
<file path=[Content_Types].xml><?xml version="1.0" encoding="utf-8"?>
<Types xmlns="http://schemas.openxmlformats.org/package/2006/content-types">
  <Default Extension="mp3" ContentType="audio/unknown"/>
  <Default Extension="png" ContentType="image/png"/>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notesSlides/notesSlide2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40"/>
  </p:notesMasterIdLst>
  <p:sldIdLst>
    <p:sldId id="256" r:id="rId3"/>
    <p:sldId id="257" r:id="rId4"/>
    <p:sldId id="294" r:id="rId5"/>
    <p:sldId id="295" r:id="rId6"/>
    <p:sldId id="277" r:id="rId7"/>
    <p:sldId id="265" r:id="rId8"/>
    <p:sldId id="284" r:id="rId9"/>
    <p:sldId id="266" r:id="rId10"/>
    <p:sldId id="268" r:id="rId11"/>
    <p:sldId id="269" r:id="rId12"/>
    <p:sldId id="282" r:id="rId13"/>
    <p:sldId id="267" r:id="rId14"/>
    <p:sldId id="283" r:id="rId15"/>
    <p:sldId id="297" r:id="rId16"/>
    <p:sldId id="285" r:id="rId17"/>
    <p:sldId id="286" r:id="rId18"/>
    <p:sldId id="287" r:id="rId19"/>
    <p:sldId id="288" r:id="rId20"/>
    <p:sldId id="289" r:id="rId21"/>
    <p:sldId id="290" r:id="rId22"/>
    <p:sldId id="292" r:id="rId23"/>
    <p:sldId id="293" r:id="rId24"/>
    <p:sldId id="298" r:id="rId25"/>
    <p:sldId id="270" r:id="rId26"/>
    <p:sldId id="271" r:id="rId27"/>
    <p:sldId id="272" r:id="rId28"/>
    <p:sldId id="281" r:id="rId29"/>
    <p:sldId id="273" r:id="rId30"/>
    <p:sldId id="274" r:id="rId31"/>
    <p:sldId id="275" r:id="rId32"/>
    <p:sldId id="299" r:id="rId33"/>
    <p:sldId id="276" r:id="rId34"/>
    <p:sldId id="278" r:id="rId35"/>
    <p:sldId id="279" r:id="rId36"/>
    <p:sldId id="280" r:id="rId37"/>
    <p:sldId id="291" r:id="rId38"/>
    <p:sldId id="300"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7A76"/>
    <a:srgbClr val="7B884D"/>
    <a:srgbClr val="888888"/>
    <a:srgbClr val="7070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90" autoAdjust="0"/>
    <p:restoredTop sz="94660"/>
  </p:normalViewPr>
  <p:slideViewPr>
    <p:cSldViewPr snapToGrid="0">
      <p:cViewPr>
        <p:scale>
          <a:sx n="84" d="100"/>
          <a:sy n="84" d="100"/>
        </p:scale>
        <p:origin x="-336" y="-198"/>
      </p:cViewPr>
      <p:guideLst>
        <p:guide orient="horz" pos="2160"/>
        <p:guide pos="3840"/>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image" Target="../media/image21.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Pr>
        <a:bodyPr rot="0" spcFirstLastPara="0" vertOverflow="ellipsis" vert="horz" wrap="square" anchor="ctr" anchorCtr="1"/>
        <a:lstStyle/>
        <a:p>
          <a:pPr>
            <a:defRPr lang="zh-CN" sz="1440" b="1"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背景色块大小</c:v>
                </c:pt>
              </c:strCache>
            </c:strRef>
          </c:tx>
          <c:spPr>
            <a:blipFill>
              <a:blip xmlns:r="http://schemas.openxmlformats.org/officeDocument/2006/relationships" r:embed="rId1"/>
              <a:stretch>
                <a:fillRect/>
              </a:stretch>
            </a:blipFill>
          </c:spPr>
          <c:invertIfNegative val="0"/>
          <c:cat>
            <c:strRef>
              <c:f>Sheet1!$A$2:$A$5</c:f>
              <c:strCache>
                <c:ptCount val="4"/>
                <c:pt idx="0">
                  <c:v>标题一</c:v>
                </c:pt>
                <c:pt idx="1">
                  <c:v>标题二</c:v>
                </c:pt>
                <c:pt idx="2">
                  <c:v>标题三</c:v>
                </c:pt>
                <c:pt idx="3">
                  <c:v>标题四</c:v>
                </c:pt>
              </c:strCache>
            </c:strRef>
          </c:cat>
          <c:val>
            <c:numRef>
              <c:f>Sheet1!$B$2:$B$5</c:f>
              <c:numCache>
                <c:formatCode>General</c:formatCode>
                <c:ptCount val="4"/>
                <c:pt idx="0">
                  <c:v>100</c:v>
                </c:pt>
                <c:pt idx="1">
                  <c:v>100</c:v>
                </c:pt>
                <c:pt idx="2">
                  <c:v>100</c:v>
                </c:pt>
                <c:pt idx="3">
                  <c:v>100</c:v>
                </c:pt>
              </c:numCache>
            </c:numRef>
          </c:val>
        </c:ser>
        <c:ser>
          <c:idx val="1"/>
          <c:order val="1"/>
          <c:tx>
            <c:strRef>
              <c:f>Sheet1!$C$1</c:f>
              <c:strCache>
                <c:ptCount val="1"/>
                <c:pt idx="0">
                  <c:v>数据更改区</c:v>
                </c:pt>
              </c:strCache>
            </c:strRef>
          </c:tx>
          <c:spPr>
            <a:solidFill>
              <a:srgbClr val="00B0F0"/>
            </a:solidFill>
            <a:effectLst/>
          </c:spPr>
          <c:invertIfNegative val="0"/>
          <c:dPt>
            <c:idx val="0"/>
            <c:invertIfNegative val="0"/>
            <c:bubble3D val="0"/>
            <c:spPr>
              <a:solidFill>
                <a:schemeClr val="accent1"/>
              </a:solidFill>
              <a:effectLst/>
            </c:spPr>
          </c:dPt>
          <c:dPt>
            <c:idx val="1"/>
            <c:invertIfNegative val="0"/>
            <c:bubble3D val="0"/>
            <c:spPr>
              <a:solidFill>
                <a:schemeClr val="accent2"/>
              </a:solidFill>
              <a:effectLst/>
            </c:spPr>
          </c:dPt>
          <c:dPt>
            <c:idx val="2"/>
            <c:invertIfNegative val="0"/>
            <c:bubble3D val="0"/>
            <c:spPr>
              <a:solidFill>
                <a:schemeClr val="accent3"/>
              </a:solidFill>
              <a:effectLst/>
            </c:spPr>
          </c:dPt>
          <c:dPt>
            <c:idx val="3"/>
            <c:invertIfNegative val="0"/>
            <c:bubble3D val="0"/>
            <c:spPr>
              <a:solidFill>
                <a:schemeClr val="accent4"/>
              </a:solidFill>
              <a:effectLst/>
            </c:spPr>
          </c:dPt>
          <c:cat>
            <c:strRef>
              <c:f>Sheet1!$A$2:$A$5</c:f>
              <c:strCache>
                <c:ptCount val="4"/>
                <c:pt idx="0">
                  <c:v>标题一</c:v>
                </c:pt>
                <c:pt idx="1">
                  <c:v>标题二</c:v>
                </c:pt>
                <c:pt idx="2">
                  <c:v>标题三</c:v>
                </c:pt>
                <c:pt idx="3">
                  <c:v>标题四</c:v>
                </c:pt>
              </c:strCache>
            </c:strRef>
          </c:cat>
          <c:val>
            <c:numRef>
              <c:f>Sheet1!$C$2:$C$5</c:f>
              <c:numCache>
                <c:formatCode>General</c:formatCode>
                <c:ptCount val="4"/>
                <c:pt idx="0">
                  <c:v>24</c:v>
                </c:pt>
                <c:pt idx="1">
                  <c:v>89</c:v>
                </c:pt>
                <c:pt idx="2">
                  <c:v>40</c:v>
                </c:pt>
                <c:pt idx="3">
                  <c:v>68</c:v>
                </c:pt>
              </c:numCache>
            </c:numRef>
          </c:val>
        </c:ser>
        <c:dLbls>
          <c:showLegendKey val="0"/>
          <c:showVal val="0"/>
          <c:showCatName val="0"/>
          <c:showSerName val="0"/>
          <c:showPercent val="0"/>
          <c:showBubbleSize val="0"/>
        </c:dLbls>
        <c:gapWidth val="40"/>
        <c:overlap val="100"/>
        <c:axId val="248343936"/>
        <c:axId val="248353920"/>
      </c:barChart>
      <c:catAx>
        <c:axId val="248343936"/>
        <c:scaling>
          <c:orientation val="minMax"/>
        </c:scaling>
        <c:delete val="0"/>
        <c:axPos val="b"/>
        <c:numFmt formatCode="General" sourceLinked="0"/>
        <c:majorTickMark val="in"/>
        <c:minorTickMark val="none"/>
        <c:tickLblPos val="nextTo"/>
        <c:spPr>
          <a:noFill/>
          <a:ln w="25400" cap="flat" cmpd="sng" algn="ctr">
            <a:solidFill>
              <a:schemeClr val="bg1">
                <a:lumMod val="50000"/>
              </a:schemeClr>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endParaRPr lang="zh-CN"/>
          </a:p>
        </c:txPr>
        <c:crossAx val="248353920"/>
        <c:crosses val="autoZero"/>
        <c:auto val="1"/>
        <c:lblAlgn val="ctr"/>
        <c:lblOffset val="100"/>
        <c:noMultiLvlLbl val="0"/>
      </c:catAx>
      <c:valAx>
        <c:axId val="248353920"/>
        <c:scaling>
          <c:orientation val="minMax"/>
          <c:max val="120"/>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endParaRPr lang="zh-CN"/>
          </a:p>
        </c:txPr>
        <c:crossAx val="248343936"/>
        <c:crosses val="autoZero"/>
        <c:crossBetween val="between"/>
      </c:valAx>
      <c:spPr>
        <a:noFill/>
        <a:ln w="25400">
          <a:noFill/>
        </a:ln>
      </c:spPr>
    </c:plotArea>
    <c:plotVisOnly val="1"/>
    <c:dispBlanksAs val="gap"/>
    <c:showDLblsOverMax val="0"/>
  </c:chart>
  <c:txPr>
    <a:bodyPr/>
    <a:lstStyle/>
    <a:p>
      <a:pPr>
        <a:defRPr lang="zh-CN" sz="1200">
          <a:solidFill>
            <a:schemeClr val="tx1">
              <a:lumMod val="50000"/>
              <a:lumOff val="50000"/>
            </a:schemeClr>
          </a:solidFill>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B3244C-2A48-4EE9-A6D4-FAFCD7BD6D69}"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B84D47-8939-4B81-A957-E7E68B115F93}" type="slidenum">
              <a:rPr lang="zh-CN" altLang="en-US" smtClean="0"/>
              <a:t>‹#›</a:t>
            </a:fld>
            <a:endParaRPr lang="zh-CN" altLang="en-US"/>
          </a:p>
        </p:txBody>
      </p:sp>
    </p:spTree>
    <p:extLst>
      <p:ext uri="{BB962C8B-B14F-4D97-AF65-F5344CB8AC3E}">
        <p14:creationId xmlns:p14="http://schemas.microsoft.com/office/powerpoint/2010/main" val="1169114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8</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9</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10</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12</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22</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24</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29</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30</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32</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28600" y="212725"/>
            <a:ext cx="10515600" cy="625475"/>
          </a:xfrm>
        </p:spPr>
        <p:txBody>
          <a:bodyPr>
            <a:normAutofit/>
          </a:bodyPr>
          <a:lstStyle>
            <a:lvl1pPr>
              <a:defRPr sz="3200" b="1">
                <a:solidFill>
                  <a:srgbClr val="F07A76"/>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alpha val="36000"/>
              </a:schemeClr>
            </a:gs>
            <a:gs pos="0">
              <a:schemeClr val="bg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1.mp3"/><Relationship Id="rId3" Type="http://schemas.openxmlformats.org/officeDocument/2006/relationships/tags" Target="../tags/tag3.xml"/><Relationship Id="rId7" Type="http://schemas.microsoft.com/office/2007/relationships/media" Target="../media/media1.mp3"/><Relationship Id="rId12" Type="http://schemas.openxmlformats.org/officeDocument/2006/relationships/image" Target="../media/image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1.png"/><Relationship Id="rId5" Type="http://schemas.openxmlformats.org/officeDocument/2006/relationships/tags" Target="../tags/tag5.xml"/><Relationship Id="rId10" Type="http://schemas.openxmlformats.org/officeDocument/2006/relationships/notesSlide" Target="../notesSlides/notesSlide1.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9.xml"/><Relationship Id="rId7"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6200000">
            <a:off x="2570021" y="-1683977"/>
            <a:ext cx="7190508" cy="10253662"/>
          </a:xfrm>
          <a:prstGeom prst="rect">
            <a:avLst/>
          </a:prstGeom>
        </p:spPr>
      </p:pic>
      <p:sp>
        <p:nvSpPr>
          <p:cNvPr id="2" name="PA_文本框 7"/>
          <p:cNvSpPr>
            <a:spLocks noChangeArrowheads="1"/>
          </p:cNvSpPr>
          <p:nvPr>
            <p:custDataLst>
              <p:tags r:id="rId1"/>
            </p:custDataLst>
          </p:nvPr>
        </p:nvSpPr>
        <p:spPr bwMode="auto">
          <a:xfrm>
            <a:off x="3801581" y="4765180"/>
            <a:ext cx="4391344" cy="21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400"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适用于工作总结</a:t>
            </a:r>
            <a:r>
              <a:rPr lang="en-US" altLang="zh-CN" sz="1400"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年终汇报</a:t>
            </a:r>
            <a:r>
              <a:rPr lang="en-US" altLang="zh-CN" sz="1400"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工作计划简介等</a:t>
            </a:r>
          </a:p>
        </p:txBody>
      </p:sp>
      <p:sp>
        <p:nvSpPr>
          <p:cNvPr id="3" name="PA_文本框 7"/>
          <p:cNvSpPr>
            <a:spLocks noChangeArrowheads="1"/>
          </p:cNvSpPr>
          <p:nvPr>
            <p:custDataLst>
              <p:tags r:id="rId2"/>
            </p:custDataLst>
          </p:nvPr>
        </p:nvSpPr>
        <p:spPr bwMode="auto">
          <a:xfrm>
            <a:off x="2285932" y="3140601"/>
            <a:ext cx="74226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800" b="1" dirty="0">
                <a:solidFill>
                  <a:srgbClr val="7B884D"/>
                </a:solidFill>
                <a:latin typeface="微软雅黑" panose="020B0503020204020204" pitchFamily="34" charset="-122"/>
                <a:ea typeface="微软雅黑" panose="020B0503020204020204" pitchFamily="34" charset="-122"/>
                <a:sym typeface="微软雅黑" panose="020B0503020204020204" pitchFamily="34" charset="-122"/>
              </a:rPr>
              <a:t>工作总结年终汇报</a:t>
            </a:r>
            <a:r>
              <a:rPr lang="en-US" altLang="zh-CN" sz="4800" b="1" dirty="0">
                <a:solidFill>
                  <a:srgbClr val="7B884D"/>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4800" b="1" dirty="0">
                <a:solidFill>
                  <a:srgbClr val="7B884D"/>
                </a:solidFill>
                <a:latin typeface="微软雅黑" panose="020B0503020204020204" pitchFamily="34" charset="-122"/>
                <a:ea typeface="微软雅黑" panose="020B0503020204020204" pitchFamily="34" charset="-122"/>
                <a:sym typeface="微软雅黑" panose="020B0503020204020204" pitchFamily="34" charset="-122"/>
              </a:rPr>
              <a:t>模板</a:t>
            </a:r>
          </a:p>
        </p:txBody>
      </p:sp>
      <p:sp>
        <p:nvSpPr>
          <p:cNvPr id="4" name="PA_文本框 7"/>
          <p:cNvSpPr>
            <a:spLocks noChangeArrowheads="1"/>
          </p:cNvSpPr>
          <p:nvPr>
            <p:custDataLst>
              <p:tags r:id="rId3"/>
            </p:custDataLst>
          </p:nvPr>
        </p:nvSpPr>
        <p:spPr bwMode="auto">
          <a:xfrm>
            <a:off x="2434101" y="2869620"/>
            <a:ext cx="7126304" cy="276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800" dirty="0">
                <a:solidFill>
                  <a:srgbClr val="F07A76"/>
                </a:solidFill>
                <a:latin typeface="方正兰亭黑简体" panose="02000000000000000000" pitchFamily="2" charset="-122"/>
                <a:ea typeface="方正兰亭黑简体" panose="02000000000000000000" pitchFamily="2" charset="-122"/>
              </a:rPr>
              <a:t>THE WORK REPORT BY THE YEAR-END SUMMARY</a:t>
            </a:r>
            <a:endParaRPr lang="zh-CN" altLang="en-US" sz="1800" dirty="0">
              <a:solidFill>
                <a:srgbClr val="F07A76"/>
              </a:solidFill>
              <a:latin typeface="方正兰亭黑简体" panose="02000000000000000000" pitchFamily="2" charset="-122"/>
              <a:ea typeface="方正兰亭黑简体" panose="02000000000000000000" pitchFamily="2" charset="-122"/>
              <a:cs typeface="LilyUPC" panose="020B0604020202020204" pitchFamily="34" charset="-34"/>
              <a:sym typeface="微软雅黑" panose="020B0503020204020204" pitchFamily="34" charset="-122"/>
            </a:endParaRPr>
          </a:p>
        </p:txBody>
      </p:sp>
      <p:cxnSp>
        <p:nvCxnSpPr>
          <p:cNvPr id="5" name="PA_直接连接符 34"/>
          <p:cNvCxnSpPr/>
          <p:nvPr>
            <p:custDataLst>
              <p:tags r:id="rId4"/>
            </p:custDataLst>
          </p:nvPr>
        </p:nvCxnSpPr>
        <p:spPr>
          <a:xfrm>
            <a:off x="2580649" y="3972719"/>
            <a:ext cx="683320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PA_文本框 7"/>
          <p:cNvSpPr>
            <a:spLocks noChangeArrowheads="1"/>
          </p:cNvSpPr>
          <p:nvPr>
            <p:custDataLst>
              <p:tags r:id="rId5"/>
            </p:custDataLst>
          </p:nvPr>
        </p:nvSpPr>
        <p:spPr bwMode="auto">
          <a:xfrm>
            <a:off x="3905690" y="4015679"/>
            <a:ext cx="4183127" cy="676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b="1"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输入企业代用名</a:t>
            </a:r>
          </a:p>
        </p:txBody>
      </p:sp>
      <p:sp>
        <p:nvSpPr>
          <p:cNvPr id="7" name="PA_文本框 554"/>
          <p:cNvSpPr txBox="1"/>
          <p:nvPr>
            <p:custDataLst>
              <p:tags r:id="rId6"/>
            </p:custDataLst>
          </p:nvPr>
        </p:nvSpPr>
        <p:spPr>
          <a:xfrm>
            <a:off x="4265636" y="1224024"/>
            <a:ext cx="3463234" cy="1861563"/>
          </a:xfrm>
          <a:prstGeom prst="rect">
            <a:avLst/>
          </a:prstGeom>
          <a:noFill/>
        </p:spPr>
        <p:txBody>
          <a:bodyPr wrap="square" rtlCol="0">
            <a:spAutoFit/>
          </a:bodyPr>
          <a:lstStyle/>
          <a:p>
            <a:pPr algn="ctr"/>
            <a:r>
              <a:rPr lang="en-US" altLang="zh-CN" sz="11495" b="1" dirty="0" smtClean="0">
                <a:solidFill>
                  <a:srgbClr val="F07A76"/>
                </a:solidFill>
                <a:latin typeface="Impact MT Std" pitchFamily="34" charset="0"/>
                <a:ea typeface="微软雅黑" panose="020B0503020204020204" pitchFamily="34" charset="-122"/>
              </a:rPr>
              <a:t>2018</a:t>
            </a:r>
            <a:endParaRPr lang="zh-CN" altLang="en-US" sz="11495" b="1" dirty="0">
              <a:solidFill>
                <a:srgbClr val="F07A76"/>
              </a:solidFill>
              <a:latin typeface="Impact MT Std" pitchFamily="34" charset="0"/>
              <a:ea typeface="微软雅黑" panose="020B0503020204020204" pitchFamily="34" charset="-122"/>
            </a:endParaRPr>
          </a:p>
        </p:txBody>
      </p:sp>
      <p:pic>
        <p:nvPicPr>
          <p:cNvPr id="8" name="PA_MarkPetrie - Adventurous Spirit">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9639300" y="-22479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1300"/>
                                        <p:tgtEl>
                                          <p:spTgt spid="9"/>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2000"/>
                            </p:stCondLst>
                            <p:childTnLst>
                              <p:par>
                                <p:cTn id="19" presetID="38" presetClass="entr" presetSubtype="0" accel="50000" fill="hold" grpId="0" nodeType="afterEffect">
                                  <p:stCondLst>
                                    <p:cond delay="0"/>
                                  </p:stCondLst>
                                  <p:iterate type="lt">
                                    <p:tmPct val="50000"/>
                                  </p:iterate>
                                  <p:childTnLst>
                                    <p:set>
                                      <p:cBhvr>
                                        <p:cTn id="20" dur="1" fill="hold">
                                          <p:stCondLst>
                                            <p:cond delay="0"/>
                                          </p:stCondLst>
                                        </p:cTn>
                                        <p:tgtEl>
                                          <p:spTgt spid="4"/>
                                        </p:tgtEl>
                                        <p:attrNameLst>
                                          <p:attrName>style.visibility</p:attrName>
                                        </p:attrNameLst>
                                      </p:cBhvr>
                                      <p:to>
                                        <p:strVal val="visible"/>
                                      </p:to>
                                    </p:set>
                                    <p:set>
                                      <p:cBhvr>
                                        <p:cTn id="21" dur="114" fill="hold">
                                          <p:stCondLst>
                                            <p:cond delay="0"/>
                                          </p:stCondLst>
                                        </p:cTn>
                                        <p:tgtEl>
                                          <p:spTgt spid="4"/>
                                        </p:tgtEl>
                                        <p:attrNameLst>
                                          <p:attrName>style.rotation</p:attrName>
                                        </p:attrNameLst>
                                      </p:cBhvr>
                                      <p:to>
                                        <p:strVal val="-45.0"/>
                                      </p:to>
                                    </p:set>
                                    <p:anim calcmode="lin" valueType="num">
                                      <p:cBhvr>
                                        <p:cTn id="22" dur="114" fill="hold">
                                          <p:stCondLst>
                                            <p:cond delay="114"/>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3" dur="114"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4" dur="39" decel="50000" autoRev="1" fill="hold">
                                          <p:stCondLst>
                                            <p:cond delay="114"/>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5" dur="34" fill="hold">
                                          <p:stCondLst>
                                            <p:cond delay="216"/>
                                          </p:stCondLst>
                                        </p:cTn>
                                        <p:tgtEl>
                                          <p:spTgt spid="4"/>
                                        </p:tgtEl>
                                        <p:attrNameLst>
                                          <p:attrName>ppt_y</p:attrName>
                                        </p:attrNameLst>
                                      </p:cBhvr>
                                      <p:tavLst>
                                        <p:tav tm="0">
                                          <p:val>
                                            <p:strVal val="#ppt_y-(0.354*#ppt_w-0.172*#ppt_h)"/>
                                          </p:val>
                                        </p:tav>
                                        <p:tav tm="100000">
                                          <p:val>
                                            <p:strVal val="#ppt_y"/>
                                          </p:val>
                                        </p:tav>
                                      </p:tavLst>
                                    </p:anim>
                                  </p:childTnLst>
                                </p:cTn>
                              </p:par>
                              <p:par>
                                <p:cTn id="26" presetID="52" presetClass="entr" presetSubtype="0" fill="hold" grpId="0" nodeType="withEffect">
                                  <p:stCondLst>
                                    <p:cond delay="500"/>
                                  </p:stCondLst>
                                  <p:iterate type="lt">
                                    <p:tmPct val="10000"/>
                                  </p:iterate>
                                  <p:childTnLst>
                                    <p:set>
                                      <p:cBhvr>
                                        <p:cTn id="27" dur="1" fill="hold">
                                          <p:stCondLst>
                                            <p:cond delay="0"/>
                                          </p:stCondLst>
                                        </p:cTn>
                                        <p:tgtEl>
                                          <p:spTgt spid="3"/>
                                        </p:tgtEl>
                                        <p:attrNameLst>
                                          <p:attrName>style.visibility</p:attrName>
                                        </p:attrNameLst>
                                      </p:cBhvr>
                                      <p:to>
                                        <p:strVal val="visible"/>
                                      </p:to>
                                    </p:set>
                                    <p:animScale>
                                      <p:cBhvr>
                                        <p:cTn id="28"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gtEl>
                                        <p:attrNameLst>
                                          <p:attrName>ppt_x</p:attrName>
                                          <p:attrName>ppt_y</p:attrName>
                                        </p:attrNameLst>
                                      </p:cBhvr>
                                    </p:animMotion>
                                    <p:animEffect transition="in" filter="fade">
                                      <p:cBhvr>
                                        <p:cTn id="30" dur="1000"/>
                                        <p:tgtEl>
                                          <p:spTgt spid="3"/>
                                        </p:tgtEl>
                                      </p:cBhvr>
                                    </p:animEffect>
                                  </p:childTnLst>
                                </p:cTn>
                              </p:par>
                              <p:par>
                                <p:cTn id="31" presetID="22" presetClass="entr" presetSubtype="8" fill="hold" nodeType="withEffect">
                                  <p:stCondLst>
                                    <p:cond delay="100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par>
                                <p:cTn id="34" presetID="22" presetClass="entr" presetSubtype="8" fill="hold" grpId="0" nodeType="withEffect">
                                  <p:stCondLst>
                                    <p:cond delay="2000"/>
                                  </p:stCondLst>
                                  <p:childTnLst>
                                    <p:set>
                                      <p:cBhvr>
                                        <p:cTn id="35" dur="1" fill="hold">
                                          <p:stCondLst>
                                            <p:cond delay="0"/>
                                          </p:stCondLst>
                                        </p:cTn>
                                        <p:tgtEl>
                                          <p:spTgt spid="2"/>
                                        </p:tgtEl>
                                        <p:attrNameLst>
                                          <p:attrName>style.visibility</p:attrName>
                                        </p:attrNameLst>
                                      </p:cBhvr>
                                      <p:to>
                                        <p:strVal val="visible"/>
                                      </p:to>
                                    </p:set>
                                    <p:animEffect transition="in" filter="wipe(left)">
                                      <p:cBhvr>
                                        <p:cTn id="36" dur="800"/>
                                        <p:tgtEl>
                                          <p:spTgt spid="2"/>
                                        </p:tgtEl>
                                      </p:cBhvr>
                                    </p:animEffect>
                                  </p:childTnLst>
                                </p:cTn>
                              </p:par>
                              <p:par>
                                <p:cTn id="37" presetID="52" presetClass="entr" presetSubtype="0" fill="hold" grpId="0" nodeType="withEffect">
                                  <p:stCondLst>
                                    <p:cond delay="1500"/>
                                  </p:stCondLst>
                                  <p:iterate type="lt">
                                    <p:tmPct val="10000"/>
                                  </p:iterate>
                                  <p:childTnLst>
                                    <p:set>
                                      <p:cBhvr>
                                        <p:cTn id="38" dur="1" fill="hold">
                                          <p:stCondLst>
                                            <p:cond delay="0"/>
                                          </p:stCondLst>
                                        </p:cTn>
                                        <p:tgtEl>
                                          <p:spTgt spid="6"/>
                                        </p:tgtEl>
                                        <p:attrNameLst>
                                          <p:attrName>style.visibility</p:attrName>
                                        </p:attrNameLst>
                                      </p:cBhvr>
                                      <p:to>
                                        <p:strVal val="visible"/>
                                      </p:to>
                                    </p:set>
                                    <p:animScale>
                                      <p:cBhvr>
                                        <p:cTn id="3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6"/>
                                        </p:tgtEl>
                                        <p:attrNameLst>
                                          <p:attrName>ppt_x</p:attrName>
                                          <p:attrName>ppt_y</p:attrName>
                                        </p:attrNameLst>
                                      </p:cBhvr>
                                    </p:animMotion>
                                    <p:animEffect transition="in" filter="fade">
                                      <p:cBhvr>
                                        <p:cTn id="4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2" repeatCount="indefinite" fill="hold" display="0">
                  <p:stCondLst>
                    <p:cond delay="indefinite"/>
                  </p:stCondLst>
                  <p:endCondLst>
                    <p:cond evt="onStopAudio" delay="0">
                      <p:tgtEl>
                        <p:sldTgt/>
                      </p:tgtEl>
                    </p:cond>
                  </p:endCondLst>
                </p:cTn>
                <p:tgtEl>
                  <p:spTgt spid="8"/>
                </p:tgtEl>
              </p:cMediaNode>
            </p:audio>
          </p:childTnLst>
        </p:cTn>
      </p:par>
    </p:tnLst>
    <p:bldLst>
      <p:bldP spid="2" grpId="0"/>
      <p:bldP spid="3" grpId="0"/>
      <p:bldP spid="4"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570021" y="-1683977"/>
            <a:ext cx="7190508" cy="10253662"/>
          </a:xfrm>
          <a:prstGeom prst="rect">
            <a:avLst/>
          </a:prstGeom>
        </p:spPr>
      </p:pic>
      <p:grpSp>
        <p:nvGrpSpPr>
          <p:cNvPr id="2" name="组合 1"/>
          <p:cNvGrpSpPr/>
          <p:nvPr/>
        </p:nvGrpSpPr>
        <p:grpSpPr>
          <a:xfrm>
            <a:off x="2759020" y="1618349"/>
            <a:ext cx="1276988" cy="626449"/>
            <a:chOff x="4301970" y="208512"/>
            <a:chExt cx="1389789" cy="567393"/>
          </a:xfrm>
          <a:solidFill>
            <a:schemeClr val="tx1">
              <a:lumMod val="75000"/>
              <a:lumOff val="25000"/>
            </a:schemeClr>
          </a:solidFill>
        </p:grpSpPr>
        <p:sp>
          <p:nvSpPr>
            <p:cNvPr id="3" name="矩形 2"/>
            <p:cNvSpPr/>
            <p:nvPr/>
          </p:nvSpPr>
          <p:spPr>
            <a:xfrm>
              <a:off x="4301970" y="208512"/>
              <a:ext cx="1224136" cy="567393"/>
            </a:xfrm>
            <a:prstGeom prst="rect">
              <a:avLst/>
            </a:prstGeom>
            <a:solidFill>
              <a:srgbClr val="7B88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5619751" y="208512"/>
              <a:ext cx="72008" cy="567393"/>
            </a:xfrm>
            <a:prstGeom prst="rect">
              <a:avLst/>
            </a:prstGeom>
            <a:solidFill>
              <a:srgbClr val="F07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 name="TextBox 5"/>
          <p:cNvSpPr txBox="1"/>
          <p:nvPr/>
        </p:nvSpPr>
        <p:spPr>
          <a:xfrm>
            <a:off x="2685660" y="2486919"/>
            <a:ext cx="6710959" cy="2807948"/>
          </a:xfrm>
          <a:prstGeom prst="rect">
            <a:avLst/>
          </a:prstGeom>
          <a:noFill/>
        </p:spPr>
        <p:txBody>
          <a:bodyPr wrap="square">
            <a:spAutoFit/>
          </a:bodyPr>
          <a:lstStyle/>
          <a:p>
            <a:pPr algn="just">
              <a:lnSpc>
                <a:spcPct val="150000"/>
              </a:lnSpc>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及</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xxx</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xxxxx</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TextBox 9"/>
          <p:cNvSpPr txBox="1"/>
          <p:nvPr/>
        </p:nvSpPr>
        <p:spPr>
          <a:xfrm>
            <a:off x="2701975" y="1603277"/>
            <a:ext cx="1204176" cy="625877"/>
          </a:xfrm>
          <a:prstGeom prst="rect">
            <a:avLst/>
          </a:prstGeom>
          <a:noFill/>
        </p:spPr>
        <p:txBody>
          <a:bodyPr wrap="none" rtlCol="0">
            <a:spAutoFit/>
          </a:bodyPr>
          <a:lstStyle/>
          <a:p>
            <a:r>
              <a:rPr lang="zh-CN" altLang="en-US" sz="3465" dirty="0">
                <a:solidFill>
                  <a:schemeClr val="bg1"/>
                </a:solidFill>
                <a:latin typeface="微软雅黑" panose="020B0503020204020204" pitchFamily="34" charset="-122"/>
                <a:ea typeface="微软雅黑" panose="020B0503020204020204" pitchFamily="34" charset="-122"/>
              </a:rPr>
              <a:t>前 言</a:t>
            </a:r>
          </a:p>
        </p:txBody>
      </p:sp>
      <p:sp>
        <p:nvSpPr>
          <p:cNvPr id="7" name="TextBox 10"/>
          <p:cNvSpPr txBox="1"/>
          <p:nvPr/>
        </p:nvSpPr>
        <p:spPr>
          <a:xfrm>
            <a:off x="4002925" y="1655133"/>
            <a:ext cx="2743315" cy="748988"/>
          </a:xfrm>
          <a:prstGeom prst="rect">
            <a:avLst/>
          </a:prstGeom>
          <a:noFill/>
        </p:spPr>
        <p:txBody>
          <a:bodyPr wrap="none" rtlCol="0">
            <a:spAutoFit/>
          </a:bodyPr>
          <a:lstStyle/>
          <a:p>
            <a:r>
              <a:rPr lang="en-US" altLang="zh-CN" sz="4265" dirty="0">
                <a:solidFill>
                  <a:srgbClr val="F07A76"/>
                </a:solidFill>
              </a:rPr>
              <a:t>PREFACE</a:t>
            </a:r>
            <a:endParaRPr lang="zh-CN" altLang="en-US" sz="4265" dirty="0">
              <a:solidFill>
                <a:srgbClr val="F07A76"/>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300"/>
                                        <p:tgtEl>
                                          <p:spTgt spid="8"/>
                                        </p:tgtEl>
                                      </p:cBhvr>
                                    </p:animEffect>
                                  </p:childTnLst>
                                </p:cTn>
                              </p:par>
                            </p:childTnLst>
                          </p:cTn>
                        </p:par>
                        <p:par>
                          <p:cTn id="8" fill="hold">
                            <p:stCondLst>
                              <p:cond delay="1500"/>
                            </p:stCondLst>
                            <p:childTnLst>
                              <p:par>
                                <p:cTn id="9" presetID="16" presetClass="entr" presetSubtype="2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500"/>
                            </p:stCondLst>
                            <p:childTnLst>
                              <p:par>
                                <p:cTn id="17" presetID="55"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strVal val="#ppt_w*0.7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animEffect transition="in" filter="fade">
                                      <p:cBhvr>
                                        <p:cTn id="21" dur="500"/>
                                        <p:tgtEl>
                                          <p:spTgt spid="7"/>
                                        </p:tgtEl>
                                      </p:cBhvr>
                                    </p:animEffect>
                                  </p:childTnLst>
                                </p:cTn>
                              </p:par>
                            </p:childTnLst>
                          </p:cTn>
                        </p:par>
                        <p:par>
                          <p:cTn id="22" fill="hold">
                            <p:stCondLst>
                              <p:cond delay="1799"/>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5"/>
                                        </p:tgtEl>
                                        <p:attrNameLst>
                                          <p:attrName>style.visibility</p:attrName>
                                        </p:attrNameLst>
                                      </p:cBhvr>
                                      <p:to>
                                        <p:strVal val="visible"/>
                                      </p:to>
                                    </p:set>
                                    <p:animEffect transition="in" filter="wipe(left)">
                                      <p:cBhvr>
                                        <p:cTn id="25" dur="100"/>
                                        <p:tgtEl>
                                          <p:spTgt spid="5"/>
                                        </p:tgtEl>
                                      </p:cBhvr>
                                    </p:animEffect>
                                  </p:childTnLst>
                                </p:cTn>
                              </p:par>
                              <p:par>
                                <p:cTn id="26" presetID="26" presetClass="emph" presetSubtype="0" fill="hold" grpId="1" nodeType="withEffect">
                                  <p:stCondLst>
                                    <p:cond delay="0"/>
                                  </p:stCondLst>
                                  <p:iterate type="lt">
                                    <p:tmPct val="10000"/>
                                  </p:iterate>
                                  <p:childTnLst>
                                    <p:animEffect transition="out" filter="fade">
                                      <p:cBhvr>
                                        <p:cTn id="27" dur="100" tmFilter="0, 0; .2, .5; .8, .5; 1, 0"/>
                                        <p:tgtEl>
                                          <p:spTgt spid="5"/>
                                        </p:tgtEl>
                                      </p:cBhvr>
                                    </p:animEffect>
                                    <p:animScale>
                                      <p:cBhvr>
                                        <p:cTn id="28" dur="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570021" y="-1683977"/>
            <a:ext cx="7190508" cy="10253662"/>
          </a:xfrm>
          <a:prstGeom prst="rect">
            <a:avLst/>
          </a:prstGeom>
        </p:spPr>
      </p:pic>
      <p:sp>
        <p:nvSpPr>
          <p:cNvPr id="32" name="椭圆 31"/>
          <p:cNvSpPr/>
          <p:nvPr/>
        </p:nvSpPr>
        <p:spPr>
          <a:xfrm>
            <a:off x="2756352" y="2345973"/>
            <a:ext cx="2292900" cy="229290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grpSp>
        <p:nvGrpSpPr>
          <p:cNvPr id="33" name="组合 32"/>
          <p:cNvGrpSpPr/>
          <p:nvPr/>
        </p:nvGrpSpPr>
        <p:grpSpPr>
          <a:xfrm>
            <a:off x="5712266" y="1519881"/>
            <a:ext cx="797603" cy="797603"/>
            <a:chOff x="3529981" y="507683"/>
            <a:chExt cx="598350" cy="598350"/>
          </a:xfrm>
        </p:grpSpPr>
        <p:sp>
          <p:nvSpPr>
            <p:cNvPr id="34" name="椭圆 3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TextBox 4"/>
            <p:cNvSpPr txBox="1"/>
            <p:nvPr/>
          </p:nvSpPr>
          <p:spPr>
            <a:xfrm>
              <a:off x="3572604" y="556752"/>
              <a:ext cx="537780" cy="500213"/>
            </a:xfrm>
            <a:prstGeom prst="rect">
              <a:avLst/>
            </a:prstGeom>
            <a:noFill/>
          </p:spPr>
          <p:txBody>
            <a:bodyPr wrap="none" rtlCol="0" anchor="ctr">
              <a:spAutoFit/>
            </a:bodyPr>
            <a:lstStyle/>
            <a:p>
              <a:pPr algn="ctr"/>
              <a:r>
                <a:rPr lang="en-US" altLang="zh-CN"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01</a:t>
              </a:r>
              <a:endParaRPr lang="zh-CN" altLang="en-US"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36" name="组合 35"/>
          <p:cNvGrpSpPr/>
          <p:nvPr/>
        </p:nvGrpSpPr>
        <p:grpSpPr>
          <a:xfrm>
            <a:off x="3125988" y="2762120"/>
            <a:ext cx="1553630" cy="1508430"/>
            <a:chOff x="1365567" y="1865470"/>
            <a:chExt cx="1165511" cy="1131601"/>
          </a:xfrm>
        </p:grpSpPr>
        <p:sp>
          <p:nvSpPr>
            <p:cNvPr id="37" name="TextBox 34"/>
            <p:cNvSpPr txBox="1"/>
            <p:nvPr/>
          </p:nvSpPr>
          <p:spPr>
            <a:xfrm>
              <a:off x="1365567" y="1865470"/>
              <a:ext cx="1165511" cy="883874"/>
            </a:xfrm>
            <a:prstGeom prst="rect">
              <a:avLst/>
            </a:prstGeom>
            <a:noFill/>
          </p:spPr>
          <p:txBody>
            <a:bodyPr wrap="none" rtlCol="0" anchor="ctr">
              <a:spAutoFit/>
            </a:bodyPr>
            <a:lstStyle/>
            <a:p>
              <a:pPr algn="ctr">
                <a:lnSpc>
                  <a:spcPct val="150000"/>
                </a:lnSpc>
              </a:pPr>
              <a:r>
                <a:rPr lang="zh-CN" altLang="en-US" sz="8000" b="1" baseline="12000" dirty="0">
                  <a:solidFill>
                    <a:schemeClr val="accent2"/>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rPr>
                <a:t>目录</a:t>
              </a:r>
            </a:p>
          </p:txBody>
        </p:sp>
        <p:sp>
          <p:nvSpPr>
            <p:cNvPr id="38" name="TextBox 24"/>
            <p:cNvSpPr txBox="1"/>
            <p:nvPr/>
          </p:nvSpPr>
          <p:spPr>
            <a:xfrm>
              <a:off x="1394425" y="2496907"/>
              <a:ext cx="1107789" cy="500164"/>
            </a:xfrm>
            <a:prstGeom prst="rect">
              <a:avLst/>
            </a:prstGeom>
            <a:noFill/>
          </p:spPr>
          <p:txBody>
            <a:bodyPr wrap="none" rtlCol="0" anchor="ctr">
              <a:spAutoFit/>
            </a:bodyPr>
            <a:lstStyle/>
            <a:p>
              <a:pPr algn="ctr">
                <a:lnSpc>
                  <a:spcPct val="150000"/>
                </a:lnSpc>
              </a:pPr>
              <a:r>
                <a:rPr lang="en-US" altLang="zh-CN" sz="3735" baseline="12000" dirty="0">
                  <a:solidFill>
                    <a:schemeClr val="accent1"/>
                  </a:solidFill>
                  <a:effectLst>
                    <a:innerShdw blurRad="63500" dist="50800" dir="18900000">
                      <a:prstClr val="black">
                        <a:alpha val="30000"/>
                      </a:prstClr>
                    </a:innerShdw>
                  </a:effectLst>
                  <a:latin typeface="Franklin Gothic Book" panose="020B0503020102020204" pitchFamily="34" charset="0"/>
                  <a:ea typeface="微软雅黑" panose="020B0503020204020204" pitchFamily="34" charset="-122"/>
                </a:rPr>
                <a:t>CONTENT</a:t>
              </a:r>
              <a:endParaRPr lang="zh-CN" altLang="en-US" sz="3735" baseline="12000" dirty="0">
                <a:solidFill>
                  <a:schemeClr val="accent1"/>
                </a:solidFill>
                <a:effectLst>
                  <a:innerShdw blurRad="63500" dist="50800" dir="18900000">
                    <a:prstClr val="black">
                      <a:alpha val="30000"/>
                    </a:prstClr>
                  </a:innerShdw>
                </a:effectLst>
                <a:latin typeface="Franklin Gothic Book" panose="020B0503020102020204" pitchFamily="34" charset="0"/>
                <a:ea typeface="微软雅黑" panose="020B0503020204020204" pitchFamily="34" charset="-122"/>
              </a:endParaRPr>
            </a:p>
          </p:txBody>
        </p:sp>
      </p:grpSp>
      <p:sp>
        <p:nvSpPr>
          <p:cNvPr id="39" name="矩形 38"/>
          <p:cNvSpPr/>
          <p:nvPr/>
        </p:nvSpPr>
        <p:spPr>
          <a:xfrm>
            <a:off x="6988160" y="1659674"/>
            <a:ext cx="2392001" cy="617541"/>
          </a:xfrm>
          <a:prstGeom prst="rect">
            <a:avLst/>
          </a:prstGeom>
        </p:spPr>
        <p:txBody>
          <a:bodyPr wrap="none">
            <a:spAutoFit/>
          </a:bodyPr>
          <a:lstStyle/>
          <a:p>
            <a:r>
              <a:rPr lang="zh-CN" altLang="en-US" sz="2275" dirty="0">
                <a:solidFill>
                  <a:schemeClr val="accent1"/>
                </a:solidFill>
                <a:latin typeface="微软雅黑" panose="020B0503020204020204" pitchFamily="34" charset="-122"/>
                <a:ea typeface="微软雅黑" panose="020B0503020204020204" pitchFamily="34" charset="-122"/>
              </a:rPr>
              <a:t>相关标题文字</a:t>
            </a:r>
            <a:endParaRPr lang="en-US" altLang="zh-CN" sz="2275" dirty="0">
              <a:solidFill>
                <a:schemeClr val="accent1"/>
              </a:solidFill>
              <a:latin typeface="微软雅黑" panose="020B0503020204020204" pitchFamily="34" charset="-122"/>
              <a:ea typeface="微软雅黑" panose="020B0503020204020204" pitchFamily="34" charset="-122"/>
            </a:endParaRPr>
          </a:p>
          <a:p>
            <a:r>
              <a:rPr lang="en-US" altLang="zh-CN" sz="1140" b="1" dirty="0">
                <a:solidFill>
                  <a:schemeClr val="accent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1"/>
              </a:solidFill>
              <a:latin typeface="微软雅黑" panose="020B0503020204020204" pitchFamily="34" charset="-122"/>
              <a:ea typeface="微软雅黑" panose="020B0503020204020204" pitchFamily="34" charset="-122"/>
            </a:endParaRPr>
          </a:p>
        </p:txBody>
      </p:sp>
      <p:sp>
        <p:nvSpPr>
          <p:cNvPr id="40" name="矩形 39"/>
          <p:cNvSpPr/>
          <p:nvPr/>
        </p:nvSpPr>
        <p:spPr>
          <a:xfrm>
            <a:off x="6988160" y="2663817"/>
            <a:ext cx="2392001" cy="617541"/>
          </a:xfrm>
          <a:prstGeom prst="rect">
            <a:avLst/>
          </a:prstGeom>
        </p:spPr>
        <p:txBody>
          <a:bodyPr wrap="none">
            <a:spAutoFit/>
          </a:bodyPr>
          <a:lstStyle/>
          <a:p>
            <a:r>
              <a:rPr lang="zh-CN" altLang="en-US" sz="2275" dirty="0">
                <a:solidFill>
                  <a:schemeClr val="accent2"/>
                </a:solidFill>
                <a:latin typeface="微软雅黑" panose="020B0503020204020204" pitchFamily="34" charset="-122"/>
                <a:ea typeface="微软雅黑" panose="020B0503020204020204" pitchFamily="34" charset="-122"/>
              </a:rPr>
              <a:t>相关标题文字</a:t>
            </a:r>
            <a:endParaRPr lang="en-US" altLang="zh-CN" sz="2275" dirty="0">
              <a:solidFill>
                <a:schemeClr val="accent2"/>
              </a:solidFill>
              <a:latin typeface="微软雅黑" panose="020B0503020204020204" pitchFamily="34" charset="-122"/>
              <a:ea typeface="微软雅黑" panose="020B0503020204020204" pitchFamily="34" charset="-122"/>
            </a:endParaRPr>
          </a:p>
          <a:p>
            <a:r>
              <a:rPr lang="en-US" altLang="zh-CN" sz="1140" b="1" dirty="0">
                <a:solidFill>
                  <a:schemeClr val="accent2"/>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2"/>
              </a:solidFill>
              <a:latin typeface="微软雅黑" panose="020B0503020204020204" pitchFamily="34" charset="-122"/>
              <a:ea typeface="微软雅黑" panose="020B0503020204020204" pitchFamily="34" charset="-122"/>
            </a:endParaRPr>
          </a:p>
        </p:txBody>
      </p:sp>
      <p:sp>
        <p:nvSpPr>
          <p:cNvPr id="41" name="矩形 40"/>
          <p:cNvSpPr/>
          <p:nvPr/>
        </p:nvSpPr>
        <p:spPr>
          <a:xfrm>
            <a:off x="6948580" y="4672104"/>
            <a:ext cx="2392001" cy="617541"/>
          </a:xfrm>
          <a:prstGeom prst="rect">
            <a:avLst/>
          </a:prstGeom>
        </p:spPr>
        <p:txBody>
          <a:bodyPr wrap="none">
            <a:spAutoFit/>
          </a:bodyPr>
          <a:lstStyle/>
          <a:p>
            <a:r>
              <a:rPr lang="zh-CN" altLang="en-US" sz="2275" dirty="0">
                <a:solidFill>
                  <a:schemeClr val="accent2"/>
                </a:solidFill>
                <a:latin typeface="微软雅黑" panose="020B0503020204020204" pitchFamily="34" charset="-122"/>
                <a:ea typeface="微软雅黑" panose="020B0503020204020204" pitchFamily="34" charset="-122"/>
              </a:rPr>
              <a:t>相关标题文字</a:t>
            </a:r>
            <a:endParaRPr lang="en-US" altLang="zh-CN" sz="2275" dirty="0">
              <a:solidFill>
                <a:schemeClr val="accent2"/>
              </a:solidFill>
              <a:latin typeface="微软雅黑" panose="020B0503020204020204" pitchFamily="34" charset="-122"/>
              <a:ea typeface="微软雅黑" panose="020B0503020204020204" pitchFamily="34" charset="-122"/>
            </a:endParaRPr>
          </a:p>
          <a:p>
            <a:r>
              <a:rPr lang="en-US" altLang="zh-CN" sz="1140" b="1" dirty="0">
                <a:solidFill>
                  <a:schemeClr val="accent2"/>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2"/>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5757935" y="2571387"/>
            <a:ext cx="797603" cy="797603"/>
            <a:chOff x="3529981" y="507683"/>
            <a:chExt cx="598350" cy="598350"/>
          </a:xfrm>
        </p:grpSpPr>
        <p:sp>
          <p:nvSpPr>
            <p:cNvPr id="43" name="椭圆 42"/>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TextBox 48"/>
            <p:cNvSpPr txBox="1"/>
            <p:nvPr/>
          </p:nvSpPr>
          <p:spPr>
            <a:xfrm>
              <a:off x="3563858" y="596389"/>
              <a:ext cx="537780" cy="500213"/>
            </a:xfrm>
            <a:prstGeom prst="rect">
              <a:avLst/>
            </a:prstGeom>
            <a:noFill/>
          </p:spPr>
          <p:txBody>
            <a:bodyPr wrap="none" rtlCol="0" anchor="ctr">
              <a:spAutoFit/>
            </a:bodyPr>
            <a:lstStyle/>
            <a:p>
              <a:pPr algn="ctr"/>
              <a:r>
                <a:rPr lang="en-US" altLang="zh-CN"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02</a:t>
              </a:r>
              <a:endParaRPr lang="zh-CN" altLang="en-US"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45" name="组合 44"/>
          <p:cNvGrpSpPr/>
          <p:nvPr/>
        </p:nvGrpSpPr>
        <p:grpSpPr>
          <a:xfrm>
            <a:off x="5765504" y="4560345"/>
            <a:ext cx="797603" cy="797603"/>
            <a:chOff x="3529981" y="507683"/>
            <a:chExt cx="598350" cy="598350"/>
          </a:xfrm>
        </p:grpSpPr>
        <p:sp>
          <p:nvSpPr>
            <p:cNvPr id="46" name="椭圆 45"/>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47" name="TextBox 51"/>
            <p:cNvSpPr txBox="1"/>
            <p:nvPr/>
          </p:nvSpPr>
          <p:spPr>
            <a:xfrm>
              <a:off x="3566926" y="581010"/>
              <a:ext cx="537780" cy="500213"/>
            </a:xfrm>
            <a:prstGeom prst="rect">
              <a:avLst/>
            </a:prstGeom>
            <a:noFill/>
          </p:spPr>
          <p:txBody>
            <a:bodyPr wrap="none" rtlCol="0" anchor="ctr">
              <a:spAutoFit/>
            </a:bodyPr>
            <a:lstStyle/>
            <a:p>
              <a:pPr algn="ctr"/>
              <a:r>
                <a:rPr lang="en-US" altLang="zh-CN"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04</a:t>
              </a:r>
              <a:endParaRPr lang="zh-CN" altLang="en-US"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48" name="组合 47"/>
          <p:cNvGrpSpPr/>
          <p:nvPr/>
        </p:nvGrpSpPr>
        <p:grpSpPr>
          <a:xfrm>
            <a:off x="5610165" y="1467132"/>
            <a:ext cx="1001809" cy="4008273"/>
            <a:chOff x="5901014" y="1112411"/>
            <a:chExt cx="1056725" cy="4227997"/>
          </a:xfrm>
        </p:grpSpPr>
        <p:sp>
          <p:nvSpPr>
            <p:cNvPr id="49" name="弧形 48"/>
            <p:cNvSpPr/>
            <p:nvPr/>
          </p:nvSpPr>
          <p:spPr>
            <a:xfrm>
              <a:off x="5901014" y="3226592"/>
              <a:ext cx="1056724" cy="1056724"/>
            </a:xfrm>
            <a:prstGeom prst="arc">
              <a:avLst>
                <a:gd name="adj1" fmla="val 16072548"/>
                <a:gd name="adj2" fmla="val 5356559"/>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rgbClr val="0070C0"/>
                </a:solidFill>
                <a:latin typeface="微软雅黑" panose="020B0503020204020204" pitchFamily="34" charset="-122"/>
                <a:ea typeface="微软雅黑" panose="020B0503020204020204" pitchFamily="34" charset="-122"/>
              </a:endParaRPr>
            </a:p>
          </p:txBody>
        </p:sp>
        <p:sp>
          <p:nvSpPr>
            <p:cNvPr id="50" name="弧形 49"/>
            <p:cNvSpPr/>
            <p:nvPr/>
          </p:nvSpPr>
          <p:spPr>
            <a:xfrm>
              <a:off x="5901014" y="1112411"/>
              <a:ext cx="1056724" cy="1056724"/>
            </a:xfrm>
            <a:prstGeom prst="arc">
              <a:avLst>
                <a:gd name="adj1" fmla="val 16200000"/>
                <a:gd name="adj2" fmla="val 5356559"/>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rgbClr val="0070C0"/>
                </a:solidFill>
                <a:latin typeface="微软雅黑" panose="020B0503020204020204" pitchFamily="34" charset="-122"/>
                <a:ea typeface="微软雅黑" panose="020B0503020204020204" pitchFamily="34" charset="-122"/>
              </a:endParaRPr>
            </a:p>
          </p:txBody>
        </p:sp>
        <p:sp>
          <p:nvSpPr>
            <p:cNvPr id="51" name="弧形 50"/>
            <p:cNvSpPr/>
            <p:nvPr/>
          </p:nvSpPr>
          <p:spPr>
            <a:xfrm flipH="1">
              <a:off x="5901015" y="2169503"/>
              <a:ext cx="1056724" cy="1056724"/>
            </a:xfrm>
            <a:prstGeom prst="arc">
              <a:avLst>
                <a:gd name="adj1" fmla="val 16169364"/>
                <a:gd name="adj2" fmla="val 5281886"/>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rgbClr val="0070C0"/>
                </a:solidFill>
                <a:latin typeface="微软雅黑" panose="020B0503020204020204" pitchFamily="34" charset="-122"/>
                <a:ea typeface="微软雅黑" panose="020B0503020204020204" pitchFamily="34" charset="-122"/>
              </a:endParaRPr>
            </a:p>
          </p:txBody>
        </p:sp>
        <p:sp>
          <p:nvSpPr>
            <p:cNvPr id="52" name="弧形 51"/>
            <p:cNvSpPr/>
            <p:nvPr/>
          </p:nvSpPr>
          <p:spPr>
            <a:xfrm flipH="1">
              <a:off x="5901015" y="4283684"/>
              <a:ext cx="1056724" cy="1056724"/>
            </a:xfrm>
            <a:prstGeom prst="arc">
              <a:avLst>
                <a:gd name="adj1" fmla="val 16152732"/>
                <a:gd name="adj2" fmla="val 5201936"/>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rgbClr val="0070C0"/>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754998" y="3573540"/>
            <a:ext cx="797603" cy="797603"/>
            <a:chOff x="3529981" y="507683"/>
            <a:chExt cx="598350" cy="598350"/>
          </a:xfrm>
        </p:grpSpPr>
        <p:sp>
          <p:nvSpPr>
            <p:cNvPr id="54" name="椭圆 5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55" name="TextBox 57"/>
            <p:cNvSpPr txBox="1"/>
            <p:nvPr/>
          </p:nvSpPr>
          <p:spPr>
            <a:xfrm>
              <a:off x="3574805" y="581026"/>
              <a:ext cx="537780" cy="500213"/>
            </a:xfrm>
            <a:prstGeom prst="rect">
              <a:avLst/>
            </a:prstGeom>
            <a:noFill/>
          </p:spPr>
          <p:txBody>
            <a:bodyPr wrap="none" rtlCol="0" anchor="ctr">
              <a:spAutoFit/>
            </a:bodyPr>
            <a:lstStyle/>
            <a:p>
              <a:pPr algn="ctr"/>
              <a:r>
                <a:rPr lang="en-US" altLang="zh-CN"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03</a:t>
              </a:r>
              <a:endParaRPr lang="zh-CN" altLang="en-US"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sp>
        <p:nvSpPr>
          <p:cNvPr id="56" name="矩形 55"/>
          <p:cNvSpPr/>
          <p:nvPr/>
        </p:nvSpPr>
        <p:spPr>
          <a:xfrm>
            <a:off x="6948579" y="3667961"/>
            <a:ext cx="2392001" cy="617541"/>
          </a:xfrm>
          <a:prstGeom prst="rect">
            <a:avLst/>
          </a:prstGeom>
        </p:spPr>
        <p:txBody>
          <a:bodyPr wrap="none">
            <a:spAutoFit/>
          </a:bodyPr>
          <a:lstStyle/>
          <a:p>
            <a:r>
              <a:rPr lang="zh-CN" altLang="en-US" sz="2275" dirty="0">
                <a:solidFill>
                  <a:schemeClr val="accent1"/>
                </a:solidFill>
                <a:latin typeface="微软雅黑" panose="020B0503020204020204" pitchFamily="34" charset="-122"/>
                <a:ea typeface="微软雅黑" panose="020B0503020204020204" pitchFamily="34" charset="-122"/>
              </a:rPr>
              <a:t>相关标题文字</a:t>
            </a:r>
            <a:endParaRPr lang="en-US" altLang="zh-CN" sz="2275" dirty="0">
              <a:solidFill>
                <a:schemeClr val="accent1"/>
              </a:solidFill>
              <a:latin typeface="微软雅黑" panose="020B0503020204020204" pitchFamily="34" charset="-122"/>
              <a:ea typeface="微软雅黑" panose="020B0503020204020204" pitchFamily="34" charset="-122"/>
            </a:endParaRPr>
          </a:p>
          <a:p>
            <a:r>
              <a:rPr lang="en-US" altLang="zh-CN" sz="1140" b="1" dirty="0">
                <a:solidFill>
                  <a:schemeClr val="accent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300"/>
                                            <p:tgtEl>
                                              <p:spTgt spid="8"/>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2000"/>
                                </p:stCondLst>
                                <p:childTnLst>
                                  <p:par>
                                    <p:cTn id="15" presetID="22" presetClass="entr" presetSubtype="1"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up)">
                                          <p:cBhvr>
                                            <p:cTn id="17" dur="500"/>
                                            <p:tgtEl>
                                              <p:spTgt spid="48"/>
                                            </p:tgtEl>
                                          </p:cBhvr>
                                        </p:animEffect>
                                      </p:childTnLst>
                                    </p:cTn>
                                  </p:par>
                                </p:childTnLst>
                              </p:cTn>
                            </p:par>
                            <p:par>
                              <p:cTn id="18" fill="hold">
                                <p:stCondLst>
                                  <p:cond delay="2500"/>
                                </p:stCondLst>
                                <p:childTnLst>
                                  <p:par>
                                    <p:cTn id="19" presetID="53" presetClass="entr" presetSubtype="16"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Effect transition="in" filter="fade">
                                          <p:cBhvr>
                                            <p:cTn id="23" dur="500"/>
                                            <p:tgtEl>
                                              <p:spTgt spid="36"/>
                                            </p:tgtEl>
                                          </p:cBhvr>
                                        </p:animEffect>
                                      </p:childTnLst>
                                    </p:cTn>
                                  </p:par>
                                </p:childTnLst>
                              </p:cTn>
                            </p:par>
                            <p:par>
                              <p:cTn id="24" fill="hold">
                                <p:stCondLst>
                                  <p:cond delay="3000"/>
                                </p:stCondLst>
                                <p:childTnLst>
                                  <p:par>
                                    <p:cTn id="25" presetID="2" presetClass="entr" presetSubtype="3" fill="hold" nodeType="afterEffect" p14:presetBounceEnd="60000">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14:bounceEnd="60000">
                                          <p:cBhvr additive="base">
                                            <p:cTn id="27" dur="125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28" dur="1250" fill="hold"/>
                                            <p:tgtEl>
                                              <p:spTgt spid="33"/>
                                            </p:tgtEl>
                                            <p:attrNameLst>
                                              <p:attrName>ppt_y</p:attrName>
                                            </p:attrNameLst>
                                          </p:cBhvr>
                                          <p:tavLst>
                                            <p:tav tm="0">
                                              <p:val>
                                                <p:strVal val="0-#ppt_h/2"/>
                                              </p:val>
                                            </p:tav>
                                            <p:tav tm="100000">
                                              <p:val>
                                                <p:strVal val="#ppt_y"/>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wipe(left)">
                                          <p:cBhvr>
                                            <p:cTn id="32" dur="750"/>
                                            <p:tgtEl>
                                              <p:spTgt spid="39"/>
                                            </p:tgtEl>
                                          </p:cBhvr>
                                        </p:animEffect>
                                      </p:childTnLst>
                                    </p:cTn>
                                  </p:par>
                                </p:childTnLst>
                              </p:cTn>
                            </p:par>
                            <p:par>
                              <p:cTn id="33" fill="hold">
                                <p:stCondLst>
                                  <p:cond delay="5500"/>
                                </p:stCondLst>
                                <p:childTnLst>
                                  <p:par>
                                    <p:cTn id="34" presetID="2" presetClass="entr" presetSubtype="3" fill="hold" nodeType="afterEffect" p14:presetBounceEnd="60000">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14:bounceEnd="60000">
                                          <p:cBhvr additive="base">
                                            <p:cTn id="36" dur="125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37" dur="1250" fill="hold"/>
                                            <p:tgtEl>
                                              <p:spTgt spid="42"/>
                                            </p:tgtEl>
                                            <p:attrNameLst>
                                              <p:attrName>ppt_y</p:attrName>
                                            </p:attrNameLst>
                                          </p:cBhvr>
                                          <p:tavLst>
                                            <p:tav tm="0">
                                              <p:val>
                                                <p:strVal val="0-#ppt_h/2"/>
                                              </p:val>
                                            </p:tav>
                                            <p:tav tm="100000">
                                              <p:val>
                                                <p:strVal val="#ppt_y"/>
                                              </p:val>
                                            </p:tav>
                                          </p:tavLst>
                                        </p:anim>
                                      </p:childTnLst>
                                    </p:cTn>
                                  </p:par>
                                </p:childTnLst>
                              </p:cTn>
                            </p:par>
                            <p:par>
                              <p:cTn id="38" fill="hold">
                                <p:stCondLst>
                                  <p:cond delay="700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750"/>
                                            <p:tgtEl>
                                              <p:spTgt spid="40"/>
                                            </p:tgtEl>
                                          </p:cBhvr>
                                        </p:animEffect>
                                      </p:childTnLst>
                                    </p:cTn>
                                  </p:par>
                                </p:childTnLst>
                              </p:cTn>
                            </p:par>
                            <p:par>
                              <p:cTn id="42" fill="hold">
                                <p:stCondLst>
                                  <p:cond delay="8000"/>
                                </p:stCondLst>
                                <p:childTnLst>
                                  <p:par>
                                    <p:cTn id="43" presetID="2" presetClass="entr" presetSubtype="3" fill="hold" nodeType="afterEffect" p14:presetBounceEnd="60000">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14:bounceEnd="60000">
                                          <p:cBhvr additive="base">
                                            <p:cTn id="45" dur="125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46" dur="1250" fill="hold"/>
                                            <p:tgtEl>
                                              <p:spTgt spid="53"/>
                                            </p:tgtEl>
                                            <p:attrNameLst>
                                              <p:attrName>ppt_y</p:attrName>
                                            </p:attrNameLst>
                                          </p:cBhvr>
                                          <p:tavLst>
                                            <p:tav tm="0">
                                              <p:val>
                                                <p:strVal val="0-#ppt_h/2"/>
                                              </p:val>
                                            </p:tav>
                                            <p:tav tm="100000">
                                              <p:val>
                                                <p:strVal val="#ppt_y"/>
                                              </p:val>
                                            </p:tav>
                                          </p:tavLst>
                                        </p:anim>
                                      </p:childTnLst>
                                    </p:cTn>
                                  </p:par>
                                </p:childTnLst>
                              </p:cTn>
                            </p:par>
                            <p:par>
                              <p:cTn id="47" fill="hold">
                                <p:stCondLst>
                                  <p:cond delay="9500"/>
                                </p:stCondLst>
                                <p:childTnLst>
                                  <p:par>
                                    <p:cTn id="48" presetID="22" presetClass="entr" presetSubtype="8"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wipe(left)">
                                          <p:cBhvr>
                                            <p:cTn id="50" dur="750"/>
                                            <p:tgtEl>
                                              <p:spTgt spid="56"/>
                                            </p:tgtEl>
                                          </p:cBhvr>
                                        </p:animEffect>
                                      </p:childTnLst>
                                    </p:cTn>
                                  </p:par>
                                </p:childTnLst>
                              </p:cTn>
                            </p:par>
                            <p:par>
                              <p:cTn id="51" fill="hold">
                                <p:stCondLst>
                                  <p:cond delay="10500"/>
                                </p:stCondLst>
                                <p:childTnLst>
                                  <p:par>
                                    <p:cTn id="52" presetID="2" presetClass="entr" presetSubtype="3" fill="hold" nodeType="afterEffect" p14:presetBounceEnd="60000">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14:bounceEnd="60000">
                                          <p:cBhvr additive="base">
                                            <p:cTn id="54" dur="125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55" dur="1250" fill="hold"/>
                                            <p:tgtEl>
                                              <p:spTgt spid="45"/>
                                            </p:tgtEl>
                                            <p:attrNameLst>
                                              <p:attrName>ppt_y</p:attrName>
                                            </p:attrNameLst>
                                          </p:cBhvr>
                                          <p:tavLst>
                                            <p:tav tm="0">
                                              <p:val>
                                                <p:strVal val="0-#ppt_h/2"/>
                                              </p:val>
                                            </p:tav>
                                            <p:tav tm="100000">
                                              <p:val>
                                                <p:strVal val="#ppt_y"/>
                                              </p:val>
                                            </p:tav>
                                          </p:tavLst>
                                        </p:anim>
                                      </p:childTnLst>
                                    </p:cTn>
                                  </p:par>
                                </p:childTnLst>
                              </p:cTn>
                            </p:par>
                            <p:par>
                              <p:cTn id="56" fill="hold">
                                <p:stCondLst>
                                  <p:cond delay="12000"/>
                                </p:stCondLst>
                                <p:childTnLst>
                                  <p:par>
                                    <p:cTn id="57" presetID="22" presetClass="entr" presetSubtype="8"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9" grpId="0"/>
          <p:bldP spid="40" grpId="0"/>
          <p:bldP spid="41"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300"/>
                                            <p:tgtEl>
                                              <p:spTgt spid="8"/>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2000"/>
                                </p:stCondLst>
                                <p:childTnLst>
                                  <p:par>
                                    <p:cTn id="15" presetID="22" presetClass="entr" presetSubtype="1"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up)">
                                          <p:cBhvr>
                                            <p:cTn id="17" dur="500"/>
                                            <p:tgtEl>
                                              <p:spTgt spid="48"/>
                                            </p:tgtEl>
                                          </p:cBhvr>
                                        </p:animEffect>
                                      </p:childTnLst>
                                    </p:cTn>
                                  </p:par>
                                </p:childTnLst>
                              </p:cTn>
                            </p:par>
                            <p:par>
                              <p:cTn id="18" fill="hold">
                                <p:stCondLst>
                                  <p:cond delay="2500"/>
                                </p:stCondLst>
                                <p:childTnLst>
                                  <p:par>
                                    <p:cTn id="19" presetID="53" presetClass="entr" presetSubtype="16"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Effect transition="in" filter="fade">
                                          <p:cBhvr>
                                            <p:cTn id="23" dur="500"/>
                                            <p:tgtEl>
                                              <p:spTgt spid="36"/>
                                            </p:tgtEl>
                                          </p:cBhvr>
                                        </p:animEffect>
                                      </p:childTnLst>
                                    </p:cTn>
                                  </p:par>
                                </p:childTnLst>
                              </p:cTn>
                            </p:par>
                            <p:par>
                              <p:cTn id="24" fill="hold">
                                <p:stCondLst>
                                  <p:cond delay="3000"/>
                                </p:stCondLst>
                                <p:childTnLst>
                                  <p:par>
                                    <p:cTn id="25" presetID="2" presetClass="entr" presetSubtype="3"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250" fill="hold"/>
                                            <p:tgtEl>
                                              <p:spTgt spid="33"/>
                                            </p:tgtEl>
                                            <p:attrNameLst>
                                              <p:attrName>ppt_x</p:attrName>
                                            </p:attrNameLst>
                                          </p:cBhvr>
                                          <p:tavLst>
                                            <p:tav tm="0">
                                              <p:val>
                                                <p:strVal val="1+#ppt_w/2"/>
                                              </p:val>
                                            </p:tav>
                                            <p:tav tm="100000">
                                              <p:val>
                                                <p:strVal val="#ppt_x"/>
                                              </p:val>
                                            </p:tav>
                                          </p:tavLst>
                                        </p:anim>
                                        <p:anim calcmode="lin" valueType="num">
                                          <p:cBhvr additive="base">
                                            <p:cTn id="28" dur="1250" fill="hold"/>
                                            <p:tgtEl>
                                              <p:spTgt spid="33"/>
                                            </p:tgtEl>
                                            <p:attrNameLst>
                                              <p:attrName>ppt_y</p:attrName>
                                            </p:attrNameLst>
                                          </p:cBhvr>
                                          <p:tavLst>
                                            <p:tav tm="0">
                                              <p:val>
                                                <p:strVal val="0-#ppt_h/2"/>
                                              </p:val>
                                            </p:tav>
                                            <p:tav tm="100000">
                                              <p:val>
                                                <p:strVal val="#ppt_y"/>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wipe(left)">
                                          <p:cBhvr>
                                            <p:cTn id="32" dur="750"/>
                                            <p:tgtEl>
                                              <p:spTgt spid="39"/>
                                            </p:tgtEl>
                                          </p:cBhvr>
                                        </p:animEffect>
                                      </p:childTnLst>
                                    </p:cTn>
                                  </p:par>
                                </p:childTnLst>
                              </p:cTn>
                            </p:par>
                            <p:par>
                              <p:cTn id="33" fill="hold">
                                <p:stCondLst>
                                  <p:cond delay="5500"/>
                                </p:stCondLst>
                                <p:childTnLst>
                                  <p:par>
                                    <p:cTn id="34" presetID="2" presetClass="entr" presetSubtype="3"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1250" fill="hold"/>
                                            <p:tgtEl>
                                              <p:spTgt spid="42"/>
                                            </p:tgtEl>
                                            <p:attrNameLst>
                                              <p:attrName>ppt_x</p:attrName>
                                            </p:attrNameLst>
                                          </p:cBhvr>
                                          <p:tavLst>
                                            <p:tav tm="0">
                                              <p:val>
                                                <p:strVal val="1+#ppt_w/2"/>
                                              </p:val>
                                            </p:tav>
                                            <p:tav tm="100000">
                                              <p:val>
                                                <p:strVal val="#ppt_x"/>
                                              </p:val>
                                            </p:tav>
                                          </p:tavLst>
                                        </p:anim>
                                        <p:anim calcmode="lin" valueType="num">
                                          <p:cBhvr additive="base">
                                            <p:cTn id="37" dur="1250" fill="hold"/>
                                            <p:tgtEl>
                                              <p:spTgt spid="42"/>
                                            </p:tgtEl>
                                            <p:attrNameLst>
                                              <p:attrName>ppt_y</p:attrName>
                                            </p:attrNameLst>
                                          </p:cBhvr>
                                          <p:tavLst>
                                            <p:tav tm="0">
                                              <p:val>
                                                <p:strVal val="0-#ppt_h/2"/>
                                              </p:val>
                                            </p:tav>
                                            <p:tav tm="100000">
                                              <p:val>
                                                <p:strVal val="#ppt_y"/>
                                              </p:val>
                                            </p:tav>
                                          </p:tavLst>
                                        </p:anim>
                                      </p:childTnLst>
                                    </p:cTn>
                                  </p:par>
                                </p:childTnLst>
                              </p:cTn>
                            </p:par>
                            <p:par>
                              <p:cTn id="38" fill="hold">
                                <p:stCondLst>
                                  <p:cond delay="700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750"/>
                                            <p:tgtEl>
                                              <p:spTgt spid="40"/>
                                            </p:tgtEl>
                                          </p:cBhvr>
                                        </p:animEffect>
                                      </p:childTnLst>
                                    </p:cTn>
                                  </p:par>
                                </p:childTnLst>
                              </p:cTn>
                            </p:par>
                            <p:par>
                              <p:cTn id="42" fill="hold">
                                <p:stCondLst>
                                  <p:cond delay="8000"/>
                                </p:stCondLst>
                                <p:childTnLst>
                                  <p:par>
                                    <p:cTn id="43" presetID="2" presetClass="entr" presetSubtype="3" fill="hold" nodeType="after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additive="base">
                                            <p:cTn id="45" dur="1250" fill="hold"/>
                                            <p:tgtEl>
                                              <p:spTgt spid="53"/>
                                            </p:tgtEl>
                                            <p:attrNameLst>
                                              <p:attrName>ppt_x</p:attrName>
                                            </p:attrNameLst>
                                          </p:cBhvr>
                                          <p:tavLst>
                                            <p:tav tm="0">
                                              <p:val>
                                                <p:strVal val="1+#ppt_w/2"/>
                                              </p:val>
                                            </p:tav>
                                            <p:tav tm="100000">
                                              <p:val>
                                                <p:strVal val="#ppt_x"/>
                                              </p:val>
                                            </p:tav>
                                          </p:tavLst>
                                        </p:anim>
                                        <p:anim calcmode="lin" valueType="num">
                                          <p:cBhvr additive="base">
                                            <p:cTn id="46" dur="1250" fill="hold"/>
                                            <p:tgtEl>
                                              <p:spTgt spid="53"/>
                                            </p:tgtEl>
                                            <p:attrNameLst>
                                              <p:attrName>ppt_y</p:attrName>
                                            </p:attrNameLst>
                                          </p:cBhvr>
                                          <p:tavLst>
                                            <p:tav tm="0">
                                              <p:val>
                                                <p:strVal val="0-#ppt_h/2"/>
                                              </p:val>
                                            </p:tav>
                                            <p:tav tm="100000">
                                              <p:val>
                                                <p:strVal val="#ppt_y"/>
                                              </p:val>
                                            </p:tav>
                                          </p:tavLst>
                                        </p:anim>
                                      </p:childTnLst>
                                    </p:cTn>
                                  </p:par>
                                </p:childTnLst>
                              </p:cTn>
                            </p:par>
                            <p:par>
                              <p:cTn id="47" fill="hold">
                                <p:stCondLst>
                                  <p:cond delay="9500"/>
                                </p:stCondLst>
                                <p:childTnLst>
                                  <p:par>
                                    <p:cTn id="48" presetID="22" presetClass="entr" presetSubtype="8"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wipe(left)">
                                          <p:cBhvr>
                                            <p:cTn id="50" dur="750"/>
                                            <p:tgtEl>
                                              <p:spTgt spid="56"/>
                                            </p:tgtEl>
                                          </p:cBhvr>
                                        </p:animEffect>
                                      </p:childTnLst>
                                    </p:cTn>
                                  </p:par>
                                </p:childTnLst>
                              </p:cTn>
                            </p:par>
                            <p:par>
                              <p:cTn id="51" fill="hold">
                                <p:stCondLst>
                                  <p:cond delay="10500"/>
                                </p:stCondLst>
                                <p:childTnLst>
                                  <p:par>
                                    <p:cTn id="52" presetID="2" presetClass="entr" presetSubtype="3" fill="hold" nodeType="after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1250" fill="hold"/>
                                            <p:tgtEl>
                                              <p:spTgt spid="45"/>
                                            </p:tgtEl>
                                            <p:attrNameLst>
                                              <p:attrName>ppt_x</p:attrName>
                                            </p:attrNameLst>
                                          </p:cBhvr>
                                          <p:tavLst>
                                            <p:tav tm="0">
                                              <p:val>
                                                <p:strVal val="1+#ppt_w/2"/>
                                              </p:val>
                                            </p:tav>
                                            <p:tav tm="100000">
                                              <p:val>
                                                <p:strVal val="#ppt_x"/>
                                              </p:val>
                                            </p:tav>
                                          </p:tavLst>
                                        </p:anim>
                                        <p:anim calcmode="lin" valueType="num">
                                          <p:cBhvr additive="base">
                                            <p:cTn id="55" dur="1250" fill="hold"/>
                                            <p:tgtEl>
                                              <p:spTgt spid="45"/>
                                            </p:tgtEl>
                                            <p:attrNameLst>
                                              <p:attrName>ppt_y</p:attrName>
                                            </p:attrNameLst>
                                          </p:cBhvr>
                                          <p:tavLst>
                                            <p:tav tm="0">
                                              <p:val>
                                                <p:strVal val="0-#ppt_h/2"/>
                                              </p:val>
                                            </p:tav>
                                            <p:tav tm="100000">
                                              <p:val>
                                                <p:strVal val="#ppt_y"/>
                                              </p:val>
                                            </p:tav>
                                          </p:tavLst>
                                        </p:anim>
                                      </p:childTnLst>
                                    </p:cTn>
                                  </p:par>
                                </p:childTnLst>
                              </p:cTn>
                            </p:par>
                            <p:par>
                              <p:cTn id="56" fill="hold">
                                <p:stCondLst>
                                  <p:cond delay="12000"/>
                                </p:stCondLst>
                                <p:childTnLst>
                                  <p:par>
                                    <p:cTn id="57" presetID="22" presetClass="entr" presetSubtype="8"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9" grpId="0"/>
          <p:bldP spid="40" grpId="0"/>
          <p:bldP spid="41" grpId="0"/>
          <p:bldP spid="5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570021" y="-1683977"/>
            <a:ext cx="7190508" cy="10253662"/>
          </a:xfrm>
          <a:prstGeom prst="rect">
            <a:avLst/>
          </a:prstGeom>
        </p:spPr>
      </p:pic>
      <p:sp>
        <p:nvSpPr>
          <p:cNvPr id="3" name="六边形 2"/>
          <p:cNvSpPr>
            <a:spLocks noChangeAspect="1"/>
          </p:cNvSpPr>
          <p:nvPr/>
        </p:nvSpPr>
        <p:spPr>
          <a:xfrm rot="16200000">
            <a:off x="4322306" y="3648193"/>
            <a:ext cx="767840" cy="661932"/>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六边形 3"/>
          <p:cNvSpPr>
            <a:spLocks noChangeAspect="1"/>
          </p:cNvSpPr>
          <p:nvPr/>
        </p:nvSpPr>
        <p:spPr>
          <a:xfrm rot="16200000">
            <a:off x="2423274" y="4251009"/>
            <a:ext cx="460704" cy="397159"/>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六边形 4"/>
          <p:cNvSpPr>
            <a:spLocks noChangeAspect="1"/>
          </p:cNvSpPr>
          <p:nvPr/>
        </p:nvSpPr>
        <p:spPr>
          <a:xfrm rot="16200000">
            <a:off x="2571751" y="2039161"/>
            <a:ext cx="511566" cy="441006"/>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 name="组合 5"/>
          <p:cNvGrpSpPr/>
          <p:nvPr/>
        </p:nvGrpSpPr>
        <p:grpSpPr>
          <a:xfrm>
            <a:off x="2743078" y="2155079"/>
            <a:ext cx="1903448" cy="2208000"/>
            <a:chOff x="1772354" y="1534077"/>
            <a:chExt cx="1427586" cy="1656000"/>
          </a:xfrm>
        </p:grpSpPr>
        <p:sp>
          <p:nvSpPr>
            <p:cNvPr id="7" name="六边形 6"/>
            <p:cNvSpPr>
              <a:spLocks noChangeAspect="1"/>
            </p:cNvSpPr>
            <p:nvPr/>
          </p:nvSpPr>
          <p:spPr>
            <a:xfrm rot="16200000">
              <a:off x="1658147" y="1648284"/>
              <a:ext cx="1656000" cy="1427586"/>
            </a:xfrm>
            <a:prstGeom prst="hexagon">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文本框 8"/>
            <p:cNvSpPr txBox="1"/>
            <p:nvPr/>
          </p:nvSpPr>
          <p:spPr>
            <a:xfrm>
              <a:off x="1835696" y="1635646"/>
              <a:ext cx="1224644" cy="1423419"/>
            </a:xfrm>
            <a:prstGeom prst="rect">
              <a:avLst/>
            </a:prstGeom>
            <a:noFill/>
          </p:spPr>
          <p:txBody>
            <a:bodyPr wrap="square" rtlCol="0">
              <a:spAutoFit/>
            </a:bodyPr>
            <a:lstStyle/>
            <a:p>
              <a:pPr algn="ctr"/>
              <a:r>
                <a:rPr lang="en-US" altLang="zh-CN" sz="11735" dirty="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1</a:t>
              </a:r>
              <a:endParaRPr lang="zh-CN" altLang="en-US" sz="11735" dirty="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0" name="文本框 9"/>
          <p:cNvSpPr txBox="1"/>
          <p:nvPr/>
        </p:nvSpPr>
        <p:spPr bwMode="auto">
          <a:xfrm>
            <a:off x="5100680" y="2458157"/>
            <a:ext cx="4224469" cy="923330"/>
          </a:xfrm>
          <a:prstGeom prst="rect">
            <a:avLst/>
          </a:prstGeom>
          <a:noFill/>
        </p:spPr>
        <p:txBody>
          <a:bodyPr wrap="square">
            <a:spAutoFit/>
          </a:bodyPr>
          <a:lstStyle/>
          <a:p>
            <a:pPr>
              <a:defRPr/>
            </a:pPr>
            <a:r>
              <a:rPr lang="en-US" altLang="zh-CN" sz="5400" dirty="0">
                <a:solidFill>
                  <a:srgbClr val="F07A76"/>
                </a:solidFill>
                <a:latin typeface="华文细黑" panose="02010600040101010101" pitchFamily="2" charset="-122"/>
                <a:ea typeface="华文细黑" panose="02010600040101010101" pitchFamily="2" charset="-122"/>
                <a:cs typeface="Arial" panose="020B0604020202020204" pitchFamily="34" charset="0"/>
              </a:rPr>
              <a:t>PART ONE</a:t>
            </a:r>
            <a:endParaRPr lang="zh-CN" altLang="en-US" sz="5400" baseline="-3000" dirty="0">
              <a:solidFill>
                <a:srgbClr val="F07A76"/>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1" name="TextBox 111"/>
          <p:cNvSpPr txBox="1">
            <a:spLocks noChangeArrowheads="1"/>
          </p:cNvSpPr>
          <p:nvPr/>
        </p:nvSpPr>
        <p:spPr bwMode="auto">
          <a:xfrm>
            <a:off x="5123541" y="3266915"/>
            <a:ext cx="4449438"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pPr>
            <a:r>
              <a:rPr lang="en-US" altLang="zh-CN" sz="105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Click here to modify the text </a:t>
            </a:r>
            <a:endParaRPr lang="zh-CN" altLang="en-US" sz="1050" baseline="-300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3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250" fill="hold"/>
                                        <p:tgtEl>
                                          <p:spTgt spid="6"/>
                                        </p:tgtEl>
                                        <p:attrNameLst>
                                          <p:attrName>ppt_w</p:attrName>
                                        </p:attrNameLst>
                                      </p:cBhvr>
                                      <p:tavLst>
                                        <p:tav tm="0">
                                          <p:val>
                                            <p:fltVal val="0"/>
                                          </p:val>
                                        </p:tav>
                                        <p:tav tm="100000">
                                          <p:val>
                                            <p:strVal val="#ppt_w"/>
                                          </p:val>
                                        </p:tav>
                                      </p:tavLst>
                                    </p:anim>
                                    <p:anim calcmode="lin" valueType="num">
                                      <p:cBhvr>
                                        <p:cTn id="11" dur="250" fill="hold"/>
                                        <p:tgtEl>
                                          <p:spTgt spid="6"/>
                                        </p:tgtEl>
                                        <p:attrNameLst>
                                          <p:attrName>ppt_h</p:attrName>
                                        </p:attrNameLst>
                                      </p:cBhvr>
                                      <p:tavLst>
                                        <p:tav tm="0">
                                          <p:val>
                                            <p:fltVal val="0"/>
                                          </p:val>
                                        </p:tav>
                                        <p:tav tm="100000">
                                          <p:val>
                                            <p:strVal val="#ppt_h"/>
                                          </p:val>
                                        </p:tav>
                                      </p:tavLst>
                                    </p:anim>
                                    <p:animEffect transition="in" filter="fade">
                                      <p:cBhvr>
                                        <p:cTn id="12" dur="250"/>
                                        <p:tgtEl>
                                          <p:spTgt spid="6"/>
                                        </p:tgtEl>
                                      </p:cBhvr>
                                    </p:animEffect>
                                  </p:childTnLst>
                                </p:cTn>
                              </p:par>
                              <p:par>
                                <p:cTn id="13" presetID="6" presetClass="emph" presetSubtype="0" decel="100000" fill="hold" nodeType="withEffect">
                                  <p:stCondLst>
                                    <p:cond delay="200"/>
                                  </p:stCondLst>
                                  <p:childTnLst>
                                    <p:animScale>
                                      <p:cBhvr>
                                        <p:cTn id="14" dur="250" fill="hold"/>
                                        <p:tgtEl>
                                          <p:spTgt spid="6"/>
                                        </p:tgtEl>
                                      </p:cBhvr>
                                      <p:by x="110000" y="110000"/>
                                    </p:animScale>
                                  </p:childTnLst>
                                </p:cTn>
                              </p:par>
                              <p:par>
                                <p:cTn id="15" presetID="6" presetClass="emph" presetSubtype="0" decel="100000" fill="hold" nodeType="withEffect">
                                  <p:stCondLst>
                                    <p:cond delay="300"/>
                                  </p:stCondLst>
                                  <p:childTnLst>
                                    <p:animScale>
                                      <p:cBhvr>
                                        <p:cTn id="16" dur="250" fill="hold"/>
                                        <p:tgtEl>
                                          <p:spTgt spid="6"/>
                                        </p:tgtEl>
                                      </p:cBhvr>
                                      <p:by x="91000" y="91000"/>
                                    </p:animScale>
                                  </p:childTnLst>
                                </p:cTn>
                              </p:par>
                            </p:childTnLst>
                          </p:cTn>
                        </p:par>
                        <p:par>
                          <p:cTn id="17" fill="hold">
                            <p:stCondLst>
                              <p:cond delay="1500"/>
                            </p:stCondLst>
                            <p:childTnLst>
                              <p:par>
                                <p:cTn id="18" presetID="2" presetClass="entr" presetSubtype="6" decel="10000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fill="hold"/>
                                        <p:tgtEl>
                                          <p:spTgt spid="3"/>
                                        </p:tgtEl>
                                        <p:attrNameLst>
                                          <p:attrName>ppt_x</p:attrName>
                                        </p:attrNameLst>
                                      </p:cBhvr>
                                      <p:tavLst>
                                        <p:tav tm="0">
                                          <p:val>
                                            <p:strVal val="1+#ppt_w/2"/>
                                          </p:val>
                                        </p:tav>
                                        <p:tav tm="100000">
                                          <p:val>
                                            <p:strVal val="#ppt_x"/>
                                          </p:val>
                                        </p:tav>
                                      </p:tavLst>
                                    </p:anim>
                                    <p:anim calcmode="lin" valueType="num">
                                      <p:cBhvr additive="base">
                                        <p:cTn id="21" dur="400" fill="hold"/>
                                        <p:tgtEl>
                                          <p:spTgt spid="3"/>
                                        </p:tgtEl>
                                        <p:attrNameLst>
                                          <p:attrName>ppt_y</p:attrName>
                                        </p:attrNameLst>
                                      </p:cBhvr>
                                      <p:tavLst>
                                        <p:tav tm="0">
                                          <p:val>
                                            <p:strVal val="1+#ppt_h/2"/>
                                          </p:val>
                                        </p:tav>
                                        <p:tav tm="100000">
                                          <p:val>
                                            <p:strVal val="#ppt_y"/>
                                          </p:val>
                                        </p:tav>
                                      </p:tavLst>
                                    </p:anim>
                                  </p:childTnLst>
                                </p:cTn>
                              </p:par>
                              <p:par>
                                <p:cTn id="22" presetID="2" presetClass="entr" presetSubtype="9" decel="100000" fill="hold" grpId="0" nodeType="withEffect">
                                  <p:stCondLst>
                                    <p:cond delay="15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400" fill="hold"/>
                                        <p:tgtEl>
                                          <p:spTgt spid="5"/>
                                        </p:tgtEl>
                                        <p:attrNameLst>
                                          <p:attrName>ppt_x</p:attrName>
                                        </p:attrNameLst>
                                      </p:cBhvr>
                                      <p:tavLst>
                                        <p:tav tm="0">
                                          <p:val>
                                            <p:strVal val="0-#ppt_w/2"/>
                                          </p:val>
                                        </p:tav>
                                        <p:tav tm="100000">
                                          <p:val>
                                            <p:strVal val="#ppt_x"/>
                                          </p:val>
                                        </p:tav>
                                      </p:tavLst>
                                    </p:anim>
                                    <p:anim calcmode="lin" valueType="num">
                                      <p:cBhvr additive="base">
                                        <p:cTn id="25" dur="4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12" decel="100000" fill="hold" grpId="0" nodeType="withEffect">
                                  <p:stCondLst>
                                    <p:cond delay="30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400" fill="hold"/>
                                        <p:tgtEl>
                                          <p:spTgt spid="4"/>
                                        </p:tgtEl>
                                        <p:attrNameLst>
                                          <p:attrName>ppt_x</p:attrName>
                                        </p:attrNameLst>
                                      </p:cBhvr>
                                      <p:tavLst>
                                        <p:tav tm="0">
                                          <p:val>
                                            <p:strVal val="0-#ppt_w/2"/>
                                          </p:val>
                                        </p:tav>
                                        <p:tav tm="100000">
                                          <p:val>
                                            <p:strVal val="#ppt_x"/>
                                          </p:val>
                                        </p:tav>
                                      </p:tavLst>
                                    </p:anim>
                                    <p:anim calcmode="lin" valueType="num">
                                      <p:cBhvr additive="base">
                                        <p:cTn id="29" dur="400" fill="hold"/>
                                        <p:tgtEl>
                                          <p:spTgt spid="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1" decel="10000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0" presetClass="entr" presetSubtype="0" fill="hold" grpId="0" nodeType="after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Effect transition="in" filter="fade">
                                      <p:cBhvr>
                                        <p:cTn id="38" dur="1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
          <p:cNvGrpSpPr/>
          <p:nvPr/>
        </p:nvGrpSpPr>
        <p:grpSpPr>
          <a:xfrm>
            <a:off x="6908589" y="2717937"/>
            <a:ext cx="4522057" cy="971799"/>
            <a:chOff x="5054599" y="1342008"/>
            <a:chExt cx="3392426" cy="729039"/>
          </a:xfrm>
        </p:grpSpPr>
        <p:sp>
          <p:nvSpPr>
            <p:cNvPr id="32" name="TextBox 31"/>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3" name="矩形 35"/>
            <p:cNvSpPr/>
            <p:nvPr/>
          </p:nvSpPr>
          <p:spPr>
            <a:xfrm>
              <a:off x="5054599" y="1650919"/>
              <a:ext cx="339242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34" name="组合 37"/>
          <p:cNvGrpSpPr/>
          <p:nvPr/>
        </p:nvGrpSpPr>
        <p:grpSpPr>
          <a:xfrm>
            <a:off x="6908589" y="3851637"/>
            <a:ext cx="4522057" cy="971799"/>
            <a:chOff x="5054599" y="1342008"/>
            <a:chExt cx="3392426" cy="729039"/>
          </a:xfrm>
        </p:grpSpPr>
        <p:sp>
          <p:nvSpPr>
            <p:cNvPr id="35" name="TextBox 34"/>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6" name="矩形 39"/>
            <p:cNvSpPr/>
            <p:nvPr/>
          </p:nvSpPr>
          <p:spPr>
            <a:xfrm>
              <a:off x="5054599" y="1650919"/>
              <a:ext cx="339242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37" name="组合 40"/>
          <p:cNvGrpSpPr/>
          <p:nvPr/>
        </p:nvGrpSpPr>
        <p:grpSpPr>
          <a:xfrm>
            <a:off x="6908589" y="4985338"/>
            <a:ext cx="4522057" cy="971799"/>
            <a:chOff x="5054599" y="1342008"/>
            <a:chExt cx="3392426" cy="729039"/>
          </a:xfrm>
        </p:grpSpPr>
        <p:sp>
          <p:nvSpPr>
            <p:cNvPr id="38" name="TextBox 37"/>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9" name="矩形 42"/>
            <p:cNvSpPr/>
            <p:nvPr/>
          </p:nvSpPr>
          <p:spPr>
            <a:xfrm>
              <a:off x="5054599" y="1650919"/>
              <a:ext cx="339242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sp>
        <p:nvSpPr>
          <p:cNvPr id="40" name="矩形 43"/>
          <p:cNvSpPr/>
          <p:nvPr/>
        </p:nvSpPr>
        <p:spPr>
          <a:xfrm>
            <a:off x="877658" y="1188357"/>
            <a:ext cx="10436684" cy="934487"/>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pic>
        <p:nvPicPr>
          <p:cNvPr id="41" name="Picture 2" descr="D:\cecy\PPT template download\演界网下载素材\图片素材-cecy\苹果产品png图片加高光渐变\苹果产品png图片加高光渐变\MacBook Pro Retina.png"/>
          <p:cNvPicPr>
            <a:picLocks noChangeAspect="1" noChangeArrowheads="1"/>
          </p:cNvPicPr>
          <p:nvPr/>
        </p:nvPicPr>
        <p:blipFill>
          <a:blip r:embed="rId3" cstate="print"/>
          <a:srcRect/>
          <a:stretch>
            <a:fillRect/>
          </a:stretch>
        </p:blipFill>
        <p:spPr bwMode="auto">
          <a:xfrm>
            <a:off x="-81514" y="2616359"/>
            <a:ext cx="6482238" cy="3961368"/>
          </a:xfrm>
          <a:prstGeom prst="rect">
            <a:avLst/>
          </a:prstGeom>
          <a:noFill/>
        </p:spPr>
      </p:pic>
      <p:sp>
        <p:nvSpPr>
          <p:cNvPr id="42" name="Rectangle 41"/>
          <p:cNvSpPr/>
          <p:nvPr/>
        </p:nvSpPr>
        <p:spPr>
          <a:xfrm>
            <a:off x="934219" y="3022654"/>
            <a:ext cx="4570809" cy="294563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0" fill="hold"/>
                                        <p:tgtEl>
                                          <p:spTgt spid="42"/>
                                        </p:tgtEl>
                                        <p:attrNameLst>
                                          <p:attrName>ppt_x</p:attrName>
                                        </p:attrNameLst>
                                      </p:cBhvr>
                                      <p:tavLst>
                                        <p:tav tm="0">
                                          <p:val>
                                            <p:strVal val="#ppt_x-.2"/>
                                          </p:val>
                                        </p:tav>
                                        <p:tav tm="100000">
                                          <p:val>
                                            <p:strVal val="#ppt_x"/>
                                          </p:val>
                                        </p:tav>
                                      </p:tavLst>
                                    </p:anim>
                                    <p:anim calcmode="lin" valueType="num">
                                      <p:cBhvr>
                                        <p:cTn id="8" dur="1000" fill="hold"/>
                                        <p:tgtEl>
                                          <p:spTgt spid="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42"/>
                                        </p:tgtEl>
                                      </p:cBhvr>
                                    </p:animEffect>
                                  </p:childTnLst>
                                </p:cTn>
                              </p:par>
                              <p:par>
                                <p:cTn id="10" presetID="2" presetClass="entr" presetSubtype="8" fill="hold" grpId="0" nodeType="withEffect">
                                  <p:stCondLst>
                                    <p:cond delay="50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150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animEffect transition="in" filter="fade">
                                      <p:cBhvr>
                                        <p:cTn id="18" dur="500"/>
                                        <p:tgtEl>
                                          <p:spTgt spid="31"/>
                                        </p:tgtEl>
                                      </p:cBhvr>
                                    </p:animEffect>
                                  </p:childTnLst>
                                </p:cTn>
                              </p:par>
                              <p:par>
                                <p:cTn id="19" presetID="53" presetClass="entr" presetSubtype="16" fill="hold" nodeType="withEffect">
                                  <p:stCondLst>
                                    <p:cond delay="175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Effect transition="in" filter="fade">
                                      <p:cBhvr>
                                        <p:cTn id="23" dur="500"/>
                                        <p:tgtEl>
                                          <p:spTgt spid="34"/>
                                        </p:tgtEl>
                                      </p:cBhvr>
                                    </p:animEffect>
                                  </p:childTnLst>
                                </p:cTn>
                              </p:par>
                              <p:par>
                                <p:cTn id="24" presetID="53" presetClass="entr" presetSubtype="16" fill="hold" nodeType="withEffect">
                                  <p:stCondLst>
                                    <p:cond delay="200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58"/>
          <p:cNvGrpSpPr/>
          <p:nvPr/>
        </p:nvGrpSpPr>
        <p:grpSpPr bwMode="auto">
          <a:xfrm>
            <a:off x="892141" y="5513042"/>
            <a:ext cx="3592542" cy="673602"/>
            <a:chOff x="0" y="0"/>
            <a:chExt cx="928" cy="174"/>
          </a:xfrm>
        </p:grpSpPr>
        <p:sp>
          <p:nvSpPr>
            <p:cNvPr id="9" name="Line 55"/>
            <p:cNvSpPr>
              <a:spLocks noChangeShapeType="1"/>
            </p:cNvSpPr>
            <p:nvPr/>
          </p:nvSpPr>
          <p:spPr bwMode="auto">
            <a:xfrm rot="10800000" flipH="1">
              <a:off x="912" y="0"/>
              <a:ext cx="16" cy="2"/>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0" name="Line 56"/>
            <p:cNvSpPr>
              <a:spLocks noChangeShapeType="1"/>
            </p:cNvSpPr>
            <p:nvPr/>
          </p:nvSpPr>
          <p:spPr bwMode="auto">
            <a:xfrm rot="10800000" flipH="1">
              <a:off x="31" y="8"/>
              <a:ext cx="850" cy="160"/>
            </a:xfrm>
            <a:prstGeom prst="line">
              <a:avLst/>
            </a:prstGeom>
            <a:noFill/>
            <a:ln w="6350">
              <a:solidFill>
                <a:srgbClr val="506C74"/>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1" name="Line 57"/>
            <p:cNvSpPr>
              <a:spLocks noChangeShapeType="1"/>
            </p:cNvSpPr>
            <p:nvPr/>
          </p:nvSpPr>
          <p:spPr bwMode="auto">
            <a:xfrm rot="10800000" flipH="1">
              <a:off x="0" y="171"/>
              <a:ext cx="15" cy="3"/>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grpSp>
      <p:grpSp>
        <p:nvGrpSpPr>
          <p:cNvPr id="12" name="Group 62"/>
          <p:cNvGrpSpPr/>
          <p:nvPr/>
        </p:nvGrpSpPr>
        <p:grpSpPr bwMode="auto">
          <a:xfrm>
            <a:off x="896015" y="2385052"/>
            <a:ext cx="1792401" cy="3801590"/>
            <a:chOff x="0" y="0"/>
            <a:chExt cx="463" cy="982"/>
          </a:xfrm>
        </p:grpSpPr>
        <p:sp>
          <p:nvSpPr>
            <p:cNvPr id="13" name="Line 59"/>
            <p:cNvSpPr>
              <a:spLocks noChangeShapeType="1"/>
            </p:cNvSpPr>
            <p:nvPr/>
          </p:nvSpPr>
          <p:spPr bwMode="auto">
            <a:xfrm rot="10800000" flipH="1">
              <a:off x="456" y="0"/>
              <a:ext cx="7" cy="14"/>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4" name="Line 60"/>
            <p:cNvSpPr>
              <a:spLocks noChangeShapeType="1"/>
            </p:cNvSpPr>
            <p:nvPr/>
          </p:nvSpPr>
          <p:spPr bwMode="auto">
            <a:xfrm rot="10800000" flipH="1">
              <a:off x="13" y="43"/>
              <a:ext cx="429" cy="910"/>
            </a:xfrm>
            <a:prstGeom prst="line">
              <a:avLst/>
            </a:prstGeom>
            <a:noFill/>
            <a:ln w="6350">
              <a:solidFill>
                <a:srgbClr val="506C74"/>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5" name="Line 61"/>
            <p:cNvSpPr>
              <a:spLocks noChangeShapeType="1"/>
            </p:cNvSpPr>
            <p:nvPr/>
          </p:nvSpPr>
          <p:spPr bwMode="auto">
            <a:xfrm rot="10800000" flipH="1">
              <a:off x="0" y="967"/>
              <a:ext cx="6" cy="15"/>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grpSp>
      <p:grpSp>
        <p:nvGrpSpPr>
          <p:cNvPr id="16" name="Group 66"/>
          <p:cNvGrpSpPr/>
          <p:nvPr/>
        </p:nvGrpSpPr>
        <p:grpSpPr bwMode="auto">
          <a:xfrm>
            <a:off x="896015" y="4800724"/>
            <a:ext cx="1780785" cy="1385916"/>
            <a:chOff x="0" y="0"/>
            <a:chExt cx="460" cy="358"/>
          </a:xfrm>
        </p:grpSpPr>
        <p:sp>
          <p:nvSpPr>
            <p:cNvPr id="17" name="Line 63"/>
            <p:cNvSpPr>
              <a:spLocks noChangeShapeType="1"/>
            </p:cNvSpPr>
            <p:nvPr/>
          </p:nvSpPr>
          <p:spPr bwMode="auto">
            <a:xfrm rot="10800000" flipH="1">
              <a:off x="448" y="0"/>
              <a:ext cx="12" cy="9"/>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8" name="Line 64"/>
            <p:cNvSpPr>
              <a:spLocks noChangeShapeType="1"/>
            </p:cNvSpPr>
            <p:nvPr/>
          </p:nvSpPr>
          <p:spPr bwMode="auto">
            <a:xfrm rot="10800000" flipH="1">
              <a:off x="25" y="174"/>
              <a:ext cx="211" cy="164"/>
            </a:xfrm>
            <a:prstGeom prst="line">
              <a:avLst/>
            </a:prstGeom>
            <a:noFill/>
            <a:ln w="6350">
              <a:solidFill>
                <a:srgbClr val="506C74"/>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9" name="Line 65"/>
            <p:cNvSpPr>
              <a:spLocks noChangeShapeType="1"/>
            </p:cNvSpPr>
            <p:nvPr/>
          </p:nvSpPr>
          <p:spPr bwMode="auto">
            <a:xfrm rot="10800000" flipH="1">
              <a:off x="0" y="348"/>
              <a:ext cx="12" cy="10"/>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grpSp>
      <p:sp>
        <p:nvSpPr>
          <p:cNvPr id="20" name="AutoShape 67"/>
          <p:cNvSpPr/>
          <p:nvPr/>
        </p:nvSpPr>
        <p:spPr bwMode="auto">
          <a:xfrm>
            <a:off x="2684540" y="2396666"/>
            <a:ext cx="1804013" cy="3124118"/>
          </a:xfrm>
          <a:custGeom>
            <a:avLst/>
            <a:gdLst>
              <a:gd name="T0" fmla="*/ 739775 w 21540"/>
              <a:gd name="T1" fmla="*/ 1281113 h 21600"/>
              <a:gd name="T2" fmla="*/ 0 w 21540"/>
              <a:gd name="T3" fmla="*/ 990253 h 21600"/>
              <a:gd name="T4" fmla="*/ 3744 w 21540"/>
              <a:gd name="T5" fmla="*/ 0 h 21600"/>
              <a:gd name="T6" fmla="*/ 739775 w 21540"/>
              <a:gd name="T7" fmla="*/ 12811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6" y="2708"/>
                  <a:pt x="21600" y="12379"/>
                  <a:pt x="21540" y="21600"/>
                </a:cubicBezTo>
              </a:path>
            </a:pathLst>
          </a:custGeom>
          <a:solidFill>
            <a:schemeClr val="tx2"/>
          </a:solidFill>
          <a:ln>
            <a:noFill/>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1" name="AutoShape 68"/>
          <p:cNvSpPr/>
          <p:nvPr/>
        </p:nvSpPr>
        <p:spPr bwMode="auto">
          <a:xfrm>
            <a:off x="2374837" y="3016065"/>
            <a:ext cx="1502054" cy="2601496"/>
          </a:xfrm>
          <a:custGeom>
            <a:avLst/>
            <a:gdLst>
              <a:gd name="T0" fmla="*/ 615950 w 21540"/>
              <a:gd name="T1" fmla="*/ 1066800 h 21600"/>
              <a:gd name="T2" fmla="*/ 0 w 21540"/>
              <a:gd name="T3" fmla="*/ 824597 h 21600"/>
              <a:gd name="T4" fmla="*/ 3117 w 21540"/>
              <a:gd name="T5" fmla="*/ 0 h 21600"/>
              <a:gd name="T6" fmla="*/ 615950 w 21540"/>
              <a:gd name="T7" fmla="*/ 1066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4" y="2708"/>
                  <a:pt x="21600" y="12379"/>
                  <a:pt x="21540" y="21600"/>
                </a:cubicBezTo>
              </a:path>
            </a:pathLst>
          </a:custGeom>
          <a:solidFill>
            <a:schemeClr val="accent1"/>
          </a:solidFill>
          <a:ln w="25400" cap="flat">
            <a:solidFill>
              <a:schemeClr val="bg1"/>
            </a:solidFill>
            <a:miter lim="800000"/>
            <a:headEnd type="none" w="med" len="med"/>
            <a:tailEnd type="none" w="med" len="med"/>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2" name="AutoShape 69"/>
          <p:cNvSpPr/>
          <p:nvPr/>
        </p:nvSpPr>
        <p:spPr bwMode="auto">
          <a:xfrm>
            <a:off x="2096109" y="3666441"/>
            <a:ext cx="1203968" cy="2082745"/>
          </a:xfrm>
          <a:custGeom>
            <a:avLst/>
            <a:gdLst>
              <a:gd name="T0" fmla="*/ 493713 w 21540"/>
              <a:gd name="T1" fmla="*/ 854075 h 21600"/>
              <a:gd name="T2" fmla="*/ 0 w 21540"/>
              <a:gd name="T3" fmla="*/ 660168 h 21600"/>
              <a:gd name="T4" fmla="*/ 2498 w 21540"/>
              <a:gd name="T5" fmla="*/ 0 h 21600"/>
              <a:gd name="T6" fmla="*/ 493713 w 21540"/>
              <a:gd name="T7" fmla="*/ 8540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7" y="2709"/>
                  <a:pt x="21600" y="12378"/>
                  <a:pt x="21540" y="21600"/>
                </a:cubicBezTo>
              </a:path>
            </a:pathLst>
          </a:custGeom>
          <a:solidFill>
            <a:schemeClr val="accent2"/>
          </a:solidFill>
          <a:ln w="25400" cap="flat">
            <a:solidFill>
              <a:schemeClr val="bg1"/>
            </a:solidFill>
            <a:miter lim="800000"/>
            <a:headEnd type="none" w="med" len="med"/>
            <a:tailEnd type="none" w="med" len="med"/>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3" name="AutoShape 70"/>
          <p:cNvSpPr/>
          <p:nvPr/>
        </p:nvSpPr>
        <p:spPr bwMode="auto">
          <a:xfrm>
            <a:off x="1786404" y="4285844"/>
            <a:ext cx="902008" cy="1560124"/>
          </a:xfrm>
          <a:custGeom>
            <a:avLst/>
            <a:gdLst>
              <a:gd name="T0" fmla="*/ 369888 w 21540"/>
              <a:gd name="T1" fmla="*/ 639763 h 21600"/>
              <a:gd name="T2" fmla="*/ 0 w 21540"/>
              <a:gd name="T3" fmla="*/ 494483 h 21600"/>
              <a:gd name="T4" fmla="*/ 1872 w 21540"/>
              <a:gd name="T5" fmla="*/ 0 h 21600"/>
              <a:gd name="T6" fmla="*/ 369888 w 21540"/>
              <a:gd name="T7" fmla="*/ 639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5"/>
                </a:lnTo>
                <a:lnTo>
                  <a:pt x="109" y="0"/>
                </a:lnTo>
                <a:cubicBezTo>
                  <a:pt x="12005" y="2709"/>
                  <a:pt x="21600" y="12380"/>
                  <a:pt x="21540" y="21600"/>
                </a:cubicBezTo>
              </a:path>
            </a:pathLst>
          </a:custGeom>
          <a:solidFill>
            <a:schemeClr val="accent3"/>
          </a:solidFill>
          <a:ln w="25400" cap="flat">
            <a:solidFill>
              <a:schemeClr val="bg1"/>
            </a:solidFill>
            <a:miter lim="800000"/>
            <a:headEnd type="none" w="med" len="med"/>
            <a:tailEnd type="none" w="med" len="med"/>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4" name="AutoShape 71"/>
          <p:cNvSpPr/>
          <p:nvPr/>
        </p:nvSpPr>
        <p:spPr bwMode="auto">
          <a:xfrm>
            <a:off x="857301" y="6144057"/>
            <a:ext cx="73556" cy="73556"/>
          </a:xfrm>
          <a:custGeom>
            <a:avLst/>
            <a:gdLst>
              <a:gd name="T0" fmla="*/ 30163 w 21598"/>
              <a:gd name="T1" fmla="*/ 15081 h 21598"/>
              <a:gd name="T2" fmla="*/ 29015 w 21598"/>
              <a:gd name="T3" fmla="*/ 9309 h 21598"/>
              <a:gd name="T4" fmla="*/ 25746 w 21598"/>
              <a:gd name="T5" fmla="*/ 4417 h 21598"/>
              <a:gd name="T6" fmla="*/ 20854 w 21598"/>
              <a:gd name="T7" fmla="*/ 1148 h 21598"/>
              <a:gd name="T8" fmla="*/ 15081 w 21598"/>
              <a:gd name="T9" fmla="*/ 0 h 21598"/>
              <a:gd name="T10" fmla="*/ 9309 w 21598"/>
              <a:gd name="T11" fmla="*/ 1148 h 21598"/>
              <a:gd name="T12" fmla="*/ 4417 w 21598"/>
              <a:gd name="T13" fmla="*/ 4417 h 21598"/>
              <a:gd name="T14" fmla="*/ 1148 w 21598"/>
              <a:gd name="T15" fmla="*/ 9309 h 21598"/>
              <a:gd name="T16" fmla="*/ 0 w 21598"/>
              <a:gd name="T17" fmla="*/ 15081 h 21598"/>
              <a:gd name="T18" fmla="*/ 1148 w 21598"/>
              <a:gd name="T19" fmla="*/ 20854 h 21598"/>
              <a:gd name="T20" fmla="*/ 4417 w 21598"/>
              <a:gd name="T21" fmla="*/ 25746 h 21598"/>
              <a:gd name="T22" fmla="*/ 9309 w 21598"/>
              <a:gd name="T23" fmla="*/ 29015 h 21598"/>
              <a:gd name="T24" fmla="*/ 15081 w 21598"/>
              <a:gd name="T25" fmla="*/ 30163 h 21598"/>
              <a:gd name="T26" fmla="*/ 20854 w 21598"/>
              <a:gd name="T27" fmla="*/ 29015 h 21598"/>
              <a:gd name="T28" fmla="*/ 25746 w 21598"/>
              <a:gd name="T29" fmla="*/ 25746 h 21598"/>
              <a:gd name="T30" fmla="*/ 29015 w 21598"/>
              <a:gd name="T31" fmla="*/ 20854 h 21598"/>
              <a:gd name="T32" fmla="*/ 30163 w 21598"/>
              <a:gd name="T33" fmla="*/ 15081 h 21598"/>
              <a:gd name="T34" fmla="*/ 30163 w 21598"/>
              <a:gd name="T35" fmla="*/ 15081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506C7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cxnSp>
        <p:nvCxnSpPr>
          <p:cNvPr id="25" name="Elbow Connector 21"/>
          <p:cNvCxnSpPr/>
          <p:nvPr/>
        </p:nvCxnSpPr>
        <p:spPr>
          <a:xfrm flipV="1">
            <a:off x="3876895" y="1788106"/>
            <a:ext cx="3277166" cy="2070177"/>
          </a:xfrm>
          <a:prstGeom prst="bentConnector3">
            <a:avLst>
              <a:gd name="adj1" fmla="val 69630"/>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6" name="Elbow Connector 22"/>
          <p:cNvCxnSpPr/>
          <p:nvPr/>
        </p:nvCxnSpPr>
        <p:spPr>
          <a:xfrm flipV="1">
            <a:off x="3218084" y="2930804"/>
            <a:ext cx="3935975" cy="1381720"/>
          </a:xfrm>
          <a:prstGeom prst="bentConnector3">
            <a:avLst>
              <a:gd name="adj1" fmla="val 78387"/>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7" name="Elbow Connector 23"/>
          <p:cNvCxnSpPr/>
          <p:nvPr/>
        </p:nvCxnSpPr>
        <p:spPr>
          <a:xfrm flipV="1">
            <a:off x="2688415" y="4056578"/>
            <a:ext cx="4465646" cy="706112"/>
          </a:xfrm>
          <a:prstGeom prst="bentConnector3">
            <a:avLst>
              <a:gd name="adj1" fmla="val 83929"/>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8" name="Elbow Connector 24"/>
          <p:cNvCxnSpPr/>
          <p:nvPr/>
        </p:nvCxnSpPr>
        <p:spPr>
          <a:xfrm flipV="1">
            <a:off x="2096106" y="5212852"/>
            <a:ext cx="5057952" cy="3"/>
          </a:xfrm>
          <a:prstGeom prst="bentConnector3">
            <a:avLst>
              <a:gd name="adj1" fmla="val 50000"/>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grpSp>
        <p:nvGrpSpPr>
          <p:cNvPr id="29" name="Group 31"/>
          <p:cNvGrpSpPr/>
          <p:nvPr/>
        </p:nvGrpSpPr>
        <p:grpSpPr>
          <a:xfrm>
            <a:off x="7411401" y="1298722"/>
            <a:ext cx="4072365" cy="906917"/>
            <a:chOff x="4826000" y="920370"/>
            <a:chExt cx="3055069" cy="680365"/>
          </a:xfrm>
        </p:grpSpPr>
        <p:sp>
          <p:nvSpPr>
            <p:cNvPr id="30"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1"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 </a:t>
              </a: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项目资金短缺</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grpSp>
        <p:nvGrpSpPr>
          <p:cNvPr id="32" name="Group 31"/>
          <p:cNvGrpSpPr/>
          <p:nvPr/>
        </p:nvGrpSpPr>
        <p:grpSpPr>
          <a:xfrm>
            <a:off x="7411401" y="2606740"/>
            <a:ext cx="4072365" cy="906917"/>
            <a:chOff x="4826000" y="920370"/>
            <a:chExt cx="3055069" cy="680365"/>
          </a:xfrm>
        </p:grpSpPr>
        <p:sp>
          <p:nvSpPr>
            <p:cNvPr id="33"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4"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缺乏相关专业技能人才</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grpSp>
        <p:nvGrpSpPr>
          <p:cNvPr id="35" name="Group 31"/>
          <p:cNvGrpSpPr/>
          <p:nvPr/>
        </p:nvGrpSpPr>
        <p:grpSpPr>
          <a:xfrm>
            <a:off x="7411401" y="3789209"/>
            <a:ext cx="4072365" cy="906917"/>
            <a:chOff x="4826000" y="920370"/>
            <a:chExt cx="3055069" cy="680365"/>
          </a:xfrm>
        </p:grpSpPr>
        <p:sp>
          <p:nvSpPr>
            <p:cNvPr id="36"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7"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市场容量有限</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grpSp>
        <p:nvGrpSpPr>
          <p:cNvPr id="38" name="Group 31"/>
          <p:cNvGrpSpPr/>
          <p:nvPr/>
        </p:nvGrpSpPr>
        <p:grpSpPr>
          <a:xfrm>
            <a:off x="7411401" y="4858475"/>
            <a:ext cx="4072365" cy="906917"/>
            <a:chOff x="4826000" y="920370"/>
            <a:chExt cx="3055069" cy="680365"/>
          </a:xfrm>
        </p:grpSpPr>
        <p:sp>
          <p:nvSpPr>
            <p:cNvPr id="39"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40"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竞争压力较大</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sp>
        <p:nvSpPr>
          <p:cNvPr id="41" name="标题 40"/>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par>
                          <p:cTn id="14" fill="hold">
                            <p:stCondLst>
                              <p:cond delay="500"/>
                            </p:stCondLst>
                            <p:childTnLst>
                              <p:par>
                                <p:cTn id="15" presetID="2" presetClass="entr" presetSubtype="3"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250" fill="hold"/>
                                        <p:tgtEl>
                                          <p:spTgt spid="23"/>
                                        </p:tgtEl>
                                        <p:attrNameLst>
                                          <p:attrName>ppt_x</p:attrName>
                                        </p:attrNameLst>
                                      </p:cBhvr>
                                      <p:tavLst>
                                        <p:tav tm="0">
                                          <p:val>
                                            <p:strVal val="1+#ppt_w/2"/>
                                          </p:val>
                                        </p:tav>
                                        <p:tav tm="100000">
                                          <p:val>
                                            <p:strVal val="#ppt_x"/>
                                          </p:val>
                                        </p:tav>
                                      </p:tavLst>
                                    </p:anim>
                                    <p:anim calcmode="lin" valueType="num">
                                      <p:cBhvr additive="base">
                                        <p:cTn id="18" dur="25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 presetClass="entr" presetSubtype="3"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250" fill="hold"/>
                                        <p:tgtEl>
                                          <p:spTgt spid="22"/>
                                        </p:tgtEl>
                                        <p:attrNameLst>
                                          <p:attrName>ppt_x</p:attrName>
                                        </p:attrNameLst>
                                      </p:cBhvr>
                                      <p:tavLst>
                                        <p:tav tm="0">
                                          <p:val>
                                            <p:strVal val="1+#ppt_w/2"/>
                                          </p:val>
                                        </p:tav>
                                        <p:tav tm="100000">
                                          <p:val>
                                            <p:strVal val="#ppt_x"/>
                                          </p:val>
                                        </p:tav>
                                      </p:tavLst>
                                    </p:anim>
                                    <p:anim calcmode="lin" valueType="num">
                                      <p:cBhvr additive="base">
                                        <p:cTn id="23" dur="25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1500"/>
                            </p:stCondLst>
                            <p:childTnLst>
                              <p:par>
                                <p:cTn id="25" presetID="2" presetClass="entr" presetSubtype="3"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 fill="hold"/>
                                        <p:tgtEl>
                                          <p:spTgt spid="21"/>
                                        </p:tgtEl>
                                        <p:attrNameLst>
                                          <p:attrName>ppt_x</p:attrName>
                                        </p:attrNameLst>
                                      </p:cBhvr>
                                      <p:tavLst>
                                        <p:tav tm="0">
                                          <p:val>
                                            <p:strVal val="1+#ppt_w/2"/>
                                          </p:val>
                                        </p:tav>
                                        <p:tav tm="100000">
                                          <p:val>
                                            <p:strVal val="#ppt_x"/>
                                          </p:val>
                                        </p:tav>
                                      </p:tavLst>
                                    </p:anim>
                                    <p:anim calcmode="lin" valueType="num">
                                      <p:cBhvr additive="base">
                                        <p:cTn id="28" dur="250" fill="hold"/>
                                        <p:tgtEl>
                                          <p:spTgt spid="21"/>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2" presetClass="entr" presetSubtype="3"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250" fill="hold"/>
                                        <p:tgtEl>
                                          <p:spTgt spid="20"/>
                                        </p:tgtEl>
                                        <p:attrNameLst>
                                          <p:attrName>ppt_x</p:attrName>
                                        </p:attrNameLst>
                                      </p:cBhvr>
                                      <p:tavLst>
                                        <p:tav tm="0">
                                          <p:val>
                                            <p:strVal val="1+#ppt_w/2"/>
                                          </p:val>
                                        </p:tav>
                                        <p:tav tm="100000">
                                          <p:val>
                                            <p:strVal val="#ppt_x"/>
                                          </p:val>
                                        </p:tav>
                                      </p:tavLst>
                                    </p:anim>
                                    <p:anim calcmode="lin" valueType="num">
                                      <p:cBhvr additive="base">
                                        <p:cTn id="33" dur="250" fill="hold"/>
                                        <p:tgtEl>
                                          <p:spTgt spid="20"/>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750"/>
                                        <p:tgtEl>
                                          <p:spTgt spid="25"/>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left)">
                                      <p:cBhvr>
                                        <p:cTn id="41" dur="500"/>
                                        <p:tgtEl>
                                          <p:spTgt spid="29"/>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750"/>
                                        <p:tgtEl>
                                          <p:spTgt spid="2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750"/>
                                        <p:tgtEl>
                                          <p:spTgt spid="27"/>
                                        </p:tgtEl>
                                      </p:cBhvr>
                                    </p:animEffect>
                                  </p:childTnLst>
                                </p:cTn>
                              </p:par>
                            </p:childTnLst>
                          </p:cTn>
                        </p:par>
                        <p:par>
                          <p:cTn id="54" fill="hold">
                            <p:stCondLst>
                              <p:cond delay="6500"/>
                            </p:stCondLst>
                            <p:childTnLst>
                              <p:par>
                                <p:cTn id="55" presetID="22" presetClass="entr" presetSubtype="8"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wipe(left)">
                                      <p:cBhvr>
                                        <p:cTn id="61" dur="750"/>
                                        <p:tgtEl>
                                          <p:spTgt spid="28"/>
                                        </p:tgtEl>
                                      </p:cBhvr>
                                    </p:animEffect>
                                  </p:childTnLst>
                                </p:cTn>
                              </p:par>
                            </p:childTnLst>
                          </p:cTn>
                        </p:par>
                        <p:par>
                          <p:cTn id="62" fill="hold">
                            <p:stCondLst>
                              <p:cond delay="8000"/>
                            </p:stCondLst>
                            <p:childTnLst>
                              <p:par>
                                <p:cTn id="63" presetID="22" presetClass="entr" presetSubtype="8" fill="hold"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bwMode="auto">
          <a:xfrm>
            <a:off x="6514032" y="1975302"/>
            <a:ext cx="725394" cy="725487"/>
            <a:chOff x="8614027" y="1721138"/>
            <a:chExt cx="725096" cy="725096"/>
          </a:xfrm>
        </p:grpSpPr>
        <p:sp>
          <p:nvSpPr>
            <p:cNvPr id="12" name="椭圆 11"/>
            <p:cNvSpPr/>
            <p:nvPr/>
          </p:nvSpPr>
          <p:spPr>
            <a:xfrm>
              <a:off x="8614027" y="1721138"/>
              <a:ext cx="725096" cy="7250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22553" name="图片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69963" y="1772654"/>
              <a:ext cx="609429" cy="60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组合 13"/>
          <p:cNvGrpSpPr/>
          <p:nvPr/>
        </p:nvGrpSpPr>
        <p:grpSpPr bwMode="auto">
          <a:xfrm>
            <a:off x="6514032" y="3388177"/>
            <a:ext cx="725394" cy="725487"/>
            <a:chOff x="8485611" y="3260967"/>
            <a:chExt cx="725096" cy="725096"/>
          </a:xfrm>
        </p:grpSpPr>
        <p:sp>
          <p:nvSpPr>
            <p:cNvPr id="15" name="椭圆 14"/>
            <p:cNvSpPr/>
            <p:nvPr/>
          </p:nvSpPr>
          <p:spPr>
            <a:xfrm>
              <a:off x="8485611" y="3260967"/>
              <a:ext cx="725096" cy="7250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22551" name="图片 1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02677" y="3391238"/>
              <a:ext cx="490964" cy="49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组合 16"/>
          <p:cNvGrpSpPr/>
          <p:nvPr/>
        </p:nvGrpSpPr>
        <p:grpSpPr bwMode="auto">
          <a:xfrm>
            <a:off x="6514032" y="4801052"/>
            <a:ext cx="725394" cy="725487"/>
            <a:chOff x="8699861" y="4496541"/>
            <a:chExt cx="725096" cy="725096"/>
          </a:xfrm>
        </p:grpSpPr>
        <p:sp>
          <p:nvSpPr>
            <p:cNvPr id="18" name="椭圆 17"/>
            <p:cNvSpPr/>
            <p:nvPr/>
          </p:nvSpPr>
          <p:spPr>
            <a:xfrm>
              <a:off x="8699861" y="4496541"/>
              <a:ext cx="725096" cy="725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22549" name="图片 1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16927" y="4587850"/>
              <a:ext cx="490964" cy="49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组合 19"/>
          <p:cNvGrpSpPr/>
          <p:nvPr/>
        </p:nvGrpSpPr>
        <p:grpSpPr bwMode="auto">
          <a:xfrm>
            <a:off x="7356885" y="1675263"/>
            <a:ext cx="3503156" cy="1421873"/>
            <a:chOff x="5103592" y="1900508"/>
            <a:chExt cx="3504496" cy="1422085"/>
          </a:xfrm>
        </p:grpSpPr>
        <p:sp>
          <p:nvSpPr>
            <p:cNvPr id="22546" name="TextBox 35"/>
            <p:cNvSpPr txBox="1">
              <a:spLocks noChangeArrowheads="1"/>
            </p:cNvSpPr>
            <p:nvPr/>
          </p:nvSpPr>
          <p:spPr bwMode="auto">
            <a:xfrm>
              <a:off x="5103592" y="2269840"/>
              <a:ext cx="3504496" cy="105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2547" name="文本框 21"/>
            <p:cNvSpPr txBox="1">
              <a:spLocks noChangeArrowheads="1"/>
            </p:cNvSpPr>
            <p:nvPr/>
          </p:nvSpPr>
          <p:spPr bwMode="auto">
            <a:xfrm>
              <a:off x="5103592" y="1900508"/>
              <a:ext cx="1620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tx2"/>
                  </a:solidFill>
                  <a:latin typeface="+mn-ea"/>
                  <a:ea typeface="+mn-ea"/>
                  <a:cs typeface="+mn-ea"/>
                </a:rPr>
                <a:t>添加您的文字</a:t>
              </a:r>
            </a:p>
          </p:txBody>
        </p:sp>
      </p:grpSp>
      <p:grpSp>
        <p:nvGrpSpPr>
          <p:cNvPr id="23" name="组合 22"/>
          <p:cNvGrpSpPr/>
          <p:nvPr/>
        </p:nvGrpSpPr>
        <p:grpSpPr bwMode="auto">
          <a:xfrm>
            <a:off x="7356887" y="3104013"/>
            <a:ext cx="3550775" cy="1421873"/>
            <a:chOff x="5103591" y="3328945"/>
            <a:chExt cx="3551013" cy="1422085"/>
          </a:xfrm>
        </p:grpSpPr>
        <p:sp>
          <p:nvSpPr>
            <p:cNvPr id="22544" name="TextBox 35"/>
            <p:cNvSpPr txBox="1">
              <a:spLocks noChangeArrowheads="1"/>
            </p:cNvSpPr>
            <p:nvPr/>
          </p:nvSpPr>
          <p:spPr bwMode="auto">
            <a:xfrm>
              <a:off x="5150108" y="3698277"/>
              <a:ext cx="3504496" cy="105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2545" name="文本框 24"/>
            <p:cNvSpPr txBox="1">
              <a:spLocks noChangeArrowheads="1"/>
            </p:cNvSpPr>
            <p:nvPr/>
          </p:nvSpPr>
          <p:spPr bwMode="auto">
            <a:xfrm>
              <a:off x="5103591" y="3328945"/>
              <a:ext cx="1620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accent1"/>
                  </a:solidFill>
                  <a:latin typeface="+mn-ea"/>
                  <a:ea typeface="+mn-ea"/>
                  <a:cs typeface="+mn-ea"/>
                </a:rPr>
                <a:t>添加您的文字</a:t>
              </a:r>
            </a:p>
          </p:txBody>
        </p:sp>
      </p:grpSp>
      <p:grpSp>
        <p:nvGrpSpPr>
          <p:cNvPr id="26" name="组合 25"/>
          <p:cNvGrpSpPr/>
          <p:nvPr/>
        </p:nvGrpSpPr>
        <p:grpSpPr bwMode="auto">
          <a:xfrm>
            <a:off x="7356887" y="4594679"/>
            <a:ext cx="3550775" cy="1359703"/>
            <a:chOff x="5103590" y="4819657"/>
            <a:chExt cx="3551014" cy="1359484"/>
          </a:xfrm>
        </p:grpSpPr>
        <p:sp>
          <p:nvSpPr>
            <p:cNvPr id="22542" name="TextBox 35"/>
            <p:cNvSpPr txBox="1">
              <a:spLocks noChangeArrowheads="1"/>
            </p:cNvSpPr>
            <p:nvPr/>
          </p:nvSpPr>
          <p:spPr bwMode="auto">
            <a:xfrm>
              <a:off x="5150108" y="5126714"/>
              <a:ext cx="3504496" cy="105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2543" name="文本框 27"/>
            <p:cNvSpPr txBox="1">
              <a:spLocks noChangeArrowheads="1"/>
            </p:cNvSpPr>
            <p:nvPr/>
          </p:nvSpPr>
          <p:spPr bwMode="auto">
            <a:xfrm>
              <a:off x="5103590" y="4819657"/>
              <a:ext cx="1620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accent2"/>
                  </a:solidFill>
                  <a:latin typeface="+mn-ea"/>
                  <a:ea typeface="+mn-ea"/>
                  <a:cs typeface="+mn-ea"/>
                </a:rPr>
                <a:t>添加您的文字</a:t>
              </a:r>
            </a:p>
          </p:txBody>
        </p:sp>
      </p:grpSp>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1506465" y="1725300"/>
            <a:ext cx="4600824" cy="415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0-#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0-#ppt_w/2"/>
                                          </p:val>
                                        </p:tav>
                                        <p:tav tm="100000">
                                          <p:val>
                                            <p:strVal val="#ppt_x"/>
                                          </p:val>
                                        </p:tav>
                                      </p:tavLst>
                                    </p:anim>
                                    <p:anim calcmode="lin" valueType="num">
                                      <p:cBhvr additive="base">
                                        <p:cTn id="36" dur="5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6" presetClass="entr" presetSubtype="32"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circle(out)">
                                      <p:cBhvr>
                                        <p:cTn id="40"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bwMode="auto">
          <a:xfrm>
            <a:off x="8021789" y="3265811"/>
            <a:ext cx="3161455" cy="1481654"/>
          </a:xfrm>
          <a:prstGeom prst="rightArrow">
            <a:avLst>
              <a:gd name="adj1" fmla="val 67746"/>
              <a:gd name="adj2" fmla="val 4010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9" name="矩形 4"/>
          <p:cNvSpPr/>
          <p:nvPr/>
        </p:nvSpPr>
        <p:spPr bwMode="auto">
          <a:xfrm>
            <a:off x="8001792" y="3499757"/>
            <a:ext cx="1233787"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0" name="矩形 9"/>
          <p:cNvSpPr/>
          <p:nvPr/>
        </p:nvSpPr>
        <p:spPr bwMode="auto">
          <a:xfrm>
            <a:off x="6638022" y="4059630"/>
            <a:ext cx="2597553" cy="93378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1" name="矩形 4"/>
          <p:cNvSpPr/>
          <p:nvPr/>
        </p:nvSpPr>
        <p:spPr bwMode="auto">
          <a:xfrm>
            <a:off x="6624025" y="4065626"/>
            <a:ext cx="1233788"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2" name="矩形 11"/>
          <p:cNvSpPr/>
          <p:nvPr/>
        </p:nvSpPr>
        <p:spPr bwMode="auto">
          <a:xfrm>
            <a:off x="5262261" y="4633496"/>
            <a:ext cx="2595553" cy="93378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3" name="矩形 4"/>
          <p:cNvSpPr/>
          <p:nvPr/>
        </p:nvSpPr>
        <p:spPr bwMode="auto">
          <a:xfrm>
            <a:off x="5234269" y="4647491"/>
            <a:ext cx="1233787"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4" name="矩形 13"/>
          <p:cNvSpPr/>
          <p:nvPr/>
        </p:nvSpPr>
        <p:spPr bwMode="auto">
          <a:xfrm>
            <a:off x="1136969" y="5193366"/>
            <a:ext cx="5331083" cy="9337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5" name="KSO_GT5"/>
          <p:cNvSpPr txBox="1">
            <a:spLocks noChangeArrowheads="1"/>
          </p:cNvSpPr>
          <p:nvPr/>
        </p:nvSpPr>
        <p:spPr bwMode="auto">
          <a:xfrm>
            <a:off x="8028942" y="3024682"/>
            <a:ext cx="1313774"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后台维护</a:t>
            </a:r>
          </a:p>
        </p:txBody>
      </p:sp>
      <p:sp>
        <p:nvSpPr>
          <p:cNvPr id="16" name="KSO_GT4"/>
          <p:cNvSpPr txBox="1">
            <a:spLocks noChangeArrowheads="1"/>
          </p:cNvSpPr>
          <p:nvPr/>
        </p:nvSpPr>
        <p:spPr bwMode="auto">
          <a:xfrm>
            <a:off x="6638029" y="3642732"/>
            <a:ext cx="1315773"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战略应用</a:t>
            </a:r>
          </a:p>
        </p:txBody>
      </p:sp>
      <p:sp>
        <p:nvSpPr>
          <p:cNvPr id="17" name="KSO_GT3"/>
          <p:cNvSpPr txBox="1">
            <a:spLocks noChangeArrowheads="1"/>
          </p:cNvSpPr>
          <p:nvPr/>
        </p:nvSpPr>
        <p:spPr bwMode="auto">
          <a:xfrm>
            <a:off x="5262259" y="4214599"/>
            <a:ext cx="1313772"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优化升级</a:t>
            </a:r>
          </a:p>
        </p:txBody>
      </p:sp>
      <p:sp>
        <p:nvSpPr>
          <p:cNvPr id="18" name="KSO_GT2"/>
          <p:cNvSpPr txBox="1">
            <a:spLocks noChangeArrowheads="1"/>
          </p:cNvSpPr>
          <p:nvPr/>
        </p:nvSpPr>
        <p:spPr bwMode="auto">
          <a:xfrm>
            <a:off x="3872501" y="4789464"/>
            <a:ext cx="1313774"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关键应用</a:t>
            </a:r>
          </a:p>
        </p:txBody>
      </p:sp>
      <p:sp>
        <p:nvSpPr>
          <p:cNvPr id="19" name="矩形 1"/>
          <p:cNvSpPr>
            <a:spLocks noChangeArrowheads="1"/>
          </p:cNvSpPr>
          <p:nvPr/>
        </p:nvSpPr>
        <p:spPr bwMode="auto">
          <a:xfrm>
            <a:off x="1104745" y="1640203"/>
            <a:ext cx="8638710" cy="1384418"/>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just">
              <a:lnSpc>
                <a:spcPct val="150000"/>
              </a:lnSpc>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单击添加文字单击添加文字单击添加文字单击添加文字单击添加文字单击添加文字单击添加文字单击添加文字单击添加文字单击添加文字单击添加文字单击添加文字单击添加文字单击添加文本</a:t>
            </a:r>
          </a:p>
        </p:txBody>
      </p:sp>
      <p:sp>
        <p:nvSpPr>
          <p:cNvPr id="20" name="L 形 19"/>
          <p:cNvSpPr/>
          <p:nvPr/>
        </p:nvSpPr>
        <p:spPr>
          <a:xfrm rot="5400000">
            <a:off x="976450" y="1580291"/>
            <a:ext cx="458433" cy="393812"/>
          </a:xfrm>
          <a:prstGeom prst="corner">
            <a:avLst>
              <a:gd name="adj1" fmla="val 25014"/>
              <a:gd name="adj2" fmla="val 23544"/>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标题 20"/>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2"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000"/>
                                </p:stCondLst>
                                <p:childTnLst>
                                  <p:par>
                                    <p:cTn id="30" presetID="2" presetClass="entr" presetSubtype="9"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childTnLst>
                              </p:cTn>
                            </p:par>
                            <p:par>
                              <p:cTn id="46" fill="hold">
                                <p:stCondLst>
                                  <p:cond delay="2500"/>
                                </p:stCondLst>
                                <p:childTnLst>
                                  <p:par>
                                    <p:cTn id="47" presetID="2" presetClass="entr" presetSubtype="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14:presetBounceEnd="20000">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14:bounceEnd="20000">
                                          <p:cBhvr additive="base">
                                            <p:cTn id="54" dur="500" fill="hold"/>
                                            <p:tgtEl>
                                              <p:spTgt spid="19"/>
                                            </p:tgtEl>
                                            <p:attrNameLst>
                                              <p:attrName>ppt_x</p:attrName>
                                            </p:attrNameLst>
                                          </p:cBhvr>
                                          <p:tavLst>
                                            <p:tav tm="0">
                                              <p:val>
                                                <p:strVal val="1+#ppt_w/2"/>
                                              </p:val>
                                            </p:tav>
                                            <p:tav tm="100000">
                                              <p:val>
                                                <p:strVal val="#ppt_x"/>
                                              </p:val>
                                            </p:tav>
                                          </p:tavLst>
                                        </p:anim>
                                        <p:anim calcmode="lin" valueType="num" p14:bounceEnd="20000">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2"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000"/>
                                </p:stCondLst>
                                <p:childTnLst>
                                  <p:par>
                                    <p:cTn id="30" presetID="2" presetClass="entr" presetSubtype="9"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childTnLst>
                              </p:cTn>
                            </p:par>
                            <p:par>
                              <p:cTn id="46" fill="hold">
                                <p:stCondLst>
                                  <p:cond delay="2500"/>
                                </p:stCondLst>
                                <p:childTnLst>
                                  <p:par>
                                    <p:cTn id="47" presetID="2" presetClass="entr" presetSubtype="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1+#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96360" y="1600979"/>
            <a:ext cx="2064799" cy="788783"/>
            <a:chOff x="3095626" y="1206106"/>
            <a:chExt cx="1549003" cy="591741"/>
          </a:xfrm>
        </p:grpSpPr>
        <p:cxnSp>
          <p:nvCxnSpPr>
            <p:cNvPr id="3" name="Straight Connector 62"/>
            <p:cNvCxnSpPr/>
            <p:nvPr/>
          </p:nvCxnSpPr>
          <p:spPr>
            <a:xfrm>
              <a:off x="3095626" y="1458516"/>
              <a:ext cx="134898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Oval 28"/>
            <p:cNvSpPr/>
            <p:nvPr/>
          </p:nvSpPr>
          <p:spPr bwMode="auto">
            <a:xfrm>
              <a:off x="4052888" y="1206106"/>
              <a:ext cx="591741" cy="591741"/>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5" name="Group 38"/>
            <p:cNvGrpSpPr>
              <a:grpSpLocks noChangeAspect="1"/>
            </p:cNvGrpSpPr>
            <p:nvPr/>
          </p:nvGrpSpPr>
          <p:grpSpPr>
            <a:xfrm>
              <a:off x="4162193" y="1311775"/>
              <a:ext cx="365627" cy="365627"/>
              <a:chOff x="-2771775" y="66675"/>
              <a:chExt cx="827087" cy="827088"/>
            </a:xfrm>
            <a:solidFill>
              <a:schemeClr val="bg1"/>
            </a:solidFill>
          </p:grpSpPr>
          <p:sp>
            <p:nvSpPr>
              <p:cNvPr id="6"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a:lstStyle/>
              <a:p>
                <a:pPr>
                  <a:defRPr/>
                </a:pPr>
                <a:endParaRPr lang="id-ID" sz="1600"/>
              </a:p>
            </p:txBody>
          </p:sp>
          <p:sp>
            <p:nvSpPr>
              <p:cNvPr id="7"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a:lstStyle/>
              <a:p>
                <a:pPr>
                  <a:defRPr/>
                </a:pPr>
                <a:endParaRPr lang="id-ID" sz="1600"/>
              </a:p>
            </p:txBody>
          </p:sp>
          <p:sp>
            <p:nvSpPr>
              <p:cNvPr id="8"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a:lstStyle/>
              <a:p>
                <a:pPr>
                  <a:defRPr/>
                </a:pPr>
                <a:endParaRPr lang="id-ID" sz="1600"/>
              </a:p>
            </p:txBody>
          </p:sp>
        </p:grpSp>
      </p:grpSp>
      <p:grpSp>
        <p:nvGrpSpPr>
          <p:cNvPr id="9" name="组合 8"/>
          <p:cNvGrpSpPr/>
          <p:nvPr/>
        </p:nvGrpSpPr>
        <p:grpSpPr>
          <a:xfrm>
            <a:off x="4080301" y="4930686"/>
            <a:ext cx="2520292" cy="788783"/>
            <a:chOff x="3487342" y="3704037"/>
            <a:chExt cx="1890711" cy="591741"/>
          </a:xfrm>
        </p:grpSpPr>
        <p:cxnSp>
          <p:nvCxnSpPr>
            <p:cNvPr id="10" name="Straight Connector 65"/>
            <p:cNvCxnSpPr/>
            <p:nvPr/>
          </p:nvCxnSpPr>
          <p:spPr>
            <a:xfrm>
              <a:off x="3487342" y="4013597"/>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31"/>
            <p:cNvSpPr/>
            <p:nvPr/>
          </p:nvSpPr>
          <p:spPr bwMode="auto">
            <a:xfrm>
              <a:off x="4786312" y="3704037"/>
              <a:ext cx="591741" cy="59174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12" name="Group 42"/>
            <p:cNvGrpSpPr/>
            <p:nvPr/>
          </p:nvGrpSpPr>
          <p:grpSpPr>
            <a:xfrm>
              <a:off x="4917922" y="3874428"/>
              <a:ext cx="324274" cy="247844"/>
              <a:chOff x="5516563" y="84138"/>
              <a:chExt cx="1414463" cy="1081087"/>
            </a:xfrm>
            <a:solidFill>
              <a:schemeClr val="bg1"/>
            </a:solidFill>
          </p:grpSpPr>
          <p:sp>
            <p:nvSpPr>
              <p:cNvPr id="13"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a:lstStyle/>
              <a:p>
                <a:pPr>
                  <a:defRPr/>
                </a:pPr>
                <a:endParaRPr lang="id-ID" sz="1600"/>
              </a:p>
            </p:txBody>
          </p:sp>
          <p:sp>
            <p:nvSpPr>
              <p:cNvPr id="14"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a:lstStyle/>
              <a:p>
                <a:pPr>
                  <a:defRPr/>
                </a:pPr>
                <a:endParaRPr lang="id-ID" sz="1600"/>
              </a:p>
            </p:txBody>
          </p:sp>
          <p:sp>
            <p:nvSpPr>
              <p:cNvPr id="15"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a:lstStyle/>
              <a:p>
                <a:pPr>
                  <a:defRPr/>
                </a:pPr>
                <a:endParaRPr lang="id-ID" sz="1600"/>
              </a:p>
            </p:txBody>
          </p:sp>
          <p:sp>
            <p:nvSpPr>
              <p:cNvPr id="16"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a:lstStyle/>
              <a:p>
                <a:pPr>
                  <a:defRPr/>
                </a:pPr>
                <a:endParaRPr lang="id-ID" sz="1600"/>
              </a:p>
            </p:txBody>
          </p:sp>
          <p:sp>
            <p:nvSpPr>
              <p:cNvPr id="17"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a:lstStyle/>
              <a:p>
                <a:pPr>
                  <a:defRPr/>
                </a:pPr>
                <a:endParaRPr lang="id-ID" sz="1600"/>
              </a:p>
            </p:txBody>
          </p:sp>
          <p:sp>
            <p:nvSpPr>
              <p:cNvPr id="18"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a:lstStyle/>
              <a:p>
                <a:pPr>
                  <a:defRPr/>
                </a:pPr>
                <a:endParaRPr lang="id-ID" sz="1600"/>
              </a:p>
            </p:txBody>
          </p:sp>
          <p:sp>
            <p:nvSpPr>
              <p:cNvPr id="19"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a:lstStyle/>
              <a:p>
                <a:pPr>
                  <a:defRPr/>
                </a:pPr>
                <a:endParaRPr lang="id-ID" sz="1600"/>
              </a:p>
            </p:txBody>
          </p:sp>
        </p:grpSp>
      </p:grpSp>
      <p:grpSp>
        <p:nvGrpSpPr>
          <p:cNvPr id="20" name="组合 19"/>
          <p:cNvGrpSpPr/>
          <p:nvPr/>
        </p:nvGrpSpPr>
        <p:grpSpPr>
          <a:xfrm>
            <a:off x="4512353" y="3832422"/>
            <a:ext cx="2790103" cy="788783"/>
            <a:chOff x="3960019" y="2880124"/>
            <a:chExt cx="2093122" cy="591741"/>
          </a:xfrm>
        </p:grpSpPr>
        <p:cxnSp>
          <p:nvCxnSpPr>
            <p:cNvPr id="21" name="Straight Connector 64"/>
            <p:cNvCxnSpPr/>
            <p:nvPr/>
          </p:nvCxnSpPr>
          <p:spPr>
            <a:xfrm>
              <a:off x="3960019" y="3177778"/>
              <a:ext cx="161925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Oval 34"/>
            <p:cNvSpPr/>
            <p:nvPr/>
          </p:nvSpPr>
          <p:spPr bwMode="auto">
            <a:xfrm>
              <a:off x="5461401" y="2880124"/>
              <a:ext cx="591740" cy="591741"/>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23" name="Group 50"/>
            <p:cNvGrpSpPr/>
            <p:nvPr/>
          </p:nvGrpSpPr>
          <p:grpSpPr>
            <a:xfrm>
              <a:off x="5582489" y="3029057"/>
              <a:ext cx="335556" cy="288970"/>
              <a:chOff x="2727325" y="-39687"/>
              <a:chExt cx="1463675" cy="1260475"/>
            </a:xfrm>
            <a:solidFill>
              <a:schemeClr val="bg1"/>
            </a:solidFill>
          </p:grpSpPr>
          <p:sp>
            <p:nvSpPr>
              <p:cNvPr id="24"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a:lstStyle/>
              <a:p>
                <a:pPr>
                  <a:defRPr/>
                </a:pPr>
                <a:endParaRPr lang="id-ID" sz="1600"/>
              </a:p>
            </p:txBody>
          </p:sp>
          <p:sp>
            <p:nvSpPr>
              <p:cNvPr id="25"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a:lstStyle/>
              <a:p>
                <a:pPr>
                  <a:defRPr/>
                </a:pPr>
                <a:endParaRPr lang="id-ID" sz="1600"/>
              </a:p>
            </p:txBody>
          </p:sp>
        </p:grpSp>
      </p:grpSp>
      <p:grpSp>
        <p:nvGrpSpPr>
          <p:cNvPr id="26" name="组合 25"/>
          <p:cNvGrpSpPr/>
          <p:nvPr/>
        </p:nvGrpSpPr>
        <p:grpSpPr>
          <a:xfrm>
            <a:off x="4231443" y="2669083"/>
            <a:ext cx="2237790" cy="788783"/>
            <a:chOff x="2858371" y="2007393"/>
            <a:chExt cx="1678780" cy="591741"/>
          </a:xfrm>
        </p:grpSpPr>
        <p:cxnSp>
          <p:nvCxnSpPr>
            <p:cNvPr id="27" name="Straight Connector 63"/>
            <p:cNvCxnSpPr/>
            <p:nvPr/>
          </p:nvCxnSpPr>
          <p:spPr>
            <a:xfrm>
              <a:off x="2858371" y="2355056"/>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3945410" y="2007393"/>
              <a:ext cx="591741" cy="591741"/>
              <a:chOff x="4648200" y="2007393"/>
              <a:chExt cx="591741" cy="591741"/>
            </a:xfrm>
          </p:grpSpPr>
          <p:sp>
            <p:nvSpPr>
              <p:cNvPr id="29" name="Oval 37"/>
              <p:cNvSpPr/>
              <p:nvPr/>
            </p:nvSpPr>
            <p:spPr bwMode="auto">
              <a:xfrm>
                <a:off x="4648200" y="2007393"/>
                <a:ext cx="591741" cy="591741"/>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30" name="Freeform 13"/>
              <p:cNvSpPr>
                <a:spLocks noChangeAspect="1" noEditPoints="1"/>
              </p:cNvSpPr>
              <p:nvPr/>
            </p:nvSpPr>
            <p:spPr bwMode="auto">
              <a:xfrm>
                <a:off x="4797030" y="2134792"/>
                <a:ext cx="316706" cy="309563"/>
              </a:xfrm>
              <a:custGeom>
                <a:avLst/>
                <a:gdLst>
                  <a:gd name="T0" fmla="*/ 301610 w 226"/>
                  <a:gd name="T1" fmla="*/ 0 h 220"/>
                  <a:gd name="T2" fmla="*/ 179842 w 226"/>
                  <a:gd name="T3" fmla="*/ 88082 h 220"/>
                  <a:gd name="T4" fmla="*/ 177969 w 226"/>
                  <a:gd name="T5" fmla="*/ 88082 h 220"/>
                  <a:gd name="T6" fmla="*/ 44960 w 226"/>
                  <a:gd name="T7" fmla="*/ 223016 h 220"/>
                  <a:gd name="T8" fmla="*/ 1873 w 226"/>
                  <a:gd name="T9" fmla="*/ 354202 h 220"/>
                  <a:gd name="T10" fmla="*/ 44960 w 226"/>
                  <a:gd name="T11" fmla="*/ 412299 h 220"/>
                  <a:gd name="T12" fmla="*/ 168602 w 226"/>
                  <a:gd name="T13" fmla="*/ 380440 h 220"/>
                  <a:gd name="T14" fmla="*/ 387784 w 226"/>
                  <a:gd name="T15" fmla="*/ 170542 h 220"/>
                  <a:gd name="T16" fmla="*/ 206069 w 226"/>
                  <a:gd name="T17" fmla="*/ 307350 h 220"/>
                  <a:gd name="T18" fmla="*/ 318470 w 226"/>
                  <a:gd name="T19" fmla="*/ 151801 h 220"/>
                  <a:gd name="T20" fmla="*/ 305357 w 226"/>
                  <a:gd name="T21" fmla="*/ 215520 h 220"/>
                  <a:gd name="T22" fmla="*/ 206069 w 226"/>
                  <a:gd name="T23" fmla="*/ 316721 h 220"/>
                  <a:gd name="T24" fmla="*/ 191082 w 226"/>
                  <a:gd name="T25" fmla="*/ 260498 h 220"/>
                  <a:gd name="T26" fmla="*/ 147995 w 226"/>
                  <a:gd name="T27" fmla="*/ 219268 h 220"/>
                  <a:gd name="T28" fmla="*/ 297863 w 226"/>
                  <a:gd name="T29" fmla="*/ 114319 h 220"/>
                  <a:gd name="T30" fmla="*/ 191082 w 226"/>
                  <a:gd name="T31" fmla="*/ 260498 h 220"/>
                  <a:gd name="T32" fmla="*/ 97414 w 226"/>
                  <a:gd name="T33" fmla="*/ 206150 h 220"/>
                  <a:gd name="T34" fmla="*/ 256650 w 226"/>
                  <a:gd name="T35" fmla="*/ 91830 h 220"/>
                  <a:gd name="T36" fmla="*/ 54327 w 226"/>
                  <a:gd name="T37" fmla="*/ 384188 h 220"/>
                  <a:gd name="T38" fmla="*/ 26227 w 226"/>
                  <a:gd name="T39" fmla="*/ 367321 h 220"/>
                  <a:gd name="T40" fmla="*/ 41214 w 226"/>
                  <a:gd name="T41" fmla="*/ 311098 h 220"/>
                  <a:gd name="T42" fmla="*/ 101161 w 226"/>
                  <a:gd name="T43" fmla="*/ 372943 h 220"/>
                  <a:gd name="T44" fmla="*/ 114275 w 226"/>
                  <a:gd name="T45" fmla="*/ 369195 h 220"/>
                  <a:gd name="T46" fmla="*/ 44960 w 226"/>
                  <a:gd name="T47" fmla="*/ 297980 h 220"/>
                  <a:gd name="T48" fmla="*/ 61821 w 226"/>
                  <a:gd name="T49" fmla="*/ 241757 h 220"/>
                  <a:gd name="T50" fmla="*/ 166729 w 226"/>
                  <a:gd name="T51" fmla="*/ 354202 h 220"/>
                  <a:gd name="T52" fmla="*/ 114275 w 226"/>
                  <a:gd name="T53" fmla="*/ 369195 h 220"/>
                  <a:gd name="T54" fmla="*/ 348444 w 226"/>
                  <a:gd name="T55" fmla="*/ 174290 h 220"/>
                  <a:gd name="T56" fmla="*/ 314723 w 226"/>
                  <a:gd name="T57" fmla="*/ 97452 h 220"/>
                  <a:gd name="T58" fmla="*/ 260396 w 226"/>
                  <a:gd name="T59" fmla="*/ 43104 h 220"/>
                  <a:gd name="T60" fmla="*/ 359684 w 226"/>
                  <a:gd name="T61" fmla="*/ 50600 h 220"/>
                  <a:gd name="T62" fmla="*/ 369051 w 226"/>
                  <a:gd name="T63" fmla="*/ 151801 h 2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6"/>
                  <a:gd name="T97" fmla="*/ 0 h 220"/>
                  <a:gd name="T98" fmla="*/ 226 w 226"/>
                  <a:gd name="T99" fmla="*/ 220 h 2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3200"/>
              </a:p>
            </p:txBody>
          </p:sp>
        </p:grpSp>
      </p:grpSp>
      <p:grpSp>
        <p:nvGrpSpPr>
          <p:cNvPr id="31" name="Group 4"/>
          <p:cNvGrpSpPr/>
          <p:nvPr/>
        </p:nvGrpSpPr>
        <p:grpSpPr bwMode="auto">
          <a:xfrm>
            <a:off x="3778163" y="4875134"/>
            <a:ext cx="1193488" cy="1136355"/>
            <a:chOff x="6139503" y="4859013"/>
            <a:chExt cx="1192668" cy="1135509"/>
          </a:xfrm>
        </p:grpSpPr>
        <p:sp>
          <p:nvSpPr>
            <p:cNvPr id="32" name="Rounded Rectangle 5"/>
            <p:cNvSpPr>
              <a:spLocks noChangeArrowheads="1"/>
            </p:cNvSpPr>
            <p:nvPr/>
          </p:nvSpPr>
          <p:spPr bwMode="auto">
            <a:xfrm>
              <a:off x="6139503" y="4871700"/>
              <a:ext cx="1192668" cy="1122822"/>
            </a:xfrm>
            <a:prstGeom prst="roundRect">
              <a:avLst>
                <a:gd name="adj" fmla="val 9375"/>
              </a:avLst>
            </a:prstGeom>
            <a:solidFill>
              <a:schemeClr val="accent4"/>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3" name="TextBox 21"/>
            <p:cNvSpPr txBox="1">
              <a:spLocks noChangeArrowheads="1"/>
            </p:cNvSpPr>
            <p:nvPr/>
          </p:nvSpPr>
          <p:spPr bwMode="auto">
            <a:xfrm>
              <a:off x="6420130" y="4859013"/>
              <a:ext cx="771728" cy="1117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1</a:t>
              </a:r>
            </a:p>
          </p:txBody>
        </p:sp>
      </p:grpSp>
      <p:grpSp>
        <p:nvGrpSpPr>
          <p:cNvPr id="34" name="Group 7"/>
          <p:cNvGrpSpPr/>
          <p:nvPr/>
        </p:nvGrpSpPr>
        <p:grpSpPr bwMode="auto">
          <a:xfrm>
            <a:off x="4059079" y="3732434"/>
            <a:ext cx="1191900" cy="1156987"/>
            <a:chOff x="6420131" y="3715897"/>
            <a:chExt cx="1192668" cy="1156073"/>
          </a:xfrm>
        </p:grpSpPr>
        <p:sp>
          <p:nvSpPr>
            <p:cNvPr id="35" name="Rounded Rectangle 8"/>
            <p:cNvSpPr>
              <a:spLocks noChangeArrowheads="1"/>
            </p:cNvSpPr>
            <p:nvPr/>
          </p:nvSpPr>
          <p:spPr bwMode="auto">
            <a:xfrm>
              <a:off x="6420131" y="3749200"/>
              <a:ext cx="1192668" cy="1122770"/>
            </a:xfrm>
            <a:prstGeom prst="roundRect">
              <a:avLst>
                <a:gd name="adj" fmla="val 9375"/>
              </a:avLst>
            </a:prstGeom>
            <a:solidFill>
              <a:schemeClr val="accent3"/>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6" name="TextBox 22"/>
            <p:cNvSpPr txBox="1">
              <a:spLocks noChangeArrowheads="1"/>
            </p:cNvSpPr>
            <p:nvPr/>
          </p:nvSpPr>
          <p:spPr bwMode="auto">
            <a:xfrm>
              <a:off x="6700153" y="3715897"/>
              <a:ext cx="771728" cy="1117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2</a:t>
              </a:r>
            </a:p>
          </p:txBody>
        </p:sp>
      </p:grpSp>
      <p:grpSp>
        <p:nvGrpSpPr>
          <p:cNvPr id="37" name="Group 10"/>
          <p:cNvGrpSpPr/>
          <p:nvPr/>
        </p:nvGrpSpPr>
        <p:grpSpPr bwMode="auto">
          <a:xfrm>
            <a:off x="3638498" y="2643688"/>
            <a:ext cx="1191903" cy="1132435"/>
            <a:chOff x="5999190" y="2626865"/>
            <a:chExt cx="1192668" cy="1132923"/>
          </a:xfrm>
        </p:grpSpPr>
        <p:sp>
          <p:nvSpPr>
            <p:cNvPr id="38"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9" name="TextBox 23"/>
            <p:cNvSpPr txBox="1">
              <a:spLocks noChangeArrowheads="1"/>
            </p:cNvSpPr>
            <p:nvPr/>
          </p:nvSpPr>
          <p:spPr bwMode="auto">
            <a:xfrm>
              <a:off x="6319132" y="2641309"/>
              <a:ext cx="771729" cy="1118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3</a:t>
              </a:r>
            </a:p>
          </p:txBody>
        </p:sp>
      </p:grpSp>
      <p:grpSp>
        <p:nvGrpSpPr>
          <p:cNvPr id="40" name="Group 13"/>
          <p:cNvGrpSpPr/>
          <p:nvPr/>
        </p:nvGrpSpPr>
        <p:grpSpPr bwMode="auto">
          <a:xfrm>
            <a:off x="3041753" y="1524653"/>
            <a:ext cx="1193488" cy="1182518"/>
            <a:chOff x="5402860" y="1507003"/>
            <a:chExt cx="1192668" cy="1182419"/>
          </a:xfrm>
        </p:grpSpPr>
        <p:sp>
          <p:nvSpPr>
            <p:cNvPr id="41" name="Rounded Rectangle 14"/>
            <p:cNvSpPr>
              <a:spLocks noChangeArrowheads="1"/>
            </p:cNvSpPr>
            <p:nvPr/>
          </p:nvSpPr>
          <p:spPr bwMode="auto">
            <a:xfrm rot="20684149">
              <a:off x="5402860" y="1567446"/>
              <a:ext cx="1192668" cy="1121976"/>
            </a:xfrm>
            <a:prstGeom prst="roundRect">
              <a:avLst>
                <a:gd name="adj" fmla="val 9375"/>
              </a:avLst>
            </a:prstGeom>
            <a:solidFill>
              <a:schemeClr val="accent1"/>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42" name="TextBox 24"/>
            <p:cNvSpPr txBox="1">
              <a:spLocks noChangeArrowheads="1"/>
            </p:cNvSpPr>
            <p:nvPr/>
          </p:nvSpPr>
          <p:spPr bwMode="auto">
            <a:xfrm rot="20681241">
              <a:off x="5692174" y="1507003"/>
              <a:ext cx="771728" cy="111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4</a:t>
              </a:r>
            </a:p>
          </p:txBody>
        </p:sp>
      </p:grpSp>
      <p:grpSp>
        <p:nvGrpSpPr>
          <p:cNvPr id="43" name="Group 16"/>
          <p:cNvGrpSpPr/>
          <p:nvPr/>
        </p:nvGrpSpPr>
        <p:grpSpPr bwMode="auto">
          <a:xfrm>
            <a:off x="1200731" y="2248508"/>
            <a:ext cx="2529816" cy="4197844"/>
            <a:chOff x="3560664" y="2230705"/>
            <a:chExt cx="2529883" cy="4198799"/>
          </a:xfrm>
        </p:grpSpPr>
        <p:sp>
          <p:nvSpPr>
            <p:cNvPr id="44" name="Ellipse 98"/>
            <p:cNvSpPr/>
            <p:nvPr/>
          </p:nvSpPr>
          <p:spPr bwMode="auto">
            <a:xfrm>
              <a:off x="3560664" y="6107180"/>
              <a:ext cx="1713938" cy="322324"/>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en-US" altLang="id-ID" sz="3200">
                <a:solidFill>
                  <a:srgbClr val="FFFFFF"/>
                </a:solidFill>
                <a:ea typeface="MS PGothic" panose="020B0600070205080204" pitchFamily="34" charset="-128"/>
              </a:endParaRPr>
            </a:p>
          </p:txBody>
        </p:sp>
        <p:grpSp>
          <p:nvGrpSpPr>
            <p:cNvPr id="45" name="Group 18"/>
            <p:cNvGrpSpPr/>
            <p:nvPr/>
          </p:nvGrpSpPr>
          <p:grpSpPr>
            <a:xfrm>
              <a:off x="4158559" y="2230705"/>
              <a:ext cx="1931988" cy="3981365"/>
              <a:chOff x="1879600" y="2427657"/>
              <a:chExt cx="1931988" cy="3981365"/>
            </a:xfrm>
            <a:solidFill>
              <a:schemeClr val="accent1">
                <a:lumMod val="75000"/>
              </a:schemeClr>
            </a:solidFill>
          </p:grpSpPr>
          <p:sp>
            <p:nvSpPr>
              <p:cNvPr id="46" name="Rounded Rectangle 19"/>
              <p:cNvSpPr/>
              <p:nvPr/>
            </p:nvSpPr>
            <p:spPr bwMode="auto">
              <a:xfrm rot="3296091" flipH="1">
                <a:off x="2526506" y="2275966"/>
                <a:ext cx="333375" cy="1627188"/>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7" name="Oval 20"/>
              <p:cNvSpPr>
                <a:spLocks noChangeArrowheads="1"/>
              </p:cNvSpPr>
              <p:nvPr/>
            </p:nvSpPr>
            <p:spPr bwMode="auto">
              <a:xfrm>
                <a:off x="1879938" y="2427657"/>
                <a:ext cx="823038" cy="823069"/>
              </a:xfrm>
              <a:prstGeom prst="ellipse">
                <a:avLst/>
              </a:prstGeom>
              <a:solidFill>
                <a:schemeClr val="tx2"/>
              </a:solidFill>
              <a:ln>
                <a:noFill/>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8" name="Rounded Rectangle 21"/>
              <p:cNvSpPr/>
              <p:nvPr/>
            </p:nvSpPr>
            <p:spPr bwMode="auto">
              <a:xfrm>
                <a:off x="1954213" y="3305460"/>
                <a:ext cx="674687" cy="1408112"/>
              </a:xfrm>
              <a:prstGeom prst="roundRect">
                <a:avLst>
                  <a:gd name="adj" fmla="val 2987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9" name="Rounded Rectangle 22"/>
              <p:cNvSpPr/>
              <p:nvPr/>
            </p:nvSpPr>
            <p:spPr bwMode="auto">
              <a:xfrm>
                <a:off x="1954213" y="4408772"/>
                <a:ext cx="373062" cy="2000250"/>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0" name="Rounded Rectangle 23"/>
              <p:cNvSpPr/>
              <p:nvPr/>
            </p:nvSpPr>
            <p:spPr bwMode="auto">
              <a:xfrm rot="20452300">
                <a:off x="2325688" y="4429410"/>
                <a:ext cx="371475" cy="774700"/>
              </a:xfrm>
              <a:prstGeom prst="roundRect">
                <a:avLst>
                  <a:gd name="adj" fmla="val 40463"/>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1" name="Rounded Rectangle 24"/>
              <p:cNvSpPr/>
              <p:nvPr/>
            </p:nvSpPr>
            <p:spPr bwMode="auto">
              <a:xfrm rot="14513746">
                <a:off x="2885282" y="2583941"/>
                <a:ext cx="350837" cy="1501775"/>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2" name="Rounded Rectangle 25"/>
              <p:cNvSpPr/>
              <p:nvPr/>
            </p:nvSpPr>
            <p:spPr bwMode="auto">
              <a:xfrm>
                <a:off x="2413000" y="4916772"/>
                <a:ext cx="373063" cy="1423988"/>
              </a:xfrm>
              <a:prstGeom prst="roundRect">
                <a:avLst>
                  <a:gd name="adj" fmla="val 42456"/>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grpSp>
      </p:grpSp>
      <p:sp>
        <p:nvSpPr>
          <p:cNvPr id="53" name="TextBox 52"/>
          <p:cNvSpPr txBox="1"/>
          <p:nvPr/>
        </p:nvSpPr>
        <p:spPr>
          <a:xfrm>
            <a:off x="5950020" y="151129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4" name="TextBox 53"/>
          <p:cNvSpPr txBox="1"/>
          <p:nvPr/>
        </p:nvSpPr>
        <p:spPr>
          <a:xfrm>
            <a:off x="6644309" y="256776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5" name="TextBox 54"/>
          <p:cNvSpPr txBox="1"/>
          <p:nvPr/>
        </p:nvSpPr>
        <p:spPr>
          <a:xfrm>
            <a:off x="7412194" y="370932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6" name="TextBox 55"/>
          <p:cNvSpPr txBox="1"/>
          <p:nvPr/>
        </p:nvSpPr>
        <p:spPr>
          <a:xfrm>
            <a:off x="6773950" y="4829361"/>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64" name="标题 6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0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60000">
                                          <p:cBhvr additive="base">
                                            <p:cTn id="7" dur="500" fill="hold"/>
                                            <p:tgtEl>
                                              <p:spTgt spid="31"/>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0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60000">
                                          <p:cBhvr additive="base">
                                            <p:cTn id="12" dur="500" fill="hold"/>
                                            <p:tgtEl>
                                              <p:spTgt spid="34"/>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60000">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14:bounceEnd="60000">
                                          <p:cBhvr additive="base">
                                            <p:cTn id="17" dur="500" fill="hold"/>
                                            <p:tgtEl>
                                              <p:spTgt spid="37"/>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0000">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14:bounceEnd="60000">
                                          <p:cBhvr additive="base">
                                            <p:cTn id="22" dur="500" fill="hold"/>
                                            <p:tgtEl>
                                              <p:spTgt spid="40"/>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14:presetBounceEnd="60000">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14:bounceEnd="60000">
                                          <p:cBhvr additive="base">
                                            <p:cTn id="27" dur="500" fill="hold"/>
                                            <p:tgtEl>
                                              <p:spTgt spid="43"/>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ppt_x</p:attrName>
                                            </p:attrNameLst>
                                          </p:cBhvr>
                                          <p:tavLst>
                                            <p:tav tm="0">
                                              <p:val>
                                                <p:strVal val="#ppt_x-#ppt_w*1.125000"/>
                                              </p:val>
                                            </p:tav>
                                            <p:tav tm="100000">
                                              <p:val>
                                                <p:strVal val="#ppt_x"/>
                                              </p:val>
                                            </p:tav>
                                          </p:tavLst>
                                        </p:anim>
                                        <p:animEffect transition="in" filter="wipe(right)">
                                          <p:cBhvr>
                                            <p:cTn id="33" dur="500"/>
                                            <p:tgtEl>
                                              <p:spTgt spid="2"/>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53"/>
                                            </p:tgtEl>
                                            <p:attrNameLst>
                                              <p:attrName>style.visibility</p:attrName>
                                            </p:attrNameLst>
                                          </p:cBhvr>
                                          <p:to>
                                            <p:strVal val="visible"/>
                                          </p:to>
                                        </p:set>
                                        <p:anim calcmode="discrete" valueType="clr">
                                          <p:cBhvr override="childStyle">
                                            <p:cTn id="36" dur="100"/>
                                            <p:tgtEl>
                                              <p:spTgt spid="53"/>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53"/>
                                            </p:tgtEl>
                                            <p:attrNameLst>
                                              <p:attrName>fillcolor</p:attrName>
                                            </p:attrNameLst>
                                          </p:cBhvr>
                                          <p:tavLst>
                                            <p:tav tm="0">
                                              <p:val>
                                                <p:clrVal>
                                                  <a:schemeClr val="accent2"/>
                                                </p:clrVal>
                                              </p:val>
                                            </p:tav>
                                            <p:tav tm="50000">
                                              <p:val>
                                                <p:clrVal>
                                                  <a:schemeClr val="hlink"/>
                                                </p:clrVal>
                                              </p:val>
                                            </p:tav>
                                          </p:tavLst>
                                        </p:anim>
                                        <p:set>
                                          <p:cBhvr>
                                            <p:cTn id="38" dur="100"/>
                                            <p:tgtEl>
                                              <p:spTgt spid="53"/>
                                            </p:tgtEl>
                                            <p:attrNameLst>
                                              <p:attrName>fill.type</p:attrName>
                                            </p:attrNameLst>
                                          </p:cBhvr>
                                          <p:to>
                                            <p:strVal val="solid"/>
                                          </p:to>
                                        </p:set>
                                      </p:childTnLst>
                                    </p:cTn>
                                  </p:par>
                                </p:childTnLst>
                              </p:cTn>
                            </p:par>
                            <p:par>
                              <p:cTn id="39" fill="hold">
                                <p:stCondLst>
                                  <p:cond delay="5510"/>
                                </p:stCondLst>
                                <p:childTnLst>
                                  <p:par>
                                    <p:cTn id="40" presetID="12" presetClass="entr" presetSubtype="8"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54"/>
                                            </p:tgtEl>
                                            <p:attrNameLst>
                                              <p:attrName>style.visibility</p:attrName>
                                            </p:attrNameLst>
                                          </p:cBhvr>
                                          <p:to>
                                            <p:strVal val="visible"/>
                                          </p:to>
                                        </p:set>
                                        <p:anim calcmode="discrete" valueType="clr">
                                          <p:cBhvr override="childStyle">
                                            <p:cTn id="46" dur="100"/>
                                            <p:tgtEl>
                                              <p:spTgt spid="54"/>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54"/>
                                            </p:tgtEl>
                                            <p:attrNameLst>
                                              <p:attrName>fillcolor</p:attrName>
                                            </p:attrNameLst>
                                          </p:cBhvr>
                                          <p:tavLst>
                                            <p:tav tm="0">
                                              <p:val>
                                                <p:clrVal>
                                                  <a:schemeClr val="accent2"/>
                                                </p:clrVal>
                                              </p:val>
                                            </p:tav>
                                            <p:tav tm="50000">
                                              <p:val>
                                                <p:clrVal>
                                                  <a:schemeClr val="hlink"/>
                                                </p:clrVal>
                                              </p:val>
                                            </p:tav>
                                          </p:tavLst>
                                        </p:anim>
                                        <p:set>
                                          <p:cBhvr>
                                            <p:cTn id="48" dur="100"/>
                                            <p:tgtEl>
                                              <p:spTgt spid="54"/>
                                            </p:tgtEl>
                                            <p:attrNameLst>
                                              <p:attrName>fill.type</p:attrName>
                                            </p:attrNameLst>
                                          </p:cBhvr>
                                          <p:to>
                                            <p:strVal val="solid"/>
                                          </p:to>
                                        </p:set>
                                      </p:childTnLst>
                                    </p:cTn>
                                  </p:par>
                                </p:childTnLst>
                              </p:cTn>
                            </p:par>
                            <p:par>
                              <p:cTn id="49" fill="hold">
                                <p:stCondLst>
                                  <p:cond delay="8520"/>
                                </p:stCondLst>
                                <p:childTnLst>
                                  <p:par>
                                    <p:cTn id="50" presetID="1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55"/>
                                            </p:tgtEl>
                                            <p:attrNameLst>
                                              <p:attrName>style.visibility</p:attrName>
                                            </p:attrNameLst>
                                          </p:cBhvr>
                                          <p:to>
                                            <p:strVal val="visible"/>
                                          </p:to>
                                        </p:set>
                                        <p:anim calcmode="discrete" valueType="clr">
                                          <p:cBhvr override="childStyle">
                                            <p:cTn id="56" dur="100"/>
                                            <p:tgtEl>
                                              <p:spTgt spid="55"/>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55"/>
                                            </p:tgtEl>
                                            <p:attrNameLst>
                                              <p:attrName>fillcolor</p:attrName>
                                            </p:attrNameLst>
                                          </p:cBhvr>
                                          <p:tavLst>
                                            <p:tav tm="0">
                                              <p:val>
                                                <p:clrVal>
                                                  <a:schemeClr val="accent2"/>
                                                </p:clrVal>
                                              </p:val>
                                            </p:tav>
                                            <p:tav tm="50000">
                                              <p:val>
                                                <p:clrVal>
                                                  <a:schemeClr val="hlink"/>
                                                </p:clrVal>
                                              </p:val>
                                            </p:tav>
                                          </p:tavLst>
                                        </p:anim>
                                        <p:set>
                                          <p:cBhvr>
                                            <p:cTn id="58" dur="100"/>
                                            <p:tgtEl>
                                              <p:spTgt spid="55"/>
                                            </p:tgtEl>
                                            <p:attrNameLst>
                                              <p:attrName>fill.type</p:attrName>
                                            </p:attrNameLst>
                                          </p:cBhvr>
                                          <p:to>
                                            <p:strVal val="solid"/>
                                          </p:to>
                                        </p:set>
                                      </p:childTnLst>
                                    </p:cTn>
                                  </p:par>
                                </p:childTnLst>
                              </p:cTn>
                            </p:par>
                            <p:par>
                              <p:cTn id="59" fill="hold">
                                <p:stCondLst>
                                  <p:cond delay="11529"/>
                                </p:stCondLst>
                                <p:childTnLst>
                                  <p:par>
                                    <p:cTn id="60" presetID="1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56"/>
                                            </p:tgtEl>
                                            <p:attrNameLst>
                                              <p:attrName>style.visibility</p:attrName>
                                            </p:attrNameLst>
                                          </p:cBhvr>
                                          <p:to>
                                            <p:strVal val="visible"/>
                                          </p:to>
                                        </p:set>
                                        <p:anim calcmode="discrete" valueType="clr">
                                          <p:cBhvr override="childStyle">
                                            <p:cTn id="66" dur="100"/>
                                            <p:tgtEl>
                                              <p:spTgt spid="56"/>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56"/>
                                            </p:tgtEl>
                                            <p:attrNameLst>
                                              <p:attrName>fillcolor</p:attrName>
                                            </p:attrNameLst>
                                          </p:cBhvr>
                                          <p:tavLst>
                                            <p:tav tm="0">
                                              <p:val>
                                                <p:clrVal>
                                                  <a:schemeClr val="accent2"/>
                                                </p:clrVal>
                                              </p:val>
                                            </p:tav>
                                            <p:tav tm="50000">
                                              <p:val>
                                                <p:clrVal>
                                                  <a:schemeClr val="hlink"/>
                                                </p:clrVal>
                                              </p:val>
                                            </p:tav>
                                          </p:tavLst>
                                        </p:anim>
                                        <p:set>
                                          <p:cBhvr>
                                            <p:cTn id="68" dur="10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ppt_x"/>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0-#ppt_w/2"/>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ppt_x</p:attrName>
                                            </p:attrNameLst>
                                          </p:cBhvr>
                                          <p:tavLst>
                                            <p:tav tm="0">
                                              <p:val>
                                                <p:strVal val="#ppt_x-#ppt_w*1.125000"/>
                                              </p:val>
                                            </p:tav>
                                            <p:tav tm="100000">
                                              <p:val>
                                                <p:strVal val="#ppt_x"/>
                                              </p:val>
                                            </p:tav>
                                          </p:tavLst>
                                        </p:anim>
                                        <p:animEffect transition="in" filter="wipe(right)">
                                          <p:cBhvr>
                                            <p:cTn id="33" dur="500"/>
                                            <p:tgtEl>
                                              <p:spTgt spid="2"/>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53"/>
                                            </p:tgtEl>
                                            <p:attrNameLst>
                                              <p:attrName>style.visibility</p:attrName>
                                            </p:attrNameLst>
                                          </p:cBhvr>
                                          <p:to>
                                            <p:strVal val="visible"/>
                                          </p:to>
                                        </p:set>
                                        <p:anim calcmode="discrete" valueType="clr">
                                          <p:cBhvr override="childStyle">
                                            <p:cTn id="36" dur="100"/>
                                            <p:tgtEl>
                                              <p:spTgt spid="53"/>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53"/>
                                            </p:tgtEl>
                                            <p:attrNameLst>
                                              <p:attrName>fillcolor</p:attrName>
                                            </p:attrNameLst>
                                          </p:cBhvr>
                                          <p:tavLst>
                                            <p:tav tm="0">
                                              <p:val>
                                                <p:clrVal>
                                                  <a:schemeClr val="accent2"/>
                                                </p:clrVal>
                                              </p:val>
                                            </p:tav>
                                            <p:tav tm="50000">
                                              <p:val>
                                                <p:clrVal>
                                                  <a:schemeClr val="hlink"/>
                                                </p:clrVal>
                                              </p:val>
                                            </p:tav>
                                          </p:tavLst>
                                        </p:anim>
                                        <p:set>
                                          <p:cBhvr>
                                            <p:cTn id="38" dur="100"/>
                                            <p:tgtEl>
                                              <p:spTgt spid="53"/>
                                            </p:tgtEl>
                                            <p:attrNameLst>
                                              <p:attrName>fill.type</p:attrName>
                                            </p:attrNameLst>
                                          </p:cBhvr>
                                          <p:to>
                                            <p:strVal val="solid"/>
                                          </p:to>
                                        </p:set>
                                      </p:childTnLst>
                                    </p:cTn>
                                  </p:par>
                                </p:childTnLst>
                              </p:cTn>
                            </p:par>
                            <p:par>
                              <p:cTn id="39" fill="hold">
                                <p:stCondLst>
                                  <p:cond delay="5510"/>
                                </p:stCondLst>
                                <p:childTnLst>
                                  <p:par>
                                    <p:cTn id="40" presetID="12" presetClass="entr" presetSubtype="8"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54"/>
                                            </p:tgtEl>
                                            <p:attrNameLst>
                                              <p:attrName>style.visibility</p:attrName>
                                            </p:attrNameLst>
                                          </p:cBhvr>
                                          <p:to>
                                            <p:strVal val="visible"/>
                                          </p:to>
                                        </p:set>
                                        <p:anim calcmode="discrete" valueType="clr">
                                          <p:cBhvr override="childStyle">
                                            <p:cTn id="46" dur="100"/>
                                            <p:tgtEl>
                                              <p:spTgt spid="54"/>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54"/>
                                            </p:tgtEl>
                                            <p:attrNameLst>
                                              <p:attrName>fillcolor</p:attrName>
                                            </p:attrNameLst>
                                          </p:cBhvr>
                                          <p:tavLst>
                                            <p:tav tm="0">
                                              <p:val>
                                                <p:clrVal>
                                                  <a:schemeClr val="accent2"/>
                                                </p:clrVal>
                                              </p:val>
                                            </p:tav>
                                            <p:tav tm="50000">
                                              <p:val>
                                                <p:clrVal>
                                                  <a:schemeClr val="hlink"/>
                                                </p:clrVal>
                                              </p:val>
                                            </p:tav>
                                          </p:tavLst>
                                        </p:anim>
                                        <p:set>
                                          <p:cBhvr>
                                            <p:cTn id="48" dur="100"/>
                                            <p:tgtEl>
                                              <p:spTgt spid="54"/>
                                            </p:tgtEl>
                                            <p:attrNameLst>
                                              <p:attrName>fill.type</p:attrName>
                                            </p:attrNameLst>
                                          </p:cBhvr>
                                          <p:to>
                                            <p:strVal val="solid"/>
                                          </p:to>
                                        </p:set>
                                      </p:childTnLst>
                                    </p:cTn>
                                  </p:par>
                                </p:childTnLst>
                              </p:cTn>
                            </p:par>
                            <p:par>
                              <p:cTn id="49" fill="hold">
                                <p:stCondLst>
                                  <p:cond delay="8520"/>
                                </p:stCondLst>
                                <p:childTnLst>
                                  <p:par>
                                    <p:cTn id="50" presetID="1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55"/>
                                            </p:tgtEl>
                                            <p:attrNameLst>
                                              <p:attrName>style.visibility</p:attrName>
                                            </p:attrNameLst>
                                          </p:cBhvr>
                                          <p:to>
                                            <p:strVal val="visible"/>
                                          </p:to>
                                        </p:set>
                                        <p:anim calcmode="discrete" valueType="clr">
                                          <p:cBhvr override="childStyle">
                                            <p:cTn id="56" dur="100"/>
                                            <p:tgtEl>
                                              <p:spTgt spid="55"/>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55"/>
                                            </p:tgtEl>
                                            <p:attrNameLst>
                                              <p:attrName>fillcolor</p:attrName>
                                            </p:attrNameLst>
                                          </p:cBhvr>
                                          <p:tavLst>
                                            <p:tav tm="0">
                                              <p:val>
                                                <p:clrVal>
                                                  <a:schemeClr val="accent2"/>
                                                </p:clrVal>
                                              </p:val>
                                            </p:tav>
                                            <p:tav tm="50000">
                                              <p:val>
                                                <p:clrVal>
                                                  <a:schemeClr val="hlink"/>
                                                </p:clrVal>
                                              </p:val>
                                            </p:tav>
                                          </p:tavLst>
                                        </p:anim>
                                        <p:set>
                                          <p:cBhvr>
                                            <p:cTn id="58" dur="100"/>
                                            <p:tgtEl>
                                              <p:spTgt spid="55"/>
                                            </p:tgtEl>
                                            <p:attrNameLst>
                                              <p:attrName>fill.type</p:attrName>
                                            </p:attrNameLst>
                                          </p:cBhvr>
                                          <p:to>
                                            <p:strVal val="solid"/>
                                          </p:to>
                                        </p:set>
                                      </p:childTnLst>
                                    </p:cTn>
                                  </p:par>
                                </p:childTnLst>
                              </p:cTn>
                            </p:par>
                            <p:par>
                              <p:cTn id="59" fill="hold">
                                <p:stCondLst>
                                  <p:cond delay="11529"/>
                                </p:stCondLst>
                                <p:childTnLst>
                                  <p:par>
                                    <p:cTn id="60" presetID="1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56"/>
                                            </p:tgtEl>
                                            <p:attrNameLst>
                                              <p:attrName>style.visibility</p:attrName>
                                            </p:attrNameLst>
                                          </p:cBhvr>
                                          <p:to>
                                            <p:strVal val="visible"/>
                                          </p:to>
                                        </p:set>
                                        <p:anim calcmode="discrete" valueType="clr">
                                          <p:cBhvr override="childStyle">
                                            <p:cTn id="66" dur="100"/>
                                            <p:tgtEl>
                                              <p:spTgt spid="56"/>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56"/>
                                            </p:tgtEl>
                                            <p:attrNameLst>
                                              <p:attrName>fillcolor</p:attrName>
                                            </p:attrNameLst>
                                          </p:cBhvr>
                                          <p:tavLst>
                                            <p:tav tm="0">
                                              <p:val>
                                                <p:clrVal>
                                                  <a:schemeClr val="accent2"/>
                                                </p:clrVal>
                                              </p:val>
                                            </p:tav>
                                            <p:tav tm="50000">
                                              <p:val>
                                                <p:clrVal>
                                                  <a:schemeClr val="hlink"/>
                                                </p:clrVal>
                                              </p:val>
                                            </p:tav>
                                          </p:tavLst>
                                        </p:anim>
                                        <p:set>
                                          <p:cBhvr>
                                            <p:cTn id="68" dur="10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60052" y="4012850"/>
            <a:ext cx="6263880" cy="134030"/>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3" name="矩形 2"/>
          <p:cNvSpPr/>
          <p:nvPr/>
        </p:nvSpPr>
        <p:spPr>
          <a:xfrm>
            <a:off x="2784064" y="1647153"/>
            <a:ext cx="6263880" cy="134030"/>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4" name="椭圆 64"/>
          <p:cNvSpPr>
            <a:spLocks noChangeArrowheads="1"/>
          </p:cNvSpPr>
          <p:nvPr/>
        </p:nvSpPr>
        <p:spPr bwMode="auto">
          <a:xfrm>
            <a:off x="1272096" y="1317316"/>
            <a:ext cx="1658513" cy="1657616"/>
          </a:xfrm>
          <a:prstGeom prst="ellipse">
            <a:avLst/>
          </a:prstGeom>
          <a:solidFill>
            <a:schemeClr val="accent1"/>
          </a:solidFill>
          <a:ln w="190500" cap="sq" cmpd="sng">
            <a:solidFill>
              <a:schemeClr val="bg1">
                <a:lumMod val="65000"/>
              </a:schemeClr>
            </a:solidFill>
            <a:round/>
          </a:ln>
        </p:spPr>
        <p:txBody>
          <a:bodyPr lIns="91436" tIns="45717" rIns="91436" bIns="4571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 name="TextBox 4"/>
          <p:cNvSpPr txBox="1"/>
          <p:nvPr/>
        </p:nvSpPr>
        <p:spPr>
          <a:xfrm>
            <a:off x="3248796" y="1813553"/>
            <a:ext cx="5903887" cy="2012853"/>
          </a:xfrm>
          <a:prstGeom prst="rect">
            <a:avLst/>
          </a:prstGeom>
          <a:noFill/>
        </p:spPr>
        <p:txBody>
          <a:bodyPr wrap="square" lIns="91436" tIns="45717" rIns="91436" bIns="4571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6" name="椭圆 64"/>
          <p:cNvSpPr>
            <a:spLocks noChangeArrowheads="1"/>
          </p:cNvSpPr>
          <p:nvPr/>
        </p:nvSpPr>
        <p:spPr bwMode="auto">
          <a:xfrm>
            <a:off x="9407939" y="3400008"/>
            <a:ext cx="1658513" cy="1657616"/>
          </a:xfrm>
          <a:prstGeom prst="ellipse">
            <a:avLst/>
          </a:prstGeom>
          <a:solidFill>
            <a:schemeClr val="accent2"/>
          </a:solidFill>
          <a:ln w="190500" cap="sq" cmpd="sng">
            <a:solidFill>
              <a:schemeClr val="bg1">
                <a:lumMod val="65000"/>
              </a:schemeClr>
            </a:solidFill>
            <a:round/>
          </a:ln>
        </p:spPr>
        <p:txBody>
          <a:bodyPr lIns="91436" tIns="45717" rIns="91436" bIns="4571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TextBox 6"/>
          <p:cNvSpPr txBox="1"/>
          <p:nvPr/>
        </p:nvSpPr>
        <p:spPr>
          <a:xfrm>
            <a:off x="3248796" y="4228820"/>
            <a:ext cx="5903887" cy="2012853"/>
          </a:xfrm>
          <a:prstGeom prst="rect">
            <a:avLst/>
          </a:prstGeom>
          <a:noFill/>
        </p:spPr>
        <p:txBody>
          <a:bodyPr wrap="square" lIns="91436" tIns="45717" rIns="91436" bIns="4571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5" name="标题 14"/>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4"/>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5"/>
                                        </p:tgtEl>
                                        <p:attrNameLst>
                                          <p:attrName>style.visibility</p:attrName>
                                        </p:attrNameLst>
                                      </p:cBhvr>
                                      <p:to>
                                        <p:strVal val="visible"/>
                                      </p:to>
                                    </p:set>
                                    <p:animEffect transition="in" filter="wipe(left)">
                                      <p:cBhvr>
                                        <p:cTn id="18" dur="100"/>
                                        <p:tgtEl>
                                          <p:spTgt spid="5"/>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5"/>
                                        </p:tgtEl>
                                      </p:cBhvr>
                                      <p:to x="80000" y="100000"/>
                                    </p:animScale>
                                    <p:anim by="(#ppt_w*0.10)" calcmode="lin" valueType="num">
                                      <p:cBhvr>
                                        <p:cTn id="21" dur="50" autoRev="1" fill="hold">
                                          <p:stCondLst>
                                            <p:cond delay="0"/>
                                          </p:stCondLst>
                                        </p:cTn>
                                        <p:tgtEl>
                                          <p:spTgt spid="5"/>
                                        </p:tgtEl>
                                        <p:attrNameLst>
                                          <p:attrName>ppt_x</p:attrName>
                                        </p:attrNameLst>
                                      </p:cBhvr>
                                    </p:anim>
                                    <p:anim by="(-#ppt_w*0.10)" calcmode="lin" valueType="num">
                                      <p:cBhvr>
                                        <p:cTn id="22" dur="50" autoRev="1" fill="hold">
                                          <p:stCondLst>
                                            <p:cond delay="0"/>
                                          </p:stCondLst>
                                        </p:cTn>
                                        <p:tgtEl>
                                          <p:spTgt spid="5"/>
                                        </p:tgtEl>
                                        <p:attrNameLst>
                                          <p:attrName>ppt_y</p:attrName>
                                        </p:attrNameLst>
                                      </p:cBhvr>
                                    </p:anim>
                                    <p:animRot by="-480000">
                                      <p:cBhvr>
                                        <p:cTn id="23" dur="50" autoRev="1" fill="hold">
                                          <p:stCondLst>
                                            <p:cond delay="0"/>
                                          </p:stCondLst>
                                        </p:cTn>
                                        <p:tgtEl>
                                          <p:spTgt spid="5"/>
                                        </p:tgtEl>
                                        <p:attrNameLst>
                                          <p:attrName>r</p:attrName>
                                        </p:attrNameLst>
                                      </p:cBhvr>
                                    </p:animRot>
                                  </p:childTnLst>
                                </p:cTn>
                              </p:par>
                            </p:childTnLst>
                          </p:cTn>
                        </p:par>
                        <p:par>
                          <p:cTn id="24" fill="hold">
                            <p:stCondLst>
                              <p:cond delay="5210"/>
                            </p:stCondLst>
                            <p:childTnLst>
                              <p:par>
                                <p:cTn id="25" presetID="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6"/>
                                        </p:tgtEl>
                                        <p:attrNameLst>
                                          <p:attrName>r</p:attrName>
                                        </p:attrNameLst>
                                      </p:cBhvr>
                                    </p:animRot>
                                  </p:childTnLst>
                                </p:cTn>
                              </p:par>
                            </p:childTnLst>
                          </p:cTn>
                        </p:par>
                        <p:par>
                          <p:cTn id="31" fill="hold">
                            <p:stCondLst>
                              <p:cond delay="5710"/>
                            </p:stCondLst>
                            <p:childTnLst>
                              <p:par>
                                <p:cTn id="32" presetID="22" presetClass="entr" presetSubtype="2"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right)">
                                      <p:cBhvr>
                                        <p:cTn id="34" dur="500"/>
                                        <p:tgtEl>
                                          <p:spTgt spid="2"/>
                                        </p:tgtEl>
                                      </p:cBhvr>
                                    </p:animEffect>
                                  </p:childTnLst>
                                </p:cTn>
                              </p:par>
                            </p:childTnLst>
                          </p:cTn>
                        </p:par>
                        <p:par>
                          <p:cTn id="35" fill="hold">
                            <p:stCondLst>
                              <p:cond delay="62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7"/>
                                        </p:tgtEl>
                                        <p:attrNameLst>
                                          <p:attrName>style.visibility</p:attrName>
                                        </p:attrNameLst>
                                      </p:cBhvr>
                                      <p:to>
                                        <p:strVal val="visible"/>
                                      </p:to>
                                    </p:set>
                                    <p:animEffect transition="in" filter="wipe(left)">
                                      <p:cBhvr>
                                        <p:cTn id="38" dur="100"/>
                                        <p:tgtEl>
                                          <p:spTgt spid="7"/>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7"/>
                                        </p:tgtEl>
                                      </p:cBhvr>
                                      <p:to x="80000" y="100000"/>
                                    </p:animScale>
                                    <p:anim by="(#ppt_w*0.10)" calcmode="lin" valueType="num">
                                      <p:cBhvr>
                                        <p:cTn id="41" dur="50" autoRev="1" fill="hold">
                                          <p:stCondLst>
                                            <p:cond delay="0"/>
                                          </p:stCondLst>
                                        </p:cTn>
                                        <p:tgtEl>
                                          <p:spTgt spid="7"/>
                                        </p:tgtEl>
                                        <p:attrNameLst>
                                          <p:attrName>ppt_x</p:attrName>
                                        </p:attrNameLst>
                                      </p:cBhvr>
                                    </p:anim>
                                    <p:anim by="(-#ppt_w*0.10)" calcmode="lin" valueType="num">
                                      <p:cBhvr>
                                        <p:cTn id="42" dur="50" autoRev="1" fill="hold">
                                          <p:stCondLst>
                                            <p:cond delay="0"/>
                                          </p:stCondLst>
                                        </p:cTn>
                                        <p:tgtEl>
                                          <p:spTgt spid="7"/>
                                        </p:tgtEl>
                                        <p:attrNameLst>
                                          <p:attrName>ppt_y</p:attrName>
                                        </p:attrNameLst>
                                      </p:cBhvr>
                                    </p:anim>
                                    <p:animRot by="-480000">
                                      <p:cBhvr>
                                        <p:cTn id="43" dur="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5" grpId="0"/>
      <p:bldP spid="5" grpId="1"/>
      <p:bldP spid="6" grpId="0" animBg="1"/>
      <p:bldP spid="6" grpId="1" animBg="1"/>
      <p:bldP spid="7" grpId="0"/>
      <p:bldP spid="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bwMode="auto">
          <a:xfrm>
            <a:off x="2207132" y="3309938"/>
            <a:ext cx="1892054" cy="1892300"/>
            <a:chOff x="2207026" y="3310449"/>
            <a:chExt cx="1891595" cy="1891596"/>
          </a:xfrm>
        </p:grpSpPr>
        <p:sp>
          <p:nvSpPr>
            <p:cNvPr id="7231" name="Rectangle 5"/>
            <p:cNvSpPr>
              <a:spLocks noChangeArrowheads="1"/>
            </p:cNvSpPr>
            <p:nvPr/>
          </p:nvSpPr>
          <p:spPr bwMode="auto">
            <a:xfrm>
              <a:off x="3097189" y="3310449"/>
              <a:ext cx="103726" cy="39793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600">
                <a:solidFill>
                  <a:schemeClr val="tx1">
                    <a:lumMod val="50000"/>
                    <a:lumOff val="50000"/>
                  </a:schemeClr>
                </a:solidFill>
                <a:ea typeface="+mn-ea"/>
                <a:cs typeface="+mn-ea"/>
              </a:endParaRPr>
            </a:p>
          </p:txBody>
        </p:sp>
        <p:sp>
          <p:nvSpPr>
            <p:cNvPr id="7232" name="Freeform 6"/>
            <p:cNvSpPr/>
            <p:nvPr/>
          </p:nvSpPr>
          <p:spPr bwMode="auto">
            <a:xfrm>
              <a:off x="2857674" y="3329309"/>
              <a:ext cx="199910" cy="411135"/>
            </a:xfrm>
            <a:custGeom>
              <a:avLst/>
              <a:gdLst>
                <a:gd name="T0" fmla="*/ 2147483647 w 106"/>
                <a:gd name="T1" fmla="*/ 2147483647 h 218"/>
                <a:gd name="T2" fmla="*/ 2147483647 w 106"/>
                <a:gd name="T3" fmla="*/ 2147483647 h 218"/>
                <a:gd name="T4" fmla="*/ 0 w 106"/>
                <a:gd name="T5" fmla="*/ 2147483647 h 218"/>
                <a:gd name="T6" fmla="*/ 2147483647 w 106"/>
                <a:gd name="T7" fmla="*/ 0 h 218"/>
                <a:gd name="T8" fmla="*/ 2147483647 w 106"/>
                <a:gd name="T9" fmla="*/ 2147483647 h 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 h="218">
                  <a:moveTo>
                    <a:pt x="106" y="203"/>
                  </a:moveTo>
                  <a:lnTo>
                    <a:pt x="53" y="218"/>
                  </a:lnTo>
                  <a:lnTo>
                    <a:pt x="0" y="15"/>
                  </a:lnTo>
                  <a:lnTo>
                    <a:pt x="51" y="0"/>
                  </a:lnTo>
                  <a:lnTo>
                    <a:pt x="106" y="20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3" name="Freeform 7"/>
            <p:cNvSpPr/>
            <p:nvPr/>
          </p:nvSpPr>
          <p:spPr bwMode="auto">
            <a:xfrm>
              <a:off x="2633248" y="3412290"/>
              <a:ext cx="286663" cy="396047"/>
            </a:xfrm>
            <a:custGeom>
              <a:avLst/>
              <a:gdLst>
                <a:gd name="T0" fmla="*/ 2147483647 w 152"/>
                <a:gd name="T1" fmla="*/ 2147483647 h 210"/>
                <a:gd name="T2" fmla="*/ 2147483647 w 152"/>
                <a:gd name="T3" fmla="*/ 2147483647 h 210"/>
                <a:gd name="T4" fmla="*/ 0 w 152"/>
                <a:gd name="T5" fmla="*/ 2147483647 h 210"/>
                <a:gd name="T6" fmla="*/ 2147483647 w 152"/>
                <a:gd name="T7" fmla="*/ 0 h 210"/>
                <a:gd name="T8" fmla="*/ 2147483647 w 152"/>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10">
                  <a:moveTo>
                    <a:pt x="152" y="183"/>
                  </a:moveTo>
                  <a:lnTo>
                    <a:pt x="104" y="210"/>
                  </a:lnTo>
                  <a:lnTo>
                    <a:pt x="0" y="28"/>
                  </a:lnTo>
                  <a:lnTo>
                    <a:pt x="48" y="0"/>
                  </a:lnTo>
                  <a:lnTo>
                    <a:pt x="152" y="18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4" name="Freeform 8"/>
            <p:cNvSpPr/>
            <p:nvPr/>
          </p:nvSpPr>
          <p:spPr bwMode="auto">
            <a:xfrm>
              <a:off x="2444654" y="3553735"/>
              <a:ext cx="354556" cy="350785"/>
            </a:xfrm>
            <a:custGeom>
              <a:avLst/>
              <a:gdLst>
                <a:gd name="T0" fmla="*/ 2147483647 w 188"/>
                <a:gd name="T1" fmla="*/ 2147483647 h 186"/>
                <a:gd name="T2" fmla="*/ 2147483647 w 188"/>
                <a:gd name="T3" fmla="*/ 2147483647 h 186"/>
                <a:gd name="T4" fmla="*/ 0 w 188"/>
                <a:gd name="T5" fmla="*/ 2147483647 h 186"/>
                <a:gd name="T6" fmla="*/ 2147483647 w 188"/>
                <a:gd name="T7" fmla="*/ 0 h 186"/>
                <a:gd name="T8" fmla="*/ 2147483647 w 188"/>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6">
                  <a:moveTo>
                    <a:pt x="188" y="148"/>
                  </a:moveTo>
                  <a:lnTo>
                    <a:pt x="149" y="186"/>
                  </a:lnTo>
                  <a:lnTo>
                    <a:pt x="0" y="38"/>
                  </a:lnTo>
                  <a:lnTo>
                    <a:pt x="38" y="0"/>
                  </a:lnTo>
                  <a:lnTo>
                    <a:pt x="188" y="14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5" name="Freeform 9"/>
            <p:cNvSpPr/>
            <p:nvPr/>
          </p:nvSpPr>
          <p:spPr bwMode="auto">
            <a:xfrm>
              <a:off x="2306980" y="3740443"/>
              <a:ext cx="396047" cy="288549"/>
            </a:xfrm>
            <a:custGeom>
              <a:avLst/>
              <a:gdLst>
                <a:gd name="T0" fmla="*/ 2147483647 w 210"/>
                <a:gd name="T1" fmla="*/ 2147483647 h 153"/>
                <a:gd name="T2" fmla="*/ 2147483647 w 210"/>
                <a:gd name="T3" fmla="*/ 2147483647 h 153"/>
                <a:gd name="T4" fmla="*/ 0 w 210"/>
                <a:gd name="T5" fmla="*/ 2147483647 h 153"/>
                <a:gd name="T6" fmla="*/ 2147483647 w 210"/>
                <a:gd name="T7" fmla="*/ 0 h 153"/>
                <a:gd name="T8" fmla="*/ 2147483647 w 210"/>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3">
                  <a:moveTo>
                    <a:pt x="210" y="105"/>
                  </a:moveTo>
                  <a:lnTo>
                    <a:pt x="182" y="153"/>
                  </a:lnTo>
                  <a:lnTo>
                    <a:pt x="0" y="47"/>
                  </a:lnTo>
                  <a:lnTo>
                    <a:pt x="27" y="0"/>
                  </a:lnTo>
                  <a:lnTo>
                    <a:pt x="210" y="10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6" name="Freeform 10"/>
            <p:cNvSpPr/>
            <p:nvPr/>
          </p:nvSpPr>
          <p:spPr bwMode="auto">
            <a:xfrm>
              <a:off x="2223998" y="3962984"/>
              <a:ext cx="409248" cy="203681"/>
            </a:xfrm>
            <a:custGeom>
              <a:avLst/>
              <a:gdLst>
                <a:gd name="T0" fmla="*/ 2147483647 w 217"/>
                <a:gd name="T1" fmla="*/ 2147483647 h 108"/>
                <a:gd name="T2" fmla="*/ 2147483647 w 217"/>
                <a:gd name="T3" fmla="*/ 2147483647 h 108"/>
                <a:gd name="T4" fmla="*/ 0 w 217"/>
                <a:gd name="T5" fmla="*/ 2147483647 h 108"/>
                <a:gd name="T6" fmla="*/ 2147483647 w 217"/>
                <a:gd name="T7" fmla="*/ 0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217" y="55"/>
                  </a:moveTo>
                  <a:lnTo>
                    <a:pt x="204" y="108"/>
                  </a:lnTo>
                  <a:lnTo>
                    <a:pt x="0" y="53"/>
                  </a:lnTo>
                  <a:lnTo>
                    <a:pt x="15" y="0"/>
                  </a:lnTo>
                  <a:lnTo>
                    <a:pt x="217" y="5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7" name="Rectangle 11"/>
            <p:cNvSpPr>
              <a:spLocks noChangeArrowheads="1"/>
            </p:cNvSpPr>
            <p:nvPr/>
          </p:nvSpPr>
          <p:spPr bwMode="auto">
            <a:xfrm>
              <a:off x="2207026" y="4208156"/>
              <a:ext cx="396047" cy="101841"/>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238" name="Freeform 12"/>
            <p:cNvSpPr/>
            <p:nvPr/>
          </p:nvSpPr>
          <p:spPr bwMode="auto">
            <a:xfrm>
              <a:off x="2223998" y="4351488"/>
              <a:ext cx="413020" cy="199910"/>
            </a:xfrm>
            <a:custGeom>
              <a:avLst/>
              <a:gdLst>
                <a:gd name="T0" fmla="*/ 2147483647 w 219"/>
                <a:gd name="T1" fmla="*/ 0 h 106"/>
                <a:gd name="T2" fmla="*/ 2147483647 w 219"/>
                <a:gd name="T3" fmla="*/ 2147483647 h 106"/>
                <a:gd name="T4" fmla="*/ 2147483647 w 219"/>
                <a:gd name="T5" fmla="*/ 2147483647 h 106"/>
                <a:gd name="T6" fmla="*/ 0 w 219"/>
                <a:gd name="T7" fmla="*/ 2147483647 h 106"/>
                <a:gd name="T8" fmla="*/ 2147483647 w 219"/>
                <a:gd name="T9" fmla="*/ 0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6">
                  <a:moveTo>
                    <a:pt x="204" y="0"/>
                  </a:moveTo>
                  <a:lnTo>
                    <a:pt x="219" y="51"/>
                  </a:lnTo>
                  <a:lnTo>
                    <a:pt x="15" y="106"/>
                  </a:lnTo>
                  <a:lnTo>
                    <a:pt x="0" y="55"/>
                  </a:lnTo>
                  <a:lnTo>
                    <a:pt x="204"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9" name="Freeform 13"/>
            <p:cNvSpPr/>
            <p:nvPr/>
          </p:nvSpPr>
          <p:spPr bwMode="auto">
            <a:xfrm>
              <a:off x="2306980" y="4489161"/>
              <a:ext cx="396047" cy="286663"/>
            </a:xfrm>
            <a:custGeom>
              <a:avLst/>
              <a:gdLst>
                <a:gd name="T0" fmla="*/ 2147483647 w 210"/>
                <a:gd name="T1" fmla="*/ 0 h 152"/>
                <a:gd name="T2" fmla="*/ 2147483647 w 210"/>
                <a:gd name="T3" fmla="*/ 2147483647 h 152"/>
                <a:gd name="T4" fmla="*/ 2147483647 w 210"/>
                <a:gd name="T5" fmla="*/ 2147483647 h 152"/>
                <a:gd name="T6" fmla="*/ 0 w 210"/>
                <a:gd name="T7" fmla="*/ 2147483647 h 152"/>
                <a:gd name="T8" fmla="*/ 2147483647 w 210"/>
                <a:gd name="T9" fmla="*/ 0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2">
                  <a:moveTo>
                    <a:pt x="182" y="0"/>
                  </a:moveTo>
                  <a:lnTo>
                    <a:pt x="210" y="46"/>
                  </a:lnTo>
                  <a:lnTo>
                    <a:pt x="27" y="152"/>
                  </a:lnTo>
                  <a:lnTo>
                    <a:pt x="0" y="104"/>
                  </a:lnTo>
                  <a:lnTo>
                    <a:pt x="182"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0" name="Freeform 14"/>
            <p:cNvSpPr/>
            <p:nvPr/>
          </p:nvSpPr>
          <p:spPr bwMode="auto">
            <a:xfrm>
              <a:off x="2448426" y="4609861"/>
              <a:ext cx="354556" cy="354556"/>
            </a:xfrm>
            <a:custGeom>
              <a:avLst/>
              <a:gdLst>
                <a:gd name="T0" fmla="*/ 2147483647 w 188"/>
                <a:gd name="T1" fmla="*/ 0 h 188"/>
                <a:gd name="T2" fmla="*/ 2147483647 w 188"/>
                <a:gd name="T3" fmla="*/ 2147483647 h 188"/>
                <a:gd name="T4" fmla="*/ 2147483647 w 188"/>
                <a:gd name="T5" fmla="*/ 2147483647 h 188"/>
                <a:gd name="T6" fmla="*/ 0 w 188"/>
                <a:gd name="T7" fmla="*/ 2147483647 h 188"/>
                <a:gd name="T8" fmla="*/ 2147483647 w 188"/>
                <a:gd name="T9" fmla="*/ 0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149" y="0"/>
                  </a:moveTo>
                  <a:lnTo>
                    <a:pt x="188" y="38"/>
                  </a:lnTo>
                  <a:lnTo>
                    <a:pt x="38" y="188"/>
                  </a:lnTo>
                  <a:lnTo>
                    <a:pt x="0" y="150"/>
                  </a:lnTo>
                  <a:lnTo>
                    <a:pt x="149"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1" name="Freeform 15"/>
            <p:cNvSpPr/>
            <p:nvPr/>
          </p:nvSpPr>
          <p:spPr bwMode="auto">
            <a:xfrm>
              <a:off x="2637020" y="4706044"/>
              <a:ext cx="284776" cy="396047"/>
            </a:xfrm>
            <a:custGeom>
              <a:avLst/>
              <a:gdLst>
                <a:gd name="T0" fmla="*/ 2147483647 w 151"/>
                <a:gd name="T1" fmla="*/ 0 h 210"/>
                <a:gd name="T2" fmla="*/ 2147483647 w 151"/>
                <a:gd name="T3" fmla="*/ 2147483647 h 210"/>
                <a:gd name="T4" fmla="*/ 2147483647 w 151"/>
                <a:gd name="T5" fmla="*/ 2147483647 h 210"/>
                <a:gd name="T6" fmla="*/ 0 w 151"/>
                <a:gd name="T7" fmla="*/ 2147483647 h 210"/>
                <a:gd name="T8" fmla="*/ 2147483647 w 151"/>
                <a:gd name="T9" fmla="*/ 0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0">
                  <a:moveTo>
                    <a:pt x="106" y="0"/>
                  </a:moveTo>
                  <a:lnTo>
                    <a:pt x="151" y="28"/>
                  </a:lnTo>
                  <a:lnTo>
                    <a:pt x="47" y="210"/>
                  </a:lnTo>
                  <a:lnTo>
                    <a:pt x="0" y="183"/>
                  </a:lnTo>
                  <a:lnTo>
                    <a:pt x="106"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2" name="Freeform 16"/>
            <p:cNvSpPr/>
            <p:nvPr/>
          </p:nvSpPr>
          <p:spPr bwMode="auto">
            <a:xfrm>
              <a:off x="2861446" y="4775823"/>
              <a:ext cx="201795" cy="409249"/>
            </a:xfrm>
            <a:custGeom>
              <a:avLst/>
              <a:gdLst>
                <a:gd name="T0" fmla="*/ 2147483647 w 107"/>
                <a:gd name="T1" fmla="*/ 0 h 217"/>
                <a:gd name="T2" fmla="*/ 2147483647 w 107"/>
                <a:gd name="T3" fmla="*/ 2147483647 h 217"/>
                <a:gd name="T4" fmla="*/ 2147483647 w 107"/>
                <a:gd name="T5" fmla="*/ 2147483647 h 217"/>
                <a:gd name="T6" fmla="*/ 0 w 107"/>
                <a:gd name="T7" fmla="*/ 2147483647 h 217"/>
                <a:gd name="T8" fmla="*/ 2147483647 w 107"/>
                <a:gd name="T9" fmla="*/ 0 h 2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217">
                  <a:moveTo>
                    <a:pt x="54" y="0"/>
                  </a:moveTo>
                  <a:lnTo>
                    <a:pt x="107" y="12"/>
                  </a:lnTo>
                  <a:lnTo>
                    <a:pt x="53" y="217"/>
                  </a:lnTo>
                  <a:lnTo>
                    <a:pt x="0" y="202"/>
                  </a:lnTo>
                  <a:lnTo>
                    <a:pt x="54"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3" name="Freeform 17"/>
            <p:cNvSpPr/>
            <p:nvPr/>
          </p:nvSpPr>
          <p:spPr bwMode="auto">
            <a:xfrm>
              <a:off x="3100961" y="4805998"/>
              <a:ext cx="103726" cy="396047"/>
            </a:xfrm>
            <a:custGeom>
              <a:avLst/>
              <a:gdLst>
                <a:gd name="T0" fmla="*/ 0 w 55"/>
                <a:gd name="T1" fmla="*/ 0 h 210"/>
                <a:gd name="T2" fmla="*/ 2147483647 w 55"/>
                <a:gd name="T3" fmla="*/ 0 h 210"/>
                <a:gd name="T4" fmla="*/ 2147483647 w 55"/>
                <a:gd name="T5" fmla="*/ 2147483647 h 210"/>
                <a:gd name="T6" fmla="*/ 2147483647 w 55"/>
                <a:gd name="T7" fmla="*/ 2147483647 h 210"/>
                <a:gd name="T8" fmla="*/ 0 w 55"/>
                <a:gd name="T9" fmla="*/ 0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210">
                  <a:moveTo>
                    <a:pt x="0" y="0"/>
                  </a:moveTo>
                  <a:lnTo>
                    <a:pt x="55" y="0"/>
                  </a:lnTo>
                  <a:lnTo>
                    <a:pt x="55" y="210"/>
                  </a:lnTo>
                  <a:lnTo>
                    <a:pt x="2" y="210"/>
                  </a:lnTo>
                  <a:lnTo>
                    <a:pt x="0"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4" name="Freeform 18"/>
            <p:cNvSpPr/>
            <p:nvPr/>
          </p:nvSpPr>
          <p:spPr bwMode="auto">
            <a:xfrm>
              <a:off x="3246177" y="4772051"/>
              <a:ext cx="203681" cy="413021"/>
            </a:xfrm>
            <a:custGeom>
              <a:avLst/>
              <a:gdLst>
                <a:gd name="T0" fmla="*/ 0 w 108"/>
                <a:gd name="T1" fmla="*/ 2147483647 h 219"/>
                <a:gd name="T2" fmla="*/ 2147483647 w 108"/>
                <a:gd name="T3" fmla="*/ 0 h 219"/>
                <a:gd name="T4" fmla="*/ 2147483647 w 108"/>
                <a:gd name="T5" fmla="*/ 2147483647 h 219"/>
                <a:gd name="T6" fmla="*/ 2147483647 w 108"/>
                <a:gd name="T7" fmla="*/ 2147483647 h 219"/>
                <a:gd name="T8" fmla="*/ 0 w 108"/>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219">
                  <a:moveTo>
                    <a:pt x="0" y="14"/>
                  </a:moveTo>
                  <a:lnTo>
                    <a:pt x="53" y="0"/>
                  </a:lnTo>
                  <a:lnTo>
                    <a:pt x="108" y="204"/>
                  </a:lnTo>
                  <a:lnTo>
                    <a:pt x="55" y="219"/>
                  </a:lnTo>
                  <a:lnTo>
                    <a:pt x="0" y="14"/>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5" name="Freeform 19"/>
            <p:cNvSpPr/>
            <p:nvPr/>
          </p:nvSpPr>
          <p:spPr bwMode="auto">
            <a:xfrm>
              <a:off x="3383851" y="4706044"/>
              <a:ext cx="288548" cy="392275"/>
            </a:xfrm>
            <a:custGeom>
              <a:avLst/>
              <a:gdLst>
                <a:gd name="T0" fmla="*/ 0 w 153"/>
                <a:gd name="T1" fmla="*/ 2147483647 h 208"/>
                <a:gd name="T2" fmla="*/ 2147483647 w 153"/>
                <a:gd name="T3" fmla="*/ 0 h 208"/>
                <a:gd name="T4" fmla="*/ 2147483647 w 153"/>
                <a:gd name="T5" fmla="*/ 2147483647 h 208"/>
                <a:gd name="T6" fmla="*/ 2147483647 w 153"/>
                <a:gd name="T7" fmla="*/ 2147483647 h 208"/>
                <a:gd name="T8" fmla="*/ 0 w 153"/>
                <a:gd name="T9" fmla="*/ 2147483647 h 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208">
                  <a:moveTo>
                    <a:pt x="0" y="28"/>
                  </a:moveTo>
                  <a:lnTo>
                    <a:pt x="47" y="0"/>
                  </a:lnTo>
                  <a:lnTo>
                    <a:pt x="153" y="183"/>
                  </a:lnTo>
                  <a:lnTo>
                    <a:pt x="106" y="208"/>
                  </a:lnTo>
                  <a:lnTo>
                    <a:pt x="0" y="2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6" name="Freeform 20"/>
            <p:cNvSpPr/>
            <p:nvPr/>
          </p:nvSpPr>
          <p:spPr bwMode="auto">
            <a:xfrm>
              <a:off x="3504551" y="4606089"/>
              <a:ext cx="354556" cy="354556"/>
            </a:xfrm>
            <a:custGeom>
              <a:avLst/>
              <a:gdLst>
                <a:gd name="T0" fmla="*/ 0 w 188"/>
                <a:gd name="T1" fmla="*/ 2147483647 h 188"/>
                <a:gd name="T2" fmla="*/ 2147483647 w 188"/>
                <a:gd name="T3" fmla="*/ 0 h 188"/>
                <a:gd name="T4" fmla="*/ 2147483647 w 188"/>
                <a:gd name="T5" fmla="*/ 2147483647 h 188"/>
                <a:gd name="T6" fmla="*/ 2147483647 w 188"/>
                <a:gd name="T7" fmla="*/ 2147483647 h 188"/>
                <a:gd name="T8" fmla="*/ 0 w 188"/>
                <a:gd name="T9" fmla="*/ 2147483647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0" y="39"/>
                  </a:moveTo>
                  <a:lnTo>
                    <a:pt x="40" y="0"/>
                  </a:lnTo>
                  <a:lnTo>
                    <a:pt x="188" y="150"/>
                  </a:lnTo>
                  <a:lnTo>
                    <a:pt x="149" y="188"/>
                  </a:lnTo>
                  <a:lnTo>
                    <a:pt x="0" y="39"/>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7" name="Freeform 21"/>
            <p:cNvSpPr/>
            <p:nvPr/>
          </p:nvSpPr>
          <p:spPr bwMode="auto">
            <a:xfrm>
              <a:off x="3604506" y="4483503"/>
              <a:ext cx="394161" cy="288549"/>
            </a:xfrm>
            <a:custGeom>
              <a:avLst/>
              <a:gdLst>
                <a:gd name="T0" fmla="*/ 0 w 209"/>
                <a:gd name="T1" fmla="*/ 2147483647 h 153"/>
                <a:gd name="T2" fmla="*/ 2147483647 w 209"/>
                <a:gd name="T3" fmla="*/ 0 h 153"/>
                <a:gd name="T4" fmla="*/ 2147483647 w 209"/>
                <a:gd name="T5" fmla="*/ 2147483647 h 153"/>
                <a:gd name="T6" fmla="*/ 2147483647 w 209"/>
                <a:gd name="T7" fmla="*/ 2147483647 h 153"/>
                <a:gd name="T8" fmla="*/ 0 w 209"/>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53">
                  <a:moveTo>
                    <a:pt x="0" y="47"/>
                  </a:moveTo>
                  <a:lnTo>
                    <a:pt x="27" y="0"/>
                  </a:lnTo>
                  <a:lnTo>
                    <a:pt x="209" y="105"/>
                  </a:lnTo>
                  <a:lnTo>
                    <a:pt x="182" y="153"/>
                  </a:lnTo>
                  <a:lnTo>
                    <a:pt x="0" y="47"/>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8" name="Freeform 22"/>
            <p:cNvSpPr/>
            <p:nvPr/>
          </p:nvSpPr>
          <p:spPr bwMode="auto">
            <a:xfrm>
              <a:off x="3668628" y="4345829"/>
              <a:ext cx="409248" cy="201796"/>
            </a:xfrm>
            <a:custGeom>
              <a:avLst/>
              <a:gdLst>
                <a:gd name="T0" fmla="*/ 0 w 217"/>
                <a:gd name="T1" fmla="*/ 2147483647 h 107"/>
                <a:gd name="T2" fmla="*/ 2147483647 w 217"/>
                <a:gd name="T3" fmla="*/ 0 h 107"/>
                <a:gd name="T4" fmla="*/ 2147483647 w 217"/>
                <a:gd name="T5" fmla="*/ 2147483647 h 107"/>
                <a:gd name="T6" fmla="*/ 2147483647 w 217"/>
                <a:gd name="T7" fmla="*/ 2147483647 h 107"/>
                <a:gd name="T8" fmla="*/ 0 w 217"/>
                <a:gd name="T9" fmla="*/ 2147483647 h 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7">
                  <a:moveTo>
                    <a:pt x="0" y="53"/>
                  </a:moveTo>
                  <a:lnTo>
                    <a:pt x="15" y="0"/>
                  </a:lnTo>
                  <a:lnTo>
                    <a:pt x="217" y="54"/>
                  </a:lnTo>
                  <a:lnTo>
                    <a:pt x="205" y="107"/>
                  </a:lnTo>
                  <a:lnTo>
                    <a:pt x="0" y="5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9" name="Rectangle 23"/>
            <p:cNvSpPr>
              <a:spLocks noChangeArrowheads="1"/>
            </p:cNvSpPr>
            <p:nvPr/>
          </p:nvSpPr>
          <p:spPr bwMode="auto">
            <a:xfrm>
              <a:off x="3700689" y="4204384"/>
              <a:ext cx="397932" cy="99955"/>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250" name="Freeform 24"/>
            <p:cNvSpPr/>
            <p:nvPr/>
          </p:nvSpPr>
          <p:spPr bwMode="auto">
            <a:xfrm>
              <a:off x="3668628" y="3959212"/>
              <a:ext cx="409248" cy="203681"/>
            </a:xfrm>
            <a:custGeom>
              <a:avLst/>
              <a:gdLst>
                <a:gd name="T0" fmla="*/ 2147483647 w 217"/>
                <a:gd name="T1" fmla="*/ 2147483647 h 108"/>
                <a:gd name="T2" fmla="*/ 0 w 217"/>
                <a:gd name="T3" fmla="*/ 2147483647 h 108"/>
                <a:gd name="T4" fmla="*/ 2147483647 w 217"/>
                <a:gd name="T5" fmla="*/ 0 h 108"/>
                <a:gd name="T6" fmla="*/ 2147483647 w 217"/>
                <a:gd name="T7" fmla="*/ 2147483647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15" y="108"/>
                  </a:moveTo>
                  <a:lnTo>
                    <a:pt x="0" y="55"/>
                  </a:lnTo>
                  <a:lnTo>
                    <a:pt x="203" y="0"/>
                  </a:lnTo>
                  <a:lnTo>
                    <a:pt x="217" y="53"/>
                  </a:lnTo>
                  <a:lnTo>
                    <a:pt x="15" y="10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51" name="Freeform 25"/>
            <p:cNvSpPr/>
            <p:nvPr/>
          </p:nvSpPr>
          <p:spPr bwMode="auto">
            <a:xfrm>
              <a:off x="3600734" y="3736672"/>
              <a:ext cx="396047" cy="288549"/>
            </a:xfrm>
            <a:custGeom>
              <a:avLst/>
              <a:gdLst>
                <a:gd name="T0" fmla="*/ 2147483647 w 210"/>
                <a:gd name="T1" fmla="*/ 2147483647 h 153"/>
                <a:gd name="T2" fmla="*/ 0 w 210"/>
                <a:gd name="T3" fmla="*/ 2147483647 h 153"/>
                <a:gd name="T4" fmla="*/ 2147483647 w 210"/>
                <a:gd name="T5" fmla="*/ 0 h 153"/>
                <a:gd name="T6" fmla="*/ 2147483647 w 210"/>
                <a:gd name="T7" fmla="*/ 2147483647 h 153"/>
                <a:gd name="T8" fmla="*/ 2147483647 w 210"/>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3">
                  <a:moveTo>
                    <a:pt x="27" y="153"/>
                  </a:moveTo>
                  <a:lnTo>
                    <a:pt x="0" y="106"/>
                  </a:lnTo>
                  <a:lnTo>
                    <a:pt x="182" y="0"/>
                  </a:lnTo>
                  <a:lnTo>
                    <a:pt x="210" y="47"/>
                  </a:lnTo>
                  <a:lnTo>
                    <a:pt x="27" y="15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52" name="Freeform 26"/>
            <p:cNvSpPr/>
            <p:nvPr/>
          </p:nvSpPr>
          <p:spPr bwMode="auto">
            <a:xfrm>
              <a:off x="3504551" y="3549963"/>
              <a:ext cx="350785" cy="350785"/>
            </a:xfrm>
            <a:custGeom>
              <a:avLst/>
              <a:gdLst>
                <a:gd name="T0" fmla="*/ 2147483647 w 186"/>
                <a:gd name="T1" fmla="*/ 2147483647 h 186"/>
                <a:gd name="T2" fmla="*/ 0 w 186"/>
                <a:gd name="T3" fmla="*/ 2147483647 h 186"/>
                <a:gd name="T4" fmla="*/ 2147483647 w 186"/>
                <a:gd name="T5" fmla="*/ 0 h 186"/>
                <a:gd name="T6" fmla="*/ 2147483647 w 186"/>
                <a:gd name="T7" fmla="*/ 2147483647 h 186"/>
                <a:gd name="T8" fmla="*/ 2147483647 w 186"/>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 h="186">
                  <a:moveTo>
                    <a:pt x="38" y="186"/>
                  </a:moveTo>
                  <a:lnTo>
                    <a:pt x="0" y="148"/>
                  </a:lnTo>
                  <a:lnTo>
                    <a:pt x="147" y="0"/>
                  </a:lnTo>
                  <a:lnTo>
                    <a:pt x="186" y="39"/>
                  </a:lnTo>
                  <a:lnTo>
                    <a:pt x="38" y="186"/>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53" name="Freeform 27"/>
            <p:cNvSpPr/>
            <p:nvPr/>
          </p:nvSpPr>
          <p:spPr bwMode="auto">
            <a:xfrm>
              <a:off x="3380080" y="3408518"/>
              <a:ext cx="288548" cy="396047"/>
            </a:xfrm>
            <a:custGeom>
              <a:avLst/>
              <a:gdLst>
                <a:gd name="T0" fmla="*/ 2147483647 w 153"/>
                <a:gd name="T1" fmla="*/ 2147483647 h 210"/>
                <a:gd name="T2" fmla="*/ 0 w 153"/>
                <a:gd name="T3" fmla="*/ 2147483647 h 210"/>
                <a:gd name="T4" fmla="*/ 2147483647 w 153"/>
                <a:gd name="T5" fmla="*/ 0 h 210"/>
                <a:gd name="T6" fmla="*/ 2147483647 w 153"/>
                <a:gd name="T7" fmla="*/ 2147483647 h 210"/>
                <a:gd name="T8" fmla="*/ 2147483647 w 153"/>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210">
                  <a:moveTo>
                    <a:pt x="47" y="210"/>
                  </a:moveTo>
                  <a:lnTo>
                    <a:pt x="0" y="183"/>
                  </a:lnTo>
                  <a:lnTo>
                    <a:pt x="106" y="0"/>
                  </a:lnTo>
                  <a:lnTo>
                    <a:pt x="153" y="28"/>
                  </a:lnTo>
                  <a:lnTo>
                    <a:pt x="47" y="21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54" name="Freeform 28"/>
            <p:cNvSpPr/>
            <p:nvPr/>
          </p:nvSpPr>
          <p:spPr bwMode="auto">
            <a:xfrm>
              <a:off x="3242405" y="3327422"/>
              <a:ext cx="203681" cy="413021"/>
            </a:xfrm>
            <a:custGeom>
              <a:avLst/>
              <a:gdLst>
                <a:gd name="T0" fmla="*/ 2147483647 w 108"/>
                <a:gd name="T1" fmla="*/ 2147483647 h 219"/>
                <a:gd name="T2" fmla="*/ 0 w 108"/>
                <a:gd name="T3" fmla="*/ 2147483647 h 219"/>
                <a:gd name="T4" fmla="*/ 2147483647 w 108"/>
                <a:gd name="T5" fmla="*/ 0 h 219"/>
                <a:gd name="T6" fmla="*/ 2147483647 w 108"/>
                <a:gd name="T7" fmla="*/ 2147483647 h 219"/>
                <a:gd name="T8" fmla="*/ 2147483647 w 108"/>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219">
                  <a:moveTo>
                    <a:pt x="53" y="219"/>
                  </a:moveTo>
                  <a:lnTo>
                    <a:pt x="0" y="204"/>
                  </a:lnTo>
                  <a:lnTo>
                    <a:pt x="55" y="0"/>
                  </a:lnTo>
                  <a:lnTo>
                    <a:pt x="108" y="14"/>
                  </a:lnTo>
                  <a:lnTo>
                    <a:pt x="53" y="219"/>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grpSp>
      <p:grpSp>
        <p:nvGrpSpPr>
          <p:cNvPr id="29" name="组合 28"/>
          <p:cNvGrpSpPr/>
          <p:nvPr/>
        </p:nvGrpSpPr>
        <p:grpSpPr bwMode="auto">
          <a:xfrm>
            <a:off x="5196006" y="3309938"/>
            <a:ext cx="1890466" cy="1892300"/>
            <a:chOff x="5195354" y="3310449"/>
            <a:chExt cx="1891597" cy="1891596"/>
          </a:xfrm>
        </p:grpSpPr>
        <p:sp>
          <p:nvSpPr>
            <p:cNvPr id="7207" name="Rectangle 30"/>
            <p:cNvSpPr>
              <a:spLocks noChangeArrowheads="1"/>
            </p:cNvSpPr>
            <p:nvPr/>
          </p:nvSpPr>
          <p:spPr bwMode="auto">
            <a:xfrm>
              <a:off x="6085517" y="3310449"/>
              <a:ext cx="103726" cy="39793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600">
                <a:solidFill>
                  <a:schemeClr val="tx1">
                    <a:lumMod val="50000"/>
                    <a:lumOff val="50000"/>
                  </a:schemeClr>
                </a:solidFill>
                <a:ea typeface="+mn-ea"/>
                <a:cs typeface="+mn-ea"/>
              </a:endParaRPr>
            </a:p>
          </p:txBody>
        </p:sp>
        <p:sp>
          <p:nvSpPr>
            <p:cNvPr id="7208" name="Freeform 31"/>
            <p:cNvSpPr/>
            <p:nvPr/>
          </p:nvSpPr>
          <p:spPr bwMode="auto">
            <a:xfrm>
              <a:off x="5842232" y="3329309"/>
              <a:ext cx="201795" cy="411135"/>
            </a:xfrm>
            <a:custGeom>
              <a:avLst/>
              <a:gdLst>
                <a:gd name="T0" fmla="*/ 2147483647 w 107"/>
                <a:gd name="T1" fmla="*/ 2147483647 h 218"/>
                <a:gd name="T2" fmla="*/ 2147483647 w 107"/>
                <a:gd name="T3" fmla="*/ 2147483647 h 218"/>
                <a:gd name="T4" fmla="*/ 0 w 107"/>
                <a:gd name="T5" fmla="*/ 2147483647 h 218"/>
                <a:gd name="T6" fmla="*/ 2147483647 w 107"/>
                <a:gd name="T7" fmla="*/ 0 h 218"/>
                <a:gd name="T8" fmla="*/ 2147483647 w 107"/>
                <a:gd name="T9" fmla="*/ 2147483647 h 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218">
                  <a:moveTo>
                    <a:pt x="107" y="203"/>
                  </a:moveTo>
                  <a:lnTo>
                    <a:pt x="54" y="218"/>
                  </a:lnTo>
                  <a:lnTo>
                    <a:pt x="0" y="15"/>
                  </a:lnTo>
                  <a:lnTo>
                    <a:pt x="53" y="0"/>
                  </a:lnTo>
                  <a:lnTo>
                    <a:pt x="107" y="20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09" name="Freeform 32"/>
            <p:cNvSpPr/>
            <p:nvPr/>
          </p:nvSpPr>
          <p:spPr bwMode="auto">
            <a:xfrm>
              <a:off x="5621576" y="3412290"/>
              <a:ext cx="284776" cy="396047"/>
            </a:xfrm>
            <a:custGeom>
              <a:avLst/>
              <a:gdLst>
                <a:gd name="T0" fmla="*/ 2147483647 w 151"/>
                <a:gd name="T1" fmla="*/ 2147483647 h 210"/>
                <a:gd name="T2" fmla="*/ 2147483647 w 151"/>
                <a:gd name="T3" fmla="*/ 2147483647 h 210"/>
                <a:gd name="T4" fmla="*/ 0 w 151"/>
                <a:gd name="T5" fmla="*/ 2147483647 h 210"/>
                <a:gd name="T6" fmla="*/ 2147483647 w 151"/>
                <a:gd name="T7" fmla="*/ 0 h 210"/>
                <a:gd name="T8" fmla="*/ 2147483647 w 151"/>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0">
                  <a:moveTo>
                    <a:pt x="151" y="183"/>
                  </a:moveTo>
                  <a:lnTo>
                    <a:pt x="104" y="210"/>
                  </a:lnTo>
                  <a:lnTo>
                    <a:pt x="0" y="28"/>
                  </a:lnTo>
                  <a:lnTo>
                    <a:pt x="46" y="0"/>
                  </a:lnTo>
                  <a:lnTo>
                    <a:pt x="151" y="18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0" name="Freeform 33"/>
            <p:cNvSpPr/>
            <p:nvPr/>
          </p:nvSpPr>
          <p:spPr bwMode="auto">
            <a:xfrm>
              <a:off x="5432982" y="3553735"/>
              <a:ext cx="354556" cy="350785"/>
            </a:xfrm>
            <a:custGeom>
              <a:avLst/>
              <a:gdLst>
                <a:gd name="T0" fmla="*/ 2147483647 w 188"/>
                <a:gd name="T1" fmla="*/ 2147483647 h 186"/>
                <a:gd name="T2" fmla="*/ 2147483647 w 188"/>
                <a:gd name="T3" fmla="*/ 2147483647 h 186"/>
                <a:gd name="T4" fmla="*/ 0 w 188"/>
                <a:gd name="T5" fmla="*/ 2147483647 h 186"/>
                <a:gd name="T6" fmla="*/ 2147483647 w 188"/>
                <a:gd name="T7" fmla="*/ 0 h 186"/>
                <a:gd name="T8" fmla="*/ 2147483647 w 188"/>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6">
                  <a:moveTo>
                    <a:pt x="188" y="148"/>
                  </a:moveTo>
                  <a:lnTo>
                    <a:pt x="149" y="186"/>
                  </a:lnTo>
                  <a:lnTo>
                    <a:pt x="0" y="38"/>
                  </a:lnTo>
                  <a:lnTo>
                    <a:pt x="38" y="0"/>
                  </a:lnTo>
                  <a:lnTo>
                    <a:pt x="188" y="14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1" name="Freeform 34"/>
            <p:cNvSpPr/>
            <p:nvPr/>
          </p:nvSpPr>
          <p:spPr bwMode="auto">
            <a:xfrm>
              <a:off x="5295309" y="3740443"/>
              <a:ext cx="394161" cy="288549"/>
            </a:xfrm>
            <a:custGeom>
              <a:avLst/>
              <a:gdLst>
                <a:gd name="T0" fmla="*/ 2147483647 w 209"/>
                <a:gd name="T1" fmla="*/ 2147483647 h 153"/>
                <a:gd name="T2" fmla="*/ 2147483647 w 209"/>
                <a:gd name="T3" fmla="*/ 2147483647 h 153"/>
                <a:gd name="T4" fmla="*/ 0 w 209"/>
                <a:gd name="T5" fmla="*/ 2147483647 h 153"/>
                <a:gd name="T6" fmla="*/ 2147483647 w 209"/>
                <a:gd name="T7" fmla="*/ 0 h 153"/>
                <a:gd name="T8" fmla="*/ 2147483647 w 209"/>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53">
                  <a:moveTo>
                    <a:pt x="209" y="105"/>
                  </a:moveTo>
                  <a:lnTo>
                    <a:pt x="182" y="153"/>
                  </a:lnTo>
                  <a:lnTo>
                    <a:pt x="0" y="47"/>
                  </a:lnTo>
                  <a:lnTo>
                    <a:pt x="27" y="0"/>
                  </a:lnTo>
                  <a:lnTo>
                    <a:pt x="209" y="10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2" name="Freeform 35"/>
            <p:cNvSpPr/>
            <p:nvPr/>
          </p:nvSpPr>
          <p:spPr bwMode="auto">
            <a:xfrm>
              <a:off x="5212328" y="3962984"/>
              <a:ext cx="409248" cy="203681"/>
            </a:xfrm>
            <a:custGeom>
              <a:avLst/>
              <a:gdLst>
                <a:gd name="T0" fmla="*/ 2147483647 w 217"/>
                <a:gd name="T1" fmla="*/ 2147483647 h 108"/>
                <a:gd name="T2" fmla="*/ 2147483647 w 217"/>
                <a:gd name="T3" fmla="*/ 2147483647 h 108"/>
                <a:gd name="T4" fmla="*/ 0 w 217"/>
                <a:gd name="T5" fmla="*/ 2147483647 h 108"/>
                <a:gd name="T6" fmla="*/ 2147483647 w 217"/>
                <a:gd name="T7" fmla="*/ 0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217" y="55"/>
                  </a:moveTo>
                  <a:lnTo>
                    <a:pt x="202" y="108"/>
                  </a:lnTo>
                  <a:lnTo>
                    <a:pt x="0" y="53"/>
                  </a:lnTo>
                  <a:lnTo>
                    <a:pt x="14" y="0"/>
                  </a:lnTo>
                  <a:lnTo>
                    <a:pt x="217" y="5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3" name="Rectangle 36"/>
            <p:cNvSpPr>
              <a:spLocks noChangeArrowheads="1"/>
            </p:cNvSpPr>
            <p:nvPr/>
          </p:nvSpPr>
          <p:spPr bwMode="auto">
            <a:xfrm>
              <a:off x="5195354" y="4208156"/>
              <a:ext cx="396047" cy="101841"/>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214" name="Freeform 37"/>
            <p:cNvSpPr/>
            <p:nvPr/>
          </p:nvSpPr>
          <p:spPr bwMode="auto">
            <a:xfrm>
              <a:off x="5212328" y="4351488"/>
              <a:ext cx="413020" cy="199910"/>
            </a:xfrm>
            <a:custGeom>
              <a:avLst/>
              <a:gdLst>
                <a:gd name="T0" fmla="*/ 2147483647 w 219"/>
                <a:gd name="T1" fmla="*/ 0 h 106"/>
                <a:gd name="T2" fmla="*/ 2147483647 w 219"/>
                <a:gd name="T3" fmla="*/ 2147483647 h 106"/>
                <a:gd name="T4" fmla="*/ 2147483647 w 219"/>
                <a:gd name="T5" fmla="*/ 2147483647 h 106"/>
                <a:gd name="T6" fmla="*/ 0 w 219"/>
                <a:gd name="T7" fmla="*/ 2147483647 h 106"/>
                <a:gd name="T8" fmla="*/ 2147483647 w 219"/>
                <a:gd name="T9" fmla="*/ 0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6">
                  <a:moveTo>
                    <a:pt x="204" y="0"/>
                  </a:moveTo>
                  <a:lnTo>
                    <a:pt x="219" y="51"/>
                  </a:lnTo>
                  <a:lnTo>
                    <a:pt x="14" y="106"/>
                  </a:lnTo>
                  <a:lnTo>
                    <a:pt x="0" y="55"/>
                  </a:lnTo>
                  <a:lnTo>
                    <a:pt x="204"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5" name="Freeform 38"/>
            <p:cNvSpPr/>
            <p:nvPr/>
          </p:nvSpPr>
          <p:spPr bwMode="auto">
            <a:xfrm>
              <a:off x="5295309" y="4489161"/>
              <a:ext cx="394161" cy="286663"/>
            </a:xfrm>
            <a:custGeom>
              <a:avLst/>
              <a:gdLst>
                <a:gd name="T0" fmla="*/ 2147483647 w 209"/>
                <a:gd name="T1" fmla="*/ 0 h 152"/>
                <a:gd name="T2" fmla="*/ 2147483647 w 209"/>
                <a:gd name="T3" fmla="*/ 2147483647 h 152"/>
                <a:gd name="T4" fmla="*/ 2147483647 w 209"/>
                <a:gd name="T5" fmla="*/ 2147483647 h 152"/>
                <a:gd name="T6" fmla="*/ 0 w 209"/>
                <a:gd name="T7" fmla="*/ 2147483647 h 152"/>
                <a:gd name="T8" fmla="*/ 2147483647 w 209"/>
                <a:gd name="T9" fmla="*/ 0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52">
                  <a:moveTo>
                    <a:pt x="182" y="0"/>
                  </a:moveTo>
                  <a:lnTo>
                    <a:pt x="209" y="46"/>
                  </a:lnTo>
                  <a:lnTo>
                    <a:pt x="27" y="152"/>
                  </a:lnTo>
                  <a:lnTo>
                    <a:pt x="0" y="104"/>
                  </a:lnTo>
                  <a:lnTo>
                    <a:pt x="182"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6" name="Freeform 39"/>
            <p:cNvSpPr/>
            <p:nvPr/>
          </p:nvSpPr>
          <p:spPr bwMode="auto">
            <a:xfrm>
              <a:off x="5434869" y="4609861"/>
              <a:ext cx="354556" cy="354556"/>
            </a:xfrm>
            <a:custGeom>
              <a:avLst/>
              <a:gdLst>
                <a:gd name="T0" fmla="*/ 2147483647 w 188"/>
                <a:gd name="T1" fmla="*/ 0 h 188"/>
                <a:gd name="T2" fmla="*/ 2147483647 w 188"/>
                <a:gd name="T3" fmla="*/ 2147483647 h 188"/>
                <a:gd name="T4" fmla="*/ 2147483647 w 188"/>
                <a:gd name="T5" fmla="*/ 2147483647 h 188"/>
                <a:gd name="T6" fmla="*/ 0 w 188"/>
                <a:gd name="T7" fmla="*/ 2147483647 h 188"/>
                <a:gd name="T8" fmla="*/ 2147483647 w 188"/>
                <a:gd name="T9" fmla="*/ 0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150" y="0"/>
                  </a:moveTo>
                  <a:lnTo>
                    <a:pt x="188" y="38"/>
                  </a:lnTo>
                  <a:lnTo>
                    <a:pt x="39" y="188"/>
                  </a:lnTo>
                  <a:lnTo>
                    <a:pt x="0" y="150"/>
                  </a:lnTo>
                  <a:lnTo>
                    <a:pt x="150"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7" name="Freeform 40"/>
            <p:cNvSpPr/>
            <p:nvPr/>
          </p:nvSpPr>
          <p:spPr bwMode="auto">
            <a:xfrm>
              <a:off x="5625348" y="4706044"/>
              <a:ext cx="284776" cy="396047"/>
            </a:xfrm>
            <a:custGeom>
              <a:avLst/>
              <a:gdLst>
                <a:gd name="T0" fmla="*/ 2147483647 w 151"/>
                <a:gd name="T1" fmla="*/ 0 h 210"/>
                <a:gd name="T2" fmla="*/ 2147483647 w 151"/>
                <a:gd name="T3" fmla="*/ 2147483647 h 210"/>
                <a:gd name="T4" fmla="*/ 2147483647 w 151"/>
                <a:gd name="T5" fmla="*/ 2147483647 h 210"/>
                <a:gd name="T6" fmla="*/ 0 w 151"/>
                <a:gd name="T7" fmla="*/ 2147483647 h 210"/>
                <a:gd name="T8" fmla="*/ 2147483647 w 151"/>
                <a:gd name="T9" fmla="*/ 0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0">
                  <a:moveTo>
                    <a:pt x="104" y="0"/>
                  </a:moveTo>
                  <a:lnTo>
                    <a:pt x="151" y="28"/>
                  </a:lnTo>
                  <a:lnTo>
                    <a:pt x="47" y="210"/>
                  </a:lnTo>
                  <a:lnTo>
                    <a:pt x="0" y="183"/>
                  </a:lnTo>
                  <a:lnTo>
                    <a:pt x="104"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8" name="Freeform 41"/>
            <p:cNvSpPr/>
            <p:nvPr/>
          </p:nvSpPr>
          <p:spPr bwMode="auto">
            <a:xfrm>
              <a:off x="5847889" y="4775823"/>
              <a:ext cx="199910" cy="409249"/>
            </a:xfrm>
            <a:custGeom>
              <a:avLst/>
              <a:gdLst>
                <a:gd name="T0" fmla="*/ 2147483647 w 106"/>
                <a:gd name="T1" fmla="*/ 0 h 217"/>
                <a:gd name="T2" fmla="*/ 2147483647 w 106"/>
                <a:gd name="T3" fmla="*/ 2147483647 h 217"/>
                <a:gd name="T4" fmla="*/ 2147483647 w 106"/>
                <a:gd name="T5" fmla="*/ 2147483647 h 217"/>
                <a:gd name="T6" fmla="*/ 0 w 106"/>
                <a:gd name="T7" fmla="*/ 2147483647 h 217"/>
                <a:gd name="T8" fmla="*/ 2147483647 w 106"/>
                <a:gd name="T9" fmla="*/ 0 h 2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 h="217">
                  <a:moveTo>
                    <a:pt x="55" y="0"/>
                  </a:moveTo>
                  <a:lnTo>
                    <a:pt x="106" y="12"/>
                  </a:lnTo>
                  <a:lnTo>
                    <a:pt x="51" y="217"/>
                  </a:lnTo>
                  <a:lnTo>
                    <a:pt x="0" y="202"/>
                  </a:lnTo>
                  <a:lnTo>
                    <a:pt x="55"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9" name="Rectangle 42"/>
            <p:cNvSpPr>
              <a:spLocks noChangeArrowheads="1"/>
            </p:cNvSpPr>
            <p:nvPr/>
          </p:nvSpPr>
          <p:spPr bwMode="auto">
            <a:xfrm>
              <a:off x="6089289" y="4805998"/>
              <a:ext cx="103726" cy="396047"/>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220" name="Freeform 43"/>
            <p:cNvSpPr/>
            <p:nvPr/>
          </p:nvSpPr>
          <p:spPr bwMode="auto">
            <a:xfrm>
              <a:off x="6234507" y="4772051"/>
              <a:ext cx="201795" cy="413021"/>
            </a:xfrm>
            <a:custGeom>
              <a:avLst/>
              <a:gdLst>
                <a:gd name="T0" fmla="*/ 0 w 107"/>
                <a:gd name="T1" fmla="*/ 2147483647 h 219"/>
                <a:gd name="T2" fmla="*/ 2147483647 w 107"/>
                <a:gd name="T3" fmla="*/ 0 h 219"/>
                <a:gd name="T4" fmla="*/ 2147483647 w 107"/>
                <a:gd name="T5" fmla="*/ 2147483647 h 219"/>
                <a:gd name="T6" fmla="*/ 2147483647 w 107"/>
                <a:gd name="T7" fmla="*/ 2147483647 h 219"/>
                <a:gd name="T8" fmla="*/ 0 w 107"/>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219">
                  <a:moveTo>
                    <a:pt x="0" y="14"/>
                  </a:moveTo>
                  <a:lnTo>
                    <a:pt x="53" y="0"/>
                  </a:lnTo>
                  <a:lnTo>
                    <a:pt x="107" y="204"/>
                  </a:lnTo>
                  <a:lnTo>
                    <a:pt x="54" y="219"/>
                  </a:lnTo>
                  <a:lnTo>
                    <a:pt x="0" y="14"/>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1" name="Freeform 44"/>
            <p:cNvSpPr/>
            <p:nvPr/>
          </p:nvSpPr>
          <p:spPr bwMode="auto">
            <a:xfrm>
              <a:off x="6372180" y="4706044"/>
              <a:ext cx="288548" cy="392275"/>
            </a:xfrm>
            <a:custGeom>
              <a:avLst/>
              <a:gdLst>
                <a:gd name="T0" fmla="*/ 0 w 153"/>
                <a:gd name="T1" fmla="*/ 2147483647 h 208"/>
                <a:gd name="T2" fmla="*/ 2147483647 w 153"/>
                <a:gd name="T3" fmla="*/ 0 h 208"/>
                <a:gd name="T4" fmla="*/ 2147483647 w 153"/>
                <a:gd name="T5" fmla="*/ 2147483647 h 208"/>
                <a:gd name="T6" fmla="*/ 2147483647 w 153"/>
                <a:gd name="T7" fmla="*/ 2147483647 h 208"/>
                <a:gd name="T8" fmla="*/ 0 w 153"/>
                <a:gd name="T9" fmla="*/ 2147483647 h 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208">
                  <a:moveTo>
                    <a:pt x="0" y="28"/>
                  </a:moveTo>
                  <a:lnTo>
                    <a:pt x="47" y="0"/>
                  </a:lnTo>
                  <a:lnTo>
                    <a:pt x="153" y="183"/>
                  </a:lnTo>
                  <a:lnTo>
                    <a:pt x="105" y="208"/>
                  </a:lnTo>
                  <a:lnTo>
                    <a:pt x="0" y="2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2" name="Freeform 45"/>
            <p:cNvSpPr/>
            <p:nvPr/>
          </p:nvSpPr>
          <p:spPr bwMode="auto">
            <a:xfrm>
              <a:off x="6490995" y="4606089"/>
              <a:ext cx="354556" cy="354556"/>
            </a:xfrm>
            <a:custGeom>
              <a:avLst/>
              <a:gdLst>
                <a:gd name="T0" fmla="*/ 0 w 188"/>
                <a:gd name="T1" fmla="*/ 2147483647 h 188"/>
                <a:gd name="T2" fmla="*/ 2147483647 w 188"/>
                <a:gd name="T3" fmla="*/ 0 h 188"/>
                <a:gd name="T4" fmla="*/ 2147483647 w 188"/>
                <a:gd name="T5" fmla="*/ 2147483647 h 188"/>
                <a:gd name="T6" fmla="*/ 2147483647 w 188"/>
                <a:gd name="T7" fmla="*/ 2147483647 h 188"/>
                <a:gd name="T8" fmla="*/ 0 w 188"/>
                <a:gd name="T9" fmla="*/ 2147483647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0" y="39"/>
                  </a:moveTo>
                  <a:lnTo>
                    <a:pt x="39" y="0"/>
                  </a:lnTo>
                  <a:lnTo>
                    <a:pt x="188" y="150"/>
                  </a:lnTo>
                  <a:lnTo>
                    <a:pt x="150" y="188"/>
                  </a:lnTo>
                  <a:lnTo>
                    <a:pt x="0" y="39"/>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3" name="Freeform 46"/>
            <p:cNvSpPr/>
            <p:nvPr/>
          </p:nvSpPr>
          <p:spPr bwMode="auto">
            <a:xfrm>
              <a:off x="6590949" y="4483503"/>
              <a:ext cx="396047" cy="288549"/>
            </a:xfrm>
            <a:custGeom>
              <a:avLst/>
              <a:gdLst>
                <a:gd name="T0" fmla="*/ 0 w 210"/>
                <a:gd name="T1" fmla="*/ 2147483647 h 153"/>
                <a:gd name="T2" fmla="*/ 2147483647 w 210"/>
                <a:gd name="T3" fmla="*/ 0 h 153"/>
                <a:gd name="T4" fmla="*/ 2147483647 w 210"/>
                <a:gd name="T5" fmla="*/ 2147483647 h 153"/>
                <a:gd name="T6" fmla="*/ 2147483647 w 210"/>
                <a:gd name="T7" fmla="*/ 2147483647 h 153"/>
                <a:gd name="T8" fmla="*/ 0 w 210"/>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3">
                  <a:moveTo>
                    <a:pt x="0" y="47"/>
                  </a:moveTo>
                  <a:lnTo>
                    <a:pt x="28" y="0"/>
                  </a:lnTo>
                  <a:lnTo>
                    <a:pt x="210" y="105"/>
                  </a:lnTo>
                  <a:lnTo>
                    <a:pt x="183" y="153"/>
                  </a:lnTo>
                  <a:lnTo>
                    <a:pt x="0" y="47"/>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4" name="Freeform 47"/>
            <p:cNvSpPr/>
            <p:nvPr/>
          </p:nvSpPr>
          <p:spPr bwMode="auto">
            <a:xfrm>
              <a:off x="6656957" y="4345829"/>
              <a:ext cx="409248" cy="201796"/>
            </a:xfrm>
            <a:custGeom>
              <a:avLst/>
              <a:gdLst>
                <a:gd name="T0" fmla="*/ 0 w 217"/>
                <a:gd name="T1" fmla="*/ 2147483647 h 107"/>
                <a:gd name="T2" fmla="*/ 2147483647 w 217"/>
                <a:gd name="T3" fmla="*/ 0 h 107"/>
                <a:gd name="T4" fmla="*/ 2147483647 w 217"/>
                <a:gd name="T5" fmla="*/ 2147483647 h 107"/>
                <a:gd name="T6" fmla="*/ 2147483647 w 217"/>
                <a:gd name="T7" fmla="*/ 2147483647 h 107"/>
                <a:gd name="T8" fmla="*/ 0 w 217"/>
                <a:gd name="T9" fmla="*/ 2147483647 h 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7">
                  <a:moveTo>
                    <a:pt x="0" y="53"/>
                  </a:moveTo>
                  <a:lnTo>
                    <a:pt x="15" y="0"/>
                  </a:lnTo>
                  <a:lnTo>
                    <a:pt x="217" y="54"/>
                  </a:lnTo>
                  <a:lnTo>
                    <a:pt x="204" y="107"/>
                  </a:lnTo>
                  <a:lnTo>
                    <a:pt x="0" y="5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5" name="Rectangle 48"/>
            <p:cNvSpPr>
              <a:spLocks noChangeArrowheads="1"/>
            </p:cNvSpPr>
            <p:nvPr/>
          </p:nvSpPr>
          <p:spPr bwMode="auto">
            <a:xfrm>
              <a:off x="6687132" y="4204384"/>
              <a:ext cx="399819" cy="99955"/>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226" name="Freeform 49"/>
            <p:cNvSpPr/>
            <p:nvPr/>
          </p:nvSpPr>
          <p:spPr bwMode="auto">
            <a:xfrm>
              <a:off x="6656957" y="3959212"/>
              <a:ext cx="409248" cy="203681"/>
            </a:xfrm>
            <a:custGeom>
              <a:avLst/>
              <a:gdLst>
                <a:gd name="T0" fmla="*/ 2147483647 w 217"/>
                <a:gd name="T1" fmla="*/ 2147483647 h 108"/>
                <a:gd name="T2" fmla="*/ 0 w 217"/>
                <a:gd name="T3" fmla="*/ 2147483647 h 108"/>
                <a:gd name="T4" fmla="*/ 2147483647 w 217"/>
                <a:gd name="T5" fmla="*/ 0 h 108"/>
                <a:gd name="T6" fmla="*/ 2147483647 w 217"/>
                <a:gd name="T7" fmla="*/ 2147483647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13" y="108"/>
                  </a:moveTo>
                  <a:lnTo>
                    <a:pt x="0" y="55"/>
                  </a:lnTo>
                  <a:lnTo>
                    <a:pt x="202" y="0"/>
                  </a:lnTo>
                  <a:lnTo>
                    <a:pt x="217" y="53"/>
                  </a:lnTo>
                  <a:lnTo>
                    <a:pt x="13" y="10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7" name="Freeform 50"/>
            <p:cNvSpPr/>
            <p:nvPr/>
          </p:nvSpPr>
          <p:spPr bwMode="auto">
            <a:xfrm>
              <a:off x="6589063" y="3736672"/>
              <a:ext cx="394161" cy="288549"/>
            </a:xfrm>
            <a:custGeom>
              <a:avLst/>
              <a:gdLst>
                <a:gd name="T0" fmla="*/ 2147483647 w 209"/>
                <a:gd name="T1" fmla="*/ 2147483647 h 153"/>
                <a:gd name="T2" fmla="*/ 0 w 209"/>
                <a:gd name="T3" fmla="*/ 2147483647 h 153"/>
                <a:gd name="T4" fmla="*/ 2147483647 w 209"/>
                <a:gd name="T5" fmla="*/ 0 h 153"/>
                <a:gd name="T6" fmla="*/ 2147483647 w 209"/>
                <a:gd name="T7" fmla="*/ 2147483647 h 153"/>
                <a:gd name="T8" fmla="*/ 2147483647 w 209"/>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53">
                  <a:moveTo>
                    <a:pt x="27" y="153"/>
                  </a:moveTo>
                  <a:lnTo>
                    <a:pt x="0" y="106"/>
                  </a:lnTo>
                  <a:lnTo>
                    <a:pt x="182" y="0"/>
                  </a:lnTo>
                  <a:lnTo>
                    <a:pt x="209" y="47"/>
                  </a:lnTo>
                  <a:lnTo>
                    <a:pt x="27" y="15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8" name="Freeform 51"/>
            <p:cNvSpPr/>
            <p:nvPr/>
          </p:nvSpPr>
          <p:spPr bwMode="auto">
            <a:xfrm>
              <a:off x="6489108" y="3549963"/>
              <a:ext cx="352670" cy="350785"/>
            </a:xfrm>
            <a:custGeom>
              <a:avLst/>
              <a:gdLst>
                <a:gd name="T0" fmla="*/ 2147483647 w 187"/>
                <a:gd name="T1" fmla="*/ 2147483647 h 186"/>
                <a:gd name="T2" fmla="*/ 0 w 187"/>
                <a:gd name="T3" fmla="*/ 2147483647 h 186"/>
                <a:gd name="T4" fmla="*/ 2147483647 w 187"/>
                <a:gd name="T5" fmla="*/ 0 h 186"/>
                <a:gd name="T6" fmla="*/ 2147483647 w 187"/>
                <a:gd name="T7" fmla="*/ 2147483647 h 186"/>
                <a:gd name="T8" fmla="*/ 2147483647 w 187"/>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 h="186">
                  <a:moveTo>
                    <a:pt x="40" y="186"/>
                  </a:moveTo>
                  <a:lnTo>
                    <a:pt x="0" y="148"/>
                  </a:lnTo>
                  <a:lnTo>
                    <a:pt x="149" y="0"/>
                  </a:lnTo>
                  <a:lnTo>
                    <a:pt x="187" y="39"/>
                  </a:lnTo>
                  <a:lnTo>
                    <a:pt x="40" y="18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9" name="Freeform 52"/>
            <p:cNvSpPr/>
            <p:nvPr/>
          </p:nvSpPr>
          <p:spPr bwMode="auto">
            <a:xfrm>
              <a:off x="6368408" y="3408518"/>
              <a:ext cx="284776" cy="396047"/>
            </a:xfrm>
            <a:custGeom>
              <a:avLst/>
              <a:gdLst>
                <a:gd name="T0" fmla="*/ 2147483647 w 151"/>
                <a:gd name="T1" fmla="*/ 2147483647 h 210"/>
                <a:gd name="T2" fmla="*/ 0 w 151"/>
                <a:gd name="T3" fmla="*/ 2147483647 h 210"/>
                <a:gd name="T4" fmla="*/ 2147483647 w 151"/>
                <a:gd name="T5" fmla="*/ 0 h 210"/>
                <a:gd name="T6" fmla="*/ 2147483647 w 151"/>
                <a:gd name="T7" fmla="*/ 2147483647 h 210"/>
                <a:gd name="T8" fmla="*/ 2147483647 w 151"/>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0">
                  <a:moveTo>
                    <a:pt x="47" y="210"/>
                  </a:moveTo>
                  <a:lnTo>
                    <a:pt x="0" y="183"/>
                  </a:lnTo>
                  <a:lnTo>
                    <a:pt x="106" y="0"/>
                  </a:lnTo>
                  <a:lnTo>
                    <a:pt x="151" y="28"/>
                  </a:lnTo>
                  <a:lnTo>
                    <a:pt x="47" y="21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0" name="Freeform 53"/>
            <p:cNvSpPr/>
            <p:nvPr/>
          </p:nvSpPr>
          <p:spPr bwMode="auto">
            <a:xfrm>
              <a:off x="6230735" y="3327422"/>
              <a:ext cx="201795" cy="413021"/>
            </a:xfrm>
            <a:custGeom>
              <a:avLst/>
              <a:gdLst>
                <a:gd name="T0" fmla="*/ 2147483647 w 107"/>
                <a:gd name="T1" fmla="*/ 2147483647 h 219"/>
                <a:gd name="T2" fmla="*/ 0 w 107"/>
                <a:gd name="T3" fmla="*/ 2147483647 h 219"/>
                <a:gd name="T4" fmla="*/ 2147483647 w 107"/>
                <a:gd name="T5" fmla="*/ 0 h 219"/>
                <a:gd name="T6" fmla="*/ 2147483647 w 107"/>
                <a:gd name="T7" fmla="*/ 2147483647 h 219"/>
                <a:gd name="T8" fmla="*/ 2147483647 w 107"/>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219">
                  <a:moveTo>
                    <a:pt x="53" y="219"/>
                  </a:moveTo>
                  <a:lnTo>
                    <a:pt x="0" y="204"/>
                  </a:lnTo>
                  <a:lnTo>
                    <a:pt x="55" y="0"/>
                  </a:lnTo>
                  <a:lnTo>
                    <a:pt x="107" y="14"/>
                  </a:lnTo>
                  <a:lnTo>
                    <a:pt x="53" y="21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grpSp>
      <p:grpSp>
        <p:nvGrpSpPr>
          <p:cNvPr id="54" name="组合 53"/>
          <p:cNvGrpSpPr/>
          <p:nvPr/>
        </p:nvGrpSpPr>
        <p:grpSpPr bwMode="auto">
          <a:xfrm>
            <a:off x="8181705" y="3309938"/>
            <a:ext cx="1895228" cy="1892300"/>
            <a:chOff x="8181797" y="3310449"/>
            <a:chExt cx="1895368" cy="1891596"/>
          </a:xfrm>
        </p:grpSpPr>
        <p:sp>
          <p:nvSpPr>
            <p:cNvPr id="7183" name="Rectangle 55"/>
            <p:cNvSpPr>
              <a:spLocks noChangeArrowheads="1"/>
            </p:cNvSpPr>
            <p:nvPr/>
          </p:nvSpPr>
          <p:spPr bwMode="auto">
            <a:xfrm>
              <a:off x="9075732" y="3310449"/>
              <a:ext cx="103726" cy="39793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600">
                <a:solidFill>
                  <a:schemeClr val="tx1">
                    <a:lumMod val="50000"/>
                    <a:lumOff val="50000"/>
                  </a:schemeClr>
                </a:solidFill>
                <a:ea typeface="+mn-ea"/>
                <a:cs typeface="+mn-ea"/>
              </a:endParaRPr>
            </a:p>
          </p:txBody>
        </p:sp>
        <p:sp>
          <p:nvSpPr>
            <p:cNvPr id="7184" name="Freeform 56"/>
            <p:cNvSpPr/>
            <p:nvPr/>
          </p:nvSpPr>
          <p:spPr bwMode="auto">
            <a:xfrm>
              <a:off x="8830560" y="3329309"/>
              <a:ext cx="203681" cy="411135"/>
            </a:xfrm>
            <a:custGeom>
              <a:avLst/>
              <a:gdLst>
                <a:gd name="T0" fmla="*/ 2147483647 w 108"/>
                <a:gd name="T1" fmla="*/ 2147483647 h 218"/>
                <a:gd name="T2" fmla="*/ 2147483647 w 108"/>
                <a:gd name="T3" fmla="*/ 2147483647 h 218"/>
                <a:gd name="T4" fmla="*/ 0 w 108"/>
                <a:gd name="T5" fmla="*/ 2147483647 h 218"/>
                <a:gd name="T6" fmla="*/ 2147483647 w 108"/>
                <a:gd name="T7" fmla="*/ 0 h 218"/>
                <a:gd name="T8" fmla="*/ 2147483647 w 108"/>
                <a:gd name="T9" fmla="*/ 2147483647 h 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218">
                  <a:moveTo>
                    <a:pt x="108" y="203"/>
                  </a:moveTo>
                  <a:lnTo>
                    <a:pt x="55" y="218"/>
                  </a:lnTo>
                  <a:lnTo>
                    <a:pt x="0" y="15"/>
                  </a:lnTo>
                  <a:lnTo>
                    <a:pt x="53" y="0"/>
                  </a:lnTo>
                  <a:lnTo>
                    <a:pt x="108" y="20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85" name="Freeform 57"/>
            <p:cNvSpPr/>
            <p:nvPr/>
          </p:nvSpPr>
          <p:spPr bwMode="auto">
            <a:xfrm>
              <a:off x="8608019" y="3412290"/>
              <a:ext cx="288548" cy="396047"/>
            </a:xfrm>
            <a:custGeom>
              <a:avLst/>
              <a:gdLst>
                <a:gd name="T0" fmla="*/ 2147483647 w 153"/>
                <a:gd name="T1" fmla="*/ 2147483647 h 210"/>
                <a:gd name="T2" fmla="*/ 2147483647 w 153"/>
                <a:gd name="T3" fmla="*/ 2147483647 h 210"/>
                <a:gd name="T4" fmla="*/ 0 w 153"/>
                <a:gd name="T5" fmla="*/ 2147483647 h 210"/>
                <a:gd name="T6" fmla="*/ 2147483647 w 153"/>
                <a:gd name="T7" fmla="*/ 0 h 210"/>
                <a:gd name="T8" fmla="*/ 2147483647 w 153"/>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210">
                  <a:moveTo>
                    <a:pt x="153" y="183"/>
                  </a:moveTo>
                  <a:lnTo>
                    <a:pt x="106" y="210"/>
                  </a:lnTo>
                  <a:lnTo>
                    <a:pt x="0" y="28"/>
                  </a:lnTo>
                  <a:lnTo>
                    <a:pt x="47" y="0"/>
                  </a:lnTo>
                  <a:lnTo>
                    <a:pt x="153" y="18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86" name="Freeform 58"/>
            <p:cNvSpPr/>
            <p:nvPr/>
          </p:nvSpPr>
          <p:spPr bwMode="auto">
            <a:xfrm>
              <a:off x="8421311" y="3553735"/>
              <a:ext cx="354556" cy="350785"/>
            </a:xfrm>
            <a:custGeom>
              <a:avLst/>
              <a:gdLst>
                <a:gd name="T0" fmla="*/ 2147483647 w 188"/>
                <a:gd name="T1" fmla="*/ 2147483647 h 186"/>
                <a:gd name="T2" fmla="*/ 2147483647 w 188"/>
                <a:gd name="T3" fmla="*/ 2147483647 h 186"/>
                <a:gd name="T4" fmla="*/ 0 w 188"/>
                <a:gd name="T5" fmla="*/ 2147483647 h 186"/>
                <a:gd name="T6" fmla="*/ 2147483647 w 188"/>
                <a:gd name="T7" fmla="*/ 0 h 186"/>
                <a:gd name="T8" fmla="*/ 2147483647 w 188"/>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6">
                  <a:moveTo>
                    <a:pt x="188" y="148"/>
                  </a:moveTo>
                  <a:lnTo>
                    <a:pt x="150" y="186"/>
                  </a:lnTo>
                  <a:lnTo>
                    <a:pt x="0" y="38"/>
                  </a:lnTo>
                  <a:lnTo>
                    <a:pt x="39" y="0"/>
                  </a:lnTo>
                  <a:lnTo>
                    <a:pt x="188" y="14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87" name="Freeform 59"/>
            <p:cNvSpPr/>
            <p:nvPr/>
          </p:nvSpPr>
          <p:spPr bwMode="auto">
            <a:xfrm>
              <a:off x="8283638" y="3740443"/>
              <a:ext cx="392275" cy="288549"/>
            </a:xfrm>
            <a:custGeom>
              <a:avLst/>
              <a:gdLst>
                <a:gd name="T0" fmla="*/ 2147483647 w 208"/>
                <a:gd name="T1" fmla="*/ 2147483647 h 153"/>
                <a:gd name="T2" fmla="*/ 2147483647 w 208"/>
                <a:gd name="T3" fmla="*/ 2147483647 h 153"/>
                <a:gd name="T4" fmla="*/ 0 w 208"/>
                <a:gd name="T5" fmla="*/ 2147483647 h 153"/>
                <a:gd name="T6" fmla="*/ 2147483647 w 208"/>
                <a:gd name="T7" fmla="*/ 0 h 153"/>
                <a:gd name="T8" fmla="*/ 2147483647 w 208"/>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 h="153">
                  <a:moveTo>
                    <a:pt x="208" y="105"/>
                  </a:moveTo>
                  <a:lnTo>
                    <a:pt x="183" y="153"/>
                  </a:lnTo>
                  <a:lnTo>
                    <a:pt x="0" y="47"/>
                  </a:lnTo>
                  <a:lnTo>
                    <a:pt x="26" y="0"/>
                  </a:lnTo>
                  <a:lnTo>
                    <a:pt x="208" y="10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88" name="Freeform 60"/>
            <p:cNvSpPr/>
            <p:nvPr/>
          </p:nvSpPr>
          <p:spPr bwMode="auto">
            <a:xfrm>
              <a:off x="8202542" y="3962984"/>
              <a:ext cx="409248" cy="203681"/>
            </a:xfrm>
            <a:custGeom>
              <a:avLst/>
              <a:gdLst>
                <a:gd name="T0" fmla="*/ 2147483647 w 217"/>
                <a:gd name="T1" fmla="*/ 2147483647 h 108"/>
                <a:gd name="T2" fmla="*/ 2147483647 w 217"/>
                <a:gd name="T3" fmla="*/ 2147483647 h 108"/>
                <a:gd name="T4" fmla="*/ 0 w 217"/>
                <a:gd name="T5" fmla="*/ 2147483647 h 108"/>
                <a:gd name="T6" fmla="*/ 2147483647 w 217"/>
                <a:gd name="T7" fmla="*/ 0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217" y="55"/>
                  </a:moveTo>
                  <a:lnTo>
                    <a:pt x="202" y="108"/>
                  </a:lnTo>
                  <a:lnTo>
                    <a:pt x="0" y="53"/>
                  </a:lnTo>
                  <a:lnTo>
                    <a:pt x="14" y="0"/>
                  </a:lnTo>
                  <a:lnTo>
                    <a:pt x="217" y="5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89" name="Rectangle 61"/>
            <p:cNvSpPr>
              <a:spLocks noChangeArrowheads="1"/>
            </p:cNvSpPr>
            <p:nvPr/>
          </p:nvSpPr>
          <p:spPr bwMode="auto">
            <a:xfrm>
              <a:off x="8181797" y="4208156"/>
              <a:ext cx="397932" cy="101841"/>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190" name="Freeform 62"/>
            <p:cNvSpPr/>
            <p:nvPr/>
          </p:nvSpPr>
          <p:spPr bwMode="auto">
            <a:xfrm>
              <a:off x="8202542" y="4351488"/>
              <a:ext cx="409248" cy="199910"/>
            </a:xfrm>
            <a:custGeom>
              <a:avLst/>
              <a:gdLst>
                <a:gd name="T0" fmla="*/ 2147483647 w 217"/>
                <a:gd name="T1" fmla="*/ 0 h 106"/>
                <a:gd name="T2" fmla="*/ 2147483647 w 217"/>
                <a:gd name="T3" fmla="*/ 2147483647 h 106"/>
                <a:gd name="T4" fmla="*/ 2147483647 w 217"/>
                <a:gd name="T5" fmla="*/ 2147483647 h 106"/>
                <a:gd name="T6" fmla="*/ 0 w 217"/>
                <a:gd name="T7" fmla="*/ 2147483647 h 106"/>
                <a:gd name="T8" fmla="*/ 2147483647 w 217"/>
                <a:gd name="T9" fmla="*/ 0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6">
                  <a:moveTo>
                    <a:pt x="204" y="0"/>
                  </a:moveTo>
                  <a:lnTo>
                    <a:pt x="217" y="51"/>
                  </a:lnTo>
                  <a:lnTo>
                    <a:pt x="14" y="106"/>
                  </a:lnTo>
                  <a:lnTo>
                    <a:pt x="0" y="55"/>
                  </a:lnTo>
                  <a:lnTo>
                    <a:pt x="204"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1" name="Freeform 63"/>
            <p:cNvSpPr/>
            <p:nvPr/>
          </p:nvSpPr>
          <p:spPr bwMode="auto">
            <a:xfrm>
              <a:off x="8283638" y="4489161"/>
              <a:ext cx="396047" cy="286663"/>
            </a:xfrm>
            <a:custGeom>
              <a:avLst/>
              <a:gdLst>
                <a:gd name="T0" fmla="*/ 2147483647 w 210"/>
                <a:gd name="T1" fmla="*/ 0 h 152"/>
                <a:gd name="T2" fmla="*/ 2147483647 w 210"/>
                <a:gd name="T3" fmla="*/ 2147483647 h 152"/>
                <a:gd name="T4" fmla="*/ 2147483647 w 210"/>
                <a:gd name="T5" fmla="*/ 2147483647 h 152"/>
                <a:gd name="T6" fmla="*/ 0 w 210"/>
                <a:gd name="T7" fmla="*/ 2147483647 h 152"/>
                <a:gd name="T8" fmla="*/ 2147483647 w 210"/>
                <a:gd name="T9" fmla="*/ 0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2">
                  <a:moveTo>
                    <a:pt x="183" y="0"/>
                  </a:moveTo>
                  <a:lnTo>
                    <a:pt x="210" y="46"/>
                  </a:lnTo>
                  <a:lnTo>
                    <a:pt x="28" y="152"/>
                  </a:lnTo>
                  <a:lnTo>
                    <a:pt x="0" y="104"/>
                  </a:lnTo>
                  <a:lnTo>
                    <a:pt x="183"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2" name="Freeform 64"/>
            <p:cNvSpPr/>
            <p:nvPr/>
          </p:nvSpPr>
          <p:spPr bwMode="auto">
            <a:xfrm>
              <a:off x="8425083" y="4609861"/>
              <a:ext cx="354556" cy="354556"/>
            </a:xfrm>
            <a:custGeom>
              <a:avLst/>
              <a:gdLst>
                <a:gd name="T0" fmla="*/ 2147483647 w 188"/>
                <a:gd name="T1" fmla="*/ 0 h 188"/>
                <a:gd name="T2" fmla="*/ 2147483647 w 188"/>
                <a:gd name="T3" fmla="*/ 2147483647 h 188"/>
                <a:gd name="T4" fmla="*/ 2147483647 w 188"/>
                <a:gd name="T5" fmla="*/ 2147483647 h 188"/>
                <a:gd name="T6" fmla="*/ 0 w 188"/>
                <a:gd name="T7" fmla="*/ 2147483647 h 188"/>
                <a:gd name="T8" fmla="*/ 2147483647 w 188"/>
                <a:gd name="T9" fmla="*/ 0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150" y="0"/>
                  </a:moveTo>
                  <a:lnTo>
                    <a:pt x="188" y="38"/>
                  </a:lnTo>
                  <a:lnTo>
                    <a:pt x="38" y="188"/>
                  </a:lnTo>
                  <a:lnTo>
                    <a:pt x="0" y="150"/>
                  </a:lnTo>
                  <a:lnTo>
                    <a:pt x="150"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3" name="Freeform 65"/>
            <p:cNvSpPr/>
            <p:nvPr/>
          </p:nvSpPr>
          <p:spPr bwMode="auto">
            <a:xfrm>
              <a:off x="8615563" y="4706044"/>
              <a:ext cx="284776" cy="396047"/>
            </a:xfrm>
            <a:custGeom>
              <a:avLst/>
              <a:gdLst>
                <a:gd name="T0" fmla="*/ 2147483647 w 151"/>
                <a:gd name="T1" fmla="*/ 0 h 210"/>
                <a:gd name="T2" fmla="*/ 2147483647 w 151"/>
                <a:gd name="T3" fmla="*/ 2147483647 h 210"/>
                <a:gd name="T4" fmla="*/ 2147483647 w 151"/>
                <a:gd name="T5" fmla="*/ 2147483647 h 210"/>
                <a:gd name="T6" fmla="*/ 0 w 151"/>
                <a:gd name="T7" fmla="*/ 2147483647 h 210"/>
                <a:gd name="T8" fmla="*/ 2147483647 w 151"/>
                <a:gd name="T9" fmla="*/ 0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0">
                  <a:moveTo>
                    <a:pt x="103" y="0"/>
                  </a:moveTo>
                  <a:lnTo>
                    <a:pt x="151" y="28"/>
                  </a:lnTo>
                  <a:lnTo>
                    <a:pt x="45" y="210"/>
                  </a:lnTo>
                  <a:lnTo>
                    <a:pt x="0" y="183"/>
                  </a:lnTo>
                  <a:lnTo>
                    <a:pt x="103"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4" name="Freeform 66"/>
            <p:cNvSpPr/>
            <p:nvPr/>
          </p:nvSpPr>
          <p:spPr bwMode="auto">
            <a:xfrm>
              <a:off x="8838104" y="4775823"/>
              <a:ext cx="199910" cy="409249"/>
            </a:xfrm>
            <a:custGeom>
              <a:avLst/>
              <a:gdLst>
                <a:gd name="T0" fmla="*/ 2147483647 w 106"/>
                <a:gd name="T1" fmla="*/ 0 h 217"/>
                <a:gd name="T2" fmla="*/ 2147483647 w 106"/>
                <a:gd name="T3" fmla="*/ 2147483647 h 217"/>
                <a:gd name="T4" fmla="*/ 2147483647 w 106"/>
                <a:gd name="T5" fmla="*/ 2147483647 h 217"/>
                <a:gd name="T6" fmla="*/ 0 w 106"/>
                <a:gd name="T7" fmla="*/ 2147483647 h 217"/>
                <a:gd name="T8" fmla="*/ 2147483647 w 106"/>
                <a:gd name="T9" fmla="*/ 0 h 2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 h="217">
                  <a:moveTo>
                    <a:pt x="53" y="0"/>
                  </a:moveTo>
                  <a:lnTo>
                    <a:pt x="106" y="12"/>
                  </a:lnTo>
                  <a:lnTo>
                    <a:pt x="51" y="217"/>
                  </a:lnTo>
                  <a:lnTo>
                    <a:pt x="0" y="202"/>
                  </a:lnTo>
                  <a:lnTo>
                    <a:pt x="53"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5" name="Rectangle 67"/>
            <p:cNvSpPr>
              <a:spLocks noChangeArrowheads="1"/>
            </p:cNvSpPr>
            <p:nvPr/>
          </p:nvSpPr>
          <p:spPr bwMode="auto">
            <a:xfrm>
              <a:off x="9079504" y="4805998"/>
              <a:ext cx="101841" cy="396047"/>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196" name="Freeform 68"/>
            <p:cNvSpPr/>
            <p:nvPr/>
          </p:nvSpPr>
          <p:spPr bwMode="auto">
            <a:xfrm>
              <a:off x="9222835" y="4772051"/>
              <a:ext cx="203681" cy="413021"/>
            </a:xfrm>
            <a:custGeom>
              <a:avLst/>
              <a:gdLst>
                <a:gd name="T0" fmla="*/ 0 w 108"/>
                <a:gd name="T1" fmla="*/ 2147483647 h 219"/>
                <a:gd name="T2" fmla="*/ 2147483647 w 108"/>
                <a:gd name="T3" fmla="*/ 0 h 219"/>
                <a:gd name="T4" fmla="*/ 2147483647 w 108"/>
                <a:gd name="T5" fmla="*/ 2147483647 h 219"/>
                <a:gd name="T6" fmla="*/ 2147483647 w 108"/>
                <a:gd name="T7" fmla="*/ 2147483647 h 219"/>
                <a:gd name="T8" fmla="*/ 0 w 108"/>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219">
                  <a:moveTo>
                    <a:pt x="0" y="14"/>
                  </a:moveTo>
                  <a:lnTo>
                    <a:pt x="53" y="0"/>
                  </a:lnTo>
                  <a:lnTo>
                    <a:pt x="108" y="204"/>
                  </a:lnTo>
                  <a:lnTo>
                    <a:pt x="55" y="219"/>
                  </a:lnTo>
                  <a:lnTo>
                    <a:pt x="0" y="14"/>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7" name="Freeform 69"/>
            <p:cNvSpPr/>
            <p:nvPr/>
          </p:nvSpPr>
          <p:spPr bwMode="auto">
            <a:xfrm>
              <a:off x="9360508" y="4706044"/>
              <a:ext cx="290435" cy="392275"/>
            </a:xfrm>
            <a:custGeom>
              <a:avLst/>
              <a:gdLst>
                <a:gd name="T0" fmla="*/ 0 w 154"/>
                <a:gd name="T1" fmla="*/ 2147483647 h 208"/>
                <a:gd name="T2" fmla="*/ 2147483647 w 154"/>
                <a:gd name="T3" fmla="*/ 0 h 208"/>
                <a:gd name="T4" fmla="*/ 2147483647 w 154"/>
                <a:gd name="T5" fmla="*/ 2147483647 h 208"/>
                <a:gd name="T6" fmla="*/ 2147483647 w 154"/>
                <a:gd name="T7" fmla="*/ 2147483647 h 208"/>
                <a:gd name="T8" fmla="*/ 0 w 154"/>
                <a:gd name="T9" fmla="*/ 2147483647 h 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 h="208">
                  <a:moveTo>
                    <a:pt x="0" y="28"/>
                  </a:moveTo>
                  <a:lnTo>
                    <a:pt x="48" y="0"/>
                  </a:lnTo>
                  <a:lnTo>
                    <a:pt x="154" y="183"/>
                  </a:lnTo>
                  <a:lnTo>
                    <a:pt x="106" y="208"/>
                  </a:lnTo>
                  <a:lnTo>
                    <a:pt x="0" y="2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8" name="Freeform 70"/>
            <p:cNvSpPr/>
            <p:nvPr/>
          </p:nvSpPr>
          <p:spPr bwMode="auto">
            <a:xfrm>
              <a:off x="9481208" y="4606089"/>
              <a:ext cx="354556" cy="354556"/>
            </a:xfrm>
            <a:custGeom>
              <a:avLst/>
              <a:gdLst>
                <a:gd name="T0" fmla="*/ 0 w 188"/>
                <a:gd name="T1" fmla="*/ 2147483647 h 188"/>
                <a:gd name="T2" fmla="*/ 2147483647 w 188"/>
                <a:gd name="T3" fmla="*/ 0 h 188"/>
                <a:gd name="T4" fmla="*/ 2147483647 w 188"/>
                <a:gd name="T5" fmla="*/ 2147483647 h 188"/>
                <a:gd name="T6" fmla="*/ 2147483647 w 188"/>
                <a:gd name="T7" fmla="*/ 2147483647 h 188"/>
                <a:gd name="T8" fmla="*/ 0 w 188"/>
                <a:gd name="T9" fmla="*/ 2147483647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0" y="39"/>
                  </a:moveTo>
                  <a:lnTo>
                    <a:pt x="38" y="0"/>
                  </a:lnTo>
                  <a:lnTo>
                    <a:pt x="188" y="150"/>
                  </a:lnTo>
                  <a:lnTo>
                    <a:pt x="150" y="188"/>
                  </a:lnTo>
                  <a:lnTo>
                    <a:pt x="0" y="39"/>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199" name="Freeform 71"/>
            <p:cNvSpPr/>
            <p:nvPr/>
          </p:nvSpPr>
          <p:spPr bwMode="auto">
            <a:xfrm>
              <a:off x="9477436" y="3549963"/>
              <a:ext cx="354556" cy="350785"/>
            </a:xfrm>
            <a:custGeom>
              <a:avLst/>
              <a:gdLst>
                <a:gd name="T0" fmla="*/ 2147483647 w 188"/>
                <a:gd name="T1" fmla="*/ 2147483647 h 186"/>
                <a:gd name="T2" fmla="*/ 0 w 188"/>
                <a:gd name="T3" fmla="*/ 2147483647 h 186"/>
                <a:gd name="T4" fmla="*/ 2147483647 w 188"/>
                <a:gd name="T5" fmla="*/ 0 h 186"/>
                <a:gd name="T6" fmla="*/ 2147483647 w 188"/>
                <a:gd name="T7" fmla="*/ 2147483647 h 186"/>
                <a:gd name="T8" fmla="*/ 2147483647 w 188"/>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6">
                  <a:moveTo>
                    <a:pt x="39" y="186"/>
                  </a:moveTo>
                  <a:lnTo>
                    <a:pt x="0" y="148"/>
                  </a:lnTo>
                  <a:lnTo>
                    <a:pt x="150" y="0"/>
                  </a:lnTo>
                  <a:lnTo>
                    <a:pt x="188" y="39"/>
                  </a:lnTo>
                  <a:lnTo>
                    <a:pt x="39" y="186"/>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0" name="Freeform 72"/>
            <p:cNvSpPr/>
            <p:nvPr/>
          </p:nvSpPr>
          <p:spPr bwMode="auto">
            <a:xfrm>
              <a:off x="9356736" y="3408518"/>
              <a:ext cx="286663" cy="396047"/>
            </a:xfrm>
            <a:custGeom>
              <a:avLst/>
              <a:gdLst>
                <a:gd name="T0" fmla="*/ 2147483647 w 152"/>
                <a:gd name="T1" fmla="*/ 2147483647 h 210"/>
                <a:gd name="T2" fmla="*/ 0 w 152"/>
                <a:gd name="T3" fmla="*/ 2147483647 h 210"/>
                <a:gd name="T4" fmla="*/ 2147483647 w 152"/>
                <a:gd name="T5" fmla="*/ 0 h 210"/>
                <a:gd name="T6" fmla="*/ 2147483647 w 152"/>
                <a:gd name="T7" fmla="*/ 2147483647 h 210"/>
                <a:gd name="T8" fmla="*/ 2147483647 w 152"/>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10">
                  <a:moveTo>
                    <a:pt x="48" y="210"/>
                  </a:moveTo>
                  <a:lnTo>
                    <a:pt x="0" y="183"/>
                  </a:lnTo>
                  <a:lnTo>
                    <a:pt x="106" y="0"/>
                  </a:lnTo>
                  <a:lnTo>
                    <a:pt x="152" y="28"/>
                  </a:lnTo>
                  <a:lnTo>
                    <a:pt x="48" y="21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1" name="Freeform 73"/>
            <p:cNvSpPr/>
            <p:nvPr/>
          </p:nvSpPr>
          <p:spPr bwMode="auto">
            <a:xfrm>
              <a:off x="9220949" y="3327422"/>
              <a:ext cx="198023" cy="413021"/>
            </a:xfrm>
            <a:custGeom>
              <a:avLst/>
              <a:gdLst>
                <a:gd name="T0" fmla="*/ 2147483647 w 105"/>
                <a:gd name="T1" fmla="*/ 2147483647 h 219"/>
                <a:gd name="T2" fmla="*/ 0 w 105"/>
                <a:gd name="T3" fmla="*/ 2147483647 h 219"/>
                <a:gd name="T4" fmla="*/ 2147483647 w 105"/>
                <a:gd name="T5" fmla="*/ 0 h 219"/>
                <a:gd name="T6" fmla="*/ 2147483647 w 105"/>
                <a:gd name="T7" fmla="*/ 2147483647 h 219"/>
                <a:gd name="T8" fmla="*/ 2147483647 w 105"/>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 h="219">
                  <a:moveTo>
                    <a:pt x="52" y="219"/>
                  </a:moveTo>
                  <a:lnTo>
                    <a:pt x="0" y="204"/>
                  </a:lnTo>
                  <a:lnTo>
                    <a:pt x="54" y="0"/>
                  </a:lnTo>
                  <a:lnTo>
                    <a:pt x="105" y="14"/>
                  </a:lnTo>
                  <a:lnTo>
                    <a:pt x="52" y="219"/>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2" name="Freeform 76"/>
            <p:cNvSpPr/>
            <p:nvPr/>
          </p:nvSpPr>
          <p:spPr bwMode="auto">
            <a:xfrm>
              <a:off x="9581164" y="4483503"/>
              <a:ext cx="392275" cy="288549"/>
            </a:xfrm>
            <a:custGeom>
              <a:avLst/>
              <a:gdLst>
                <a:gd name="T0" fmla="*/ 0 w 208"/>
                <a:gd name="T1" fmla="*/ 2147483647 h 153"/>
                <a:gd name="T2" fmla="*/ 2147483647 w 208"/>
                <a:gd name="T3" fmla="*/ 0 h 153"/>
                <a:gd name="T4" fmla="*/ 2147483647 w 208"/>
                <a:gd name="T5" fmla="*/ 2147483647 h 153"/>
                <a:gd name="T6" fmla="*/ 2147483647 w 208"/>
                <a:gd name="T7" fmla="*/ 2147483647 h 153"/>
                <a:gd name="T8" fmla="*/ 0 w 208"/>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 h="153">
                  <a:moveTo>
                    <a:pt x="0" y="47"/>
                  </a:moveTo>
                  <a:lnTo>
                    <a:pt x="26" y="0"/>
                  </a:lnTo>
                  <a:lnTo>
                    <a:pt x="208" y="105"/>
                  </a:lnTo>
                  <a:lnTo>
                    <a:pt x="182" y="153"/>
                  </a:lnTo>
                  <a:lnTo>
                    <a:pt x="0" y="47"/>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3" name="Freeform 77"/>
            <p:cNvSpPr/>
            <p:nvPr/>
          </p:nvSpPr>
          <p:spPr bwMode="auto">
            <a:xfrm>
              <a:off x="9647171" y="4345829"/>
              <a:ext cx="409248" cy="201796"/>
            </a:xfrm>
            <a:custGeom>
              <a:avLst/>
              <a:gdLst>
                <a:gd name="T0" fmla="*/ 0 w 217"/>
                <a:gd name="T1" fmla="*/ 2147483647 h 107"/>
                <a:gd name="T2" fmla="*/ 2147483647 w 217"/>
                <a:gd name="T3" fmla="*/ 0 h 107"/>
                <a:gd name="T4" fmla="*/ 2147483647 w 217"/>
                <a:gd name="T5" fmla="*/ 2147483647 h 107"/>
                <a:gd name="T6" fmla="*/ 2147483647 w 217"/>
                <a:gd name="T7" fmla="*/ 2147483647 h 107"/>
                <a:gd name="T8" fmla="*/ 0 w 217"/>
                <a:gd name="T9" fmla="*/ 2147483647 h 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7">
                  <a:moveTo>
                    <a:pt x="0" y="53"/>
                  </a:moveTo>
                  <a:lnTo>
                    <a:pt x="14" y="0"/>
                  </a:lnTo>
                  <a:lnTo>
                    <a:pt x="217" y="54"/>
                  </a:lnTo>
                  <a:lnTo>
                    <a:pt x="202" y="107"/>
                  </a:lnTo>
                  <a:lnTo>
                    <a:pt x="0" y="53"/>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4" name="Rectangle 78"/>
            <p:cNvSpPr>
              <a:spLocks noChangeArrowheads="1"/>
            </p:cNvSpPr>
            <p:nvPr/>
          </p:nvSpPr>
          <p:spPr bwMode="auto">
            <a:xfrm>
              <a:off x="9677346" y="4204384"/>
              <a:ext cx="399819" cy="9995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600">
                <a:solidFill>
                  <a:schemeClr val="tx1">
                    <a:lumMod val="50000"/>
                    <a:lumOff val="50000"/>
                  </a:schemeClr>
                </a:solidFill>
                <a:ea typeface="+mn-ea"/>
                <a:cs typeface="+mn-ea"/>
              </a:endParaRPr>
            </a:p>
          </p:txBody>
        </p:sp>
        <p:sp>
          <p:nvSpPr>
            <p:cNvPr id="7205" name="Freeform 79"/>
            <p:cNvSpPr/>
            <p:nvPr/>
          </p:nvSpPr>
          <p:spPr bwMode="auto">
            <a:xfrm>
              <a:off x="9647171" y="3959212"/>
              <a:ext cx="409248" cy="203681"/>
            </a:xfrm>
            <a:custGeom>
              <a:avLst/>
              <a:gdLst>
                <a:gd name="T0" fmla="*/ 2147483647 w 217"/>
                <a:gd name="T1" fmla="*/ 2147483647 h 108"/>
                <a:gd name="T2" fmla="*/ 0 w 217"/>
                <a:gd name="T3" fmla="*/ 2147483647 h 108"/>
                <a:gd name="T4" fmla="*/ 2147483647 w 217"/>
                <a:gd name="T5" fmla="*/ 0 h 108"/>
                <a:gd name="T6" fmla="*/ 2147483647 w 217"/>
                <a:gd name="T7" fmla="*/ 2147483647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12" y="108"/>
                  </a:moveTo>
                  <a:lnTo>
                    <a:pt x="0" y="55"/>
                  </a:lnTo>
                  <a:lnTo>
                    <a:pt x="202" y="0"/>
                  </a:lnTo>
                  <a:lnTo>
                    <a:pt x="217" y="53"/>
                  </a:lnTo>
                  <a:lnTo>
                    <a:pt x="12" y="108"/>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6" name="Freeform 80"/>
            <p:cNvSpPr/>
            <p:nvPr/>
          </p:nvSpPr>
          <p:spPr bwMode="auto">
            <a:xfrm>
              <a:off x="9577392" y="3736672"/>
              <a:ext cx="396047" cy="288549"/>
            </a:xfrm>
            <a:custGeom>
              <a:avLst/>
              <a:gdLst>
                <a:gd name="T0" fmla="*/ 2147483647 w 210"/>
                <a:gd name="T1" fmla="*/ 2147483647 h 153"/>
                <a:gd name="T2" fmla="*/ 0 w 210"/>
                <a:gd name="T3" fmla="*/ 2147483647 h 153"/>
                <a:gd name="T4" fmla="*/ 2147483647 w 210"/>
                <a:gd name="T5" fmla="*/ 0 h 153"/>
                <a:gd name="T6" fmla="*/ 2147483647 w 210"/>
                <a:gd name="T7" fmla="*/ 2147483647 h 153"/>
                <a:gd name="T8" fmla="*/ 2147483647 w 210"/>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3">
                  <a:moveTo>
                    <a:pt x="28" y="153"/>
                  </a:moveTo>
                  <a:lnTo>
                    <a:pt x="0" y="106"/>
                  </a:lnTo>
                  <a:lnTo>
                    <a:pt x="183" y="0"/>
                  </a:lnTo>
                  <a:lnTo>
                    <a:pt x="210" y="47"/>
                  </a:lnTo>
                  <a:lnTo>
                    <a:pt x="28" y="153"/>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grpSp>
      <p:sp>
        <p:nvSpPr>
          <p:cNvPr id="79" name="矩形 1"/>
          <p:cNvSpPr>
            <a:spLocks noChangeArrowheads="1"/>
          </p:cNvSpPr>
          <p:nvPr/>
        </p:nvSpPr>
        <p:spPr bwMode="auto">
          <a:xfrm>
            <a:off x="1475391" y="2135188"/>
            <a:ext cx="9426935"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en-US" altLang="zh-CN" sz="1200" kern="3000" spc="31" dirty="0">
              <a:solidFill>
                <a:schemeClr val="tx1">
                  <a:lumMod val="50000"/>
                  <a:lumOff val="50000"/>
                </a:schemeClr>
              </a:solidFill>
              <a:latin typeface="+mj-ea"/>
              <a:ea typeface="+mj-ea"/>
            </a:endParaRPr>
          </a:p>
          <a:p>
            <a:pPr>
              <a:lnSpc>
                <a:spcPct val="130000"/>
              </a:lnSpc>
            </a:pPr>
            <a:endParaRPr lang="en-US" altLang="zh-CN" sz="1200" kern="3000" spc="31" dirty="0">
              <a:solidFill>
                <a:schemeClr val="tx1">
                  <a:lumMod val="50000"/>
                  <a:lumOff val="50000"/>
                </a:schemeClr>
              </a:solidFill>
              <a:latin typeface="+mj-ea"/>
              <a:ea typeface="+mj-ea"/>
            </a:endParaRPr>
          </a:p>
        </p:txBody>
      </p:sp>
      <p:cxnSp>
        <p:nvCxnSpPr>
          <p:cNvPr id="80" name="直接连接符 79"/>
          <p:cNvCxnSpPr>
            <a:cxnSpLocks noChangeShapeType="1"/>
          </p:cNvCxnSpPr>
          <p:nvPr/>
        </p:nvCxnSpPr>
        <p:spPr bwMode="auto">
          <a:xfrm>
            <a:off x="1456343" y="2022475"/>
            <a:ext cx="9445982" cy="0"/>
          </a:xfrm>
          <a:prstGeom prst="line">
            <a:avLst/>
          </a:prstGeom>
          <a:noFill/>
          <a:ln w="15875">
            <a:solidFill>
              <a:schemeClr val="bg1"/>
            </a:solidFill>
            <a:round/>
          </a:ln>
          <a:extLst>
            <a:ext uri="{909E8E84-426E-40DD-AFC4-6F175D3DCCD1}">
              <a14:hiddenFill xmlns:a14="http://schemas.microsoft.com/office/drawing/2010/main">
                <a:noFill/>
              </a14:hiddenFill>
            </a:ext>
          </a:extLst>
        </p:spPr>
      </p:cxnSp>
      <p:sp>
        <p:nvSpPr>
          <p:cNvPr id="81" name="TextBox 376"/>
          <p:cNvSpPr txBox="1"/>
          <p:nvPr/>
        </p:nvSpPr>
        <p:spPr bwMode="auto">
          <a:xfrm>
            <a:off x="1508724" y="1620839"/>
            <a:ext cx="1261899" cy="369887"/>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sz="1800" b="1" dirty="0">
                <a:solidFill>
                  <a:schemeClr val="tx1">
                    <a:lumMod val="50000"/>
                    <a:lumOff val="50000"/>
                  </a:schemeClr>
                </a:solidFill>
                <a:ea typeface="+mn-ea"/>
                <a:cs typeface="+mn-ea"/>
              </a:rPr>
              <a:t>添加标题</a:t>
            </a:r>
          </a:p>
        </p:txBody>
      </p:sp>
      <p:sp>
        <p:nvSpPr>
          <p:cNvPr id="82" name="TextBox 682"/>
          <p:cNvSpPr txBox="1">
            <a:spLocks noChangeArrowheads="1"/>
          </p:cNvSpPr>
          <p:nvPr/>
        </p:nvSpPr>
        <p:spPr bwMode="auto">
          <a:xfrm>
            <a:off x="2905542" y="3990975"/>
            <a:ext cx="43809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a:solidFill>
                  <a:schemeClr val="tx1">
                    <a:lumMod val="50000"/>
                    <a:lumOff val="50000"/>
                  </a:schemeClr>
                </a:solidFill>
                <a:latin typeface="+mn-ea"/>
                <a:ea typeface="+mn-ea"/>
                <a:cs typeface="+mn-ea"/>
              </a:rPr>
              <a:t>4</a:t>
            </a:r>
            <a:endParaRPr lang="zh-CN" altLang="en-US" sz="3200" b="1">
              <a:solidFill>
                <a:schemeClr val="tx1">
                  <a:lumMod val="50000"/>
                  <a:lumOff val="50000"/>
                </a:schemeClr>
              </a:solidFill>
              <a:latin typeface="+mn-ea"/>
              <a:ea typeface="+mn-ea"/>
              <a:cs typeface="+mn-ea"/>
            </a:endParaRPr>
          </a:p>
        </p:txBody>
      </p:sp>
      <p:sp>
        <p:nvSpPr>
          <p:cNvPr id="83" name="TextBox 682"/>
          <p:cNvSpPr txBox="1">
            <a:spLocks noChangeArrowheads="1"/>
          </p:cNvSpPr>
          <p:nvPr/>
        </p:nvSpPr>
        <p:spPr bwMode="auto">
          <a:xfrm>
            <a:off x="5915050" y="4003675"/>
            <a:ext cx="43809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a:solidFill>
                  <a:schemeClr val="tx1">
                    <a:lumMod val="50000"/>
                    <a:lumOff val="50000"/>
                  </a:schemeClr>
                </a:solidFill>
                <a:latin typeface="+mn-ea"/>
                <a:ea typeface="+mn-ea"/>
                <a:cs typeface="+mn-ea"/>
              </a:rPr>
              <a:t>6</a:t>
            </a:r>
            <a:endParaRPr lang="zh-CN" altLang="en-US" sz="3200" b="1">
              <a:solidFill>
                <a:schemeClr val="tx1">
                  <a:lumMod val="50000"/>
                  <a:lumOff val="50000"/>
                </a:schemeClr>
              </a:solidFill>
              <a:latin typeface="+mn-ea"/>
              <a:ea typeface="+mn-ea"/>
              <a:cs typeface="+mn-ea"/>
            </a:endParaRPr>
          </a:p>
        </p:txBody>
      </p:sp>
      <p:sp>
        <p:nvSpPr>
          <p:cNvPr id="84" name="TextBox 682"/>
          <p:cNvSpPr txBox="1">
            <a:spLocks noChangeArrowheads="1"/>
          </p:cNvSpPr>
          <p:nvPr/>
        </p:nvSpPr>
        <p:spPr bwMode="auto">
          <a:xfrm>
            <a:off x="8756304" y="3973513"/>
            <a:ext cx="69206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a:solidFill>
                  <a:schemeClr val="tx1">
                    <a:lumMod val="50000"/>
                    <a:lumOff val="50000"/>
                  </a:schemeClr>
                </a:solidFill>
                <a:latin typeface="+mn-ea"/>
                <a:ea typeface="+mn-ea"/>
                <a:cs typeface="+mn-ea"/>
              </a:rPr>
              <a:t>10</a:t>
            </a:r>
            <a:endParaRPr lang="zh-CN" altLang="en-US" sz="3200" b="1">
              <a:solidFill>
                <a:schemeClr val="tx1">
                  <a:lumMod val="50000"/>
                  <a:lumOff val="50000"/>
                </a:schemeClr>
              </a:solidFill>
              <a:latin typeface="+mn-ea"/>
              <a:ea typeface="+mn-ea"/>
              <a:cs typeface="+mn-ea"/>
            </a:endParaRPr>
          </a:p>
        </p:txBody>
      </p:sp>
      <p:sp>
        <p:nvSpPr>
          <p:cNvPr id="85" name="TextBox 381"/>
          <p:cNvSpPr txBox="1"/>
          <p:nvPr/>
        </p:nvSpPr>
        <p:spPr bwMode="auto">
          <a:xfrm>
            <a:off x="5557909" y="5689600"/>
            <a:ext cx="1158724" cy="338138"/>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b="1" dirty="0">
                <a:solidFill>
                  <a:schemeClr val="tx1">
                    <a:lumMod val="50000"/>
                    <a:lumOff val="50000"/>
                  </a:schemeClr>
                </a:solidFill>
                <a:ea typeface="+mn-ea"/>
                <a:cs typeface="+mn-ea"/>
              </a:rPr>
              <a:t>添加标题</a:t>
            </a:r>
          </a:p>
        </p:txBody>
      </p:sp>
      <p:sp>
        <p:nvSpPr>
          <p:cNvPr id="86" name="TextBox 382"/>
          <p:cNvSpPr txBox="1"/>
          <p:nvPr/>
        </p:nvSpPr>
        <p:spPr bwMode="auto">
          <a:xfrm>
            <a:off x="8386466" y="5689600"/>
            <a:ext cx="1158724" cy="338138"/>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b="1" dirty="0">
                <a:solidFill>
                  <a:schemeClr val="tx1">
                    <a:lumMod val="50000"/>
                    <a:lumOff val="50000"/>
                  </a:schemeClr>
                </a:solidFill>
                <a:ea typeface="+mn-ea"/>
                <a:cs typeface="+mn-ea"/>
              </a:rPr>
              <a:t>添加标题</a:t>
            </a:r>
          </a:p>
        </p:txBody>
      </p:sp>
      <p:sp>
        <p:nvSpPr>
          <p:cNvPr id="87" name="TextBox 383"/>
          <p:cNvSpPr txBox="1"/>
          <p:nvPr/>
        </p:nvSpPr>
        <p:spPr bwMode="auto">
          <a:xfrm>
            <a:off x="2570623" y="5689600"/>
            <a:ext cx="1158724" cy="338138"/>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b="1" dirty="0">
                <a:solidFill>
                  <a:schemeClr val="tx1">
                    <a:lumMod val="50000"/>
                    <a:lumOff val="50000"/>
                  </a:schemeClr>
                </a:solidFill>
                <a:ea typeface="+mn-ea"/>
                <a:cs typeface="+mn-ea"/>
              </a:rPr>
              <a:t>添加标题</a:t>
            </a: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3" presetClass="entr" presetSubtype="32"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p:cTn id="11" dur="500" fill="hold"/>
                                        <p:tgtEl>
                                          <p:spTgt spid="82"/>
                                        </p:tgtEl>
                                        <p:attrNameLst>
                                          <p:attrName>ppt_w</p:attrName>
                                        </p:attrNameLst>
                                      </p:cBhvr>
                                      <p:tavLst>
                                        <p:tav tm="0">
                                          <p:val>
                                            <p:strVal val="4*#ppt_w"/>
                                          </p:val>
                                        </p:tav>
                                        <p:tav tm="100000">
                                          <p:val>
                                            <p:strVal val="#ppt_w"/>
                                          </p:val>
                                        </p:tav>
                                      </p:tavLst>
                                    </p:anim>
                                    <p:anim calcmode="lin" valueType="num">
                                      <p:cBhvr>
                                        <p:cTn id="12" dur="500" fill="hold"/>
                                        <p:tgtEl>
                                          <p:spTgt spid="82"/>
                                        </p:tgtEl>
                                        <p:attrNameLst>
                                          <p:attrName>ppt_h</p:attrName>
                                        </p:attrNameLst>
                                      </p:cBhvr>
                                      <p:tavLst>
                                        <p:tav tm="0">
                                          <p:val>
                                            <p:strVal val="4*#ppt_h"/>
                                          </p:val>
                                        </p:tav>
                                        <p:tav tm="100000">
                                          <p:val>
                                            <p:strVal val="#ppt_h"/>
                                          </p:val>
                                        </p:tav>
                                      </p:tavLst>
                                    </p:anim>
                                  </p:childTnLst>
                                </p:cTn>
                              </p:par>
                            </p:childTnLst>
                          </p:cTn>
                        </p:par>
                        <p:par>
                          <p:cTn id="13" fill="hold">
                            <p:stCondLst>
                              <p:cond delay="2500"/>
                            </p:stCondLst>
                            <p:childTnLst>
                              <p:par>
                                <p:cTn id="14" presetID="22" presetClass="entr" presetSubtype="8" fill="hold" grpId="0" nodeType="afterEffect">
                                  <p:stCondLst>
                                    <p:cond delay="0"/>
                                  </p:stCondLst>
                                  <p:childTnLst>
                                    <p:set>
                                      <p:cBhvr>
                                        <p:cTn id="15" dur="1" fill="hold">
                                          <p:stCondLst>
                                            <p:cond delay="0"/>
                                          </p:stCondLst>
                                        </p:cTn>
                                        <p:tgtEl>
                                          <p:spTgt spid="87"/>
                                        </p:tgtEl>
                                        <p:attrNameLst>
                                          <p:attrName>style.visibility</p:attrName>
                                        </p:attrNameLst>
                                      </p:cBhvr>
                                      <p:to>
                                        <p:strVal val="visible"/>
                                      </p:to>
                                    </p:set>
                                    <p:animEffect transition="in" filter="wipe(left)">
                                      <p:cBhvr>
                                        <p:cTn id="16" dur="500"/>
                                        <p:tgtEl>
                                          <p:spTgt spid="87"/>
                                        </p:tgtEl>
                                      </p:cBhvr>
                                    </p:animEffect>
                                  </p:childTnLst>
                                </p:cTn>
                              </p:par>
                            </p:childTnLst>
                          </p:cTn>
                        </p:par>
                        <p:par>
                          <p:cTn id="17" fill="hold">
                            <p:stCondLst>
                              <p:cond delay="3000"/>
                            </p:stCondLst>
                            <p:childTnLst>
                              <p:par>
                                <p:cTn id="18" presetID="21" presetClass="entr" presetSubtype="1"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heel(1)">
                                      <p:cBhvr>
                                        <p:cTn id="20" dur="2000"/>
                                        <p:tgtEl>
                                          <p:spTgt spid="29"/>
                                        </p:tgtEl>
                                      </p:cBhvr>
                                    </p:animEffect>
                                  </p:childTnLst>
                                </p:cTn>
                              </p:par>
                            </p:childTnLst>
                          </p:cTn>
                        </p:par>
                        <p:par>
                          <p:cTn id="21" fill="hold">
                            <p:stCondLst>
                              <p:cond delay="5000"/>
                            </p:stCondLst>
                            <p:childTnLst>
                              <p:par>
                                <p:cTn id="22" presetID="23" presetClass="entr" presetSubtype="3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p:cTn id="24" dur="500" fill="hold"/>
                                        <p:tgtEl>
                                          <p:spTgt spid="83"/>
                                        </p:tgtEl>
                                        <p:attrNameLst>
                                          <p:attrName>ppt_w</p:attrName>
                                        </p:attrNameLst>
                                      </p:cBhvr>
                                      <p:tavLst>
                                        <p:tav tm="0">
                                          <p:val>
                                            <p:strVal val="4*#ppt_w"/>
                                          </p:val>
                                        </p:tav>
                                        <p:tav tm="100000">
                                          <p:val>
                                            <p:strVal val="#ppt_w"/>
                                          </p:val>
                                        </p:tav>
                                      </p:tavLst>
                                    </p:anim>
                                    <p:anim calcmode="lin" valueType="num">
                                      <p:cBhvr>
                                        <p:cTn id="25" dur="500" fill="hold"/>
                                        <p:tgtEl>
                                          <p:spTgt spid="83"/>
                                        </p:tgtEl>
                                        <p:attrNameLst>
                                          <p:attrName>ppt_h</p:attrName>
                                        </p:attrNameLst>
                                      </p:cBhvr>
                                      <p:tavLst>
                                        <p:tav tm="0">
                                          <p:val>
                                            <p:strVal val="4*#ppt_h"/>
                                          </p:val>
                                        </p:tav>
                                        <p:tav tm="100000">
                                          <p:val>
                                            <p:strVal val="#ppt_h"/>
                                          </p:val>
                                        </p:tav>
                                      </p:tavLst>
                                    </p:anim>
                                  </p:childTnLst>
                                </p:cTn>
                              </p:par>
                            </p:childTnLst>
                          </p:cTn>
                        </p:par>
                        <p:par>
                          <p:cTn id="26" fill="hold">
                            <p:stCondLst>
                              <p:cond delay="5500"/>
                            </p:stCondLst>
                            <p:childTnLst>
                              <p:par>
                                <p:cTn id="27" presetID="22" presetClass="entr" presetSubtype="8"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wipe(left)">
                                      <p:cBhvr>
                                        <p:cTn id="29" dur="500"/>
                                        <p:tgtEl>
                                          <p:spTgt spid="85"/>
                                        </p:tgtEl>
                                      </p:cBhvr>
                                    </p:animEffect>
                                  </p:childTnLst>
                                </p:cTn>
                              </p:par>
                            </p:childTnLst>
                          </p:cTn>
                        </p:par>
                        <p:par>
                          <p:cTn id="30" fill="hold">
                            <p:stCondLst>
                              <p:cond delay="6000"/>
                            </p:stCondLst>
                            <p:childTnLst>
                              <p:par>
                                <p:cTn id="31" presetID="21" presetClass="entr" presetSubtype="1"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heel(1)">
                                      <p:cBhvr>
                                        <p:cTn id="33" dur="2000"/>
                                        <p:tgtEl>
                                          <p:spTgt spid="54"/>
                                        </p:tgtEl>
                                      </p:cBhvr>
                                    </p:animEffect>
                                  </p:childTnLst>
                                </p:cTn>
                              </p:par>
                            </p:childTnLst>
                          </p:cTn>
                        </p:par>
                        <p:par>
                          <p:cTn id="34" fill="hold">
                            <p:stCondLst>
                              <p:cond delay="8000"/>
                            </p:stCondLst>
                            <p:childTnLst>
                              <p:par>
                                <p:cTn id="35" presetID="23" presetClass="entr" presetSubtype="32" fill="hold" grpId="0" nodeType="after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p:cTn id="37" dur="500" fill="hold"/>
                                        <p:tgtEl>
                                          <p:spTgt spid="84"/>
                                        </p:tgtEl>
                                        <p:attrNameLst>
                                          <p:attrName>ppt_w</p:attrName>
                                        </p:attrNameLst>
                                      </p:cBhvr>
                                      <p:tavLst>
                                        <p:tav tm="0">
                                          <p:val>
                                            <p:strVal val="4*#ppt_w"/>
                                          </p:val>
                                        </p:tav>
                                        <p:tav tm="100000">
                                          <p:val>
                                            <p:strVal val="#ppt_w"/>
                                          </p:val>
                                        </p:tav>
                                      </p:tavLst>
                                    </p:anim>
                                    <p:anim calcmode="lin" valueType="num">
                                      <p:cBhvr>
                                        <p:cTn id="38" dur="500" fill="hold"/>
                                        <p:tgtEl>
                                          <p:spTgt spid="84"/>
                                        </p:tgtEl>
                                        <p:attrNameLst>
                                          <p:attrName>ppt_h</p:attrName>
                                        </p:attrNameLst>
                                      </p:cBhvr>
                                      <p:tavLst>
                                        <p:tav tm="0">
                                          <p:val>
                                            <p:strVal val="4*#ppt_h"/>
                                          </p:val>
                                        </p:tav>
                                        <p:tav tm="100000">
                                          <p:val>
                                            <p:strVal val="#ppt_h"/>
                                          </p:val>
                                        </p:tav>
                                      </p:tavLst>
                                    </p:anim>
                                  </p:childTnLst>
                                </p:cTn>
                              </p:par>
                            </p:childTnLst>
                          </p:cTn>
                        </p:par>
                        <p:par>
                          <p:cTn id="39" fill="hold">
                            <p:stCondLst>
                              <p:cond delay="8500"/>
                            </p:stCondLst>
                            <p:childTnLst>
                              <p:par>
                                <p:cTn id="40" presetID="22" presetClass="entr" presetSubtype="8" fill="hold" grpId="0" nodeType="afterEffect">
                                  <p:stCondLst>
                                    <p:cond delay="0"/>
                                  </p:stCondLst>
                                  <p:childTnLst>
                                    <p:set>
                                      <p:cBhvr>
                                        <p:cTn id="41" dur="1" fill="hold">
                                          <p:stCondLst>
                                            <p:cond delay="0"/>
                                          </p:stCondLst>
                                        </p:cTn>
                                        <p:tgtEl>
                                          <p:spTgt spid="86"/>
                                        </p:tgtEl>
                                        <p:attrNameLst>
                                          <p:attrName>style.visibility</p:attrName>
                                        </p:attrNameLst>
                                      </p:cBhvr>
                                      <p:to>
                                        <p:strVal val="visible"/>
                                      </p:to>
                                    </p:set>
                                    <p:animEffect transition="in" filter="wipe(left)">
                                      <p:cBhvr>
                                        <p:cTn id="42" dur="500"/>
                                        <p:tgtEl>
                                          <p:spTgt spid="86"/>
                                        </p:tgtEl>
                                      </p:cBhvr>
                                    </p:animEffect>
                                  </p:childTnLst>
                                </p:cTn>
                              </p:par>
                            </p:childTnLst>
                          </p:cTn>
                        </p:par>
                        <p:par>
                          <p:cTn id="43" fill="hold">
                            <p:stCondLst>
                              <p:cond delay="9000"/>
                            </p:stCondLst>
                            <p:childTnLst>
                              <p:par>
                                <p:cTn id="44" presetID="22" presetClass="entr" presetSubtype="8" fill="hold" grpId="0" nodeType="after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wipe(left)">
                                      <p:cBhvr>
                                        <p:cTn id="46" dur="500"/>
                                        <p:tgtEl>
                                          <p:spTgt spid="81"/>
                                        </p:tgtEl>
                                      </p:cBhvr>
                                    </p:animEffect>
                                  </p:childTnLst>
                                </p:cTn>
                              </p:par>
                            </p:childTnLst>
                          </p:cTn>
                        </p:par>
                        <p:par>
                          <p:cTn id="47" fill="hold">
                            <p:stCondLst>
                              <p:cond delay="9500"/>
                            </p:stCondLst>
                            <p:childTnLst>
                              <p:par>
                                <p:cTn id="48" presetID="22" presetClass="entr" presetSubtype="8" fill="hold"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wipe(left)">
                                      <p:cBhvr>
                                        <p:cTn id="50" dur="500"/>
                                        <p:tgtEl>
                                          <p:spTgt spid="80"/>
                                        </p:tgtEl>
                                      </p:cBhvr>
                                    </p:animEffect>
                                  </p:childTnLst>
                                </p:cTn>
                              </p:par>
                            </p:childTnLst>
                          </p:cTn>
                        </p:par>
                        <p:par>
                          <p:cTn id="51" fill="hold">
                            <p:stCondLst>
                              <p:cond delay="10000"/>
                            </p:stCondLst>
                            <p:childTnLst>
                              <p:par>
                                <p:cTn id="52" presetID="22" presetClass="entr" presetSubtype="8" fill="hold" grpId="0" nodeType="afterEffect">
                                  <p:stCondLst>
                                    <p:cond delay="0"/>
                                  </p:stCondLst>
                                  <p:iterate type="lt">
                                    <p:tmPct val="10000"/>
                                  </p:iterate>
                                  <p:childTnLst>
                                    <p:set>
                                      <p:cBhvr>
                                        <p:cTn id="53" dur="1" fill="hold">
                                          <p:stCondLst>
                                            <p:cond delay="0"/>
                                          </p:stCondLst>
                                        </p:cTn>
                                        <p:tgtEl>
                                          <p:spTgt spid="79"/>
                                        </p:tgtEl>
                                        <p:attrNameLst>
                                          <p:attrName>style.visibility</p:attrName>
                                        </p:attrNameLst>
                                      </p:cBhvr>
                                      <p:to>
                                        <p:strVal val="visible"/>
                                      </p:to>
                                    </p:set>
                                    <p:animEffect transition="in" filter="wipe(left)">
                                      <p:cBhvr>
                                        <p:cTn id="54" dur="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1" grpId="0"/>
      <p:bldP spid="82" grpId="0"/>
      <p:bldP spid="83" grpId="0"/>
      <p:bldP spid="84" grpId="0"/>
      <p:bldP spid="85" grpId="0"/>
      <p:bldP spid="86" grpId="0"/>
      <p:bldP spid="8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839936" y="2136128"/>
            <a:ext cx="2399243" cy="3884488"/>
          </a:xfrm>
          <a:prstGeom prst="roundRect">
            <a:avLst>
              <a:gd name="adj" fmla="val 5505"/>
            </a:avLst>
          </a:prstGeom>
          <a:solidFill>
            <a:schemeClr val="tx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9" name="组合 8"/>
          <p:cNvGrpSpPr/>
          <p:nvPr/>
        </p:nvGrpSpPr>
        <p:grpSpPr>
          <a:xfrm>
            <a:off x="1598256" y="1705528"/>
            <a:ext cx="908121" cy="908692"/>
            <a:chOff x="1197813" y="1203598"/>
            <a:chExt cx="681268" cy="681697"/>
          </a:xfrm>
        </p:grpSpPr>
        <p:sp>
          <p:nvSpPr>
            <p:cNvPr id="10" name="椭圆 9"/>
            <p:cNvSpPr/>
            <p:nvPr/>
          </p:nvSpPr>
          <p:spPr>
            <a:xfrm>
              <a:off x="1197813" y="1203598"/>
              <a:ext cx="681268" cy="681697"/>
            </a:xfrm>
            <a:prstGeom prst="ellipse">
              <a:avLst/>
            </a:prstGeom>
            <a:solidFill>
              <a:schemeClr val="tx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11" name="文本框 19"/>
            <p:cNvSpPr txBox="1"/>
            <p:nvPr/>
          </p:nvSpPr>
          <p:spPr>
            <a:xfrm>
              <a:off x="1321159" y="1214705"/>
              <a:ext cx="439177" cy="655399"/>
            </a:xfrm>
            <a:prstGeom prst="rect">
              <a:avLst/>
            </a:prstGeom>
            <a:noFill/>
          </p:spPr>
          <p:txBody>
            <a:bodyPr wrap="none" rtlCol="0">
              <a:spAutoFit/>
            </a:bodyPr>
            <a:lstStyle/>
            <a:p>
              <a:pPr algn="ctr"/>
              <a:r>
                <a:rPr lang="en-US" altLang="zh-CN" sz="5075" b="1" dirty="0">
                  <a:solidFill>
                    <a:schemeClr val="bg1"/>
                  </a:solidFill>
                  <a:latin typeface="微软雅黑" panose="020B0503020204020204" pitchFamily="34" charset="-122"/>
                  <a:ea typeface="微软雅黑" panose="020B0503020204020204" pitchFamily="34" charset="-122"/>
                </a:rPr>
                <a:t>1</a:t>
              </a:r>
              <a:endParaRPr lang="zh-CN" altLang="en-US" sz="5075" b="1" dirty="0">
                <a:solidFill>
                  <a:schemeClr val="bg1"/>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992282" y="3071274"/>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schemeClr val="bg1"/>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schemeClr val="bg1"/>
                </a:solidFill>
                <a:latin typeface="微软雅黑" panose="020B0503020204020204" pitchFamily="34" charset="-122"/>
                <a:ea typeface="微软雅黑" panose="020B0503020204020204" pitchFamily="34" charset="-122"/>
              </a:rPr>
              <a:t>200</a:t>
            </a:r>
            <a:r>
              <a:rPr lang="zh-CN" altLang="en-US" sz="1465">
                <a:solidFill>
                  <a:schemeClr val="bg1"/>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schemeClr val="bg1"/>
                </a:solidFill>
                <a:latin typeface="微软雅黑" panose="020B0503020204020204" pitchFamily="34" charset="-122"/>
                <a:ea typeface="微软雅黑" panose="020B0503020204020204" pitchFamily="34" charset="-122"/>
              </a:rPr>
              <a:t>200</a:t>
            </a:r>
            <a:r>
              <a:rPr lang="zh-CN" altLang="en-US" sz="1465">
                <a:solidFill>
                  <a:schemeClr val="bg1"/>
                </a:solidFill>
                <a:latin typeface="微软雅黑" panose="020B0503020204020204" pitchFamily="34" charset="-122"/>
                <a:ea typeface="微软雅黑" panose="020B0503020204020204" pitchFamily="34" charset="-122"/>
              </a:rPr>
              <a:t>字</a:t>
            </a:r>
          </a:p>
        </p:txBody>
      </p:sp>
      <p:sp>
        <p:nvSpPr>
          <p:cNvPr id="13" name="圆角矩形 12"/>
          <p:cNvSpPr/>
          <p:nvPr/>
        </p:nvSpPr>
        <p:spPr>
          <a:xfrm>
            <a:off x="3487361" y="2136128"/>
            <a:ext cx="2399243" cy="3884488"/>
          </a:xfrm>
          <a:prstGeom prst="roundRect">
            <a:avLst>
              <a:gd name="adj" fmla="val 5505"/>
            </a:avLst>
          </a:prstGeom>
          <a:solidFill>
            <a:schemeClr val="accent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14" name="组合 13"/>
          <p:cNvGrpSpPr/>
          <p:nvPr/>
        </p:nvGrpSpPr>
        <p:grpSpPr>
          <a:xfrm>
            <a:off x="4245682" y="1705529"/>
            <a:ext cx="908121" cy="908692"/>
            <a:chOff x="3183899" y="1203598"/>
            <a:chExt cx="681268" cy="681697"/>
          </a:xfrm>
        </p:grpSpPr>
        <p:sp>
          <p:nvSpPr>
            <p:cNvPr id="15" name="椭圆 14"/>
            <p:cNvSpPr/>
            <p:nvPr/>
          </p:nvSpPr>
          <p:spPr>
            <a:xfrm>
              <a:off x="3183899" y="1203598"/>
              <a:ext cx="681268" cy="681697"/>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16" name="文本框 19"/>
            <p:cNvSpPr txBox="1"/>
            <p:nvPr/>
          </p:nvSpPr>
          <p:spPr>
            <a:xfrm>
              <a:off x="3305704" y="1239131"/>
              <a:ext cx="415126" cy="606670"/>
            </a:xfrm>
            <a:prstGeom prst="rect">
              <a:avLst/>
            </a:prstGeom>
            <a:noFill/>
          </p:spPr>
          <p:txBody>
            <a:bodyPr wrap="none" rtlCol="0">
              <a:spAutoFit/>
            </a:bodyPr>
            <a:lstStyle/>
            <a:p>
              <a:pPr algn="ctr"/>
              <a:r>
                <a:rPr lang="en-US" altLang="zh-CN" sz="4655" b="1" dirty="0">
                  <a:solidFill>
                    <a:schemeClr val="bg1"/>
                  </a:solidFill>
                  <a:latin typeface="微软雅黑" panose="020B0503020204020204" pitchFamily="34" charset="-122"/>
                  <a:ea typeface="微软雅黑" panose="020B0503020204020204" pitchFamily="34" charset="-122"/>
                </a:rPr>
                <a:t>2</a:t>
              </a:r>
              <a:endParaRPr lang="zh-CN" altLang="en-US" sz="4655" b="1" dirty="0">
                <a:solidFill>
                  <a:schemeClr val="bg1"/>
                </a:solidFill>
                <a:latin typeface="微软雅黑" panose="020B0503020204020204" pitchFamily="34" charset="-122"/>
                <a:ea typeface="微软雅黑" panose="020B0503020204020204" pitchFamily="34" charset="-122"/>
              </a:endParaRPr>
            </a:p>
          </p:txBody>
        </p:sp>
      </p:grpSp>
      <p:sp>
        <p:nvSpPr>
          <p:cNvPr id="17" name="矩形 16"/>
          <p:cNvSpPr/>
          <p:nvPr/>
        </p:nvSpPr>
        <p:spPr>
          <a:xfrm>
            <a:off x="3639707" y="3071273"/>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a:t>
            </a:r>
          </a:p>
        </p:txBody>
      </p:sp>
      <p:sp>
        <p:nvSpPr>
          <p:cNvPr id="18" name="圆角矩形 17"/>
          <p:cNvSpPr/>
          <p:nvPr/>
        </p:nvSpPr>
        <p:spPr>
          <a:xfrm>
            <a:off x="6168427" y="2136128"/>
            <a:ext cx="2399243" cy="3884488"/>
          </a:xfrm>
          <a:prstGeom prst="roundRect">
            <a:avLst>
              <a:gd name="adj" fmla="val 5505"/>
            </a:avLst>
          </a:prstGeom>
          <a:solidFill>
            <a:schemeClr val="accent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19" name="组合 18"/>
          <p:cNvGrpSpPr/>
          <p:nvPr/>
        </p:nvGrpSpPr>
        <p:grpSpPr>
          <a:xfrm>
            <a:off x="6926747" y="1705529"/>
            <a:ext cx="908121" cy="908692"/>
            <a:chOff x="5195222" y="1203598"/>
            <a:chExt cx="681268" cy="681697"/>
          </a:xfrm>
        </p:grpSpPr>
        <p:sp>
          <p:nvSpPr>
            <p:cNvPr id="20" name="椭圆 19"/>
            <p:cNvSpPr/>
            <p:nvPr/>
          </p:nvSpPr>
          <p:spPr>
            <a:xfrm>
              <a:off x="5195222" y="1203598"/>
              <a:ext cx="681268" cy="681697"/>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21" name="文本框 19"/>
            <p:cNvSpPr txBox="1"/>
            <p:nvPr/>
          </p:nvSpPr>
          <p:spPr>
            <a:xfrm>
              <a:off x="5328292" y="1239131"/>
              <a:ext cx="415126" cy="606670"/>
            </a:xfrm>
            <a:prstGeom prst="rect">
              <a:avLst/>
            </a:prstGeom>
            <a:noFill/>
          </p:spPr>
          <p:txBody>
            <a:bodyPr wrap="none" rtlCol="0">
              <a:spAutoFit/>
            </a:bodyPr>
            <a:lstStyle/>
            <a:p>
              <a:pPr algn="ctr"/>
              <a:r>
                <a:rPr lang="en-US" altLang="zh-CN" sz="4655" b="1" dirty="0">
                  <a:solidFill>
                    <a:schemeClr val="bg1"/>
                  </a:solidFill>
                  <a:latin typeface="微软雅黑" panose="020B0503020204020204" pitchFamily="34" charset="-122"/>
                  <a:ea typeface="微软雅黑" panose="020B0503020204020204" pitchFamily="34" charset="-122"/>
                </a:rPr>
                <a:t>3</a:t>
              </a:r>
              <a:endParaRPr lang="zh-CN" altLang="en-US" sz="4655" b="1" dirty="0">
                <a:solidFill>
                  <a:schemeClr val="bg1"/>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6320773" y="3071274"/>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a:t>
            </a:r>
          </a:p>
        </p:txBody>
      </p:sp>
      <p:sp>
        <p:nvSpPr>
          <p:cNvPr id="23" name="圆角矩形 22"/>
          <p:cNvSpPr/>
          <p:nvPr/>
        </p:nvSpPr>
        <p:spPr>
          <a:xfrm>
            <a:off x="8815853" y="2136128"/>
            <a:ext cx="2399243" cy="3884488"/>
          </a:xfrm>
          <a:prstGeom prst="roundRect">
            <a:avLst>
              <a:gd name="adj" fmla="val 5505"/>
            </a:avLst>
          </a:prstGeom>
          <a:solidFill>
            <a:schemeClr val="accent3">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24" name="组合 23"/>
          <p:cNvGrpSpPr/>
          <p:nvPr/>
        </p:nvGrpSpPr>
        <p:grpSpPr>
          <a:xfrm>
            <a:off x="9574172" y="1705528"/>
            <a:ext cx="908121" cy="908692"/>
            <a:chOff x="7181308" y="1203598"/>
            <a:chExt cx="681268" cy="681697"/>
          </a:xfrm>
        </p:grpSpPr>
        <p:sp>
          <p:nvSpPr>
            <p:cNvPr id="25" name="椭圆 24"/>
            <p:cNvSpPr/>
            <p:nvPr/>
          </p:nvSpPr>
          <p:spPr>
            <a:xfrm>
              <a:off x="7181308" y="1203598"/>
              <a:ext cx="681268" cy="681697"/>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26" name="文本框 19"/>
            <p:cNvSpPr txBox="1"/>
            <p:nvPr/>
          </p:nvSpPr>
          <p:spPr>
            <a:xfrm>
              <a:off x="7285990" y="1214705"/>
              <a:ext cx="439177" cy="655399"/>
            </a:xfrm>
            <a:prstGeom prst="rect">
              <a:avLst/>
            </a:prstGeom>
            <a:noFill/>
          </p:spPr>
          <p:txBody>
            <a:bodyPr wrap="none" rtlCol="0">
              <a:spAutoFit/>
            </a:bodyPr>
            <a:lstStyle/>
            <a:p>
              <a:pPr algn="ctr"/>
              <a:r>
                <a:rPr lang="en-US" altLang="zh-CN" sz="5075" b="1" dirty="0">
                  <a:solidFill>
                    <a:schemeClr val="bg1"/>
                  </a:solidFill>
                  <a:latin typeface="微软雅黑" panose="020B0503020204020204" pitchFamily="34" charset="-122"/>
                  <a:ea typeface="微软雅黑" panose="020B0503020204020204" pitchFamily="34" charset="-122"/>
                </a:rPr>
                <a:t>4</a:t>
              </a:r>
              <a:endParaRPr lang="zh-CN" altLang="en-US" sz="5075" b="1" dirty="0">
                <a:solidFill>
                  <a:schemeClr val="bg1"/>
                </a:solidFill>
                <a:latin typeface="微软雅黑" panose="020B0503020204020204" pitchFamily="34" charset="-122"/>
                <a:ea typeface="微软雅黑" panose="020B0503020204020204" pitchFamily="34" charset="-122"/>
              </a:endParaRPr>
            </a:p>
          </p:txBody>
        </p:sp>
      </p:grpSp>
      <p:sp>
        <p:nvSpPr>
          <p:cNvPr id="27" name="矩形 26"/>
          <p:cNvSpPr/>
          <p:nvPr/>
        </p:nvSpPr>
        <p:spPr>
          <a:xfrm>
            <a:off x="8968199" y="3071274"/>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a:t>
            </a:r>
          </a:p>
        </p:txBody>
      </p:sp>
      <p:sp>
        <p:nvSpPr>
          <p:cNvPr id="28" name="标题 2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500"/>
                                        <p:tgtEl>
                                          <p:spTgt spid="9"/>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1"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500"/>
                                        <p:tgtEl>
                                          <p:spTgt spid="14"/>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up)">
                                      <p:cBhvr>
                                        <p:cTn id="29" dur="500"/>
                                        <p:tgtEl>
                                          <p:spTgt spid="17"/>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1" presetClass="entr" presetSubtype="1"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heel(1)">
                                      <p:cBhvr>
                                        <p:cTn id="38" dur="500"/>
                                        <p:tgtEl>
                                          <p:spTgt spid="19"/>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1" presetClass="entr" presetSubtype="1"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heel(1)">
                                      <p:cBhvr>
                                        <p:cTn id="51" dur="500"/>
                                        <p:tgtEl>
                                          <p:spTgt spid="24"/>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3" grpId="0" animBg="1"/>
      <p:bldP spid="17" grpId="0"/>
      <p:bldP spid="18" grpId="0" animBg="1"/>
      <p:bldP spid="22" grpId="0"/>
      <p:bldP spid="23" grpId="0" animBg="1"/>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箭头连接符 2"/>
          <p:cNvCxnSpPr/>
          <p:nvPr/>
        </p:nvCxnSpPr>
        <p:spPr>
          <a:xfrm>
            <a:off x="3572204" y="3832225"/>
            <a:ext cx="520632"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5065848" y="3817938"/>
            <a:ext cx="520632"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flipV="1">
            <a:off x="3386491" y="2725738"/>
            <a:ext cx="539680" cy="379412"/>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3154748" y="4786315"/>
            <a:ext cx="534917" cy="414337"/>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35"/>
          <p:cNvSpPr txBox="1">
            <a:spLocks noChangeArrowheads="1"/>
          </p:cNvSpPr>
          <p:nvPr/>
        </p:nvSpPr>
        <p:spPr bwMode="auto">
          <a:xfrm>
            <a:off x="6338858" y="1690688"/>
            <a:ext cx="356506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sp>
        <p:nvSpPr>
          <p:cNvPr id="8" name="TextBox 35"/>
          <p:cNvSpPr txBox="1">
            <a:spLocks noChangeArrowheads="1"/>
          </p:cNvSpPr>
          <p:nvPr/>
        </p:nvSpPr>
        <p:spPr bwMode="auto">
          <a:xfrm>
            <a:off x="6795997" y="3508376"/>
            <a:ext cx="455077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sp>
        <p:nvSpPr>
          <p:cNvPr id="9" name="TextBox 35"/>
          <p:cNvSpPr txBox="1">
            <a:spLocks noChangeArrowheads="1"/>
          </p:cNvSpPr>
          <p:nvPr/>
        </p:nvSpPr>
        <p:spPr bwMode="auto">
          <a:xfrm>
            <a:off x="5683306" y="5292725"/>
            <a:ext cx="356506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grpSp>
        <p:nvGrpSpPr>
          <p:cNvPr id="10" name="组合 9"/>
          <p:cNvGrpSpPr/>
          <p:nvPr/>
        </p:nvGrpSpPr>
        <p:grpSpPr bwMode="auto">
          <a:xfrm>
            <a:off x="5586480" y="3332165"/>
            <a:ext cx="974598" cy="973137"/>
            <a:chOff x="5450577" y="2812773"/>
            <a:chExt cx="974035" cy="974035"/>
          </a:xfrm>
        </p:grpSpPr>
        <p:sp>
          <p:nvSpPr>
            <p:cNvPr id="11" name="椭圆 10"/>
            <p:cNvSpPr/>
            <p:nvPr/>
          </p:nvSpPr>
          <p:spPr>
            <a:xfrm>
              <a:off x="5450577" y="2812773"/>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4363" name="图片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92456" y="3048817"/>
              <a:ext cx="555912" cy="55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bwMode="auto">
          <a:xfrm>
            <a:off x="4092837" y="3332165"/>
            <a:ext cx="973011" cy="973137"/>
            <a:chOff x="3955773" y="2812773"/>
            <a:chExt cx="974035" cy="974035"/>
          </a:xfrm>
        </p:grpSpPr>
        <p:sp>
          <p:nvSpPr>
            <p:cNvPr id="14" name="椭圆 13"/>
            <p:cNvSpPr/>
            <p:nvPr/>
          </p:nvSpPr>
          <p:spPr>
            <a:xfrm>
              <a:off x="3955773" y="2812773"/>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4361" name="图片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37388" y="3012276"/>
              <a:ext cx="632594" cy="623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15"/>
          <p:cNvGrpSpPr/>
          <p:nvPr/>
        </p:nvGrpSpPr>
        <p:grpSpPr bwMode="auto">
          <a:xfrm>
            <a:off x="1334121" y="2698752"/>
            <a:ext cx="2238084" cy="2239963"/>
            <a:chOff x="1196321" y="2179981"/>
            <a:chExt cx="2239617" cy="2239617"/>
          </a:xfrm>
        </p:grpSpPr>
        <p:sp>
          <p:nvSpPr>
            <p:cNvPr id="17" name="椭圆 16"/>
            <p:cNvSpPr/>
            <p:nvPr/>
          </p:nvSpPr>
          <p:spPr>
            <a:xfrm>
              <a:off x="1196321" y="2179981"/>
              <a:ext cx="2239617" cy="223961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4358" name="图片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10716" y="2369609"/>
              <a:ext cx="930180" cy="93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9" name="文本框 18"/>
            <p:cNvSpPr txBox="1">
              <a:spLocks noChangeArrowheads="1"/>
            </p:cNvSpPr>
            <p:nvPr/>
          </p:nvSpPr>
          <p:spPr bwMode="auto">
            <a:xfrm>
              <a:off x="1589648" y="3334577"/>
              <a:ext cx="14391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bg1"/>
                  </a:solidFill>
                  <a:latin typeface="+mn-ea"/>
                  <a:ea typeface="+mn-ea"/>
                  <a:cs typeface="+mn-ea"/>
                </a:rPr>
                <a:t>添加你的文字</a:t>
              </a:r>
              <a:endParaRPr lang="en-US" altLang="zh-CN" sz="1600">
                <a:solidFill>
                  <a:schemeClr val="bg1"/>
                </a:solidFill>
                <a:latin typeface="+mn-ea"/>
                <a:ea typeface="+mn-ea"/>
                <a:cs typeface="+mn-ea"/>
              </a:endParaRPr>
            </a:p>
            <a:p>
              <a:pPr eaLnBrk="1" hangingPunct="1"/>
              <a:r>
                <a:rPr lang="zh-CN" altLang="en-US" sz="1600">
                  <a:solidFill>
                    <a:schemeClr val="bg1"/>
                  </a:solidFill>
                  <a:latin typeface="+mn-ea"/>
                  <a:ea typeface="+mn-ea"/>
                  <a:cs typeface="+mn-ea"/>
                </a:rPr>
                <a:t>添加你的文字</a:t>
              </a:r>
              <a:endParaRPr lang="en-US" altLang="zh-CN" sz="1600">
                <a:solidFill>
                  <a:schemeClr val="bg1"/>
                </a:solidFill>
                <a:latin typeface="+mn-ea"/>
                <a:ea typeface="+mn-ea"/>
                <a:cs typeface="+mn-ea"/>
              </a:endParaRPr>
            </a:p>
            <a:p>
              <a:pPr eaLnBrk="1" hangingPunct="1"/>
              <a:r>
                <a:rPr lang="zh-CN" altLang="en-US" sz="1600">
                  <a:solidFill>
                    <a:schemeClr val="bg1"/>
                  </a:solidFill>
                  <a:latin typeface="+mn-ea"/>
                  <a:ea typeface="+mn-ea"/>
                  <a:cs typeface="+mn-ea"/>
                </a:rPr>
                <a:t>添加你的文字</a:t>
              </a:r>
              <a:endParaRPr lang="en-US" altLang="zh-CN" sz="1600">
                <a:solidFill>
                  <a:schemeClr val="bg1"/>
                </a:solidFill>
                <a:latin typeface="+mn-ea"/>
                <a:ea typeface="+mn-ea"/>
                <a:cs typeface="+mn-ea"/>
              </a:endParaRPr>
            </a:p>
          </p:txBody>
        </p:sp>
      </p:grpSp>
      <p:grpSp>
        <p:nvGrpSpPr>
          <p:cNvPr id="21" name="组合 20"/>
          <p:cNvGrpSpPr/>
          <p:nvPr/>
        </p:nvGrpSpPr>
        <p:grpSpPr bwMode="auto">
          <a:xfrm>
            <a:off x="3807124" y="1333500"/>
            <a:ext cx="1544437" cy="1544638"/>
            <a:chOff x="3670852" y="815009"/>
            <a:chExt cx="1543878" cy="1543878"/>
          </a:xfrm>
        </p:grpSpPr>
        <p:sp>
          <p:nvSpPr>
            <p:cNvPr id="22" name="椭圆 21"/>
            <p:cNvSpPr/>
            <p:nvPr/>
          </p:nvSpPr>
          <p:spPr>
            <a:xfrm>
              <a:off x="3670852" y="815009"/>
              <a:ext cx="1543878" cy="15438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4355" name="图片 2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47526" y="1038077"/>
              <a:ext cx="593208" cy="593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6" name="矩形 23"/>
            <p:cNvSpPr>
              <a:spLocks noChangeArrowheads="1"/>
            </p:cNvSpPr>
            <p:nvPr/>
          </p:nvSpPr>
          <p:spPr bwMode="auto">
            <a:xfrm>
              <a:off x="3895827" y="1569022"/>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chemeClr val="bg1"/>
                  </a:solidFill>
                  <a:latin typeface="+mn-ea"/>
                  <a:ea typeface="+mn-ea"/>
                  <a:cs typeface="+mn-ea"/>
                </a:rPr>
                <a:t>添加文字</a:t>
              </a:r>
              <a:endParaRPr lang="en-US" altLang="zh-CN">
                <a:solidFill>
                  <a:schemeClr val="bg1"/>
                </a:solidFill>
                <a:latin typeface="+mn-ea"/>
                <a:ea typeface="+mn-ea"/>
                <a:cs typeface="+mn-ea"/>
              </a:endParaRPr>
            </a:p>
            <a:p>
              <a:pPr eaLnBrk="1" hangingPunct="1"/>
              <a:r>
                <a:rPr lang="zh-CN" altLang="en-US">
                  <a:solidFill>
                    <a:schemeClr val="bg1"/>
                  </a:solidFill>
                  <a:latin typeface="+mn-ea"/>
                  <a:ea typeface="+mn-ea"/>
                  <a:cs typeface="+mn-ea"/>
                </a:rPr>
                <a:t>添加文字</a:t>
              </a:r>
              <a:endParaRPr lang="en-US" altLang="zh-CN">
                <a:solidFill>
                  <a:schemeClr val="bg1"/>
                </a:solidFill>
                <a:latin typeface="+mn-ea"/>
                <a:ea typeface="+mn-ea"/>
                <a:cs typeface="+mn-ea"/>
              </a:endParaRPr>
            </a:p>
          </p:txBody>
        </p:sp>
      </p:grpSp>
      <p:grpSp>
        <p:nvGrpSpPr>
          <p:cNvPr id="25" name="组合 24"/>
          <p:cNvGrpSpPr/>
          <p:nvPr/>
        </p:nvGrpSpPr>
        <p:grpSpPr bwMode="auto">
          <a:xfrm>
            <a:off x="3807124" y="4759325"/>
            <a:ext cx="1544437" cy="1544638"/>
            <a:chOff x="3670852" y="4240696"/>
            <a:chExt cx="1543878" cy="1543878"/>
          </a:xfrm>
        </p:grpSpPr>
        <p:sp>
          <p:nvSpPr>
            <p:cNvPr id="26" name="椭圆 25"/>
            <p:cNvSpPr/>
            <p:nvPr/>
          </p:nvSpPr>
          <p:spPr>
            <a:xfrm>
              <a:off x="3670852" y="4240696"/>
              <a:ext cx="1543878" cy="15438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4352" name="图片 2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147526" y="4443967"/>
              <a:ext cx="511529" cy="51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3" name="矩形 27"/>
            <p:cNvSpPr>
              <a:spLocks noChangeArrowheads="1"/>
            </p:cNvSpPr>
            <p:nvPr/>
          </p:nvSpPr>
          <p:spPr bwMode="auto">
            <a:xfrm>
              <a:off x="3895827" y="4958808"/>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chemeClr val="bg1"/>
                  </a:solidFill>
                  <a:latin typeface="+mn-ea"/>
                  <a:ea typeface="+mn-ea"/>
                  <a:cs typeface="+mn-ea"/>
                </a:rPr>
                <a:t>添加文字</a:t>
              </a:r>
              <a:endParaRPr lang="en-US" altLang="zh-CN">
                <a:solidFill>
                  <a:schemeClr val="bg1"/>
                </a:solidFill>
                <a:latin typeface="+mn-ea"/>
                <a:ea typeface="+mn-ea"/>
                <a:cs typeface="+mn-ea"/>
              </a:endParaRPr>
            </a:p>
            <a:p>
              <a:pPr eaLnBrk="1" hangingPunct="1"/>
              <a:r>
                <a:rPr lang="zh-CN" altLang="en-US">
                  <a:solidFill>
                    <a:schemeClr val="bg1"/>
                  </a:solidFill>
                  <a:latin typeface="+mn-ea"/>
                  <a:ea typeface="+mn-ea"/>
                  <a:cs typeface="+mn-ea"/>
                </a:rPr>
                <a:t>添加文字</a:t>
              </a:r>
              <a:endParaRPr lang="en-US" altLang="zh-CN">
                <a:solidFill>
                  <a:schemeClr val="bg1"/>
                </a:solidFill>
                <a:latin typeface="+mn-ea"/>
                <a:ea typeface="+mn-ea"/>
                <a:cs typeface="+mn-ea"/>
              </a:endParaRP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1000"/>
                                        <p:tgtEl>
                                          <p:spTgt spid="1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22" presetClass="entr" presetSubtype="8"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1500"/>
                            </p:stCondLst>
                            <p:childTnLst>
                              <p:par>
                                <p:cTn id="19" presetID="21" presetClass="entr" presetSubtype="1"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heel(1)">
                                      <p:cBhvr>
                                        <p:cTn id="21" dur="1000"/>
                                        <p:tgtEl>
                                          <p:spTgt spid="21"/>
                                        </p:tgtEl>
                                      </p:cBhvr>
                                    </p:animEffect>
                                  </p:childTnLst>
                                </p:cTn>
                              </p:par>
                              <p:par>
                                <p:cTn id="22" presetID="21" presetClass="entr" presetSubtype="1"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heel(1)">
                                      <p:cBhvr>
                                        <p:cTn id="24" dur="1000"/>
                                        <p:tgtEl>
                                          <p:spTgt spid="13"/>
                                        </p:tgtEl>
                                      </p:cBhvr>
                                    </p:animEffect>
                                  </p:childTnLst>
                                </p:cTn>
                              </p:par>
                              <p:par>
                                <p:cTn id="25" presetID="21" presetClass="entr" presetSubtype="1"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heel(1)">
                                      <p:cBhvr>
                                        <p:cTn id="27" dur="1000"/>
                                        <p:tgtEl>
                                          <p:spTgt spid="2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par>
                          <p:cTn id="32" fill="hold">
                            <p:stCondLst>
                              <p:cond delay="3000"/>
                            </p:stCondLst>
                            <p:childTnLst>
                              <p:par>
                                <p:cTn id="33" presetID="21" presetClass="entr" presetSubtype="1"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heel(1)">
                                      <p:cBhvr>
                                        <p:cTn id="35" dur="1000"/>
                                        <p:tgtEl>
                                          <p:spTgt spid="10"/>
                                        </p:tgtEl>
                                      </p:cBhvr>
                                    </p:animEffect>
                                  </p:childTnLst>
                                </p:cTn>
                              </p:par>
                            </p:childTnLst>
                          </p:cTn>
                        </p:par>
                        <p:par>
                          <p:cTn id="36" fill="hold">
                            <p:stCondLst>
                              <p:cond delay="4000"/>
                            </p:stCondLst>
                            <p:childTnLst>
                              <p:par>
                                <p:cTn id="37" presetID="2" presetClass="entr" presetSubtype="2"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1+#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1+#ppt_w/2"/>
                                          </p:val>
                                        </p:tav>
                                        <p:tav tm="100000">
                                          <p:val>
                                            <p:strVal val="#ppt_x"/>
                                          </p:val>
                                        </p:tav>
                                      </p:tavLst>
                                    </p:anim>
                                    <p:anim calcmode="lin" valueType="num">
                                      <p:cBhvr additive="base">
                                        <p:cTn id="45" dur="500" fill="hold"/>
                                        <p:tgtEl>
                                          <p:spTgt spid="8"/>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 presetClass="entr" presetSubtype="2"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570021" y="-1683977"/>
            <a:ext cx="7190508" cy="10253662"/>
          </a:xfrm>
          <a:prstGeom prst="rect">
            <a:avLst/>
          </a:prstGeom>
        </p:spPr>
      </p:pic>
      <p:sp>
        <p:nvSpPr>
          <p:cNvPr id="3" name="六边形 2"/>
          <p:cNvSpPr>
            <a:spLocks noChangeAspect="1"/>
          </p:cNvSpPr>
          <p:nvPr/>
        </p:nvSpPr>
        <p:spPr>
          <a:xfrm rot="16200000">
            <a:off x="4322306" y="3648193"/>
            <a:ext cx="767840" cy="661932"/>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六边形 3"/>
          <p:cNvSpPr>
            <a:spLocks noChangeAspect="1"/>
          </p:cNvSpPr>
          <p:nvPr/>
        </p:nvSpPr>
        <p:spPr>
          <a:xfrm rot="16200000">
            <a:off x="2423274" y="4251009"/>
            <a:ext cx="460704" cy="397159"/>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六边形 4"/>
          <p:cNvSpPr>
            <a:spLocks noChangeAspect="1"/>
          </p:cNvSpPr>
          <p:nvPr/>
        </p:nvSpPr>
        <p:spPr>
          <a:xfrm rot="16200000">
            <a:off x="2571751" y="2039161"/>
            <a:ext cx="511566" cy="441006"/>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 name="组合 5"/>
          <p:cNvGrpSpPr/>
          <p:nvPr/>
        </p:nvGrpSpPr>
        <p:grpSpPr>
          <a:xfrm>
            <a:off x="2743078" y="2155079"/>
            <a:ext cx="1903448" cy="2208000"/>
            <a:chOff x="1772354" y="1534077"/>
            <a:chExt cx="1427586" cy="1656000"/>
          </a:xfrm>
        </p:grpSpPr>
        <p:sp>
          <p:nvSpPr>
            <p:cNvPr id="7" name="六边形 6"/>
            <p:cNvSpPr>
              <a:spLocks noChangeAspect="1"/>
            </p:cNvSpPr>
            <p:nvPr/>
          </p:nvSpPr>
          <p:spPr>
            <a:xfrm rot="16200000">
              <a:off x="1658147" y="1648284"/>
              <a:ext cx="1656000" cy="1427586"/>
            </a:xfrm>
            <a:prstGeom prst="hexagon">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文本框 8"/>
            <p:cNvSpPr txBox="1"/>
            <p:nvPr/>
          </p:nvSpPr>
          <p:spPr>
            <a:xfrm>
              <a:off x="1835696" y="1635646"/>
              <a:ext cx="1224644" cy="1423419"/>
            </a:xfrm>
            <a:prstGeom prst="rect">
              <a:avLst/>
            </a:prstGeom>
            <a:noFill/>
          </p:spPr>
          <p:txBody>
            <a:bodyPr wrap="square" rtlCol="0">
              <a:spAutoFit/>
            </a:bodyPr>
            <a:lstStyle/>
            <a:p>
              <a:pPr algn="ctr"/>
              <a:r>
                <a:rPr lang="en-US" altLang="zh-CN" sz="11735" dirty="0" smtClean="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2</a:t>
              </a:r>
              <a:endParaRPr lang="zh-CN" altLang="en-US" sz="11735" dirty="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0" name="文本框 9"/>
          <p:cNvSpPr txBox="1"/>
          <p:nvPr/>
        </p:nvSpPr>
        <p:spPr bwMode="auto">
          <a:xfrm>
            <a:off x="5100680" y="2458157"/>
            <a:ext cx="4224469" cy="923330"/>
          </a:xfrm>
          <a:prstGeom prst="rect">
            <a:avLst/>
          </a:prstGeom>
          <a:noFill/>
        </p:spPr>
        <p:txBody>
          <a:bodyPr wrap="square">
            <a:spAutoFit/>
          </a:bodyPr>
          <a:lstStyle/>
          <a:p>
            <a:pPr>
              <a:defRPr/>
            </a:pPr>
            <a:r>
              <a:rPr lang="en-US" altLang="zh-CN" sz="5400" dirty="0">
                <a:solidFill>
                  <a:srgbClr val="F07A76"/>
                </a:solidFill>
                <a:latin typeface="华文细黑" panose="02010600040101010101" pitchFamily="2" charset="-122"/>
                <a:ea typeface="华文细黑" panose="02010600040101010101" pitchFamily="2" charset="-122"/>
                <a:cs typeface="Arial" panose="020B0604020202020204" pitchFamily="34" charset="0"/>
              </a:rPr>
              <a:t>PART </a:t>
            </a:r>
            <a:r>
              <a:rPr lang="en-US" altLang="zh-CN" sz="5400" dirty="0" smtClean="0">
                <a:solidFill>
                  <a:srgbClr val="F07A76"/>
                </a:solidFill>
                <a:latin typeface="华文细黑" panose="02010600040101010101" pitchFamily="2" charset="-122"/>
                <a:ea typeface="华文细黑" panose="02010600040101010101" pitchFamily="2" charset="-122"/>
                <a:cs typeface="Arial" panose="020B0604020202020204" pitchFamily="34" charset="0"/>
              </a:rPr>
              <a:t>TWO</a:t>
            </a:r>
            <a:endParaRPr lang="zh-CN" altLang="en-US" sz="5400" baseline="-3000" dirty="0">
              <a:solidFill>
                <a:srgbClr val="F07A76"/>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1" name="TextBox 111"/>
          <p:cNvSpPr txBox="1">
            <a:spLocks noChangeArrowheads="1"/>
          </p:cNvSpPr>
          <p:nvPr/>
        </p:nvSpPr>
        <p:spPr bwMode="auto">
          <a:xfrm>
            <a:off x="5123541" y="3266915"/>
            <a:ext cx="4449438"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pPr>
            <a:r>
              <a:rPr lang="en-US" altLang="zh-CN" sz="105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Click here to modify the text </a:t>
            </a:r>
            <a:endParaRPr lang="zh-CN" altLang="en-US" sz="1050" baseline="-300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3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250" fill="hold"/>
                                        <p:tgtEl>
                                          <p:spTgt spid="6"/>
                                        </p:tgtEl>
                                        <p:attrNameLst>
                                          <p:attrName>ppt_w</p:attrName>
                                        </p:attrNameLst>
                                      </p:cBhvr>
                                      <p:tavLst>
                                        <p:tav tm="0">
                                          <p:val>
                                            <p:fltVal val="0"/>
                                          </p:val>
                                        </p:tav>
                                        <p:tav tm="100000">
                                          <p:val>
                                            <p:strVal val="#ppt_w"/>
                                          </p:val>
                                        </p:tav>
                                      </p:tavLst>
                                    </p:anim>
                                    <p:anim calcmode="lin" valueType="num">
                                      <p:cBhvr>
                                        <p:cTn id="11" dur="250" fill="hold"/>
                                        <p:tgtEl>
                                          <p:spTgt spid="6"/>
                                        </p:tgtEl>
                                        <p:attrNameLst>
                                          <p:attrName>ppt_h</p:attrName>
                                        </p:attrNameLst>
                                      </p:cBhvr>
                                      <p:tavLst>
                                        <p:tav tm="0">
                                          <p:val>
                                            <p:fltVal val="0"/>
                                          </p:val>
                                        </p:tav>
                                        <p:tav tm="100000">
                                          <p:val>
                                            <p:strVal val="#ppt_h"/>
                                          </p:val>
                                        </p:tav>
                                      </p:tavLst>
                                    </p:anim>
                                    <p:animEffect transition="in" filter="fade">
                                      <p:cBhvr>
                                        <p:cTn id="12" dur="250"/>
                                        <p:tgtEl>
                                          <p:spTgt spid="6"/>
                                        </p:tgtEl>
                                      </p:cBhvr>
                                    </p:animEffect>
                                  </p:childTnLst>
                                </p:cTn>
                              </p:par>
                              <p:par>
                                <p:cTn id="13" presetID="6" presetClass="emph" presetSubtype="0" decel="100000" fill="hold" nodeType="withEffect">
                                  <p:stCondLst>
                                    <p:cond delay="200"/>
                                  </p:stCondLst>
                                  <p:childTnLst>
                                    <p:animScale>
                                      <p:cBhvr>
                                        <p:cTn id="14" dur="250" fill="hold"/>
                                        <p:tgtEl>
                                          <p:spTgt spid="6"/>
                                        </p:tgtEl>
                                      </p:cBhvr>
                                      <p:by x="110000" y="110000"/>
                                    </p:animScale>
                                  </p:childTnLst>
                                </p:cTn>
                              </p:par>
                              <p:par>
                                <p:cTn id="15" presetID="6" presetClass="emph" presetSubtype="0" decel="100000" fill="hold" nodeType="withEffect">
                                  <p:stCondLst>
                                    <p:cond delay="300"/>
                                  </p:stCondLst>
                                  <p:childTnLst>
                                    <p:animScale>
                                      <p:cBhvr>
                                        <p:cTn id="16" dur="250" fill="hold"/>
                                        <p:tgtEl>
                                          <p:spTgt spid="6"/>
                                        </p:tgtEl>
                                      </p:cBhvr>
                                      <p:by x="91000" y="91000"/>
                                    </p:animScale>
                                  </p:childTnLst>
                                </p:cTn>
                              </p:par>
                            </p:childTnLst>
                          </p:cTn>
                        </p:par>
                        <p:par>
                          <p:cTn id="17" fill="hold">
                            <p:stCondLst>
                              <p:cond delay="1500"/>
                            </p:stCondLst>
                            <p:childTnLst>
                              <p:par>
                                <p:cTn id="18" presetID="2" presetClass="entr" presetSubtype="6" decel="10000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fill="hold"/>
                                        <p:tgtEl>
                                          <p:spTgt spid="3"/>
                                        </p:tgtEl>
                                        <p:attrNameLst>
                                          <p:attrName>ppt_x</p:attrName>
                                        </p:attrNameLst>
                                      </p:cBhvr>
                                      <p:tavLst>
                                        <p:tav tm="0">
                                          <p:val>
                                            <p:strVal val="1+#ppt_w/2"/>
                                          </p:val>
                                        </p:tav>
                                        <p:tav tm="100000">
                                          <p:val>
                                            <p:strVal val="#ppt_x"/>
                                          </p:val>
                                        </p:tav>
                                      </p:tavLst>
                                    </p:anim>
                                    <p:anim calcmode="lin" valueType="num">
                                      <p:cBhvr additive="base">
                                        <p:cTn id="21" dur="400" fill="hold"/>
                                        <p:tgtEl>
                                          <p:spTgt spid="3"/>
                                        </p:tgtEl>
                                        <p:attrNameLst>
                                          <p:attrName>ppt_y</p:attrName>
                                        </p:attrNameLst>
                                      </p:cBhvr>
                                      <p:tavLst>
                                        <p:tav tm="0">
                                          <p:val>
                                            <p:strVal val="1+#ppt_h/2"/>
                                          </p:val>
                                        </p:tav>
                                        <p:tav tm="100000">
                                          <p:val>
                                            <p:strVal val="#ppt_y"/>
                                          </p:val>
                                        </p:tav>
                                      </p:tavLst>
                                    </p:anim>
                                  </p:childTnLst>
                                </p:cTn>
                              </p:par>
                              <p:par>
                                <p:cTn id="22" presetID="2" presetClass="entr" presetSubtype="9" decel="100000" fill="hold" grpId="0" nodeType="withEffect">
                                  <p:stCondLst>
                                    <p:cond delay="15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400" fill="hold"/>
                                        <p:tgtEl>
                                          <p:spTgt spid="5"/>
                                        </p:tgtEl>
                                        <p:attrNameLst>
                                          <p:attrName>ppt_x</p:attrName>
                                        </p:attrNameLst>
                                      </p:cBhvr>
                                      <p:tavLst>
                                        <p:tav tm="0">
                                          <p:val>
                                            <p:strVal val="0-#ppt_w/2"/>
                                          </p:val>
                                        </p:tav>
                                        <p:tav tm="100000">
                                          <p:val>
                                            <p:strVal val="#ppt_x"/>
                                          </p:val>
                                        </p:tav>
                                      </p:tavLst>
                                    </p:anim>
                                    <p:anim calcmode="lin" valueType="num">
                                      <p:cBhvr additive="base">
                                        <p:cTn id="25" dur="4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12" decel="100000" fill="hold" grpId="0" nodeType="withEffect">
                                  <p:stCondLst>
                                    <p:cond delay="30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400" fill="hold"/>
                                        <p:tgtEl>
                                          <p:spTgt spid="4"/>
                                        </p:tgtEl>
                                        <p:attrNameLst>
                                          <p:attrName>ppt_x</p:attrName>
                                        </p:attrNameLst>
                                      </p:cBhvr>
                                      <p:tavLst>
                                        <p:tav tm="0">
                                          <p:val>
                                            <p:strVal val="0-#ppt_w/2"/>
                                          </p:val>
                                        </p:tav>
                                        <p:tav tm="100000">
                                          <p:val>
                                            <p:strVal val="#ppt_x"/>
                                          </p:val>
                                        </p:tav>
                                      </p:tavLst>
                                    </p:anim>
                                    <p:anim calcmode="lin" valueType="num">
                                      <p:cBhvr additive="base">
                                        <p:cTn id="29" dur="400" fill="hold"/>
                                        <p:tgtEl>
                                          <p:spTgt spid="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1" decel="10000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0" presetClass="entr" presetSubtype="0" fill="hold" grpId="0" nodeType="after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Effect transition="in" filter="fade">
                                      <p:cBhvr>
                                        <p:cTn id="38" dur="1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3" name="图片 10"/>
          <p:cNvPicPr>
            <a:picLocks noChangeAspect="1"/>
          </p:cNvPicPr>
          <p:nvPr/>
        </p:nvPicPr>
        <p:blipFill>
          <a:blip r:embed="rId2">
            <a:extLst>
              <a:ext uri="{28A0092B-C50C-407E-A947-70E740481C1C}">
                <a14:useLocalDpi xmlns:a14="http://schemas.microsoft.com/office/drawing/2010/main" val="0"/>
              </a:ext>
            </a:extLst>
          </a:blip>
          <a:srcRect l="3770" r="3268" b="7008"/>
          <a:stretch>
            <a:fillRect/>
          </a:stretch>
        </p:blipFill>
        <p:spPr bwMode="auto">
          <a:xfrm>
            <a:off x="1602375" y="2006280"/>
            <a:ext cx="3099983" cy="3489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9704" name="组合 11"/>
          <p:cNvGrpSpPr/>
          <p:nvPr/>
        </p:nvGrpSpPr>
        <p:grpSpPr bwMode="auto">
          <a:xfrm>
            <a:off x="5667433" y="1760215"/>
            <a:ext cx="4841245" cy="438150"/>
            <a:chOff x="5383369" y="1584101"/>
            <a:chExt cx="4842456" cy="437882"/>
          </a:xfrm>
        </p:grpSpPr>
        <p:sp>
          <p:nvSpPr>
            <p:cNvPr id="13" name="矩形 12"/>
            <p:cNvSpPr/>
            <p:nvPr/>
          </p:nvSpPr>
          <p:spPr>
            <a:xfrm>
              <a:off x="5383369" y="1584101"/>
              <a:ext cx="1919518" cy="4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latin typeface="+mn-ea"/>
                  <a:cs typeface="+mn-ea"/>
                </a:rPr>
                <a:t>点击添加文字</a:t>
              </a:r>
            </a:p>
          </p:txBody>
        </p:sp>
        <p:cxnSp>
          <p:nvCxnSpPr>
            <p:cNvPr id="14" name="直接连接符 13"/>
            <p:cNvCxnSpPr/>
            <p:nvPr/>
          </p:nvCxnSpPr>
          <p:spPr>
            <a:xfrm>
              <a:off x="7147294" y="1993534"/>
              <a:ext cx="30785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9705" name="TextBox 10"/>
          <p:cNvSpPr txBox="1">
            <a:spLocks noChangeArrowheads="1"/>
          </p:cNvSpPr>
          <p:nvPr/>
        </p:nvSpPr>
        <p:spPr bwMode="auto">
          <a:xfrm>
            <a:off x="5575370" y="2304729"/>
            <a:ext cx="4701563" cy="177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p>
          <a:p>
            <a:endParaRPr lang="en-US" altLang="zh-CN" dirty="0"/>
          </a:p>
          <a:p>
            <a:endParaRPr lang="en-US" altLang="zh-CN" dirty="0"/>
          </a:p>
        </p:txBody>
      </p:sp>
      <p:grpSp>
        <p:nvGrpSpPr>
          <p:cNvPr id="29706" name="组合 15"/>
          <p:cNvGrpSpPr/>
          <p:nvPr/>
        </p:nvGrpSpPr>
        <p:grpSpPr bwMode="auto">
          <a:xfrm>
            <a:off x="5848384" y="3593924"/>
            <a:ext cx="906345" cy="906462"/>
            <a:chOff x="7984517" y="3067117"/>
            <a:chExt cx="906265" cy="906265"/>
          </a:xfrm>
        </p:grpSpPr>
        <p:sp>
          <p:nvSpPr>
            <p:cNvPr id="17" name="椭圆 16"/>
            <p:cNvSpPr/>
            <p:nvPr/>
          </p:nvSpPr>
          <p:spPr>
            <a:xfrm>
              <a:off x="7984517" y="3067117"/>
              <a:ext cx="906265" cy="906265"/>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8" name="文本框 17"/>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7" name="组合 18"/>
          <p:cNvGrpSpPr/>
          <p:nvPr/>
        </p:nvGrpSpPr>
        <p:grpSpPr bwMode="auto">
          <a:xfrm>
            <a:off x="7605517" y="3593924"/>
            <a:ext cx="906344" cy="906462"/>
            <a:chOff x="7984517" y="3067117"/>
            <a:chExt cx="906265" cy="906265"/>
          </a:xfrm>
        </p:grpSpPr>
        <p:sp>
          <p:nvSpPr>
            <p:cNvPr id="20" name="椭圆 19"/>
            <p:cNvSpPr/>
            <p:nvPr/>
          </p:nvSpPr>
          <p:spPr>
            <a:xfrm>
              <a:off x="7984517" y="3067117"/>
              <a:ext cx="906265" cy="90626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6" name="文本框 20"/>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8" name="组合 21"/>
          <p:cNvGrpSpPr/>
          <p:nvPr/>
        </p:nvGrpSpPr>
        <p:grpSpPr bwMode="auto">
          <a:xfrm>
            <a:off x="9362652" y="3593924"/>
            <a:ext cx="906345" cy="906462"/>
            <a:chOff x="7984517" y="3067117"/>
            <a:chExt cx="906265" cy="906265"/>
          </a:xfrm>
        </p:grpSpPr>
        <p:sp>
          <p:nvSpPr>
            <p:cNvPr id="23" name="椭圆 22"/>
            <p:cNvSpPr/>
            <p:nvPr/>
          </p:nvSpPr>
          <p:spPr>
            <a:xfrm>
              <a:off x="7984517" y="3067117"/>
              <a:ext cx="906265" cy="906265"/>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4" name="文本框 23"/>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9" name="组合 24"/>
          <p:cNvGrpSpPr/>
          <p:nvPr/>
        </p:nvGrpSpPr>
        <p:grpSpPr bwMode="auto">
          <a:xfrm>
            <a:off x="5675370" y="4640086"/>
            <a:ext cx="4841245" cy="438150"/>
            <a:chOff x="5383369" y="1584101"/>
            <a:chExt cx="4842456" cy="437882"/>
          </a:xfrm>
        </p:grpSpPr>
        <p:sp>
          <p:nvSpPr>
            <p:cNvPr id="26" name="矩形 25"/>
            <p:cNvSpPr/>
            <p:nvPr/>
          </p:nvSpPr>
          <p:spPr>
            <a:xfrm>
              <a:off x="5383369" y="1584101"/>
              <a:ext cx="1919517" cy="4378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latin typeface="+mn-ea"/>
                  <a:cs typeface="+mn-ea"/>
                </a:rPr>
                <a:t>点击添加文字</a:t>
              </a:r>
            </a:p>
          </p:txBody>
        </p:sp>
        <p:cxnSp>
          <p:nvCxnSpPr>
            <p:cNvPr id="27" name="直接连接符 26"/>
            <p:cNvCxnSpPr/>
            <p:nvPr/>
          </p:nvCxnSpPr>
          <p:spPr>
            <a:xfrm>
              <a:off x="7147293" y="2009291"/>
              <a:ext cx="307853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9710" name="TextBox 10"/>
          <p:cNvSpPr txBox="1">
            <a:spLocks noChangeArrowheads="1"/>
          </p:cNvSpPr>
          <p:nvPr/>
        </p:nvSpPr>
        <p:spPr bwMode="auto">
          <a:xfrm>
            <a:off x="5581719" y="5184600"/>
            <a:ext cx="4703151" cy="177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p>
          <a:p>
            <a:endParaRPr lang="en-US" altLang="zh-CN" dirty="0"/>
          </a:p>
          <a:p>
            <a:endParaRPr lang="en-US" altLang="zh-CN" dirty="0"/>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703"/>
                                        </p:tgtEl>
                                        <p:attrNameLst>
                                          <p:attrName>style.visibility</p:attrName>
                                        </p:attrNameLst>
                                      </p:cBhvr>
                                      <p:to>
                                        <p:strVal val="visible"/>
                                      </p:to>
                                    </p:set>
                                    <p:animEffect transition="in" filter="fade">
                                      <p:cBhvr>
                                        <p:cTn id="7" dur="1000"/>
                                        <p:tgtEl>
                                          <p:spTgt spid="29703"/>
                                        </p:tgtEl>
                                      </p:cBhvr>
                                    </p:animEffect>
                                    <p:anim calcmode="lin" valueType="num">
                                      <p:cBhvr>
                                        <p:cTn id="8" dur="1000" fill="hold"/>
                                        <p:tgtEl>
                                          <p:spTgt spid="29703"/>
                                        </p:tgtEl>
                                        <p:attrNameLst>
                                          <p:attrName>ppt_x</p:attrName>
                                        </p:attrNameLst>
                                      </p:cBhvr>
                                      <p:tavLst>
                                        <p:tav tm="0">
                                          <p:val>
                                            <p:strVal val="#ppt_x"/>
                                          </p:val>
                                        </p:tav>
                                        <p:tav tm="100000">
                                          <p:val>
                                            <p:strVal val="#ppt_x"/>
                                          </p:val>
                                        </p:tav>
                                      </p:tavLst>
                                    </p:anim>
                                    <p:anim calcmode="lin" valueType="num">
                                      <p:cBhvr>
                                        <p:cTn id="9" dur="1000" fill="hold"/>
                                        <p:tgtEl>
                                          <p:spTgt spid="2970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300"/>
                                  </p:stCondLst>
                                  <p:childTnLst>
                                    <p:set>
                                      <p:cBhvr>
                                        <p:cTn id="11" dur="1" fill="hold">
                                          <p:stCondLst>
                                            <p:cond delay="0"/>
                                          </p:stCondLst>
                                        </p:cTn>
                                        <p:tgtEl>
                                          <p:spTgt spid="29704"/>
                                        </p:tgtEl>
                                        <p:attrNameLst>
                                          <p:attrName>style.visibility</p:attrName>
                                        </p:attrNameLst>
                                      </p:cBhvr>
                                      <p:to>
                                        <p:strVal val="visible"/>
                                      </p:to>
                                    </p:set>
                                    <p:animEffect transition="in" filter="wipe(left)">
                                      <p:cBhvr>
                                        <p:cTn id="12" dur="500"/>
                                        <p:tgtEl>
                                          <p:spTgt spid="29704"/>
                                        </p:tgtEl>
                                      </p:cBhvr>
                                    </p:animEffect>
                                  </p:childTnLst>
                                </p:cTn>
                              </p:par>
                              <p:par>
                                <p:cTn id="13" presetID="42" presetClass="entr" presetSubtype="0" fill="hold" grpId="0" nodeType="withEffect">
                                  <p:stCondLst>
                                    <p:cond delay="600"/>
                                  </p:stCondLst>
                                  <p:childTnLst>
                                    <p:set>
                                      <p:cBhvr>
                                        <p:cTn id="14" dur="1" fill="hold">
                                          <p:stCondLst>
                                            <p:cond delay="0"/>
                                          </p:stCondLst>
                                        </p:cTn>
                                        <p:tgtEl>
                                          <p:spTgt spid="29705"/>
                                        </p:tgtEl>
                                        <p:attrNameLst>
                                          <p:attrName>style.visibility</p:attrName>
                                        </p:attrNameLst>
                                      </p:cBhvr>
                                      <p:to>
                                        <p:strVal val="visible"/>
                                      </p:to>
                                    </p:set>
                                    <p:animEffect transition="in" filter="fade">
                                      <p:cBhvr>
                                        <p:cTn id="15" dur="1000"/>
                                        <p:tgtEl>
                                          <p:spTgt spid="29705"/>
                                        </p:tgtEl>
                                      </p:cBhvr>
                                    </p:animEffect>
                                    <p:anim calcmode="lin" valueType="num">
                                      <p:cBhvr>
                                        <p:cTn id="16" dur="1000" fill="hold"/>
                                        <p:tgtEl>
                                          <p:spTgt spid="29705"/>
                                        </p:tgtEl>
                                        <p:attrNameLst>
                                          <p:attrName>ppt_x</p:attrName>
                                        </p:attrNameLst>
                                      </p:cBhvr>
                                      <p:tavLst>
                                        <p:tav tm="0">
                                          <p:val>
                                            <p:strVal val="#ppt_x"/>
                                          </p:val>
                                        </p:tav>
                                        <p:tav tm="100000">
                                          <p:val>
                                            <p:strVal val="#ppt_x"/>
                                          </p:val>
                                        </p:tav>
                                      </p:tavLst>
                                    </p:anim>
                                    <p:anim calcmode="lin" valueType="num">
                                      <p:cBhvr>
                                        <p:cTn id="17" dur="1000" fill="hold"/>
                                        <p:tgtEl>
                                          <p:spTgt spid="29705"/>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900"/>
                                  </p:stCondLst>
                                  <p:childTnLst>
                                    <p:set>
                                      <p:cBhvr>
                                        <p:cTn id="19" dur="1" fill="hold">
                                          <p:stCondLst>
                                            <p:cond delay="0"/>
                                          </p:stCondLst>
                                        </p:cTn>
                                        <p:tgtEl>
                                          <p:spTgt spid="29706"/>
                                        </p:tgtEl>
                                        <p:attrNameLst>
                                          <p:attrName>style.visibility</p:attrName>
                                        </p:attrNameLst>
                                      </p:cBhvr>
                                      <p:to>
                                        <p:strVal val="visible"/>
                                      </p:to>
                                    </p:set>
                                    <p:anim calcmode="lin" valueType="num">
                                      <p:cBhvr>
                                        <p:cTn id="20" dur="500" fill="hold"/>
                                        <p:tgtEl>
                                          <p:spTgt spid="29706"/>
                                        </p:tgtEl>
                                        <p:attrNameLst>
                                          <p:attrName>ppt_w</p:attrName>
                                        </p:attrNameLst>
                                      </p:cBhvr>
                                      <p:tavLst>
                                        <p:tav tm="0">
                                          <p:val>
                                            <p:fltVal val="0"/>
                                          </p:val>
                                        </p:tav>
                                        <p:tav tm="100000">
                                          <p:val>
                                            <p:strVal val="#ppt_w"/>
                                          </p:val>
                                        </p:tav>
                                      </p:tavLst>
                                    </p:anim>
                                    <p:anim calcmode="lin" valueType="num">
                                      <p:cBhvr>
                                        <p:cTn id="21" dur="500" fill="hold"/>
                                        <p:tgtEl>
                                          <p:spTgt spid="29706"/>
                                        </p:tgtEl>
                                        <p:attrNameLst>
                                          <p:attrName>ppt_h</p:attrName>
                                        </p:attrNameLst>
                                      </p:cBhvr>
                                      <p:tavLst>
                                        <p:tav tm="0">
                                          <p:val>
                                            <p:fltVal val="0"/>
                                          </p:val>
                                        </p:tav>
                                        <p:tav tm="100000">
                                          <p:val>
                                            <p:strVal val="#ppt_h"/>
                                          </p:val>
                                        </p:tav>
                                      </p:tavLst>
                                    </p:anim>
                                    <p:animEffect transition="in" filter="fade">
                                      <p:cBhvr>
                                        <p:cTn id="22" dur="500"/>
                                        <p:tgtEl>
                                          <p:spTgt spid="29706"/>
                                        </p:tgtEl>
                                      </p:cBhvr>
                                    </p:animEffect>
                                  </p:childTnLst>
                                </p:cTn>
                              </p:par>
                              <p:par>
                                <p:cTn id="23" presetID="53" presetClass="entr" presetSubtype="16" fill="hold" nodeType="withEffect">
                                  <p:stCondLst>
                                    <p:cond delay="1200"/>
                                  </p:stCondLst>
                                  <p:childTnLst>
                                    <p:set>
                                      <p:cBhvr>
                                        <p:cTn id="24" dur="1" fill="hold">
                                          <p:stCondLst>
                                            <p:cond delay="0"/>
                                          </p:stCondLst>
                                        </p:cTn>
                                        <p:tgtEl>
                                          <p:spTgt spid="29707"/>
                                        </p:tgtEl>
                                        <p:attrNameLst>
                                          <p:attrName>style.visibility</p:attrName>
                                        </p:attrNameLst>
                                      </p:cBhvr>
                                      <p:to>
                                        <p:strVal val="visible"/>
                                      </p:to>
                                    </p:set>
                                    <p:anim calcmode="lin" valueType="num">
                                      <p:cBhvr>
                                        <p:cTn id="25" dur="500" fill="hold"/>
                                        <p:tgtEl>
                                          <p:spTgt spid="29707"/>
                                        </p:tgtEl>
                                        <p:attrNameLst>
                                          <p:attrName>ppt_w</p:attrName>
                                        </p:attrNameLst>
                                      </p:cBhvr>
                                      <p:tavLst>
                                        <p:tav tm="0">
                                          <p:val>
                                            <p:fltVal val="0"/>
                                          </p:val>
                                        </p:tav>
                                        <p:tav tm="100000">
                                          <p:val>
                                            <p:strVal val="#ppt_w"/>
                                          </p:val>
                                        </p:tav>
                                      </p:tavLst>
                                    </p:anim>
                                    <p:anim calcmode="lin" valueType="num">
                                      <p:cBhvr>
                                        <p:cTn id="26" dur="500" fill="hold"/>
                                        <p:tgtEl>
                                          <p:spTgt spid="29707"/>
                                        </p:tgtEl>
                                        <p:attrNameLst>
                                          <p:attrName>ppt_h</p:attrName>
                                        </p:attrNameLst>
                                      </p:cBhvr>
                                      <p:tavLst>
                                        <p:tav tm="0">
                                          <p:val>
                                            <p:fltVal val="0"/>
                                          </p:val>
                                        </p:tav>
                                        <p:tav tm="100000">
                                          <p:val>
                                            <p:strVal val="#ppt_h"/>
                                          </p:val>
                                        </p:tav>
                                      </p:tavLst>
                                    </p:anim>
                                    <p:animEffect transition="in" filter="fade">
                                      <p:cBhvr>
                                        <p:cTn id="27" dur="500"/>
                                        <p:tgtEl>
                                          <p:spTgt spid="29707"/>
                                        </p:tgtEl>
                                      </p:cBhvr>
                                    </p:animEffect>
                                  </p:childTnLst>
                                </p:cTn>
                              </p:par>
                              <p:par>
                                <p:cTn id="28" presetID="53" presetClass="entr" presetSubtype="16" fill="hold" nodeType="withEffect">
                                  <p:stCondLst>
                                    <p:cond delay="1500"/>
                                  </p:stCondLst>
                                  <p:childTnLst>
                                    <p:set>
                                      <p:cBhvr>
                                        <p:cTn id="29" dur="1" fill="hold">
                                          <p:stCondLst>
                                            <p:cond delay="0"/>
                                          </p:stCondLst>
                                        </p:cTn>
                                        <p:tgtEl>
                                          <p:spTgt spid="29708"/>
                                        </p:tgtEl>
                                        <p:attrNameLst>
                                          <p:attrName>style.visibility</p:attrName>
                                        </p:attrNameLst>
                                      </p:cBhvr>
                                      <p:to>
                                        <p:strVal val="visible"/>
                                      </p:to>
                                    </p:set>
                                    <p:anim calcmode="lin" valueType="num">
                                      <p:cBhvr>
                                        <p:cTn id="30" dur="500" fill="hold"/>
                                        <p:tgtEl>
                                          <p:spTgt spid="29708"/>
                                        </p:tgtEl>
                                        <p:attrNameLst>
                                          <p:attrName>ppt_w</p:attrName>
                                        </p:attrNameLst>
                                      </p:cBhvr>
                                      <p:tavLst>
                                        <p:tav tm="0">
                                          <p:val>
                                            <p:fltVal val="0"/>
                                          </p:val>
                                        </p:tav>
                                        <p:tav tm="100000">
                                          <p:val>
                                            <p:strVal val="#ppt_w"/>
                                          </p:val>
                                        </p:tav>
                                      </p:tavLst>
                                    </p:anim>
                                    <p:anim calcmode="lin" valueType="num">
                                      <p:cBhvr>
                                        <p:cTn id="31" dur="500" fill="hold"/>
                                        <p:tgtEl>
                                          <p:spTgt spid="29708"/>
                                        </p:tgtEl>
                                        <p:attrNameLst>
                                          <p:attrName>ppt_h</p:attrName>
                                        </p:attrNameLst>
                                      </p:cBhvr>
                                      <p:tavLst>
                                        <p:tav tm="0">
                                          <p:val>
                                            <p:fltVal val="0"/>
                                          </p:val>
                                        </p:tav>
                                        <p:tav tm="100000">
                                          <p:val>
                                            <p:strVal val="#ppt_h"/>
                                          </p:val>
                                        </p:tav>
                                      </p:tavLst>
                                    </p:anim>
                                    <p:animEffect transition="in" filter="fade">
                                      <p:cBhvr>
                                        <p:cTn id="32" dur="500"/>
                                        <p:tgtEl>
                                          <p:spTgt spid="29708"/>
                                        </p:tgtEl>
                                      </p:cBhvr>
                                    </p:animEffect>
                                  </p:childTnLst>
                                </p:cTn>
                              </p:par>
                              <p:par>
                                <p:cTn id="33" presetID="22" presetClass="entr" presetSubtype="8" fill="hold" nodeType="withEffect">
                                  <p:stCondLst>
                                    <p:cond delay="1800"/>
                                  </p:stCondLst>
                                  <p:childTnLst>
                                    <p:set>
                                      <p:cBhvr>
                                        <p:cTn id="34" dur="1" fill="hold">
                                          <p:stCondLst>
                                            <p:cond delay="0"/>
                                          </p:stCondLst>
                                        </p:cTn>
                                        <p:tgtEl>
                                          <p:spTgt spid="29709"/>
                                        </p:tgtEl>
                                        <p:attrNameLst>
                                          <p:attrName>style.visibility</p:attrName>
                                        </p:attrNameLst>
                                      </p:cBhvr>
                                      <p:to>
                                        <p:strVal val="visible"/>
                                      </p:to>
                                    </p:set>
                                    <p:animEffect transition="in" filter="wipe(left)">
                                      <p:cBhvr>
                                        <p:cTn id="35" dur="500"/>
                                        <p:tgtEl>
                                          <p:spTgt spid="29709"/>
                                        </p:tgtEl>
                                      </p:cBhvr>
                                    </p:animEffect>
                                  </p:childTnLst>
                                </p:cTn>
                              </p:par>
                              <p:par>
                                <p:cTn id="36" presetID="42" presetClass="entr" presetSubtype="0" fill="hold" grpId="0" nodeType="withEffect">
                                  <p:stCondLst>
                                    <p:cond delay="2100"/>
                                  </p:stCondLst>
                                  <p:childTnLst>
                                    <p:set>
                                      <p:cBhvr>
                                        <p:cTn id="37" dur="1" fill="hold">
                                          <p:stCondLst>
                                            <p:cond delay="0"/>
                                          </p:stCondLst>
                                        </p:cTn>
                                        <p:tgtEl>
                                          <p:spTgt spid="29710"/>
                                        </p:tgtEl>
                                        <p:attrNameLst>
                                          <p:attrName>style.visibility</p:attrName>
                                        </p:attrNameLst>
                                      </p:cBhvr>
                                      <p:to>
                                        <p:strVal val="visible"/>
                                      </p:to>
                                    </p:set>
                                    <p:animEffect transition="in" filter="fade">
                                      <p:cBhvr>
                                        <p:cTn id="38" dur="1000"/>
                                        <p:tgtEl>
                                          <p:spTgt spid="29710"/>
                                        </p:tgtEl>
                                      </p:cBhvr>
                                    </p:animEffect>
                                    <p:anim calcmode="lin" valueType="num">
                                      <p:cBhvr>
                                        <p:cTn id="39" dur="1000" fill="hold"/>
                                        <p:tgtEl>
                                          <p:spTgt spid="29710"/>
                                        </p:tgtEl>
                                        <p:attrNameLst>
                                          <p:attrName>ppt_x</p:attrName>
                                        </p:attrNameLst>
                                      </p:cBhvr>
                                      <p:tavLst>
                                        <p:tav tm="0">
                                          <p:val>
                                            <p:strVal val="#ppt_x"/>
                                          </p:val>
                                        </p:tav>
                                        <p:tav tm="100000">
                                          <p:val>
                                            <p:strVal val="#ppt_x"/>
                                          </p:val>
                                        </p:tav>
                                      </p:tavLst>
                                    </p:anim>
                                    <p:anim calcmode="lin" valueType="num">
                                      <p:cBhvr>
                                        <p:cTn id="40" dur="1000" fill="hold"/>
                                        <p:tgtEl>
                                          <p:spTgt spid="297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5" grpId="0"/>
      <p:bldP spid="297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Freeform 7"/>
          <p:cNvSpPr/>
          <p:nvPr/>
        </p:nvSpPr>
        <p:spPr bwMode="auto">
          <a:xfrm>
            <a:off x="5084958" y="4025529"/>
            <a:ext cx="1044125" cy="544386"/>
          </a:xfrm>
          <a:custGeom>
            <a:avLst/>
            <a:gdLst/>
            <a:ahLst/>
            <a:cxnLst/>
            <a:rect l="l" t="t" r="r" b="b"/>
            <a:pathLst>
              <a:path w="801688" h="414338">
                <a:moveTo>
                  <a:pt x="33338" y="174625"/>
                </a:moveTo>
                <a:cubicBezTo>
                  <a:pt x="33338" y="174625"/>
                  <a:pt x="33338" y="174625"/>
                  <a:pt x="239713" y="381000"/>
                </a:cubicBezTo>
                <a:cubicBezTo>
                  <a:pt x="148217" y="341352"/>
                  <a:pt x="74003" y="267138"/>
                  <a:pt x="33338" y="174625"/>
                </a:cubicBezTo>
                <a:close/>
                <a:moveTo>
                  <a:pt x="1588" y="50800"/>
                </a:moveTo>
                <a:cubicBezTo>
                  <a:pt x="1613" y="50825"/>
                  <a:pt x="4578" y="53790"/>
                  <a:pt x="365126" y="414338"/>
                </a:cubicBezTo>
                <a:cubicBezTo>
                  <a:pt x="341770" y="412307"/>
                  <a:pt x="318414" y="407230"/>
                  <a:pt x="296074" y="402153"/>
                </a:cubicBezTo>
                <a:cubicBezTo>
                  <a:pt x="296052" y="402130"/>
                  <a:pt x="293577" y="399647"/>
                  <a:pt x="13774" y="118837"/>
                </a:cubicBezTo>
                <a:close/>
                <a:moveTo>
                  <a:pt x="736600" y="0"/>
                </a:moveTo>
                <a:cubicBezTo>
                  <a:pt x="736607" y="0"/>
                  <a:pt x="737198" y="0"/>
                  <a:pt x="793423" y="0"/>
                </a:cubicBezTo>
                <a:lnTo>
                  <a:pt x="800655" y="8120"/>
                </a:lnTo>
                <a:cubicBezTo>
                  <a:pt x="800655" y="10150"/>
                  <a:pt x="801688" y="13195"/>
                  <a:pt x="801688" y="15225"/>
                </a:cubicBezTo>
                <a:cubicBezTo>
                  <a:pt x="801688" y="31464"/>
                  <a:pt x="800655" y="46689"/>
                  <a:pt x="798589" y="61913"/>
                </a:cubicBezTo>
                <a:cubicBezTo>
                  <a:pt x="798582" y="61906"/>
                  <a:pt x="797942" y="61267"/>
                  <a:pt x="736600" y="0"/>
                </a:cubicBezTo>
                <a:close/>
                <a:moveTo>
                  <a:pt x="642938" y="0"/>
                </a:moveTo>
                <a:lnTo>
                  <a:pt x="699402" y="0"/>
                </a:lnTo>
                <a:cubicBezTo>
                  <a:pt x="699415" y="14"/>
                  <a:pt x="700520" y="1126"/>
                  <a:pt x="792163" y="93430"/>
                </a:cubicBezTo>
                <a:cubicBezTo>
                  <a:pt x="789138" y="108663"/>
                  <a:pt x="785105" y="123896"/>
                  <a:pt x="781072" y="138113"/>
                </a:cubicBezTo>
                <a:cubicBezTo>
                  <a:pt x="781051" y="138092"/>
                  <a:pt x="779378" y="136419"/>
                  <a:pt x="642938" y="0"/>
                </a:cubicBezTo>
                <a:close/>
                <a:moveTo>
                  <a:pt x="549275" y="0"/>
                </a:moveTo>
                <a:lnTo>
                  <a:pt x="606106" y="0"/>
                </a:lnTo>
                <a:cubicBezTo>
                  <a:pt x="606120" y="14"/>
                  <a:pt x="607603" y="1492"/>
                  <a:pt x="771525" y="164784"/>
                </a:cubicBezTo>
                <a:cubicBezTo>
                  <a:pt x="765436" y="177926"/>
                  <a:pt x="760362" y="191069"/>
                  <a:pt x="753258" y="203200"/>
                </a:cubicBezTo>
                <a:cubicBezTo>
                  <a:pt x="753240" y="203182"/>
                  <a:pt x="751347" y="201296"/>
                  <a:pt x="549275" y="0"/>
                </a:cubicBezTo>
                <a:close/>
                <a:moveTo>
                  <a:pt x="455613" y="0"/>
                </a:moveTo>
                <a:lnTo>
                  <a:pt x="512649" y="0"/>
                </a:lnTo>
                <a:cubicBezTo>
                  <a:pt x="512668" y="19"/>
                  <a:pt x="514711" y="2060"/>
                  <a:pt x="739776" y="226920"/>
                </a:cubicBezTo>
                <a:cubicBezTo>
                  <a:pt x="732647" y="238063"/>
                  <a:pt x="725517" y="249207"/>
                  <a:pt x="717369" y="260350"/>
                </a:cubicBezTo>
                <a:cubicBezTo>
                  <a:pt x="717347" y="260327"/>
                  <a:pt x="714892" y="257886"/>
                  <a:pt x="455613" y="0"/>
                </a:cubicBezTo>
                <a:close/>
                <a:moveTo>
                  <a:pt x="361950" y="0"/>
                </a:moveTo>
                <a:lnTo>
                  <a:pt x="418985" y="0"/>
                </a:lnTo>
                <a:cubicBezTo>
                  <a:pt x="419005" y="20"/>
                  <a:pt x="421336" y="2352"/>
                  <a:pt x="700088" y="281144"/>
                </a:cubicBezTo>
                <a:cubicBezTo>
                  <a:pt x="690922" y="290279"/>
                  <a:pt x="681755" y="300428"/>
                  <a:pt x="672589" y="309563"/>
                </a:cubicBezTo>
                <a:cubicBezTo>
                  <a:pt x="672567" y="309541"/>
                  <a:pt x="669987" y="306970"/>
                  <a:pt x="361950" y="0"/>
                </a:cubicBezTo>
                <a:close/>
                <a:moveTo>
                  <a:pt x="269875" y="0"/>
                </a:moveTo>
                <a:lnTo>
                  <a:pt x="326705" y="0"/>
                </a:lnTo>
                <a:cubicBezTo>
                  <a:pt x="326720" y="16"/>
                  <a:pt x="328949" y="2246"/>
                  <a:pt x="652463" y="325967"/>
                </a:cubicBezTo>
                <a:cubicBezTo>
                  <a:pt x="642315" y="334065"/>
                  <a:pt x="631152" y="342164"/>
                  <a:pt x="619989" y="349250"/>
                </a:cubicBezTo>
                <a:cubicBezTo>
                  <a:pt x="619972" y="349233"/>
                  <a:pt x="617558" y="346825"/>
                  <a:pt x="269875" y="0"/>
                </a:cubicBezTo>
                <a:close/>
                <a:moveTo>
                  <a:pt x="176213" y="0"/>
                </a:moveTo>
                <a:lnTo>
                  <a:pt x="232903" y="0"/>
                </a:lnTo>
                <a:cubicBezTo>
                  <a:pt x="232917" y="15"/>
                  <a:pt x="235194" y="2303"/>
                  <a:pt x="595313" y="364321"/>
                </a:cubicBezTo>
                <a:cubicBezTo>
                  <a:pt x="583165" y="371425"/>
                  <a:pt x="571018" y="377514"/>
                  <a:pt x="557857" y="382588"/>
                </a:cubicBezTo>
                <a:cubicBezTo>
                  <a:pt x="557842" y="382573"/>
                  <a:pt x="555446" y="380171"/>
                  <a:pt x="176213" y="0"/>
                </a:cubicBezTo>
                <a:close/>
                <a:moveTo>
                  <a:pt x="82550" y="0"/>
                </a:moveTo>
                <a:lnTo>
                  <a:pt x="139342" y="0"/>
                </a:lnTo>
                <a:cubicBezTo>
                  <a:pt x="139353" y="12"/>
                  <a:pt x="141498" y="2160"/>
                  <a:pt x="531813" y="393192"/>
                </a:cubicBezTo>
                <a:cubicBezTo>
                  <a:pt x="517615" y="398272"/>
                  <a:pt x="502403" y="402336"/>
                  <a:pt x="488205" y="406400"/>
                </a:cubicBezTo>
                <a:cubicBezTo>
                  <a:pt x="488187" y="406382"/>
                  <a:pt x="485528" y="403718"/>
                  <a:pt x="82550" y="0"/>
                </a:cubicBezTo>
                <a:close/>
                <a:moveTo>
                  <a:pt x="1015" y="0"/>
                </a:moveTo>
                <a:lnTo>
                  <a:pt x="44648" y="0"/>
                </a:lnTo>
                <a:cubicBezTo>
                  <a:pt x="44662" y="14"/>
                  <a:pt x="47031" y="2379"/>
                  <a:pt x="455613" y="410286"/>
                </a:cubicBezTo>
                <a:cubicBezTo>
                  <a:pt x="439377" y="413325"/>
                  <a:pt x="421112" y="414338"/>
                  <a:pt x="403862" y="414338"/>
                </a:cubicBezTo>
                <a:cubicBezTo>
                  <a:pt x="403839" y="414316"/>
                  <a:pt x="400838" y="411327"/>
                  <a:pt x="0" y="12157"/>
                </a:cubicBezTo>
                <a:cubicBezTo>
                  <a:pt x="0" y="8105"/>
                  <a:pt x="1015" y="4052"/>
                  <a:pt x="1015" y="0"/>
                </a:cubicBezTo>
                <a:close/>
              </a:path>
            </a:pathLst>
          </a:custGeom>
          <a:solidFill>
            <a:schemeClr val="tx2"/>
          </a:solidFill>
          <a:ln>
            <a:noFill/>
          </a:ln>
        </p:spPr>
        <p:txBody>
          <a:bodyPr vert="horz" wrap="square" lIns="119466" tIns="59733" rIns="119466" bIns="59733" numCol="1" anchor="t" anchorCtr="0" compatLnSpc="1"/>
          <a:lstStyle/>
          <a:p>
            <a:endParaRPr lang="zh-CN" altLang="en-US">
              <a:cs typeface="+mn-ea"/>
            </a:endParaRPr>
          </a:p>
        </p:txBody>
      </p:sp>
      <p:sp>
        <p:nvSpPr>
          <p:cNvPr id="46" name="Freeform 18"/>
          <p:cNvSpPr/>
          <p:nvPr/>
        </p:nvSpPr>
        <p:spPr bwMode="auto">
          <a:xfrm>
            <a:off x="6612894" y="4275824"/>
            <a:ext cx="958062" cy="329551"/>
          </a:xfrm>
          <a:custGeom>
            <a:avLst/>
            <a:gdLst/>
            <a:ahLst/>
            <a:cxnLst/>
            <a:rect l="l" t="t" r="r" b="b"/>
            <a:pathLst>
              <a:path w="735608" h="250825">
                <a:moveTo>
                  <a:pt x="0" y="11113"/>
                </a:moveTo>
                <a:cubicBezTo>
                  <a:pt x="0" y="11113"/>
                  <a:pt x="0" y="11113"/>
                  <a:pt x="206375" y="217488"/>
                </a:cubicBezTo>
                <a:cubicBezTo>
                  <a:pt x="113862" y="176823"/>
                  <a:pt x="40665" y="102609"/>
                  <a:pt x="0" y="11113"/>
                </a:cubicBezTo>
                <a:close/>
                <a:moveTo>
                  <a:pt x="681037" y="0"/>
                </a:moveTo>
                <a:lnTo>
                  <a:pt x="735608" y="0"/>
                </a:lnTo>
                <a:cubicBezTo>
                  <a:pt x="731639" y="13034"/>
                  <a:pt x="725686" y="26069"/>
                  <a:pt x="719733" y="38100"/>
                </a:cubicBezTo>
                <a:cubicBezTo>
                  <a:pt x="719721" y="38089"/>
                  <a:pt x="719051" y="37430"/>
                  <a:pt x="681037" y="0"/>
                </a:cubicBezTo>
                <a:close/>
                <a:moveTo>
                  <a:pt x="587375" y="0"/>
                </a:moveTo>
                <a:lnTo>
                  <a:pt x="643345" y="0"/>
                </a:lnTo>
                <a:cubicBezTo>
                  <a:pt x="643362" y="17"/>
                  <a:pt x="644378" y="1011"/>
                  <a:pt x="706438" y="61811"/>
                </a:cubicBezTo>
                <a:cubicBezTo>
                  <a:pt x="699315" y="73971"/>
                  <a:pt x="691174" y="85117"/>
                  <a:pt x="683033" y="95250"/>
                </a:cubicBezTo>
                <a:cubicBezTo>
                  <a:pt x="683020" y="95236"/>
                  <a:pt x="681898" y="94120"/>
                  <a:pt x="587375" y="0"/>
                </a:cubicBezTo>
                <a:close/>
                <a:moveTo>
                  <a:pt x="493712" y="0"/>
                </a:moveTo>
                <a:lnTo>
                  <a:pt x="549695" y="0"/>
                </a:lnTo>
                <a:cubicBezTo>
                  <a:pt x="549709" y="14"/>
                  <a:pt x="550981" y="1275"/>
                  <a:pt x="666750" y="115977"/>
                </a:cubicBezTo>
                <a:cubicBezTo>
                  <a:pt x="657589" y="126151"/>
                  <a:pt x="648429" y="135307"/>
                  <a:pt x="638250" y="144463"/>
                </a:cubicBezTo>
                <a:cubicBezTo>
                  <a:pt x="638233" y="144446"/>
                  <a:pt x="636687" y="142902"/>
                  <a:pt x="493712" y="0"/>
                </a:cubicBezTo>
                <a:close/>
                <a:moveTo>
                  <a:pt x="400050" y="0"/>
                </a:moveTo>
                <a:lnTo>
                  <a:pt x="456092" y="0"/>
                </a:lnTo>
                <a:cubicBezTo>
                  <a:pt x="456107" y="14"/>
                  <a:pt x="457626" y="1518"/>
                  <a:pt x="619125" y="161379"/>
                </a:cubicBezTo>
                <a:cubicBezTo>
                  <a:pt x="607917" y="169499"/>
                  <a:pt x="597727" y="177618"/>
                  <a:pt x="586518" y="185738"/>
                </a:cubicBezTo>
                <a:cubicBezTo>
                  <a:pt x="586509" y="185729"/>
                  <a:pt x="585200" y="184425"/>
                  <a:pt x="400050" y="0"/>
                </a:cubicBezTo>
                <a:close/>
                <a:moveTo>
                  <a:pt x="306387" y="0"/>
                </a:moveTo>
                <a:lnTo>
                  <a:pt x="362170" y="0"/>
                </a:lnTo>
                <a:cubicBezTo>
                  <a:pt x="362177" y="7"/>
                  <a:pt x="363348" y="1178"/>
                  <a:pt x="561975" y="199715"/>
                </a:cubicBezTo>
                <a:cubicBezTo>
                  <a:pt x="549804" y="206848"/>
                  <a:pt x="536619" y="212961"/>
                  <a:pt x="524448" y="219075"/>
                </a:cubicBezTo>
                <a:cubicBezTo>
                  <a:pt x="524440" y="219068"/>
                  <a:pt x="523166" y="217788"/>
                  <a:pt x="306387" y="0"/>
                </a:cubicBezTo>
                <a:close/>
                <a:moveTo>
                  <a:pt x="214312" y="0"/>
                </a:moveTo>
                <a:lnTo>
                  <a:pt x="270129" y="0"/>
                </a:lnTo>
                <a:cubicBezTo>
                  <a:pt x="270143" y="14"/>
                  <a:pt x="271897" y="1773"/>
                  <a:pt x="498475" y="229082"/>
                </a:cubicBezTo>
                <a:cubicBezTo>
                  <a:pt x="484267" y="234173"/>
                  <a:pt x="470058" y="238246"/>
                  <a:pt x="454835" y="241300"/>
                </a:cubicBezTo>
                <a:cubicBezTo>
                  <a:pt x="454821" y="241286"/>
                  <a:pt x="453003" y="239461"/>
                  <a:pt x="214312" y="0"/>
                </a:cubicBezTo>
                <a:close/>
                <a:moveTo>
                  <a:pt x="119062" y="0"/>
                </a:moveTo>
                <a:lnTo>
                  <a:pt x="175851" y="0"/>
                </a:lnTo>
                <a:cubicBezTo>
                  <a:pt x="175869" y="18"/>
                  <a:pt x="177970" y="2122"/>
                  <a:pt x="422275" y="246763"/>
                </a:cubicBezTo>
                <a:cubicBezTo>
                  <a:pt x="405035" y="248794"/>
                  <a:pt x="387796" y="250825"/>
                  <a:pt x="370556" y="250825"/>
                </a:cubicBezTo>
                <a:cubicBezTo>
                  <a:pt x="370538" y="250807"/>
                  <a:pt x="368387" y="248662"/>
                  <a:pt x="119062" y="0"/>
                </a:cubicBezTo>
                <a:close/>
                <a:moveTo>
                  <a:pt x="25400" y="0"/>
                </a:moveTo>
                <a:lnTo>
                  <a:pt x="82402" y="0"/>
                </a:lnTo>
                <a:cubicBezTo>
                  <a:pt x="82421" y="19"/>
                  <a:pt x="84583" y="2180"/>
                  <a:pt x="331788" y="249238"/>
                </a:cubicBezTo>
                <a:cubicBezTo>
                  <a:pt x="308376" y="247204"/>
                  <a:pt x="285982" y="243134"/>
                  <a:pt x="263588" y="237031"/>
                </a:cubicBezTo>
                <a:cubicBezTo>
                  <a:pt x="263571" y="237013"/>
                  <a:pt x="261544" y="234996"/>
                  <a:pt x="25400" y="0"/>
                </a:cubicBezTo>
                <a:close/>
              </a:path>
            </a:pathLst>
          </a:custGeom>
          <a:solidFill>
            <a:schemeClr val="accent1"/>
          </a:solidFill>
          <a:ln>
            <a:noFill/>
          </a:ln>
        </p:spPr>
        <p:txBody>
          <a:bodyPr vert="horz" wrap="square" lIns="119466" tIns="59733" rIns="119466" bIns="59733" numCol="1" anchor="t" anchorCtr="0" compatLnSpc="1"/>
          <a:lstStyle/>
          <a:p>
            <a:endParaRPr lang="zh-CN" altLang="en-US">
              <a:cs typeface="+mn-ea"/>
            </a:endParaRPr>
          </a:p>
        </p:txBody>
      </p:sp>
      <p:sp>
        <p:nvSpPr>
          <p:cNvPr id="47" name="Freeform 27"/>
          <p:cNvSpPr/>
          <p:nvPr/>
        </p:nvSpPr>
        <p:spPr bwMode="auto">
          <a:xfrm>
            <a:off x="5847895" y="2557151"/>
            <a:ext cx="1044124" cy="713333"/>
          </a:xfrm>
          <a:custGeom>
            <a:avLst/>
            <a:gdLst/>
            <a:ahLst/>
            <a:cxnLst/>
            <a:rect l="l" t="t" r="r" b="b"/>
            <a:pathLst>
              <a:path w="801687" h="542926">
                <a:moveTo>
                  <a:pt x="33337" y="304800"/>
                </a:moveTo>
                <a:cubicBezTo>
                  <a:pt x="33337" y="304800"/>
                  <a:pt x="33337" y="304800"/>
                  <a:pt x="241300" y="509588"/>
                </a:cubicBezTo>
                <a:cubicBezTo>
                  <a:pt x="148532" y="469236"/>
                  <a:pt x="74114" y="395593"/>
                  <a:pt x="33337" y="304800"/>
                </a:cubicBezTo>
                <a:close/>
                <a:moveTo>
                  <a:pt x="1587" y="177800"/>
                </a:moveTo>
                <a:cubicBezTo>
                  <a:pt x="1612" y="177825"/>
                  <a:pt x="4578" y="180791"/>
                  <a:pt x="365125" y="541338"/>
                </a:cubicBezTo>
                <a:cubicBezTo>
                  <a:pt x="341769" y="539307"/>
                  <a:pt x="318413" y="535245"/>
                  <a:pt x="296073" y="529153"/>
                </a:cubicBezTo>
                <a:cubicBezTo>
                  <a:pt x="296050" y="529129"/>
                  <a:pt x="293484" y="526564"/>
                  <a:pt x="13772" y="246852"/>
                </a:cubicBezTo>
                <a:close/>
                <a:moveTo>
                  <a:pt x="5080" y="87313"/>
                </a:moveTo>
                <a:cubicBezTo>
                  <a:pt x="5096" y="87329"/>
                  <a:pt x="7784" y="90014"/>
                  <a:pt x="457200" y="538867"/>
                </a:cubicBezTo>
                <a:cubicBezTo>
                  <a:pt x="439928" y="540897"/>
                  <a:pt x="422656" y="542926"/>
                  <a:pt x="404368" y="542926"/>
                </a:cubicBezTo>
                <a:cubicBezTo>
                  <a:pt x="404342" y="542899"/>
                  <a:pt x="401106" y="539669"/>
                  <a:pt x="0" y="139064"/>
                </a:cubicBezTo>
                <a:close/>
                <a:moveTo>
                  <a:pt x="21718" y="11113"/>
                </a:moveTo>
                <a:cubicBezTo>
                  <a:pt x="21735" y="11130"/>
                  <a:pt x="24643" y="14037"/>
                  <a:pt x="531813" y="521208"/>
                </a:cubicBezTo>
                <a:cubicBezTo>
                  <a:pt x="517587" y="526288"/>
                  <a:pt x="502346" y="530353"/>
                  <a:pt x="488120" y="533401"/>
                </a:cubicBezTo>
                <a:cubicBezTo>
                  <a:pt x="488103" y="533385"/>
                  <a:pt x="485360" y="530641"/>
                  <a:pt x="9525" y="54806"/>
                </a:cubicBezTo>
                <a:close/>
                <a:moveTo>
                  <a:pt x="703262" y="0"/>
                </a:moveTo>
                <a:cubicBezTo>
                  <a:pt x="703271" y="0"/>
                  <a:pt x="703966" y="0"/>
                  <a:pt x="758994" y="0"/>
                </a:cubicBezTo>
                <a:cubicBezTo>
                  <a:pt x="759002" y="8"/>
                  <a:pt x="759448" y="454"/>
                  <a:pt x="783313" y="24319"/>
                </a:cubicBezTo>
                <a:cubicBezTo>
                  <a:pt x="790406" y="46612"/>
                  <a:pt x="795472" y="70931"/>
                  <a:pt x="798512" y="95250"/>
                </a:cubicBezTo>
                <a:cubicBezTo>
                  <a:pt x="798504" y="95242"/>
                  <a:pt x="797619" y="94356"/>
                  <a:pt x="703262" y="0"/>
                </a:cubicBezTo>
                <a:close/>
                <a:moveTo>
                  <a:pt x="608012" y="0"/>
                </a:moveTo>
                <a:cubicBezTo>
                  <a:pt x="608018" y="0"/>
                  <a:pt x="608606" y="0"/>
                  <a:pt x="665095" y="0"/>
                </a:cubicBezTo>
                <a:lnTo>
                  <a:pt x="801687" y="135083"/>
                </a:lnTo>
                <a:cubicBezTo>
                  <a:pt x="801687" y="138130"/>
                  <a:pt x="801687" y="140161"/>
                  <a:pt x="801687" y="143208"/>
                </a:cubicBezTo>
                <a:cubicBezTo>
                  <a:pt x="801687" y="158443"/>
                  <a:pt x="800668" y="173678"/>
                  <a:pt x="798629" y="188913"/>
                </a:cubicBezTo>
                <a:cubicBezTo>
                  <a:pt x="798622" y="188906"/>
                  <a:pt x="797491" y="187785"/>
                  <a:pt x="608012" y="0"/>
                </a:cubicBezTo>
                <a:close/>
                <a:moveTo>
                  <a:pt x="514350" y="0"/>
                </a:moveTo>
                <a:lnTo>
                  <a:pt x="571130" y="0"/>
                </a:lnTo>
                <a:cubicBezTo>
                  <a:pt x="571148" y="19"/>
                  <a:pt x="573182" y="2060"/>
                  <a:pt x="792163" y="221911"/>
                </a:cubicBezTo>
                <a:cubicBezTo>
                  <a:pt x="789121" y="237180"/>
                  <a:pt x="785066" y="251431"/>
                  <a:pt x="781010" y="266700"/>
                </a:cubicBezTo>
                <a:cubicBezTo>
                  <a:pt x="780987" y="266677"/>
                  <a:pt x="778517" y="264206"/>
                  <a:pt x="514350" y="0"/>
                </a:cubicBezTo>
                <a:close/>
                <a:moveTo>
                  <a:pt x="420687" y="0"/>
                </a:moveTo>
                <a:lnTo>
                  <a:pt x="477635" y="0"/>
                </a:lnTo>
                <a:cubicBezTo>
                  <a:pt x="477660" y="26"/>
                  <a:pt x="480380" y="2740"/>
                  <a:pt x="771525" y="293232"/>
                </a:cubicBezTo>
                <a:cubicBezTo>
                  <a:pt x="766441" y="306422"/>
                  <a:pt x="760339" y="318598"/>
                  <a:pt x="753221" y="331788"/>
                </a:cubicBezTo>
                <a:cubicBezTo>
                  <a:pt x="753197" y="331763"/>
                  <a:pt x="750349" y="328923"/>
                  <a:pt x="420687" y="0"/>
                </a:cubicBezTo>
                <a:close/>
                <a:moveTo>
                  <a:pt x="328612" y="0"/>
                </a:moveTo>
                <a:lnTo>
                  <a:pt x="385324" y="0"/>
                </a:lnTo>
                <a:cubicBezTo>
                  <a:pt x="385350" y="26"/>
                  <a:pt x="388358" y="3041"/>
                  <a:pt x="739775" y="355339"/>
                </a:cubicBezTo>
                <a:cubicBezTo>
                  <a:pt x="732686" y="367557"/>
                  <a:pt x="724584" y="378757"/>
                  <a:pt x="716483" y="388938"/>
                </a:cubicBezTo>
                <a:cubicBezTo>
                  <a:pt x="716454" y="388910"/>
                  <a:pt x="713145" y="385590"/>
                  <a:pt x="328612" y="0"/>
                </a:cubicBezTo>
                <a:close/>
                <a:moveTo>
                  <a:pt x="234950" y="0"/>
                </a:moveTo>
                <a:lnTo>
                  <a:pt x="291823" y="0"/>
                </a:lnTo>
                <a:cubicBezTo>
                  <a:pt x="291848" y="25"/>
                  <a:pt x="295020" y="3196"/>
                  <a:pt x="700088" y="408136"/>
                </a:cubicBezTo>
                <a:cubicBezTo>
                  <a:pt x="691964" y="418288"/>
                  <a:pt x="681808" y="427426"/>
                  <a:pt x="672667" y="436563"/>
                </a:cubicBezTo>
                <a:cubicBezTo>
                  <a:pt x="672640" y="436536"/>
                  <a:pt x="669180" y="433085"/>
                  <a:pt x="234950" y="0"/>
                </a:cubicBezTo>
                <a:close/>
                <a:moveTo>
                  <a:pt x="141287" y="0"/>
                </a:moveTo>
                <a:lnTo>
                  <a:pt x="198197" y="0"/>
                </a:lnTo>
                <a:cubicBezTo>
                  <a:pt x="198210" y="13"/>
                  <a:pt x="200612" y="2419"/>
                  <a:pt x="652462" y="454996"/>
                </a:cubicBezTo>
                <a:cubicBezTo>
                  <a:pt x="642300" y="464157"/>
                  <a:pt x="631121" y="471282"/>
                  <a:pt x="619942" y="479425"/>
                </a:cubicBezTo>
                <a:cubicBezTo>
                  <a:pt x="619927" y="479410"/>
                  <a:pt x="617263" y="476741"/>
                  <a:pt x="141287" y="0"/>
                </a:cubicBezTo>
                <a:close/>
                <a:moveTo>
                  <a:pt x="47625" y="0"/>
                </a:moveTo>
                <a:lnTo>
                  <a:pt x="104422" y="0"/>
                </a:lnTo>
                <a:cubicBezTo>
                  <a:pt x="104435" y="12"/>
                  <a:pt x="106871" y="2454"/>
                  <a:pt x="595313" y="491866"/>
                </a:cubicBezTo>
                <a:cubicBezTo>
                  <a:pt x="583142" y="498980"/>
                  <a:pt x="570972" y="505078"/>
                  <a:pt x="557786" y="511175"/>
                </a:cubicBezTo>
                <a:cubicBezTo>
                  <a:pt x="557772" y="511161"/>
                  <a:pt x="555090" y="508474"/>
                  <a:pt x="47625" y="0"/>
                </a:cubicBezTo>
                <a:close/>
              </a:path>
            </a:pathLst>
          </a:custGeom>
          <a:solidFill>
            <a:schemeClr val="accent2"/>
          </a:solidFill>
          <a:ln>
            <a:noFill/>
          </a:ln>
        </p:spPr>
        <p:txBody>
          <a:bodyPr vert="horz" wrap="square" lIns="119466" tIns="59733" rIns="119466" bIns="59733" numCol="1" anchor="t" anchorCtr="0" compatLnSpc="1"/>
          <a:lstStyle/>
          <a:p>
            <a:endParaRPr lang="zh-CN" altLang="en-US">
              <a:cs typeface="+mn-ea"/>
            </a:endParaRPr>
          </a:p>
        </p:txBody>
      </p:sp>
      <p:grpSp>
        <p:nvGrpSpPr>
          <p:cNvPr id="48" name="组合 47"/>
          <p:cNvGrpSpPr/>
          <p:nvPr/>
        </p:nvGrpSpPr>
        <p:grpSpPr>
          <a:xfrm>
            <a:off x="4534676" y="1936697"/>
            <a:ext cx="3722517" cy="3184213"/>
            <a:chOff x="3211275" y="1435941"/>
            <a:chExt cx="2858179" cy="2423540"/>
          </a:xfrm>
        </p:grpSpPr>
        <p:sp>
          <p:nvSpPr>
            <p:cNvPr id="49" name="椭圆 48"/>
            <p:cNvSpPr/>
            <p:nvPr/>
          </p:nvSpPr>
          <p:spPr>
            <a:xfrm rot="668942">
              <a:off x="4113309" y="1494342"/>
              <a:ext cx="1206166" cy="273498"/>
            </a:xfrm>
            <a:prstGeom prst="ellipse">
              <a:avLst/>
            </a:prstGeom>
            <a:gradFill flip="none" rotWithShape="1">
              <a:gsLst>
                <a:gs pos="0">
                  <a:schemeClr val="tx1">
                    <a:lumMod val="85000"/>
                    <a:lumOff val="15000"/>
                    <a:alpha val="59000"/>
                  </a:schemeClr>
                </a:gs>
                <a:gs pos="65000">
                  <a:schemeClr val="tx1">
                    <a:alpha val="1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0" name="椭圆 49"/>
            <p:cNvSpPr/>
            <p:nvPr/>
          </p:nvSpPr>
          <p:spPr>
            <a:xfrm rot="20418987">
              <a:off x="3305587" y="2500181"/>
              <a:ext cx="1206166" cy="273498"/>
            </a:xfrm>
            <a:prstGeom prst="ellipse">
              <a:avLst/>
            </a:prstGeom>
            <a:gradFill flip="none" rotWithShape="1">
              <a:gsLst>
                <a:gs pos="0">
                  <a:schemeClr val="tx1">
                    <a:lumMod val="85000"/>
                    <a:lumOff val="15000"/>
                    <a:alpha val="65000"/>
                  </a:schemeClr>
                </a:gs>
                <a:gs pos="71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1" name="椭圆 50"/>
            <p:cNvSpPr/>
            <p:nvPr/>
          </p:nvSpPr>
          <p:spPr>
            <a:xfrm rot="668942">
              <a:off x="4730528" y="2507802"/>
              <a:ext cx="1206166" cy="273498"/>
            </a:xfrm>
            <a:prstGeom prst="ellipse">
              <a:avLst/>
            </a:prstGeom>
            <a:gradFill flip="none" rotWithShape="1">
              <a:gsLst>
                <a:gs pos="0">
                  <a:schemeClr val="tx1">
                    <a:lumMod val="85000"/>
                    <a:lumOff val="15000"/>
                    <a:alpha val="59000"/>
                  </a:schemeClr>
                </a:gs>
                <a:gs pos="65000">
                  <a:schemeClr val="tx1">
                    <a:alpha val="1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2" name="椭圆 51"/>
            <p:cNvSpPr/>
            <p:nvPr/>
          </p:nvSpPr>
          <p:spPr>
            <a:xfrm>
              <a:off x="3211275" y="3395777"/>
              <a:ext cx="1599394" cy="463704"/>
            </a:xfrm>
            <a:prstGeom prst="ellipse">
              <a:avLst/>
            </a:prstGeom>
            <a:gradFill flip="none" rotWithShape="1">
              <a:gsLst>
                <a:gs pos="0">
                  <a:schemeClr val="tx1">
                    <a:lumMod val="85000"/>
                    <a:lumOff val="15000"/>
                  </a:schemeClr>
                </a:gs>
                <a:gs pos="71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3" name="椭圆 52"/>
            <p:cNvSpPr/>
            <p:nvPr/>
          </p:nvSpPr>
          <p:spPr>
            <a:xfrm>
              <a:off x="4470060" y="3395777"/>
              <a:ext cx="1599394" cy="463704"/>
            </a:xfrm>
            <a:prstGeom prst="ellipse">
              <a:avLst/>
            </a:prstGeom>
            <a:gradFill flip="none" rotWithShape="1">
              <a:gsLst>
                <a:gs pos="0">
                  <a:schemeClr val="tx1">
                    <a:lumMod val="85000"/>
                    <a:lumOff val="15000"/>
                  </a:schemeClr>
                </a:gs>
                <a:gs pos="71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54" name="组合 53"/>
            <p:cNvGrpSpPr/>
            <p:nvPr/>
          </p:nvGrpSpPr>
          <p:grpSpPr>
            <a:xfrm>
              <a:off x="4347259" y="2492376"/>
              <a:ext cx="501650" cy="501650"/>
              <a:chOff x="1230521" y="1848010"/>
              <a:chExt cx="501650" cy="501650"/>
            </a:xfrm>
          </p:grpSpPr>
          <p:sp>
            <p:nvSpPr>
              <p:cNvPr id="58" name="Freeform 39"/>
              <p:cNvSpPr/>
              <p:nvPr/>
            </p:nvSpPr>
            <p:spPr bwMode="auto">
              <a:xfrm>
                <a:off x="1230521" y="1848010"/>
                <a:ext cx="501650" cy="501650"/>
              </a:xfrm>
              <a:custGeom>
                <a:avLst/>
                <a:gdLst>
                  <a:gd name="T0" fmla="*/ 105 w 495"/>
                  <a:gd name="T1" fmla="*/ 79 h 495"/>
                  <a:gd name="T2" fmla="*/ 416 w 495"/>
                  <a:gd name="T3" fmla="*/ 106 h 495"/>
                  <a:gd name="T4" fmla="*/ 389 w 495"/>
                  <a:gd name="T5" fmla="*/ 417 h 495"/>
                  <a:gd name="T6" fmla="*/ 78 w 495"/>
                  <a:gd name="T7" fmla="*/ 390 h 495"/>
                  <a:gd name="T8" fmla="*/ 105 w 495"/>
                  <a:gd name="T9" fmla="*/ 79 h 495"/>
                </a:gdLst>
                <a:ahLst/>
                <a:cxnLst>
                  <a:cxn ang="0">
                    <a:pos x="T0" y="T1"/>
                  </a:cxn>
                  <a:cxn ang="0">
                    <a:pos x="T2" y="T3"/>
                  </a:cxn>
                  <a:cxn ang="0">
                    <a:pos x="T4" y="T5"/>
                  </a:cxn>
                  <a:cxn ang="0">
                    <a:pos x="T6" y="T7"/>
                  </a:cxn>
                  <a:cxn ang="0">
                    <a:pos x="T8" y="T9"/>
                  </a:cxn>
                </a:cxnLst>
                <a:rect l="0" t="0" r="r" b="b"/>
                <a:pathLst>
                  <a:path w="495" h="495">
                    <a:moveTo>
                      <a:pt x="105" y="79"/>
                    </a:moveTo>
                    <a:cubicBezTo>
                      <a:pt x="199" y="0"/>
                      <a:pt x="338" y="12"/>
                      <a:pt x="416" y="106"/>
                    </a:cubicBezTo>
                    <a:cubicBezTo>
                      <a:pt x="495" y="199"/>
                      <a:pt x="483" y="338"/>
                      <a:pt x="389" y="417"/>
                    </a:cubicBezTo>
                    <a:cubicBezTo>
                      <a:pt x="296" y="495"/>
                      <a:pt x="157" y="483"/>
                      <a:pt x="78" y="390"/>
                    </a:cubicBezTo>
                    <a:cubicBezTo>
                      <a:pt x="0" y="296"/>
                      <a:pt x="12" y="157"/>
                      <a:pt x="105" y="79"/>
                    </a:cubicBezTo>
                    <a:close/>
                  </a:path>
                </a:pathLst>
              </a:custGeom>
              <a:solidFill>
                <a:schemeClr val="tx1"/>
              </a:solidFill>
              <a:ln>
                <a:noFill/>
              </a:ln>
            </p:spPr>
            <p:txBody>
              <a:bodyPr vert="horz" wrap="square" lIns="91440" tIns="45720" rIns="91440" bIns="45720" numCol="1" anchor="t" anchorCtr="0" compatLnSpc="1"/>
              <a:lstStyle/>
              <a:p>
                <a:endParaRPr lang="zh-CN" altLang="en-US">
                  <a:cs typeface="+mn-ea"/>
                </a:endParaRPr>
              </a:p>
            </p:txBody>
          </p:sp>
          <p:sp>
            <p:nvSpPr>
              <p:cNvPr id="59" name="Freeform 40"/>
              <p:cNvSpPr/>
              <p:nvPr/>
            </p:nvSpPr>
            <p:spPr bwMode="auto">
              <a:xfrm>
                <a:off x="1235284" y="1851979"/>
                <a:ext cx="492125" cy="493713"/>
              </a:xfrm>
              <a:custGeom>
                <a:avLst/>
                <a:gdLst>
                  <a:gd name="T0" fmla="*/ 77 w 485"/>
                  <a:gd name="T1" fmla="*/ 382 h 486"/>
                  <a:gd name="T2" fmla="*/ 103 w 485"/>
                  <a:gd name="T3" fmla="*/ 77 h 486"/>
                  <a:gd name="T4" fmla="*/ 408 w 485"/>
                  <a:gd name="T5" fmla="*/ 104 h 486"/>
                  <a:gd name="T6" fmla="*/ 382 w 485"/>
                  <a:gd name="T7" fmla="*/ 409 h 486"/>
                  <a:gd name="T8" fmla="*/ 77 w 485"/>
                  <a:gd name="T9" fmla="*/ 382 h 486"/>
                </a:gdLst>
                <a:ahLst/>
                <a:cxnLst>
                  <a:cxn ang="0">
                    <a:pos x="T0" y="T1"/>
                  </a:cxn>
                  <a:cxn ang="0">
                    <a:pos x="T2" y="T3"/>
                  </a:cxn>
                  <a:cxn ang="0">
                    <a:pos x="T4" y="T5"/>
                  </a:cxn>
                  <a:cxn ang="0">
                    <a:pos x="T6" y="T7"/>
                  </a:cxn>
                  <a:cxn ang="0">
                    <a:pos x="T8" y="T9"/>
                  </a:cxn>
                </a:cxnLst>
                <a:rect l="0" t="0" r="r" b="b"/>
                <a:pathLst>
                  <a:path w="485" h="486">
                    <a:moveTo>
                      <a:pt x="77" y="382"/>
                    </a:moveTo>
                    <a:cubicBezTo>
                      <a:pt x="0" y="291"/>
                      <a:pt x="12" y="154"/>
                      <a:pt x="103" y="77"/>
                    </a:cubicBezTo>
                    <a:cubicBezTo>
                      <a:pt x="195" y="0"/>
                      <a:pt x="332" y="12"/>
                      <a:pt x="408" y="104"/>
                    </a:cubicBezTo>
                    <a:cubicBezTo>
                      <a:pt x="485" y="195"/>
                      <a:pt x="473" y="332"/>
                      <a:pt x="382" y="409"/>
                    </a:cubicBezTo>
                    <a:cubicBezTo>
                      <a:pt x="291" y="486"/>
                      <a:pt x="154" y="474"/>
                      <a:pt x="77" y="382"/>
                    </a:cubicBezTo>
                    <a:close/>
                  </a:path>
                </a:pathLst>
              </a:custGeom>
              <a:gradFill flip="none" rotWithShape="1">
                <a:gsLst>
                  <a:gs pos="0">
                    <a:schemeClr val="bg1">
                      <a:lumMod val="85000"/>
                    </a:schemeClr>
                  </a:gs>
                  <a:gs pos="99000">
                    <a:schemeClr val="bg1">
                      <a:alpha val="80000"/>
                    </a:schemeClr>
                  </a:gs>
                </a:gsLst>
                <a:lin ang="2700000" scaled="1"/>
                <a:tileRect/>
              </a:gradFill>
              <a:ln>
                <a:noFill/>
              </a:ln>
            </p:spPr>
            <p:txBody>
              <a:bodyPr vert="horz" wrap="square" lIns="91440" tIns="45720" rIns="91440" bIns="45720" numCol="1" anchor="t" anchorCtr="0" compatLnSpc="1"/>
              <a:lstStyle/>
              <a:p>
                <a:endParaRPr lang="zh-CN" altLang="en-US">
                  <a:cs typeface="+mn-ea"/>
                </a:endParaRPr>
              </a:p>
            </p:txBody>
          </p:sp>
          <p:sp>
            <p:nvSpPr>
              <p:cNvPr id="60" name="Freeform 41"/>
              <p:cNvSpPr/>
              <p:nvPr/>
            </p:nvSpPr>
            <p:spPr bwMode="auto">
              <a:xfrm>
                <a:off x="1375777" y="1992834"/>
                <a:ext cx="211137" cy="212725"/>
              </a:xfrm>
              <a:custGeom>
                <a:avLst/>
                <a:gdLst/>
                <a:ahLst/>
                <a:cxnLst/>
                <a:rect l="l" t="t" r="r" b="b"/>
                <a:pathLst>
                  <a:path w="211137" h="212725">
                    <a:moveTo>
                      <a:pt x="0" y="193675"/>
                    </a:moveTo>
                    <a:lnTo>
                      <a:pt x="20638" y="211138"/>
                    </a:lnTo>
                    <a:lnTo>
                      <a:pt x="0" y="212725"/>
                    </a:lnTo>
                    <a:close/>
                    <a:moveTo>
                      <a:pt x="0" y="165100"/>
                    </a:moveTo>
                    <a:lnTo>
                      <a:pt x="47625" y="211138"/>
                    </a:lnTo>
                    <a:lnTo>
                      <a:pt x="36513" y="211138"/>
                    </a:lnTo>
                    <a:lnTo>
                      <a:pt x="0" y="176213"/>
                    </a:lnTo>
                    <a:close/>
                    <a:moveTo>
                      <a:pt x="0" y="136525"/>
                    </a:moveTo>
                    <a:lnTo>
                      <a:pt x="76200" y="211138"/>
                    </a:lnTo>
                    <a:lnTo>
                      <a:pt x="65088" y="211138"/>
                    </a:lnTo>
                    <a:lnTo>
                      <a:pt x="0" y="147638"/>
                    </a:lnTo>
                    <a:close/>
                    <a:moveTo>
                      <a:pt x="0" y="106362"/>
                    </a:moveTo>
                    <a:lnTo>
                      <a:pt x="104775" y="209550"/>
                    </a:lnTo>
                    <a:lnTo>
                      <a:pt x="93663" y="209550"/>
                    </a:lnTo>
                    <a:lnTo>
                      <a:pt x="0" y="119062"/>
                    </a:lnTo>
                    <a:close/>
                    <a:moveTo>
                      <a:pt x="3612" y="80962"/>
                    </a:moveTo>
                    <a:cubicBezTo>
                      <a:pt x="3624" y="80974"/>
                      <a:pt x="4812" y="82162"/>
                      <a:pt x="130175" y="207509"/>
                    </a:cubicBezTo>
                    <a:cubicBezTo>
                      <a:pt x="127138" y="208530"/>
                      <a:pt x="123088" y="209550"/>
                      <a:pt x="120050" y="209550"/>
                    </a:cubicBezTo>
                    <a:cubicBezTo>
                      <a:pt x="120039" y="209539"/>
                      <a:pt x="118923" y="208424"/>
                      <a:pt x="1587" y="91167"/>
                    </a:cubicBezTo>
                    <a:close/>
                    <a:moveTo>
                      <a:pt x="10989" y="60325"/>
                    </a:moveTo>
                    <a:cubicBezTo>
                      <a:pt x="11002" y="60337"/>
                      <a:pt x="12325" y="61646"/>
                      <a:pt x="152400" y="200160"/>
                    </a:cubicBezTo>
                    <a:cubicBezTo>
                      <a:pt x="149348" y="201173"/>
                      <a:pt x="146296" y="202187"/>
                      <a:pt x="144261" y="203200"/>
                    </a:cubicBezTo>
                    <a:cubicBezTo>
                      <a:pt x="144249" y="203188"/>
                      <a:pt x="142964" y="201918"/>
                      <a:pt x="7937" y="68431"/>
                    </a:cubicBezTo>
                    <a:close/>
                    <a:moveTo>
                      <a:pt x="22542" y="41275"/>
                    </a:moveTo>
                    <a:cubicBezTo>
                      <a:pt x="22556" y="41288"/>
                      <a:pt x="23948" y="42680"/>
                      <a:pt x="169862" y="188595"/>
                    </a:cubicBezTo>
                    <a:cubicBezTo>
                      <a:pt x="167830" y="190627"/>
                      <a:pt x="165798" y="192659"/>
                      <a:pt x="162750" y="193675"/>
                    </a:cubicBezTo>
                    <a:cubicBezTo>
                      <a:pt x="162737" y="193662"/>
                      <a:pt x="161360" y="192285"/>
                      <a:pt x="17462" y="48387"/>
                    </a:cubicBezTo>
                    <a:close/>
                    <a:moveTo>
                      <a:pt x="36241" y="26987"/>
                    </a:moveTo>
                    <a:cubicBezTo>
                      <a:pt x="36253" y="27000"/>
                      <a:pt x="37615" y="28375"/>
                      <a:pt x="184150" y="176421"/>
                    </a:cubicBezTo>
                    <a:cubicBezTo>
                      <a:pt x="182124" y="178468"/>
                      <a:pt x="180098" y="180515"/>
                      <a:pt x="178072" y="182562"/>
                    </a:cubicBezTo>
                    <a:cubicBezTo>
                      <a:pt x="178059" y="182549"/>
                      <a:pt x="176706" y="181173"/>
                      <a:pt x="30162" y="32105"/>
                    </a:cubicBezTo>
                    <a:close/>
                    <a:moveTo>
                      <a:pt x="53122" y="15875"/>
                    </a:moveTo>
                    <a:cubicBezTo>
                      <a:pt x="53131" y="15883"/>
                      <a:pt x="54222" y="16975"/>
                      <a:pt x="196850" y="159603"/>
                    </a:cubicBezTo>
                    <a:cubicBezTo>
                      <a:pt x="194826" y="161627"/>
                      <a:pt x="193814" y="163652"/>
                      <a:pt x="191789" y="166688"/>
                    </a:cubicBezTo>
                    <a:cubicBezTo>
                      <a:pt x="191781" y="166680"/>
                      <a:pt x="190676" y="165567"/>
                      <a:pt x="46037" y="19924"/>
                    </a:cubicBezTo>
                    <a:close/>
                    <a:moveTo>
                      <a:pt x="149225" y="9525"/>
                    </a:moveTo>
                    <a:cubicBezTo>
                      <a:pt x="172851" y="20607"/>
                      <a:pt x="191341" y="38741"/>
                      <a:pt x="201613" y="61913"/>
                    </a:cubicBezTo>
                    <a:cubicBezTo>
                      <a:pt x="201608" y="61908"/>
                      <a:pt x="201122" y="61422"/>
                      <a:pt x="149225" y="9525"/>
                    </a:cubicBezTo>
                    <a:close/>
                    <a:moveTo>
                      <a:pt x="71664" y="6350"/>
                    </a:moveTo>
                    <a:cubicBezTo>
                      <a:pt x="71676" y="6361"/>
                      <a:pt x="72898" y="7561"/>
                      <a:pt x="206375" y="138555"/>
                    </a:cubicBezTo>
                    <a:cubicBezTo>
                      <a:pt x="205355" y="141583"/>
                      <a:pt x="204334" y="144610"/>
                      <a:pt x="203313" y="147638"/>
                    </a:cubicBezTo>
                    <a:cubicBezTo>
                      <a:pt x="203302" y="147626"/>
                      <a:pt x="202033" y="146372"/>
                      <a:pt x="63500" y="9378"/>
                    </a:cubicBezTo>
                    <a:close/>
                    <a:moveTo>
                      <a:pt x="94379" y="1587"/>
                    </a:moveTo>
                    <a:cubicBezTo>
                      <a:pt x="94383" y="1591"/>
                      <a:pt x="95073" y="2263"/>
                      <a:pt x="211137" y="115345"/>
                    </a:cubicBezTo>
                    <a:cubicBezTo>
                      <a:pt x="211137" y="119372"/>
                      <a:pt x="210113" y="122392"/>
                      <a:pt x="210113" y="125412"/>
                    </a:cubicBezTo>
                    <a:cubicBezTo>
                      <a:pt x="210108" y="125408"/>
                      <a:pt x="209360" y="124678"/>
                      <a:pt x="84137" y="2594"/>
                    </a:cubicBezTo>
                    <a:close/>
                    <a:moveTo>
                      <a:pt x="112712" y="0"/>
                    </a:moveTo>
                    <a:cubicBezTo>
                      <a:pt x="116771" y="0"/>
                      <a:pt x="120830" y="1020"/>
                      <a:pt x="125903" y="2041"/>
                    </a:cubicBezTo>
                    <a:lnTo>
                      <a:pt x="210122" y="86746"/>
                    </a:lnTo>
                    <a:cubicBezTo>
                      <a:pt x="211137" y="90828"/>
                      <a:pt x="211137" y="95931"/>
                      <a:pt x="211137" y="100013"/>
                    </a:cubicBezTo>
                    <a:cubicBezTo>
                      <a:pt x="211137" y="100013"/>
                      <a:pt x="211137" y="100013"/>
                      <a:pt x="112712" y="0"/>
                    </a:cubicBezTo>
                    <a:close/>
                  </a:path>
                </a:pathLst>
              </a:custGeom>
              <a:solidFill>
                <a:srgbClr val="5D5D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55" name="组合 54"/>
            <p:cNvGrpSpPr/>
            <p:nvPr/>
          </p:nvGrpSpPr>
          <p:grpSpPr>
            <a:xfrm>
              <a:off x="3401062" y="1435941"/>
              <a:ext cx="2428238" cy="2282776"/>
              <a:chOff x="3430112" y="1493860"/>
              <a:chExt cx="2332038" cy="2192338"/>
            </a:xfrm>
          </p:grpSpPr>
          <p:sp>
            <p:nvSpPr>
              <p:cNvPr id="56" name="Freeform 59"/>
              <p:cNvSpPr>
                <a:spLocks noEditPoints="1"/>
              </p:cNvSpPr>
              <p:nvPr/>
            </p:nvSpPr>
            <p:spPr bwMode="auto">
              <a:xfrm>
                <a:off x="3430112" y="1493860"/>
                <a:ext cx="2332038" cy="2192338"/>
              </a:xfrm>
              <a:custGeom>
                <a:avLst/>
                <a:gdLst>
                  <a:gd name="T0" fmla="*/ 1758 w 2396"/>
                  <a:gd name="T1" fmla="*/ 975 h 2255"/>
                  <a:gd name="T2" fmla="*/ 1853 w 2396"/>
                  <a:gd name="T3" fmla="*/ 640 h 2255"/>
                  <a:gd name="T4" fmla="*/ 1213 w 2396"/>
                  <a:gd name="T5" fmla="*/ 0 h 2255"/>
                  <a:gd name="T6" fmla="*/ 573 w 2396"/>
                  <a:gd name="T7" fmla="*/ 640 h 2255"/>
                  <a:gd name="T8" fmla="*/ 657 w 2396"/>
                  <a:gd name="T9" fmla="*/ 956 h 2255"/>
                  <a:gd name="T10" fmla="*/ 640 w 2396"/>
                  <a:gd name="T11" fmla="*/ 956 h 2255"/>
                  <a:gd name="T12" fmla="*/ 0 w 2396"/>
                  <a:gd name="T13" fmla="*/ 1596 h 2255"/>
                  <a:gd name="T14" fmla="*/ 640 w 2396"/>
                  <a:gd name="T15" fmla="*/ 2236 h 2255"/>
                  <a:gd name="T16" fmla="*/ 1192 w 2396"/>
                  <a:gd name="T17" fmla="*/ 1919 h 2255"/>
                  <a:gd name="T18" fmla="*/ 1756 w 2396"/>
                  <a:gd name="T19" fmla="*/ 2255 h 2255"/>
                  <a:gd name="T20" fmla="*/ 2396 w 2396"/>
                  <a:gd name="T21" fmla="*/ 1615 h 2255"/>
                  <a:gd name="T22" fmla="*/ 1758 w 2396"/>
                  <a:gd name="T23" fmla="*/ 975 h 2255"/>
                  <a:gd name="T24" fmla="*/ 1756 w 2396"/>
                  <a:gd name="T25" fmla="*/ 2090 h 2255"/>
                  <a:gd name="T26" fmla="*/ 1280 w 2396"/>
                  <a:gd name="T27" fmla="*/ 1615 h 2255"/>
                  <a:gd name="T28" fmla="*/ 1280 w 2396"/>
                  <a:gd name="T29" fmla="*/ 1605 h 2255"/>
                  <a:gd name="T30" fmla="*/ 1280 w 2396"/>
                  <a:gd name="T31" fmla="*/ 1605 h 2255"/>
                  <a:gd name="T32" fmla="*/ 1116 w 2396"/>
                  <a:gd name="T33" fmla="*/ 1605 h 2255"/>
                  <a:gd name="T34" fmla="*/ 1115 w 2396"/>
                  <a:gd name="T35" fmla="*/ 1605 h 2255"/>
                  <a:gd name="T36" fmla="*/ 640 w 2396"/>
                  <a:gd name="T37" fmla="*/ 2072 h 2255"/>
                  <a:gd name="T38" fmla="*/ 164 w 2396"/>
                  <a:gd name="T39" fmla="*/ 1596 h 2255"/>
                  <a:gd name="T40" fmla="*/ 640 w 2396"/>
                  <a:gd name="T41" fmla="*/ 1120 h 2255"/>
                  <a:gd name="T42" fmla="*/ 875 w 2396"/>
                  <a:gd name="T43" fmla="*/ 1183 h 2255"/>
                  <a:gd name="T44" fmla="*/ 876 w 2396"/>
                  <a:gd name="T45" fmla="*/ 1184 h 2255"/>
                  <a:gd name="T46" fmla="*/ 908 w 2396"/>
                  <a:gd name="T47" fmla="*/ 1129 h 2255"/>
                  <a:gd name="T48" fmla="*/ 960 w 2396"/>
                  <a:gd name="T49" fmla="*/ 1042 h 2255"/>
                  <a:gd name="T50" fmla="*/ 959 w 2396"/>
                  <a:gd name="T51" fmla="*/ 1042 h 2255"/>
                  <a:gd name="T52" fmla="*/ 738 w 2396"/>
                  <a:gd name="T53" fmla="*/ 640 h 2255"/>
                  <a:gd name="T54" fmla="*/ 1213 w 2396"/>
                  <a:gd name="T55" fmla="*/ 164 h 2255"/>
                  <a:gd name="T56" fmla="*/ 1689 w 2396"/>
                  <a:gd name="T57" fmla="*/ 640 h 2255"/>
                  <a:gd name="T58" fmla="*/ 1445 w 2396"/>
                  <a:gd name="T59" fmla="*/ 1055 h 2255"/>
                  <a:gd name="T60" fmla="*/ 1445 w 2396"/>
                  <a:gd name="T61" fmla="*/ 1055 h 2255"/>
                  <a:gd name="T62" fmla="*/ 1445 w 2396"/>
                  <a:gd name="T63" fmla="*/ 1055 h 2255"/>
                  <a:gd name="T64" fmla="*/ 1525 w 2396"/>
                  <a:gd name="T65" fmla="*/ 1199 h 2255"/>
                  <a:gd name="T66" fmla="*/ 1756 w 2396"/>
                  <a:gd name="T67" fmla="*/ 1139 h 2255"/>
                  <a:gd name="T68" fmla="*/ 2231 w 2396"/>
                  <a:gd name="T69" fmla="*/ 1615 h 2255"/>
                  <a:gd name="T70" fmla="*/ 1756 w 2396"/>
                  <a:gd name="T71" fmla="*/ 2090 h 2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96" h="2255">
                    <a:moveTo>
                      <a:pt x="1758" y="975"/>
                    </a:moveTo>
                    <a:cubicBezTo>
                      <a:pt x="1819" y="877"/>
                      <a:pt x="1853" y="762"/>
                      <a:pt x="1853" y="640"/>
                    </a:cubicBezTo>
                    <a:cubicBezTo>
                      <a:pt x="1853" y="287"/>
                      <a:pt x="1566" y="0"/>
                      <a:pt x="1213" y="0"/>
                    </a:cubicBezTo>
                    <a:cubicBezTo>
                      <a:pt x="860" y="0"/>
                      <a:pt x="573" y="287"/>
                      <a:pt x="573" y="640"/>
                    </a:cubicBezTo>
                    <a:cubicBezTo>
                      <a:pt x="573" y="755"/>
                      <a:pt x="604" y="863"/>
                      <a:pt x="657" y="956"/>
                    </a:cubicBezTo>
                    <a:cubicBezTo>
                      <a:pt x="651" y="956"/>
                      <a:pt x="646" y="956"/>
                      <a:pt x="640" y="956"/>
                    </a:cubicBezTo>
                    <a:cubicBezTo>
                      <a:pt x="287" y="956"/>
                      <a:pt x="0" y="1243"/>
                      <a:pt x="0" y="1596"/>
                    </a:cubicBezTo>
                    <a:cubicBezTo>
                      <a:pt x="0" y="1949"/>
                      <a:pt x="287" y="2236"/>
                      <a:pt x="640" y="2236"/>
                    </a:cubicBezTo>
                    <a:cubicBezTo>
                      <a:pt x="875" y="2236"/>
                      <a:pt x="1081" y="2108"/>
                      <a:pt x="1192" y="1919"/>
                    </a:cubicBezTo>
                    <a:cubicBezTo>
                      <a:pt x="1301" y="2119"/>
                      <a:pt x="1513" y="2255"/>
                      <a:pt x="1756" y="2255"/>
                    </a:cubicBezTo>
                    <a:cubicBezTo>
                      <a:pt x="2109" y="2255"/>
                      <a:pt x="2396" y="1968"/>
                      <a:pt x="2396" y="1615"/>
                    </a:cubicBezTo>
                    <a:cubicBezTo>
                      <a:pt x="2396" y="1263"/>
                      <a:pt x="2110" y="976"/>
                      <a:pt x="1758" y="975"/>
                    </a:cubicBezTo>
                    <a:close/>
                    <a:moveTo>
                      <a:pt x="1756" y="2090"/>
                    </a:moveTo>
                    <a:cubicBezTo>
                      <a:pt x="1493" y="2090"/>
                      <a:pt x="1280" y="1877"/>
                      <a:pt x="1280" y="1615"/>
                    </a:cubicBezTo>
                    <a:cubicBezTo>
                      <a:pt x="1280" y="1612"/>
                      <a:pt x="1280" y="1609"/>
                      <a:pt x="1280" y="1605"/>
                    </a:cubicBezTo>
                    <a:cubicBezTo>
                      <a:pt x="1280" y="1605"/>
                      <a:pt x="1280" y="1605"/>
                      <a:pt x="1280" y="1605"/>
                    </a:cubicBezTo>
                    <a:cubicBezTo>
                      <a:pt x="1116" y="1605"/>
                      <a:pt x="1116" y="1605"/>
                      <a:pt x="1116" y="1605"/>
                    </a:cubicBezTo>
                    <a:cubicBezTo>
                      <a:pt x="1115" y="1605"/>
                      <a:pt x="1115" y="1605"/>
                      <a:pt x="1115" y="1605"/>
                    </a:cubicBezTo>
                    <a:cubicBezTo>
                      <a:pt x="1110" y="1863"/>
                      <a:pt x="899" y="2072"/>
                      <a:pt x="640" y="2072"/>
                    </a:cubicBezTo>
                    <a:cubicBezTo>
                      <a:pt x="378" y="2072"/>
                      <a:pt x="164" y="1858"/>
                      <a:pt x="164" y="1596"/>
                    </a:cubicBezTo>
                    <a:cubicBezTo>
                      <a:pt x="164" y="1334"/>
                      <a:pt x="378" y="1120"/>
                      <a:pt x="640" y="1120"/>
                    </a:cubicBezTo>
                    <a:cubicBezTo>
                      <a:pt x="725" y="1120"/>
                      <a:pt x="805" y="1143"/>
                      <a:pt x="875" y="1183"/>
                    </a:cubicBezTo>
                    <a:cubicBezTo>
                      <a:pt x="875" y="1183"/>
                      <a:pt x="876" y="1183"/>
                      <a:pt x="876" y="1184"/>
                    </a:cubicBezTo>
                    <a:cubicBezTo>
                      <a:pt x="908" y="1129"/>
                      <a:pt x="908" y="1129"/>
                      <a:pt x="908" y="1129"/>
                    </a:cubicBezTo>
                    <a:cubicBezTo>
                      <a:pt x="960" y="1042"/>
                      <a:pt x="960" y="1042"/>
                      <a:pt x="960" y="1042"/>
                    </a:cubicBezTo>
                    <a:cubicBezTo>
                      <a:pt x="960" y="1042"/>
                      <a:pt x="960" y="1042"/>
                      <a:pt x="959" y="1042"/>
                    </a:cubicBezTo>
                    <a:cubicBezTo>
                      <a:pt x="826" y="957"/>
                      <a:pt x="738" y="809"/>
                      <a:pt x="738" y="640"/>
                    </a:cubicBezTo>
                    <a:cubicBezTo>
                      <a:pt x="738" y="377"/>
                      <a:pt x="951" y="164"/>
                      <a:pt x="1213" y="164"/>
                    </a:cubicBezTo>
                    <a:cubicBezTo>
                      <a:pt x="1475" y="164"/>
                      <a:pt x="1689" y="377"/>
                      <a:pt x="1689" y="640"/>
                    </a:cubicBezTo>
                    <a:cubicBezTo>
                      <a:pt x="1689" y="818"/>
                      <a:pt x="1590" y="974"/>
                      <a:pt x="1445" y="1055"/>
                    </a:cubicBezTo>
                    <a:cubicBezTo>
                      <a:pt x="1445" y="1055"/>
                      <a:pt x="1445" y="1055"/>
                      <a:pt x="1445" y="1055"/>
                    </a:cubicBezTo>
                    <a:cubicBezTo>
                      <a:pt x="1445" y="1055"/>
                      <a:pt x="1445" y="1055"/>
                      <a:pt x="1445" y="1055"/>
                    </a:cubicBezTo>
                    <a:cubicBezTo>
                      <a:pt x="1525" y="1199"/>
                      <a:pt x="1525" y="1199"/>
                      <a:pt x="1525" y="1199"/>
                    </a:cubicBezTo>
                    <a:cubicBezTo>
                      <a:pt x="1593" y="1161"/>
                      <a:pt x="1672" y="1139"/>
                      <a:pt x="1756" y="1139"/>
                    </a:cubicBezTo>
                    <a:cubicBezTo>
                      <a:pt x="2018" y="1139"/>
                      <a:pt x="2231" y="1352"/>
                      <a:pt x="2231" y="1615"/>
                    </a:cubicBezTo>
                    <a:cubicBezTo>
                      <a:pt x="2231" y="1877"/>
                      <a:pt x="2018" y="2090"/>
                      <a:pt x="1756" y="2090"/>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endParaRPr>
              </a:p>
            </p:txBody>
          </p:sp>
          <p:sp>
            <p:nvSpPr>
              <p:cNvPr id="57" name="Freeform 60"/>
              <p:cNvSpPr>
                <a:spLocks noEditPoints="1"/>
              </p:cNvSpPr>
              <p:nvPr/>
            </p:nvSpPr>
            <p:spPr bwMode="auto">
              <a:xfrm>
                <a:off x="3450750" y="1512910"/>
                <a:ext cx="2290763" cy="2154238"/>
              </a:xfrm>
              <a:custGeom>
                <a:avLst/>
                <a:gdLst>
                  <a:gd name="T0" fmla="*/ 1735 w 2354"/>
                  <a:gd name="T1" fmla="*/ 2214 h 2214"/>
                  <a:gd name="T2" fmla="*/ 1190 w 2354"/>
                  <a:gd name="T3" fmla="*/ 1889 h 2214"/>
                  <a:gd name="T4" fmla="*/ 1172 w 2354"/>
                  <a:gd name="T5" fmla="*/ 1856 h 2214"/>
                  <a:gd name="T6" fmla="*/ 1154 w 2354"/>
                  <a:gd name="T7" fmla="*/ 1888 h 2214"/>
                  <a:gd name="T8" fmla="*/ 619 w 2354"/>
                  <a:gd name="T9" fmla="*/ 2195 h 2214"/>
                  <a:gd name="T10" fmla="*/ 0 w 2354"/>
                  <a:gd name="T11" fmla="*/ 1576 h 2214"/>
                  <a:gd name="T12" fmla="*/ 619 w 2354"/>
                  <a:gd name="T13" fmla="*/ 956 h 2214"/>
                  <a:gd name="T14" fmla="*/ 628 w 2354"/>
                  <a:gd name="T15" fmla="*/ 957 h 2214"/>
                  <a:gd name="T16" fmla="*/ 636 w 2354"/>
                  <a:gd name="T17" fmla="*/ 957 h 2214"/>
                  <a:gd name="T18" fmla="*/ 672 w 2354"/>
                  <a:gd name="T19" fmla="*/ 958 h 2214"/>
                  <a:gd name="T20" fmla="*/ 654 w 2354"/>
                  <a:gd name="T21" fmla="*/ 926 h 2214"/>
                  <a:gd name="T22" fmla="*/ 573 w 2354"/>
                  <a:gd name="T23" fmla="*/ 620 h 2214"/>
                  <a:gd name="T24" fmla="*/ 1192 w 2354"/>
                  <a:gd name="T25" fmla="*/ 0 h 2214"/>
                  <a:gd name="T26" fmla="*/ 1812 w 2354"/>
                  <a:gd name="T27" fmla="*/ 620 h 2214"/>
                  <a:gd name="T28" fmla="*/ 1720 w 2354"/>
                  <a:gd name="T29" fmla="*/ 944 h 2214"/>
                  <a:gd name="T30" fmla="*/ 1701 w 2354"/>
                  <a:gd name="T31" fmla="*/ 975 h 2214"/>
                  <a:gd name="T32" fmla="*/ 1737 w 2354"/>
                  <a:gd name="T33" fmla="*/ 975 h 2214"/>
                  <a:gd name="T34" fmla="*/ 2354 w 2354"/>
                  <a:gd name="T35" fmla="*/ 1595 h 2214"/>
                  <a:gd name="T36" fmla="*/ 1735 w 2354"/>
                  <a:gd name="T37" fmla="*/ 2214 h 2214"/>
                  <a:gd name="T38" fmla="*/ 1239 w 2354"/>
                  <a:gd name="T39" fmla="*/ 1606 h 2214"/>
                  <a:gd name="T40" fmla="*/ 1735 w 2354"/>
                  <a:gd name="T41" fmla="*/ 2091 h 2214"/>
                  <a:gd name="T42" fmla="*/ 2231 w 2354"/>
                  <a:gd name="T43" fmla="*/ 1595 h 2214"/>
                  <a:gd name="T44" fmla="*/ 1735 w 2354"/>
                  <a:gd name="T45" fmla="*/ 1098 h 2214"/>
                  <a:gd name="T46" fmla="*/ 1512 w 2354"/>
                  <a:gd name="T47" fmla="*/ 1151 h 2214"/>
                  <a:gd name="T48" fmla="*/ 1452 w 2354"/>
                  <a:gd name="T49" fmla="*/ 1042 h 2214"/>
                  <a:gd name="T50" fmla="*/ 1689 w 2354"/>
                  <a:gd name="T51" fmla="*/ 620 h 2214"/>
                  <a:gd name="T52" fmla="*/ 1192 w 2354"/>
                  <a:gd name="T53" fmla="*/ 123 h 2214"/>
                  <a:gd name="T54" fmla="*/ 696 w 2354"/>
                  <a:gd name="T55" fmla="*/ 620 h 2214"/>
                  <a:gd name="T56" fmla="*/ 911 w 2354"/>
                  <a:gd name="T57" fmla="*/ 1028 h 2214"/>
                  <a:gd name="T58" fmla="*/ 848 w 2354"/>
                  <a:gd name="T59" fmla="*/ 1136 h 2214"/>
                  <a:gd name="T60" fmla="*/ 619 w 2354"/>
                  <a:gd name="T61" fmla="*/ 1080 h 2214"/>
                  <a:gd name="T62" fmla="*/ 123 w 2354"/>
                  <a:gd name="T63" fmla="*/ 1576 h 2214"/>
                  <a:gd name="T64" fmla="*/ 619 w 2354"/>
                  <a:gd name="T65" fmla="*/ 2072 h 2214"/>
                  <a:gd name="T66" fmla="*/ 1114 w 2354"/>
                  <a:gd name="T67" fmla="*/ 1606 h 2214"/>
                  <a:gd name="T68" fmla="*/ 1239 w 2354"/>
                  <a:gd name="T69" fmla="*/ 1606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54" h="2214">
                    <a:moveTo>
                      <a:pt x="1735" y="2214"/>
                    </a:moveTo>
                    <a:cubicBezTo>
                      <a:pt x="1507" y="2214"/>
                      <a:pt x="1298" y="2089"/>
                      <a:pt x="1190" y="1889"/>
                    </a:cubicBezTo>
                    <a:cubicBezTo>
                      <a:pt x="1172" y="1856"/>
                      <a:pt x="1172" y="1856"/>
                      <a:pt x="1172" y="1856"/>
                    </a:cubicBezTo>
                    <a:cubicBezTo>
                      <a:pt x="1154" y="1888"/>
                      <a:pt x="1154" y="1888"/>
                      <a:pt x="1154" y="1888"/>
                    </a:cubicBezTo>
                    <a:cubicBezTo>
                      <a:pt x="1043" y="2078"/>
                      <a:pt x="838" y="2195"/>
                      <a:pt x="619" y="2195"/>
                    </a:cubicBezTo>
                    <a:cubicBezTo>
                      <a:pt x="277" y="2195"/>
                      <a:pt x="0" y="1918"/>
                      <a:pt x="0" y="1576"/>
                    </a:cubicBezTo>
                    <a:cubicBezTo>
                      <a:pt x="0" y="1234"/>
                      <a:pt x="277" y="956"/>
                      <a:pt x="619" y="956"/>
                    </a:cubicBezTo>
                    <a:cubicBezTo>
                      <a:pt x="622" y="956"/>
                      <a:pt x="625" y="957"/>
                      <a:pt x="628" y="957"/>
                    </a:cubicBezTo>
                    <a:cubicBezTo>
                      <a:pt x="636" y="957"/>
                      <a:pt x="636" y="957"/>
                      <a:pt x="636" y="957"/>
                    </a:cubicBezTo>
                    <a:cubicBezTo>
                      <a:pt x="672" y="958"/>
                      <a:pt x="672" y="958"/>
                      <a:pt x="672" y="958"/>
                    </a:cubicBezTo>
                    <a:cubicBezTo>
                      <a:pt x="654" y="926"/>
                      <a:pt x="654" y="926"/>
                      <a:pt x="654" y="926"/>
                    </a:cubicBezTo>
                    <a:cubicBezTo>
                      <a:pt x="601" y="833"/>
                      <a:pt x="573" y="727"/>
                      <a:pt x="573" y="620"/>
                    </a:cubicBezTo>
                    <a:cubicBezTo>
                      <a:pt x="573" y="278"/>
                      <a:pt x="851" y="0"/>
                      <a:pt x="1192" y="0"/>
                    </a:cubicBezTo>
                    <a:cubicBezTo>
                      <a:pt x="1534" y="0"/>
                      <a:pt x="1812" y="278"/>
                      <a:pt x="1812" y="620"/>
                    </a:cubicBezTo>
                    <a:cubicBezTo>
                      <a:pt x="1812" y="734"/>
                      <a:pt x="1780" y="846"/>
                      <a:pt x="1720" y="944"/>
                    </a:cubicBezTo>
                    <a:cubicBezTo>
                      <a:pt x="1701" y="975"/>
                      <a:pt x="1701" y="975"/>
                      <a:pt x="1701" y="975"/>
                    </a:cubicBezTo>
                    <a:cubicBezTo>
                      <a:pt x="1737" y="975"/>
                      <a:pt x="1737" y="975"/>
                      <a:pt x="1737" y="975"/>
                    </a:cubicBezTo>
                    <a:cubicBezTo>
                      <a:pt x="2078" y="976"/>
                      <a:pt x="2354" y="1254"/>
                      <a:pt x="2354" y="1595"/>
                    </a:cubicBezTo>
                    <a:cubicBezTo>
                      <a:pt x="2354" y="1936"/>
                      <a:pt x="2077" y="2214"/>
                      <a:pt x="1735" y="2214"/>
                    </a:cubicBezTo>
                    <a:close/>
                    <a:moveTo>
                      <a:pt x="1239" y="1606"/>
                    </a:moveTo>
                    <a:cubicBezTo>
                      <a:pt x="1245" y="1874"/>
                      <a:pt x="1465" y="2091"/>
                      <a:pt x="1735" y="2091"/>
                    </a:cubicBezTo>
                    <a:cubicBezTo>
                      <a:pt x="2009" y="2091"/>
                      <a:pt x="2231" y="1868"/>
                      <a:pt x="2231" y="1595"/>
                    </a:cubicBezTo>
                    <a:cubicBezTo>
                      <a:pt x="2231" y="1321"/>
                      <a:pt x="2009" y="1098"/>
                      <a:pt x="1735" y="1098"/>
                    </a:cubicBezTo>
                    <a:cubicBezTo>
                      <a:pt x="1658" y="1098"/>
                      <a:pt x="1581" y="1116"/>
                      <a:pt x="1512" y="1151"/>
                    </a:cubicBezTo>
                    <a:cubicBezTo>
                      <a:pt x="1452" y="1042"/>
                      <a:pt x="1452" y="1042"/>
                      <a:pt x="1452" y="1042"/>
                    </a:cubicBezTo>
                    <a:cubicBezTo>
                      <a:pt x="1598" y="952"/>
                      <a:pt x="1689" y="792"/>
                      <a:pt x="1689" y="620"/>
                    </a:cubicBezTo>
                    <a:cubicBezTo>
                      <a:pt x="1689" y="346"/>
                      <a:pt x="1466" y="123"/>
                      <a:pt x="1192" y="123"/>
                    </a:cubicBezTo>
                    <a:cubicBezTo>
                      <a:pt x="919" y="123"/>
                      <a:pt x="696" y="346"/>
                      <a:pt x="696" y="620"/>
                    </a:cubicBezTo>
                    <a:cubicBezTo>
                      <a:pt x="696" y="784"/>
                      <a:pt x="776" y="935"/>
                      <a:pt x="911" y="1028"/>
                    </a:cubicBezTo>
                    <a:cubicBezTo>
                      <a:pt x="848" y="1136"/>
                      <a:pt x="848" y="1136"/>
                      <a:pt x="848" y="1136"/>
                    </a:cubicBezTo>
                    <a:cubicBezTo>
                      <a:pt x="777" y="1099"/>
                      <a:pt x="699" y="1080"/>
                      <a:pt x="619" y="1080"/>
                    </a:cubicBezTo>
                    <a:cubicBezTo>
                      <a:pt x="345" y="1080"/>
                      <a:pt x="123" y="1302"/>
                      <a:pt x="123" y="1576"/>
                    </a:cubicBezTo>
                    <a:cubicBezTo>
                      <a:pt x="123" y="1850"/>
                      <a:pt x="345" y="2072"/>
                      <a:pt x="619" y="2072"/>
                    </a:cubicBezTo>
                    <a:cubicBezTo>
                      <a:pt x="881" y="2072"/>
                      <a:pt x="1099" y="1865"/>
                      <a:pt x="1114" y="1606"/>
                    </a:cubicBezTo>
                    <a:lnTo>
                      <a:pt x="1239" y="1606"/>
                    </a:lnTo>
                    <a:close/>
                  </a:path>
                </a:pathLst>
              </a:custGeom>
              <a:gradFill flip="none" rotWithShape="1">
                <a:gsLst>
                  <a:gs pos="2000">
                    <a:schemeClr val="bg1">
                      <a:lumMod val="95000"/>
                    </a:schemeClr>
                  </a:gs>
                  <a:gs pos="63000">
                    <a:schemeClr val="bg1">
                      <a:lumMod val="65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cs typeface="+mn-ea"/>
                </a:endParaRPr>
              </a:p>
            </p:txBody>
          </p:sp>
        </p:grpSp>
      </p:grpSp>
      <p:grpSp>
        <p:nvGrpSpPr>
          <p:cNvPr id="61" name="组合 60"/>
          <p:cNvGrpSpPr/>
          <p:nvPr/>
        </p:nvGrpSpPr>
        <p:grpSpPr>
          <a:xfrm>
            <a:off x="7042783" y="1718216"/>
            <a:ext cx="2973529" cy="1045219"/>
            <a:chOff x="5137022" y="1269653"/>
            <a:chExt cx="2283100" cy="795528"/>
          </a:xfrm>
        </p:grpSpPr>
        <p:sp>
          <p:nvSpPr>
            <p:cNvPr id="62" name="Freeform 87"/>
            <p:cNvSpPr/>
            <p:nvPr/>
          </p:nvSpPr>
          <p:spPr bwMode="auto">
            <a:xfrm>
              <a:off x="5195888" y="1350963"/>
              <a:ext cx="206375" cy="207962"/>
            </a:xfrm>
            <a:custGeom>
              <a:avLst/>
              <a:gdLst>
                <a:gd name="T0" fmla="*/ 7 w 186"/>
                <a:gd name="T1" fmla="*/ 186 h 186"/>
                <a:gd name="T2" fmla="*/ 0 w 186"/>
                <a:gd name="T3" fmla="*/ 179 h 186"/>
                <a:gd name="T4" fmla="*/ 0 w 186"/>
                <a:gd name="T5" fmla="*/ 3 h 186"/>
                <a:gd name="T6" fmla="*/ 1 w 186"/>
                <a:gd name="T7" fmla="*/ 0 h 186"/>
                <a:gd name="T8" fmla="*/ 3 w 186"/>
                <a:gd name="T9" fmla="*/ 2 h 186"/>
                <a:gd name="T10" fmla="*/ 184 w 186"/>
                <a:gd name="T11" fmla="*/ 183 h 186"/>
                <a:gd name="T12" fmla="*/ 186 w 186"/>
                <a:gd name="T13" fmla="*/ 185 h 186"/>
                <a:gd name="T14" fmla="*/ 183 w 186"/>
                <a:gd name="T15" fmla="*/ 186 h 186"/>
                <a:gd name="T16" fmla="*/ 7 w 186"/>
                <a:gd name="T17"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86">
                  <a:moveTo>
                    <a:pt x="7" y="186"/>
                  </a:moveTo>
                  <a:cubicBezTo>
                    <a:pt x="3" y="186"/>
                    <a:pt x="0" y="183"/>
                    <a:pt x="0" y="179"/>
                  </a:cubicBezTo>
                  <a:cubicBezTo>
                    <a:pt x="0" y="3"/>
                    <a:pt x="0" y="3"/>
                    <a:pt x="0" y="3"/>
                  </a:cubicBezTo>
                  <a:cubicBezTo>
                    <a:pt x="0" y="1"/>
                    <a:pt x="1" y="0"/>
                    <a:pt x="1" y="0"/>
                  </a:cubicBezTo>
                  <a:cubicBezTo>
                    <a:pt x="1" y="0"/>
                    <a:pt x="2" y="1"/>
                    <a:pt x="3" y="2"/>
                  </a:cubicBezTo>
                  <a:cubicBezTo>
                    <a:pt x="184" y="183"/>
                    <a:pt x="184" y="183"/>
                    <a:pt x="184" y="183"/>
                  </a:cubicBezTo>
                  <a:cubicBezTo>
                    <a:pt x="186" y="184"/>
                    <a:pt x="186" y="185"/>
                    <a:pt x="186" y="185"/>
                  </a:cubicBezTo>
                  <a:cubicBezTo>
                    <a:pt x="186" y="185"/>
                    <a:pt x="185" y="186"/>
                    <a:pt x="183" y="186"/>
                  </a:cubicBezTo>
                  <a:lnTo>
                    <a:pt x="7" y="186"/>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endParaRPr>
            </a:p>
          </p:txBody>
        </p:sp>
        <p:grpSp>
          <p:nvGrpSpPr>
            <p:cNvPr id="63" name="组合 62"/>
            <p:cNvGrpSpPr/>
            <p:nvPr/>
          </p:nvGrpSpPr>
          <p:grpSpPr>
            <a:xfrm>
              <a:off x="5137022" y="1269653"/>
              <a:ext cx="2283100" cy="795528"/>
              <a:chOff x="6037940" y="1646843"/>
              <a:chExt cx="2283100" cy="795528"/>
            </a:xfrm>
          </p:grpSpPr>
          <p:sp>
            <p:nvSpPr>
              <p:cNvPr id="64" name="TextBox 160"/>
              <p:cNvSpPr txBox="1"/>
              <p:nvPr/>
            </p:nvSpPr>
            <p:spPr>
              <a:xfrm>
                <a:off x="6037940" y="1903591"/>
                <a:ext cx="2071645" cy="538780"/>
              </a:xfrm>
              <a:prstGeom prst="rect">
                <a:avLst/>
              </a:prstGeom>
              <a:noFill/>
            </p:spPr>
            <p:txBody>
              <a:bodyPr wrap="square" rtlCol="0">
                <a:spAutoFit/>
              </a:bodyPr>
              <a:lstStyle/>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endParaRPr lang="en-US" altLang="zh-CN" sz="1000" kern="0" dirty="0">
                  <a:solidFill>
                    <a:prstClr val="black">
                      <a:lumMod val="50000"/>
                      <a:lumOff val="50000"/>
                    </a:prstClr>
                  </a:solidFill>
                  <a:latin typeface="+mn-ea"/>
                  <a:cs typeface="+mn-ea"/>
                </a:endParaRPr>
              </a:p>
            </p:txBody>
          </p:sp>
          <p:sp>
            <p:nvSpPr>
              <p:cNvPr id="65" name="矩形 64"/>
              <p:cNvSpPr/>
              <p:nvPr/>
            </p:nvSpPr>
            <p:spPr>
              <a:xfrm>
                <a:off x="6358751" y="1646843"/>
                <a:ext cx="1559668" cy="236204"/>
              </a:xfrm>
              <a:prstGeom prst="rect">
                <a:avLst/>
              </a:prstGeom>
            </p:spPr>
            <p:txBody>
              <a:bodyPr wrap="none">
                <a:spAutoFit/>
              </a:bodyPr>
              <a:lstStyle/>
              <a:p>
                <a:pPr>
                  <a:lnSpc>
                    <a:spcPts val="1700"/>
                  </a:lnSpc>
                </a:pPr>
                <a:r>
                  <a:rPr lang="zh-CN" altLang="en-US" b="1" dirty="0">
                    <a:solidFill>
                      <a:schemeClr val="accent2"/>
                    </a:solidFill>
                    <a:latin typeface="Arial" panose="020B0604020202020204" pitchFamily="34" charset="0"/>
                    <a:cs typeface="+mn-ea"/>
                  </a:rPr>
                  <a:t>点击增加标题文本</a:t>
                </a:r>
                <a:endParaRPr lang="en-US" altLang="zh-CN" b="1" dirty="0">
                  <a:solidFill>
                    <a:schemeClr val="accent2"/>
                  </a:solidFill>
                  <a:latin typeface="Arial" panose="020B0604020202020204" pitchFamily="34" charset="0"/>
                  <a:cs typeface="+mn-ea"/>
                </a:endParaRPr>
              </a:p>
            </p:txBody>
          </p:sp>
          <p:cxnSp>
            <p:nvCxnSpPr>
              <p:cNvPr id="66" name="直接连接符 65"/>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7" name="组合 66"/>
          <p:cNvGrpSpPr/>
          <p:nvPr/>
        </p:nvGrpSpPr>
        <p:grpSpPr>
          <a:xfrm>
            <a:off x="8064164" y="4154390"/>
            <a:ext cx="2899096" cy="1045219"/>
            <a:chOff x="5921247" y="3123853"/>
            <a:chExt cx="2225950" cy="795528"/>
          </a:xfrm>
        </p:grpSpPr>
        <p:sp>
          <p:nvSpPr>
            <p:cNvPr id="68" name="Freeform 85"/>
            <p:cNvSpPr/>
            <p:nvPr/>
          </p:nvSpPr>
          <p:spPr bwMode="auto">
            <a:xfrm>
              <a:off x="5998311" y="3213100"/>
              <a:ext cx="179388" cy="177800"/>
            </a:xfrm>
            <a:custGeom>
              <a:avLst/>
              <a:gdLst>
                <a:gd name="T0" fmla="*/ 0 w 161"/>
                <a:gd name="T1" fmla="*/ 5 h 160"/>
                <a:gd name="T2" fmla="*/ 5 w 161"/>
                <a:gd name="T3" fmla="*/ 0 h 160"/>
                <a:gd name="T4" fmla="*/ 158 w 161"/>
                <a:gd name="T5" fmla="*/ 0 h 160"/>
                <a:gd name="T6" fmla="*/ 161 w 161"/>
                <a:gd name="T7" fmla="*/ 0 h 160"/>
                <a:gd name="T8" fmla="*/ 159 w 161"/>
                <a:gd name="T9" fmla="*/ 2 h 160"/>
                <a:gd name="T10" fmla="*/ 2 w 161"/>
                <a:gd name="T11" fmla="*/ 159 h 160"/>
                <a:gd name="T12" fmla="*/ 0 w 161"/>
                <a:gd name="T13" fmla="*/ 160 h 160"/>
                <a:gd name="T14" fmla="*/ 0 w 161"/>
                <a:gd name="T15" fmla="*/ 158 h 160"/>
                <a:gd name="T16" fmla="*/ 0 w 161"/>
                <a:gd name="T17"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0">
                  <a:moveTo>
                    <a:pt x="0" y="5"/>
                  </a:moveTo>
                  <a:cubicBezTo>
                    <a:pt x="0" y="2"/>
                    <a:pt x="2" y="0"/>
                    <a:pt x="5" y="0"/>
                  </a:cubicBezTo>
                  <a:cubicBezTo>
                    <a:pt x="158" y="0"/>
                    <a:pt x="158" y="0"/>
                    <a:pt x="158" y="0"/>
                  </a:cubicBezTo>
                  <a:cubicBezTo>
                    <a:pt x="160" y="0"/>
                    <a:pt x="161" y="0"/>
                    <a:pt x="161" y="0"/>
                  </a:cubicBezTo>
                  <a:cubicBezTo>
                    <a:pt x="161" y="1"/>
                    <a:pt x="160" y="1"/>
                    <a:pt x="159" y="2"/>
                  </a:cubicBezTo>
                  <a:cubicBezTo>
                    <a:pt x="2" y="159"/>
                    <a:pt x="2" y="159"/>
                    <a:pt x="2" y="159"/>
                  </a:cubicBezTo>
                  <a:cubicBezTo>
                    <a:pt x="1" y="160"/>
                    <a:pt x="1" y="160"/>
                    <a:pt x="0" y="160"/>
                  </a:cubicBezTo>
                  <a:cubicBezTo>
                    <a:pt x="0" y="160"/>
                    <a:pt x="0" y="160"/>
                    <a:pt x="0" y="158"/>
                  </a:cubicBezTo>
                  <a:lnTo>
                    <a:pt x="0" y="5"/>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grpSp>
          <p:nvGrpSpPr>
            <p:cNvPr id="69" name="组合 68"/>
            <p:cNvGrpSpPr/>
            <p:nvPr/>
          </p:nvGrpSpPr>
          <p:grpSpPr>
            <a:xfrm>
              <a:off x="5921247" y="3123853"/>
              <a:ext cx="2225950" cy="795528"/>
              <a:chOff x="6095090" y="1646843"/>
              <a:chExt cx="2225950" cy="795528"/>
            </a:xfrm>
          </p:grpSpPr>
          <p:sp>
            <p:nvSpPr>
              <p:cNvPr id="70" name="TextBox 164"/>
              <p:cNvSpPr txBox="1"/>
              <p:nvPr/>
            </p:nvSpPr>
            <p:spPr>
              <a:xfrm>
                <a:off x="6095090" y="1903591"/>
                <a:ext cx="2071645" cy="538780"/>
              </a:xfrm>
              <a:prstGeom prst="rect">
                <a:avLst/>
              </a:prstGeom>
              <a:noFill/>
            </p:spPr>
            <p:txBody>
              <a:bodyPr wrap="square" rtlCol="0">
                <a:spAutoFit/>
              </a:bodyPr>
              <a:lstStyle/>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endParaRPr lang="en-US" altLang="zh-CN" sz="1000" kern="0" dirty="0">
                  <a:solidFill>
                    <a:prstClr val="black">
                      <a:lumMod val="50000"/>
                      <a:lumOff val="50000"/>
                    </a:prstClr>
                  </a:solidFill>
                  <a:latin typeface="+mn-ea"/>
                  <a:cs typeface="+mn-ea"/>
                </a:endParaRPr>
              </a:p>
            </p:txBody>
          </p:sp>
          <p:sp>
            <p:nvSpPr>
              <p:cNvPr id="71" name="矩形 70"/>
              <p:cNvSpPr/>
              <p:nvPr/>
            </p:nvSpPr>
            <p:spPr>
              <a:xfrm>
                <a:off x="6358751" y="1646843"/>
                <a:ext cx="1559668" cy="236204"/>
              </a:xfrm>
              <a:prstGeom prst="rect">
                <a:avLst/>
              </a:prstGeom>
            </p:spPr>
            <p:txBody>
              <a:bodyPr wrap="none">
                <a:spAutoFit/>
              </a:bodyPr>
              <a:lstStyle/>
              <a:p>
                <a:pPr>
                  <a:lnSpc>
                    <a:spcPts val="1700"/>
                  </a:lnSpc>
                </a:pPr>
                <a:r>
                  <a:rPr lang="zh-CN" altLang="en-US" b="1" dirty="0">
                    <a:solidFill>
                      <a:schemeClr val="accent1"/>
                    </a:solidFill>
                    <a:latin typeface="Arial" panose="020B0604020202020204" pitchFamily="34" charset="0"/>
                    <a:cs typeface="+mn-ea"/>
                  </a:rPr>
                  <a:t>点击增加标题文本</a:t>
                </a:r>
                <a:endParaRPr lang="en-US" altLang="zh-CN" b="1" dirty="0">
                  <a:solidFill>
                    <a:schemeClr val="accent1"/>
                  </a:solidFill>
                  <a:latin typeface="Arial" panose="020B0604020202020204" pitchFamily="34" charset="0"/>
                  <a:cs typeface="+mn-ea"/>
                </a:endParaRPr>
              </a:p>
            </p:txBody>
          </p:sp>
          <p:cxnSp>
            <p:nvCxnSpPr>
              <p:cNvPr id="72" name="直接连接符 71"/>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3" name="组合 72"/>
          <p:cNvGrpSpPr/>
          <p:nvPr/>
        </p:nvGrpSpPr>
        <p:grpSpPr>
          <a:xfrm>
            <a:off x="1807855" y="2637625"/>
            <a:ext cx="2992003" cy="1045219"/>
            <a:chOff x="1117600" y="1969423"/>
            <a:chExt cx="2297285" cy="795527"/>
          </a:xfrm>
        </p:grpSpPr>
        <p:sp>
          <p:nvSpPr>
            <p:cNvPr id="74" name="Freeform 86"/>
            <p:cNvSpPr/>
            <p:nvPr/>
          </p:nvSpPr>
          <p:spPr bwMode="auto">
            <a:xfrm>
              <a:off x="3154363" y="2544445"/>
              <a:ext cx="207963" cy="207962"/>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grpSp>
          <p:nvGrpSpPr>
            <p:cNvPr id="75" name="组合 74"/>
            <p:cNvGrpSpPr/>
            <p:nvPr/>
          </p:nvGrpSpPr>
          <p:grpSpPr>
            <a:xfrm>
              <a:off x="1117600" y="1969423"/>
              <a:ext cx="2297285" cy="795527"/>
              <a:chOff x="6445250" y="1646843"/>
              <a:chExt cx="2297285" cy="795527"/>
            </a:xfrm>
          </p:grpSpPr>
          <p:sp>
            <p:nvSpPr>
              <p:cNvPr id="76" name="TextBox 168"/>
              <p:cNvSpPr txBox="1"/>
              <p:nvPr/>
            </p:nvSpPr>
            <p:spPr>
              <a:xfrm>
                <a:off x="6670890" y="1903590"/>
                <a:ext cx="2071645" cy="538780"/>
              </a:xfrm>
              <a:prstGeom prst="rect">
                <a:avLst/>
              </a:prstGeom>
              <a:noFill/>
            </p:spPr>
            <p:txBody>
              <a:bodyPr wrap="square" rtlCol="0">
                <a:spAutoFit/>
              </a:bodyPr>
              <a:lstStyle/>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endParaRPr lang="en-US" altLang="zh-CN" sz="1000" kern="0" dirty="0">
                  <a:solidFill>
                    <a:prstClr val="black">
                      <a:lumMod val="50000"/>
                      <a:lumOff val="50000"/>
                    </a:prstClr>
                  </a:solidFill>
                  <a:latin typeface="+mn-ea"/>
                  <a:cs typeface="+mn-ea"/>
                </a:endParaRPr>
              </a:p>
            </p:txBody>
          </p:sp>
          <p:sp>
            <p:nvSpPr>
              <p:cNvPr id="77" name="矩形 76"/>
              <p:cNvSpPr/>
              <p:nvPr/>
            </p:nvSpPr>
            <p:spPr>
              <a:xfrm>
                <a:off x="6888341" y="1646843"/>
                <a:ext cx="1559668" cy="236204"/>
              </a:xfrm>
              <a:prstGeom prst="rect">
                <a:avLst/>
              </a:prstGeom>
            </p:spPr>
            <p:txBody>
              <a:bodyPr wrap="none">
                <a:spAutoFit/>
              </a:bodyPr>
              <a:lstStyle/>
              <a:p>
                <a:pPr>
                  <a:lnSpc>
                    <a:spcPts val="1700"/>
                  </a:lnSpc>
                </a:pPr>
                <a:r>
                  <a:rPr lang="zh-CN" altLang="en-US" b="1" dirty="0">
                    <a:solidFill>
                      <a:schemeClr val="tx2"/>
                    </a:solidFill>
                    <a:latin typeface="Arial" panose="020B0604020202020204" pitchFamily="34" charset="0"/>
                    <a:cs typeface="+mn-ea"/>
                  </a:rPr>
                  <a:t>点击增加标题文本</a:t>
                </a:r>
                <a:endParaRPr lang="en-US" altLang="zh-CN" b="1" dirty="0">
                  <a:solidFill>
                    <a:schemeClr val="tx2"/>
                  </a:solidFill>
                  <a:latin typeface="Arial" panose="020B0604020202020204" pitchFamily="34" charset="0"/>
                  <a:cs typeface="+mn-ea"/>
                </a:endParaRPr>
              </a:p>
            </p:txBody>
          </p:sp>
          <p:cxnSp>
            <p:nvCxnSpPr>
              <p:cNvPr id="78" name="直接连接符 77"/>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9" name="组合 78"/>
          <p:cNvGrpSpPr/>
          <p:nvPr/>
        </p:nvGrpSpPr>
        <p:grpSpPr>
          <a:xfrm>
            <a:off x="2517937" y="4201879"/>
            <a:ext cx="1041002" cy="310341"/>
            <a:chOff x="1019698" y="2986599"/>
            <a:chExt cx="799289" cy="236204"/>
          </a:xfrm>
        </p:grpSpPr>
        <p:sp>
          <p:nvSpPr>
            <p:cNvPr id="80"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bg1">
                    <a:lumMod val="50000"/>
                  </a:schemeClr>
                </a:solidFill>
                <a:cs typeface="+mn-ea"/>
              </a:endParaRPr>
            </a:p>
          </p:txBody>
        </p:sp>
        <p:sp>
          <p:nvSpPr>
            <p:cNvPr id="81" name="矩形 80"/>
            <p:cNvSpPr/>
            <p:nvPr/>
          </p:nvSpPr>
          <p:spPr>
            <a:xfrm>
              <a:off x="1125802" y="2986599"/>
              <a:ext cx="693185" cy="236204"/>
            </a:xfrm>
            <a:prstGeom prst="rect">
              <a:avLst/>
            </a:prstGeom>
          </p:spPr>
          <p:txBody>
            <a:bodyPr wrap="none">
              <a:spAutoFit/>
            </a:bodyPr>
            <a:lstStyle/>
            <a:p>
              <a:pPr>
                <a:lnSpc>
                  <a:spcPts val="1700"/>
                </a:lnSpc>
              </a:pPr>
              <a:r>
                <a:rPr lang="zh-CN" altLang="en-US" sz="1400" dirty="0">
                  <a:solidFill>
                    <a:schemeClr val="bg1">
                      <a:lumMod val="50000"/>
                    </a:schemeClr>
                  </a:solidFill>
                  <a:latin typeface="Arial" panose="020B0604020202020204" pitchFamily="34" charset="0"/>
                  <a:cs typeface="+mn-ea"/>
                </a:rPr>
                <a:t>添加文字</a:t>
              </a:r>
              <a:endParaRPr lang="en-US" altLang="zh-CN" sz="1400" dirty="0">
                <a:solidFill>
                  <a:schemeClr val="bg1">
                    <a:lumMod val="50000"/>
                  </a:schemeClr>
                </a:solidFill>
                <a:latin typeface="Arial" panose="020B0604020202020204" pitchFamily="34" charset="0"/>
                <a:cs typeface="+mn-ea"/>
              </a:endParaRPr>
            </a:p>
          </p:txBody>
        </p:sp>
      </p:grpSp>
      <p:grpSp>
        <p:nvGrpSpPr>
          <p:cNvPr id="82" name="组合 81"/>
          <p:cNvGrpSpPr/>
          <p:nvPr/>
        </p:nvGrpSpPr>
        <p:grpSpPr>
          <a:xfrm>
            <a:off x="2517936" y="4551182"/>
            <a:ext cx="1041002" cy="310341"/>
            <a:chOff x="1019698" y="2986599"/>
            <a:chExt cx="799290" cy="236204"/>
          </a:xfrm>
        </p:grpSpPr>
        <p:sp>
          <p:nvSpPr>
            <p:cNvPr id="83"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4" name="矩形 83"/>
            <p:cNvSpPr/>
            <p:nvPr/>
          </p:nvSpPr>
          <p:spPr>
            <a:xfrm>
              <a:off x="1125802" y="2986599"/>
              <a:ext cx="693186" cy="236204"/>
            </a:xfrm>
            <a:prstGeom prst="rect">
              <a:avLst/>
            </a:prstGeom>
          </p:spPr>
          <p:txBody>
            <a:bodyPr wrap="none">
              <a:spAutoFit/>
            </a:bodyPr>
            <a:lstStyle/>
            <a:p>
              <a:pPr>
                <a:lnSpc>
                  <a:spcPts val="1700"/>
                </a:lnSpc>
              </a:pPr>
              <a:r>
                <a:rPr lang="zh-CN" altLang="en-US" sz="1400" dirty="0">
                  <a:solidFill>
                    <a:schemeClr val="bg1">
                      <a:lumMod val="50000"/>
                    </a:schemeClr>
                  </a:solidFill>
                  <a:latin typeface="Arial" panose="020B0604020202020204" pitchFamily="34" charset="0"/>
                  <a:cs typeface="+mn-ea"/>
                </a:rPr>
                <a:t>添加文字</a:t>
              </a:r>
              <a:endParaRPr lang="en-US" altLang="zh-CN" sz="1400" dirty="0">
                <a:solidFill>
                  <a:schemeClr val="bg1">
                    <a:lumMod val="50000"/>
                  </a:schemeClr>
                </a:solidFill>
                <a:latin typeface="Arial" panose="020B0604020202020204" pitchFamily="34" charset="0"/>
                <a:cs typeface="+mn-ea"/>
              </a:endParaRPr>
            </a:p>
          </p:txBody>
        </p:sp>
      </p:grpSp>
      <p:grpSp>
        <p:nvGrpSpPr>
          <p:cNvPr id="85" name="组合 84"/>
          <p:cNvGrpSpPr/>
          <p:nvPr/>
        </p:nvGrpSpPr>
        <p:grpSpPr>
          <a:xfrm>
            <a:off x="2517936" y="4900484"/>
            <a:ext cx="1041002" cy="310341"/>
            <a:chOff x="1019698" y="2986599"/>
            <a:chExt cx="799290" cy="236204"/>
          </a:xfrm>
        </p:grpSpPr>
        <p:sp>
          <p:nvSpPr>
            <p:cNvPr id="86"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7" name="矩形 86"/>
            <p:cNvSpPr/>
            <p:nvPr/>
          </p:nvSpPr>
          <p:spPr>
            <a:xfrm>
              <a:off x="1125802" y="2986599"/>
              <a:ext cx="693186" cy="236204"/>
            </a:xfrm>
            <a:prstGeom prst="rect">
              <a:avLst/>
            </a:prstGeom>
          </p:spPr>
          <p:txBody>
            <a:bodyPr wrap="none">
              <a:spAutoFit/>
            </a:bodyPr>
            <a:lstStyle/>
            <a:p>
              <a:pPr>
                <a:lnSpc>
                  <a:spcPts val="1700"/>
                </a:lnSpc>
              </a:pPr>
              <a:r>
                <a:rPr lang="zh-CN" altLang="en-US" sz="1400" dirty="0">
                  <a:solidFill>
                    <a:schemeClr val="bg1">
                      <a:lumMod val="50000"/>
                    </a:schemeClr>
                  </a:solidFill>
                  <a:latin typeface="Arial" panose="020B0604020202020204" pitchFamily="34" charset="0"/>
                  <a:cs typeface="+mn-ea"/>
                </a:rPr>
                <a:t>添加文字</a:t>
              </a:r>
              <a:endParaRPr lang="en-US" altLang="zh-CN" sz="1400" dirty="0">
                <a:solidFill>
                  <a:schemeClr val="bg1">
                    <a:lumMod val="50000"/>
                  </a:schemeClr>
                </a:solidFill>
                <a:latin typeface="Arial" panose="020B0604020202020204" pitchFamily="34" charset="0"/>
                <a:cs typeface="+mn-ea"/>
              </a:endParaRPr>
            </a:p>
          </p:txBody>
        </p:sp>
      </p:grpSp>
      <p:pic>
        <p:nvPicPr>
          <p:cNvPr id="88" name="图片 8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103" y="3678007"/>
            <a:ext cx="1313501" cy="2299965"/>
          </a:xfrm>
          <a:prstGeom prst="rect">
            <a:avLst/>
          </a:prstGeom>
          <a:effectLst>
            <a:reflection blurRad="12700" stA="34000" endPos="42000" dir="5400000" sy="-100000" algn="bl" rotWithShape="0"/>
          </a:effectLst>
        </p:spPr>
      </p:pic>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0" fill="hold"/>
                                        <p:tgtEl>
                                          <p:spTgt spid="48"/>
                                        </p:tgtEl>
                                        <p:attrNameLst>
                                          <p:attrName>ppt_w</p:attrName>
                                        </p:attrNameLst>
                                      </p:cBhvr>
                                      <p:tavLst>
                                        <p:tav tm="0">
                                          <p:val>
                                            <p:fltVal val="0"/>
                                          </p:val>
                                        </p:tav>
                                        <p:tav tm="100000">
                                          <p:val>
                                            <p:strVal val="#ppt_w"/>
                                          </p:val>
                                        </p:tav>
                                      </p:tavLst>
                                    </p:anim>
                                    <p:anim calcmode="lin" valueType="num">
                                      <p:cBhvr>
                                        <p:cTn id="8" dur="1000" fill="hold"/>
                                        <p:tgtEl>
                                          <p:spTgt spid="48"/>
                                        </p:tgtEl>
                                        <p:attrNameLst>
                                          <p:attrName>ppt_h</p:attrName>
                                        </p:attrNameLst>
                                      </p:cBhvr>
                                      <p:tavLst>
                                        <p:tav tm="0">
                                          <p:val>
                                            <p:fltVal val="0"/>
                                          </p:val>
                                        </p:tav>
                                        <p:tav tm="100000">
                                          <p:val>
                                            <p:strVal val="#ppt_h"/>
                                          </p:val>
                                        </p:tav>
                                      </p:tavLst>
                                    </p:anim>
                                  </p:childTnLst>
                                </p:cTn>
                              </p:par>
                              <p:par>
                                <p:cTn id="9" presetID="22" presetClass="entr" presetSubtype="4" fill="hold" grpId="0" nodeType="withEffect">
                                  <p:stCondLst>
                                    <p:cond delay="110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par>
                                <p:cTn id="12" presetID="22" presetClass="entr" presetSubtype="8" fill="hold" nodeType="withEffect">
                                  <p:stCondLst>
                                    <p:cond delay="1600"/>
                                  </p:stCondLst>
                                  <p:childTnLst>
                                    <p:set>
                                      <p:cBhvr>
                                        <p:cTn id="13" dur="1" fill="hold">
                                          <p:stCondLst>
                                            <p:cond delay="0"/>
                                          </p:stCondLst>
                                        </p:cTn>
                                        <p:tgtEl>
                                          <p:spTgt spid="61"/>
                                        </p:tgtEl>
                                        <p:attrNameLst>
                                          <p:attrName>style.visibility</p:attrName>
                                        </p:attrNameLst>
                                      </p:cBhvr>
                                      <p:to>
                                        <p:strVal val="visible"/>
                                      </p:to>
                                    </p:set>
                                    <p:animEffect transition="in" filter="wipe(left)">
                                      <p:cBhvr>
                                        <p:cTn id="14" dur="500"/>
                                        <p:tgtEl>
                                          <p:spTgt spid="61"/>
                                        </p:tgtEl>
                                      </p:cBhvr>
                                    </p:animEffect>
                                  </p:childTnLst>
                                </p:cTn>
                              </p:par>
                              <p:par>
                                <p:cTn id="15" presetID="22" presetClass="entr" presetSubtype="4" fill="hold" grpId="0" nodeType="withEffect">
                                  <p:stCondLst>
                                    <p:cond delay="140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par>
                                <p:cTn id="18" presetID="22" presetClass="entr" presetSubtype="8" fill="hold" nodeType="withEffect">
                                  <p:stCondLst>
                                    <p:cond delay="2000"/>
                                  </p:stCondLst>
                                  <p:childTnLst>
                                    <p:set>
                                      <p:cBhvr>
                                        <p:cTn id="19" dur="1" fill="hold">
                                          <p:stCondLst>
                                            <p:cond delay="0"/>
                                          </p:stCondLst>
                                        </p:cTn>
                                        <p:tgtEl>
                                          <p:spTgt spid="67"/>
                                        </p:tgtEl>
                                        <p:attrNameLst>
                                          <p:attrName>style.visibility</p:attrName>
                                        </p:attrNameLst>
                                      </p:cBhvr>
                                      <p:to>
                                        <p:strVal val="visible"/>
                                      </p:to>
                                    </p:set>
                                    <p:animEffect transition="in" filter="wipe(left)">
                                      <p:cBhvr>
                                        <p:cTn id="20" dur="500"/>
                                        <p:tgtEl>
                                          <p:spTgt spid="67"/>
                                        </p:tgtEl>
                                      </p:cBhvr>
                                    </p:animEffect>
                                  </p:childTnLst>
                                </p:cTn>
                              </p:par>
                              <p:par>
                                <p:cTn id="21" presetID="22" presetClass="entr" presetSubtype="4" fill="hold" grpId="0" nodeType="withEffect">
                                  <p:stCondLst>
                                    <p:cond delay="190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par>
                                <p:cTn id="24" presetID="22" presetClass="entr" presetSubtype="2" fill="hold" nodeType="withEffect">
                                  <p:stCondLst>
                                    <p:cond delay="2400"/>
                                  </p:stCondLst>
                                  <p:childTnLst>
                                    <p:set>
                                      <p:cBhvr>
                                        <p:cTn id="25" dur="1" fill="hold">
                                          <p:stCondLst>
                                            <p:cond delay="0"/>
                                          </p:stCondLst>
                                        </p:cTn>
                                        <p:tgtEl>
                                          <p:spTgt spid="73"/>
                                        </p:tgtEl>
                                        <p:attrNameLst>
                                          <p:attrName>style.visibility</p:attrName>
                                        </p:attrNameLst>
                                      </p:cBhvr>
                                      <p:to>
                                        <p:strVal val="visible"/>
                                      </p:to>
                                    </p:set>
                                    <p:animEffect transition="in" filter="wipe(right)">
                                      <p:cBhvr>
                                        <p:cTn id="26" dur="500"/>
                                        <p:tgtEl>
                                          <p:spTgt spid="73"/>
                                        </p:tgtEl>
                                      </p:cBhvr>
                                    </p:animEffect>
                                  </p:childTnLst>
                                </p:cTn>
                              </p:par>
                              <p:par>
                                <p:cTn id="27" presetID="47" presetClass="entr" presetSubtype="0" fill="hold" nodeType="withEffect">
                                  <p:stCondLst>
                                    <p:cond delay="2900"/>
                                  </p:stCondLst>
                                  <p:childTnLst>
                                    <p:set>
                                      <p:cBhvr>
                                        <p:cTn id="28" dur="1" fill="hold">
                                          <p:stCondLst>
                                            <p:cond delay="0"/>
                                          </p:stCondLst>
                                        </p:cTn>
                                        <p:tgtEl>
                                          <p:spTgt spid="85"/>
                                        </p:tgtEl>
                                        <p:attrNameLst>
                                          <p:attrName>style.visibility</p:attrName>
                                        </p:attrNameLst>
                                      </p:cBhvr>
                                      <p:to>
                                        <p:strVal val="visible"/>
                                      </p:to>
                                    </p:set>
                                    <p:animEffect transition="in" filter="fade">
                                      <p:cBhvr>
                                        <p:cTn id="29" dur="500"/>
                                        <p:tgtEl>
                                          <p:spTgt spid="85"/>
                                        </p:tgtEl>
                                      </p:cBhvr>
                                    </p:animEffect>
                                    <p:anim calcmode="lin" valueType="num">
                                      <p:cBhvr>
                                        <p:cTn id="30" dur="500" fill="hold"/>
                                        <p:tgtEl>
                                          <p:spTgt spid="85"/>
                                        </p:tgtEl>
                                        <p:attrNameLst>
                                          <p:attrName>ppt_x</p:attrName>
                                        </p:attrNameLst>
                                      </p:cBhvr>
                                      <p:tavLst>
                                        <p:tav tm="0">
                                          <p:val>
                                            <p:strVal val="#ppt_x"/>
                                          </p:val>
                                        </p:tav>
                                        <p:tav tm="100000">
                                          <p:val>
                                            <p:strVal val="#ppt_x"/>
                                          </p:val>
                                        </p:tav>
                                      </p:tavLst>
                                    </p:anim>
                                    <p:anim calcmode="lin" valueType="num">
                                      <p:cBhvr>
                                        <p:cTn id="31" dur="500" fill="hold"/>
                                        <p:tgtEl>
                                          <p:spTgt spid="85"/>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3300"/>
                                  </p:stCondLst>
                                  <p:childTnLst>
                                    <p:set>
                                      <p:cBhvr>
                                        <p:cTn id="33" dur="1" fill="hold">
                                          <p:stCondLst>
                                            <p:cond delay="0"/>
                                          </p:stCondLst>
                                        </p:cTn>
                                        <p:tgtEl>
                                          <p:spTgt spid="82"/>
                                        </p:tgtEl>
                                        <p:attrNameLst>
                                          <p:attrName>style.visibility</p:attrName>
                                        </p:attrNameLst>
                                      </p:cBhvr>
                                      <p:to>
                                        <p:strVal val="visible"/>
                                      </p:to>
                                    </p:set>
                                    <p:animEffect transition="in" filter="fade">
                                      <p:cBhvr>
                                        <p:cTn id="34" dur="500"/>
                                        <p:tgtEl>
                                          <p:spTgt spid="82"/>
                                        </p:tgtEl>
                                      </p:cBhvr>
                                    </p:animEffect>
                                    <p:anim calcmode="lin" valueType="num">
                                      <p:cBhvr>
                                        <p:cTn id="35" dur="500" fill="hold"/>
                                        <p:tgtEl>
                                          <p:spTgt spid="82"/>
                                        </p:tgtEl>
                                        <p:attrNameLst>
                                          <p:attrName>ppt_x</p:attrName>
                                        </p:attrNameLst>
                                      </p:cBhvr>
                                      <p:tavLst>
                                        <p:tav tm="0">
                                          <p:val>
                                            <p:strVal val="#ppt_x"/>
                                          </p:val>
                                        </p:tav>
                                        <p:tav tm="100000">
                                          <p:val>
                                            <p:strVal val="#ppt_x"/>
                                          </p:val>
                                        </p:tav>
                                      </p:tavLst>
                                    </p:anim>
                                    <p:anim calcmode="lin" valueType="num">
                                      <p:cBhvr>
                                        <p:cTn id="36" dur="500" fill="hold"/>
                                        <p:tgtEl>
                                          <p:spTgt spid="82"/>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360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500"/>
                                        <p:tgtEl>
                                          <p:spTgt spid="79"/>
                                        </p:tgtEl>
                                      </p:cBhvr>
                                    </p:animEffect>
                                    <p:anim calcmode="lin" valueType="num">
                                      <p:cBhvr>
                                        <p:cTn id="40" dur="500" fill="hold"/>
                                        <p:tgtEl>
                                          <p:spTgt spid="79"/>
                                        </p:tgtEl>
                                        <p:attrNameLst>
                                          <p:attrName>ppt_x</p:attrName>
                                        </p:attrNameLst>
                                      </p:cBhvr>
                                      <p:tavLst>
                                        <p:tav tm="0">
                                          <p:val>
                                            <p:strVal val="#ppt_x"/>
                                          </p:val>
                                        </p:tav>
                                        <p:tav tm="100000">
                                          <p:val>
                                            <p:strVal val="#ppt_x"/>
                                          </p:val>
                                        </p:tav>
                                      </p:tavLst>
                                    </p:anim>
                                    <p:anim calcmode="lin" valueType="num">
                                      <p:cBhvr>
                                        <p:cTn id="41" dur="500" fill="hold"/>
                                        <p:tgtEl>
                                          <p:spTgt spid="79"/>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88"/>
                                        </p:tgtEl>
                                        <p:attrNameLst>
                                          <p:attrName>style.visibility</p:attrName>
                                        </p:attrNameLst>
                                      </p:cBhvr>
                                      <p:to>
                                        <p:strVal val="visible"/>
                                      </p:to>
                                    </p:set>
                                    <p:animEffect transition="in" filter="fade">
                                      <p:cBhvr>
                                        <p:cTn id="4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47416" y="1307871"/>
            <a:ext cx="2890091" cy="4775535"/>
            <a:chOff x="2446206" y="1307773"/>
            <a:chExt cx="2889601" cy="4775189"/>
          </a:xfrm>
        </p:grpSpPr>
        <p:grpSp>
          <p:nvGrpSpPr>
            <p:cNvPr id="3" name="组合 2"/>
            <p:cNvGrpSpPr/>
            <p:nvPr/>
          </p:nvGrpSpPr>
          <p:grpSpPr>
            <a:xfrm>
              <a:off x="2446206" y="1307773"/>
              <a:ext cx="2889601" cy="4775189"/>
              <a:chOff x="2446206" y="1307773"/>
              <a:chExt cx="2889601" cy="4775189"/>
            </a:xfrm>
          </p:grpSpPr>
          <p:sp>
            <p:nvSpPr>
              <p:cNvPr id="5" name="Freeform 20"/>
              <p:cNvSpPr/>
              <p:nvPr/>
            </p:nvSpPr>
            <p:spPr bwMode="auto">
              <a:xfrm>
                <a:off x="2446206" y="1307773"/>
                <a:ext cx="2889601" cy="4775189"/>
              </a:xfrm>
              <a:custGeom>
                <a:avLst/>
                <a:gdLst>
                  <a:gd name="T0" fmla="*/ 205 w 698"/>
                  <a:gd name="T1" fmla="*/ 0 h 1154"/>
                  <a:gd name="T2" fmla="*/ 0 w 698"/>
                  <a:gd name="T3" fmla="*/ 202 h 1154"/>
                  <a:gd name="T4" fmla="*/ 45 w 698"/>
                  <a:gd name="T5" fmla="*/ 343 h 1154"/>
                  <a:gd name="T6" fmla="*/ 607 w 698"/>
                  <a:gd name="T7" fmla="*/ 1154 h 1154"/>
                  <a:gd name="T8" fmla="*/ 698 w 698"/>
                  <a:gd name="T9" fmla="*/ 733 h 1154"/>
                  <a:gd name="T10" fmla="*/ 542 w 698"/>
                  <a:gd name="T11" fmla="*/ 229 h 1154"/>
                  <a:gd name="T12" fmla="*/ 205 w 698"/>
                  <a:gd name="T13" fmla="*/ 0 h 1154"/>
                </a:gdLst>
                <a:ahLst/>
                <a:cxnLst>
                  <a:cxn ang="0">
                    <a:pos x="T0" y="T1"/>
                  </a:cxn>
                  <a:cxn ang="0">
                    <a:pos x="T2" y="T3"/>
                  </a:cxn>
                  <a:cxn ang="0">
                    <a:pos x="T4" y="T5"/>
                  </a:cxn>
                  <a:cxn ang="0">
                    <a:pos x="T6" y="T7"/>
                  </a:cxn>
                  <a:cxn ang="0">
                    <a:pos x="T8" y="T9"/>
                  </a:cxn>
                  <a:cxn ang="0">
                    <a:pos x="T10" y="T11"/>
                  </a:cxn>
                  <a:cxn ang="0">
                    <a:pos x="T12" y="T13"/>
                  </a:cxn>
                </a:cxnLst>
                <a:rect l="0" t="0" r="r" b="b"/>
                <a:pathLst>
                  <a:path w="698" h="1154">
                    <a:moveTo>
                      <a:pt x="205" y="0"/>
                    </a:moveTo>
                    <a:cubicBezTo>
                      <a:pt x="86" y="0"/>
                      <a:pt x="0" y="91"/>
                      <a:pt x="0" y="202"/>
                    </a:cubicBezTo>
                    <a:cubicBezTo>
                      <a:pt x="0" y="247"/>
                      <a:pt x="14" y="296"/>
                      <a:pt x="45" y="343"/>
                    </a:cubicBezTo>
                    <a:cubicBezTo>
                      <a:pt x="219" y="605"/>
                      <a:pt x="537" y="566"/>
                      <a:pt x="607" y="1154"/>
                    </a:cubicBezTo>
                    <a:cubicBezTo>
                      <a:pt x="607" y="1154"/>
                      <a:pt x="698" y="974"/>
                      <a:pt x="698" y="733"/>
                    </a:cubicBezTo>
                    <a:cubicBezTo>
                      <a:pt x="698" y="579"/>
                      <a:pt x="662" y="401"/>
                      <a:pt x="542" y="229"/>
                    </a:cubicBezTo>
                    <a:cubicBezTo>
                      <a:pt x="427" y="63"/>
                      <a:pt x="304" y="0"/>
                      <a:pt x="205" y="0"/>
                    </a:cubicBezTo>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6" name="文本框 21"/>
              <p:cNvSpPr txBox="1"/>
              <p:nvPr/>
            </p:nvSpPr>
            <p:spPr>
              <a:xfrm>
                <a:off x="2581486" y="1745955"/>
                <a:ext cx="1175431" cy="748045"/>
              </a:xfrm>
              <a:prstGeom prst="rect">
                <a:avLst/>
              </a:prstGeom>
              <a:noFill/>
            </p:spPr>
            <p:txBody>
              <a:bodyPr wrap="square" rtlCol="0" anchor="ctr" anchorCtr="0">
                <a:spAutoFit/>
              </a:bodyPr>
              <a:lstStyle/>
              <a:p>
                <a:pPr algn="ctr"/>
                <a:r>
                  <a:rPr lang="en-US" altLang="zh-CN" sz="4100" dirty="0">
                    <a:solidFill>
                      <a:schemeClr val="bg1"/>
                    </a:solidFill>
                    <a:latin typeface="+mn-ea"/>
                    <a:cs typeface="+mn-ea"/>
                  </a:rPr>
                  <a:t>03</a:t>
                </a:r>
                <a:endParaRPr lang="zh-CN" altLang="en-US" sz="4100" dirty="0">
                  <a:solidFill>
                    <a:schemeClr val="bg1"/>
                  </a:solidFill>
                  <a:latin typeface="+mn-ea"/>
                  <a:cs typeface="+mn-ea"/>
                </a:endParaRPr>
              </a:p>
            </p:txBody>
          </p:sp>
          <p:sp>
            <p:nvSpPr>
              <p:cNvPr id="7" name="文本框 9"/>
              <p:cNvSpPr txBox="1"/>
              <p:nvPr/>
            </p:nvSpPr>
            <p:spPr>
              <a:xfrm rot="2446238">
                <a:off x="3200335" y="2379258"/>
                <a:ext cx="1727920" cy="923263"/>
              </a:xfrm>
              <a:prstGeom prst="rect">
                <a:avLst/>
              </a:prstGeom>
              <a:noFill/>
            </p:spPr>
            <p:txBody>
              <a:bodyPr wrap="square" rtlCol="0">
                <a:spAutoFit/>
              </a:bodyPr>
              <a:lstStyle/>
              <a:p>
                <a:pPr>
                  <a:lnSpc>
                    <a:spcPct val="150000"/>
                  </a:lnSpc>
                </a:pPr>
                <a:r>
                  <a:rPr lang="zh-CN" altLang="en-US" sz="1200" dirty="0">
                    <a:solidFill>
                      <a:schemeClr val="bg1"/>
                    </a:solidFill>
                    <a:latin typeface="+mn-ea"/>
                    <a:cs typeface="+mn-ea"/>
                  </a:rPr>
                  <a:t>点击输入文本点击输入文本点击输入文本点击输入文本点击输入文本</a:t>
                </a:r>
              </a:p>
            </p:txBody>
          </p:sp>
        </p:grpSp>
        <p:sp>
          <p:nvSpPr>
            <p:cNvPr id="4" name="椭圆 3"/>
            <p:cNvSpPr/>
            <p:nvPr/>
          </p:nvSpPr>
          <p:spPr>
            <a:xfrm>
              <a:off x="2806850" y="1757627"/>
              <a:ext cx="724702" cy="724702"/>
            </a:xfrm>
            <a:prstGeom prst="ellipse">
              <a:avLst/>
            </a:prstGeom>
            <a:gradFill>
              <a:gsLst>
                <a:gs pos="0">
                  <a:schemeClr val="tx1">
                    <a:alpha val="5000"/>
                  </a:schemeClr>
                </a:gs>
                <a:gs pos="75000">
                  <a:schemeClr val="tx1">
                    <a:alpha val="15000"/>
                  </a:schemeClr>
                </a:gs>
              </a:gsLst>
              <a:path path="circle">
                <a:fillToRect l="50000" t="50000" r="50000" b="50000"/>
              </a:path>
            </a:gradFill>
            <a:ln>
              <a:noFill/>
            </a:ln>
            <a:effectLst/>
          </p:spPr>
          <p:txBody>
            <a:bodyPr vert="horz" wrap="square" lIns="91440" tIns="45720" rIns="91440" bIns="45720" numCol="1" anchor="t" anchorCtr="0" compatLnSpc="1"/>
            <a:lstStyle/>
            <a:p>
              <a:endParaRPr lang="zh-CN" altLang="en-US">
                <a:cs typeface="+mn-ea"/>
              </a:endParaRPr>
            </a:p>
          </p:txBody>
        </p:sp>
      </p:grpSp>
      <p:grpSp>
        <p:nvGrpSpPr>
          <p:cNvPr id="8" name="组合 7"/>
          <p:cNvGrpSpPr/>
          <p:nvPr/>
        </p:nvGrpSpPr>
        <p:grpSpPr>
          <a:xfrm>
            <a:off x="1448481" y="2665311"/>
            <a:ext cx="3509397" cy="3418095"/>
            <a:chOff x="1447440" y="2665116"/>
            <a:chExt cx="3508802" cy="3417846"/>
          </a:xfrm>
        </p:grpSpPr>
        <p:grpSp>
          <p:nvGrpSpPr>
            <p:cNvPr id="9" name="组合 8"/>
            <p:cNvGrpSpPr/>
            <p:nvPr/>
          </p:nvGrpSpPr>
          <p:grpSpPr>
            <a:xfrm>
              <a:off x="1447440" y="2665116"/>
              <a:ext cx="3508802" cy="3417846"/>
              <a:chOff x="1447440" y="2665116"/>
              <a:chExt cx="3508802" cy="3417846"/>
            </a:xfrm>
          </p:grpSpPr>
          <p:sp>
            <p:nvSpPr>
              <p:cNvPr id="11" name="Freeform 22"/>
              <p:cNvSpPr/>
              <p:nvPr/>
            </p:nvSpPr>
            <p:spPr bwMode="auto">
              <a:xfrm>
                <a:off x="1447440" y="2665116"/>
                <a:ext cx="3508802" cy="3417846"/>
              </a:xfrm>
              <a:custGeom>
                <a:avLst/>
                <a:gdLst>
                  <a:gd name="T0" fmla="*/ 210 w 848"/>
                  <a:gd name="T1" fmla="*/ 0 h 826"/>
                  <a:gd name="T2" fmla="*/ 0 w 848"/>
                  <a:gd name="T3" fmla="*/ 184 h 826"/>
                  <a:gd name="T4" fmla="*/ 102 w 848"/>
                  <a:gd name="T5" fmla="*/ 357 h 826"/>
                  <a:gd name="T6" fmla="*/ 848 w 848"/>
                  <a:gd name="T7" fmla="*/ 826 h 826"/>
                  <a:gd name="T8" fmla="*/ 848 w 848"/>
                  <a:gd name="T9" fmla="*/ 802 h 826"/>
                  <a:gd name="T10" fmla="*/ 470 w 848"/>
                  <a:gd name="T11" fmla="*/ 89 h 826"/>
                  <a:gd name="T12" fmla="*/ 210 w 848"/>
                  <a:gd name="T13" fmla="*/ 0 h 826"/>
                </a:gdLst>
                <a:ahLst/>
                <a:cxnLst>
                  <a:cxn ang="0">
                    <a:pos x="T0" y="T1"/>
                  </a:cxn>
                  <a:cxn ang="0">
                    <a:pos x="T2" y="T3"/>
                  </a:cxn>
                  <a:cxn ang="0">
                    <a:pos x="T4" y="T5"/>
                  </a:cxn>
                  <a:cxn ang="0">
                    <a:pos x="T6" y="T7"/>
                  </a:cxn>
                  <a:cxn ang="0">
                    <a:pos x="T8" y="T9"/>
                  </a:cxn>
                  <a:cxn ang="0">
                    <a:pos x="T10" y="T11"/>
                  </a:cxn>
                  <a:cxn ang="0">
                    <a:pos x="T12" y="T13"/>
                  </a:cxn>
                </a:cxnLst>
                <a:rect l="0" t="0" r="r" b="b"/>
                <a:pathLst>
                  <a:path w="848" h="826">
                    <a:moveTo>
                      <a:pt x="210" y="0"/>
                    </a:moveTo>
                    <a:cubicBezTo>
                      <a:pt x="77" y="0"/>
                      <a:pt x="0" y="89"/>
                      <a:pt x="0" y="184"/>
                    </a:cubicBezTo>
                    <a:cubicBezTo>
                      <a:pt x="0" y="246"/>
                      <a:pt x="32" y="311"/>
                      <a:pt x="102" y="357"/>
                    </a:cubicBezTo>
                    <a:cubicBezTo>
                      <a:pt x="337" y="511"/>
                      <a:pt x="584" y="367"/>
                      <a:pt x="848" y="826"/>
                    </a:cubicBezTo>
                    <a:cubicBezTo>
                      <a:pt x="848" y="826"/>
                      <a:pt x="848" y="818"/>
                      <a:pt x="848" y="802"/>
                    </a:cubicBezTo>
                    <a:cubicBezTo>
                      <a:pt x="848" y="700"/>
                      <a:pt x="824" y="312"/>
                      <a:pt x="470" y="89"/>
                    </a:cubicBezTo>
                    <a:cubicBezTo>
                      <a:pt x="369" y="26"/>
                      <a:pt x="282" y="0"/>
                      <a:pt x="210" y="0"/>
                    </a:cubicBezTo>
                  </a:path>
                </a:pathLst>
              </a:custGeom>
              <a:solidFill>
                <a:schemeClr val="accent1"/>
              </a:solidFill>
              <a:ln>
                <a:noFill/>
              </a:ln>
              <a:effectLst>
                <a:outerShdw blurRad="127000" dist="25400" dir="16200000" sx="101000" sy="101000" rotWithShape="0">
                  <a:prstClr val="black">
                    <a:alpha val="50000"/>
                  </a:prstClr>
                </a:outerShdw>
              </a:effectLst>
            </p:spPr>
            <p:txBody>
              <a:bodyPr vert="horz" wrap="square" lIns="91440" tIns="45720" rIns="91440" bIns="45720" numCol="1" anchor="t" anchorCtr="0" compatLnSpc="1"/>
              <a:lstStyle/>
              <a:p>
                <a:endParaRPr lang="zh-CN" altLang="en-US">
                  <a:cs typeface="+mn-ea"/>
                </a:endParaRPr>
              </a:p>
            </p:txBody>
          </p:sp>
          <p:sp>
            <p:nvSpPr>
              <p:cNvPr id="12" name="文本框 20"/>
              <p:cNvSpPr txBox="1"/>
              <p:nvPr/>
            </p:nvSpPr>
            <p:spPr>
              <a:xfrm>
                <a:off x="1496141" y="2941222"/>
                <a:ext cx="1175431" cy="748045"/>
              </a:xfrm>
              <a:prstGeom prst="rect">
                <a:avLst/>
              </a:prstGeom>
              <a:noFill/>
            </p:spPr>
            <p:txBody>
              <a:bodyPr wrap="square" rtlCol="0" anchor="ctr" anchorCtr="0">
                <a:spAutoFit/>
              </a:bodyPr>
              <a:lstStyle/>
              <a:p>
                <a:pPr algn="ctr"/>
                <a:r>
                  <a:rPr lang="en-US" altLang="zh-CN" sz="4100" dirty="0">
                    <a:solidFill>
                      <a:schemeClr val="bg1"/>
                    </a:solidFill>
                    <a:latin typeface="+mn-ea"/>
                    <a:cs typeface="+mn-ea"/>
                  </a:rPr>
                  <a:t>02</a:t>
                </a:r>
                <a:endParaRPr lang="zh-CN" altLang="en-US" sz="4100" dirty="0">
                  <a:solidFill>
                    <a:schemeClr val="bg1"/>
                  </a:solidFill>
                  <a:latin typeface="+mn-ea"/>
                  <a:cs typeface="+mn-ea"/>
                </a:endParaRPr>
              </a:p>
            </p:txBody>
          </p:sp>
          <p:sp>
            <p:nvSpPr>
              <p:cNvPr id="13" name="文本框 10"/>
              <p:cNvSpPr txBox="1"/>
              <p:nvPr/>
            </p:nvSpPr>
            <p:spPr>
              <a:xfrm rot="1187866">
                <a:off x="2318406" y="3282952"/>
                <a:ext cx="1845107" cy="923263"/>
              </a:xfrm>
              <a:prstGeom prst="rect">
                <a:avLst/>
              </a:prstGeom>
              <a:noFill/>
            </p:spPr>
            <p:txBody>
              <a:bodyPr wrap="square" rtlCol="0">
                <a:spAutoFit/>
              </a:bodyPr>
              <a:lstStyle/>
              <a:p>
                <a:pPr>
                  <a:lnSpc>
                    <a:spcPct val="150000"/>
                  </a:lnSpc>
                </a:pPr>
                <a:r>
                  <a:rPr lang="zh-CN" altLang="en-US" sz="1200" dirty="0">
                    <a:solidFill>
                      <a:schemeClr val="bg1"/>
                    </a:solidFill>
                    <a:latin typeface="+mn-ea"/>
                    <a:cs typeface="+mn-ea"/>
                  </a:rPr>
                  <a:t>点击输入文本点击输入文本点击输入文本点击输入文本点击输入文本</a:t>
                </a:r>
              </a:p>
            </p:txBody>
          </p:sp>
        </p:grpSp>
        <p:sp>
          <p:nvSpPr>
            <p:cNvPr id="10" name="椭圆 9"/>
            <p:cNvSpPr/>
            <p:nvPr/>
          </p:nvSpPr>
          <p:spPr>
            <a:xfrm>
              <a:off x="1721505" y="2952896"/>
              <a:ext cx="724702" cy="724702"/>
            </a:xfrm>
            <a:prstGeom prst="ellipse">
              <a:avLst/>
            </a:prstGeom>
            <a:gradFill>
              <a:gsLst>
                <a:gs pos="0">
                  <a:schemeClr val="tx1">
                    <a:alpha val="5000"/>
                  </a:schemeClr>
                </a:gs>
                <a:gs pos="75000">
                  <a:schemeClr val="tx1">
                    <a:alpha val="15000"/>
                  </a:schemeClr>
                </a:gs>
              </a:gsLst>
              <a:path path="circle">
                <a:fillToRect l="50000" t="50000" r="50000" b="50000"/>
              </a:path>
            </a:gradFill>
            <a:ln>
              <a:noFill/>
            </a:ln>
            <a:effectLst/>
          </p:spPr>
          <p:txBody>
            <a:bodyPr vert="horz" wrap="square" lIns="91440" tIns="45720" rIns="91440" bIns="45720" numCol="1" anchor="t" anchorCtr="0" compatLnSpc="1"/>
            <a:lstStyle/>
            <a:p>
              <a:endParaRPr lang="zh-CN" altLang="en-US">
                <a:cs typeface="+mn-ea"/>
              </a:endParaRPr>
            </a:p>
          </p:txBody>
        </p:sp>
      </p:grpSp>
      <p:grpSp>
        <p:nvGrpSpPr>
          <p:cNvPr id="14" name="组合 13"/>
          <p:cNvGrpSpPr/>
          <p:nvPr/>
        </p:nvGrpSpPr>
        <p:grpSpPr>
          <a:xfrm>
            <a:off x="1922908" y="6217130"/>
            <a:ext cx="4350603" cy="381496"/>
            <a:chOff x="2084409" y="6148458"/>
            <a:chExt cx="4349865" cy="381469"/>
          </a:xfrm>
        </p:grpSpPr>
        <p:sp>
          <p:nvSpPr>
            <p:cNvPr id="15" name="椭圆 14"/>
            <p:cNvSpPr/>
            <p:nvPr/>
          </p:nvSpPr>
          <p:spPr>
            <a:xfrm>
              <a:off x="3517743" y="6148458"/>
              <a:ext cx="2650457" cy="381469"/>
            </a:xfrm>
            <a:prstGeom prst="ellipse">
              <a:avLst/>
            </a:prstGeom>
            <a:solidFill>
              <a:schemeClr val="bg1">
                <a:lumMod val="75000"/>
              </a:schemeClr>
            </a:soli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6" name="椭圆 15"/>
            <p:cNvSpPr/>
            <p:nvPr/>
          </p:nvSpPr>
          <p:spPr>
            <a:xfrm>
              <a:off x="2084409" y="6148458"/>
              <a:ext cx="4349865" cy="381469"/>
            </a:xfrm>
            <a:prstGeom prst="ellipse">
              <a:avLst/>
            </a:prstGeom>
            <a:solidFill>
              <a:schemeClr val="bg1">
                <a:lumMod val="75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7" name="Group 33"/>
          <p:cNvGrpSpPr>
            <a:grpSpLocks noChangeAspect="1"/>
          </p:cNvGrpSpPr>
          <p:nvPr/>
        </p:nvGrpSpPr>
        <p:grpSpPr bwMode="auto">
          <a:xfrm>
            <a:off x="5285305" y="2231696"/>
            <a:ext cx="1756669" cy="4064856"/>
            <a:chOff x="3656" y="840"/>
            <a:chExt cx="1375" cy="3182"/>
          </a:xfrm>
        </p:grpSpPr>
        <p:sp>
          <p:nvSpPr>
            <p:cNvPr id="18" name="AutoShape 32"/>
            <p:cNvSpPr>
              <a:spLocks noChangeAspect="1" noChangeArrowheads="1" noTextEdit="1"/>
            </p:cNvSpPr>
            <p:nvPr/>
          </p:nvSpPr>
          <p:spPr bwMode="auto">
            <a:xfrm>
              <a:off x="3656" y="840"/>
              <a:ext cx="1375" cy="3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endParaRPr>
            </a:p>
          </p:txBody>
        </p:sp>
        <p:sp>
          <p:nvSpPr>
            <p:cNvPr id="19" name="Freeform 34"/>
            <p:cNvSpPr>
              <a:spLocks noEditPoints="1"/>
            </p:cNvSpPr>
            <p:nvPr/>
          </p:nvSpPr>
          <p:spPr bwMode="auto">
            <a:xfrm>
              <a:off x="4048" y="3125"/>
              <a:ext cx="990" cy="871"/>
            </a:xfrm>
            <a:custGeom>
              <a:avLst/>
              <a:gdLst>
                <a:gd name="T0" fmla="*/ 246 w 417"/>
                <a:gd name="T1" fmla="*/ 41 h 368"/>
                <a:gd name="T2" fmla="*/ 229 w 417"/>
                <a:gd name="T3" fmla="*/ 49 h 368"/>
                <a:gd name="T4" fmla="*/ 224 w 417"/>
                <a:gd name="T5" fmla="*/ 51 h 368"/>
                <a:gd name="T6" fmla="*/ 121 w 417"/>
                <a:gd name="T7" fmla="*/ 65 h 368"/>
                <a:gd name="T8" fmla="*/ 44 w 417"/>
                <a:gd name="T9" fmla="*/ 147 h 368"/>
                <a:gd name="T10" fmla="*/ 64 w 417"/>
                <a:gd name="T11" fmla="*/ 184 h 368"/>
                <a:gd name="T12" fmla="*/ 72 w 417"/>
                <a:gd name="T13" fmla="*/ 192 h 368"/>
                <a:gd name="T14" fmla="*/ 53 w 417"/>
                <a:gd name="T15" fmla="*/ 256 h 368"/>
                <a:gd name="T16" fmla="*/ 11 w 417"/>
                <a:gd name="T17" fmla="*/ 327 h 368"/>
                <a:gd name="T18" fmla="*/ 4 w 417"/>
                <a:gd name="T19" fmla="*/ 345 h 368"/>
                <a:gd name="T20" fmla="*/ 3 w 417"/>
                <a:gd name="T21" fmla="*/ 352 h 368"/>
                <a:gd name="T22" fmla="*/ 0 w 417"/>
                <a:gd name="T23" fmla="*/ 359 h 368"/>
                <a:gd name="T24" fmla="*/ 29 w 417"/>
                <a:gd name="T25" fmla="*/ 363 h 368"/>
                <a:gd name="T26" fmla="*/ 131 w 417"/>
                <a:gd name="T27" fmla="*/ 348 h 368"/>
                <a:gd name="T28" fmla="*/ 120 w 417"/>
                <a:gd name="T29" fmla="*/ 340 h 368"/>
                <a:gd name="T30" fmla="*/ 264 w 417"/>
                <a:gd name="T31" fmla="*/ 340 h 368"/>
                <a:gd name="T32" fmla="*/ 203 w 417"/>
                <a:gd name="T33" fmla="*/ 328 h 368"/>
                <a:gd name="T34" fmla="*/ 207 w 417"/>
                <a:gd name="T35" fmla="*/ 312 h 368"/>
                <a:gd name="T36" fmla="*/ 291 w 417"/>
                <a:gd name="T37" fmla="*/ 259 h 368"/>
                <a:gd name="T38" fmla="*/ 336 w 417"/>
                <a:gd name="T39" fmla="*/ 211 h 368"/>
                <a:gd name="T40" fmla="*/ 390 w 417"/>
                <a:gd name="T41" fmla="*/ 188 h 368"/>
                <a:gd name="T42" fmla="*/ 405 w 417"/>
                <a:gd name="T43" fmla="*/ 170 h 368"/>
                <a:gd name="T44" fmla="*/ 379 w 417"/>
                <a:gd name="T45" fmla="*/ 61 h 368"/>
                <a:gd name="T46" fmla="*/ 348 w 417"/>
                <a:gd name="T47" fmla="*/ 51 h 368"/>
                <a:gd name="T48" fmla="*/ 340 w 417"/>
                <a:gd name="T49" fmla="*/ 45 h 368"/>
                <a:gd name="T50" fmla="*/ 372 w 417"/>
                <a:gd name="T51" fmla="*/ 27 h 368"/>
                <a:gd name="T52" fmla="*/ 367 w 417"/>
                <a:gd name="T53" fmla="*/ 23 h 368"/>
                <a:gd name="T54" fmla="*/ 356 w 417"/>
                <a:gd name="T55" fmla="*/ 0 h 368"/>
                <a:gd name="T56" fmla="*/ 351 w 417"/>
                <a:gd name="T57" fmla="*/ 0 h 368"/>
                <a:gd name="T58" fmla="*/ 240 w 417"/>
                <a:gd name="T59" fmla="*/ 16 h 368"/>
                <a:gd name="T60" fmla="*/ 238 w 417"/>
                <a:gd name="T61" fmla="*/ 31 h 368"/>
                <a:gd name="T62" fmla="*/ 331 w 417"/>
                <a:gd name="T63" fmla="*/ 155 h 368"/>
                <a:gd name="T64" fmla="*/ 330 w 417"/>
                <a:gd name="T65" fmla="*/ 165 h 368"/>
                <a:gd name="T66" fmla="*/ 331 w 417"/>
                <a:gd name="T67" fmla="*/ 184 h 368"/>
                <a:gd name="T68" fmla="*/ 332 w 417"/>
                <a:gd name="T69" fmla="*/ 185 h 368"/>
                <a:gd name="T70" fmla="*/ 320 w 417"/>
                <a:gd name="T71" fmla="*/ 194 h 368"/>
                <a:gd name="T72" fmla="*/ 323 w 417"/>
                <a:gd name="T73" fmla="*/ 187 h 368"/>
                <a:gd name="T74" fmla="*/ 342 w 417"/>
                <a:gd name="T75" fmla="*/ 195 h 368"/>
                <a:gd name="T76" fmla="*/ 332 w 417"/>
                <a:gd name="T77" fmla="*/ 203 h 368"/>
                <a:gd name="T78" fmla="*/ 341 w 417"/>
                <a:gd name="T79" fmla="*/ 195 h 368"/>
                <a:gd name="T80" fmla="*/ 130 w 417"/>
                <a:gd name="T81" fmla="*/ 125 h 368"/>
                <a:gd name="T82" fmla="*/ 109 w 417"/>
                <a:gd name="T83" fmla="*/ 124 h 368"/>
                <a:gd name="T84" fmla="*/ 155 w 417"/>
                <a:gd name="T85" fmla="*/ 265 h 368"/>
                <a:gd name="T86" fmla="*/ 178 w 417"/>
                <a:gd name="T87" fmla="*/ 257 h 368"/>
                <a:gd name="T88" fmla="*/ 186 w 417"/>
                <a:gd name="T89" fmla="*/ 23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7" h="368">
                  <a:moveTo>
                    <a:pt x="248" y="36"/>
                  </a:moveTo>
                  <a:cubicBezTo>
                    <a:pt x="246" y="39"/>
                    <a:pt x="246" y="39"/>
                    <a:pt x="246" y="39"/>
                  </a:cubicBezTo>
                  <a:cubicBezTo>
                    <a:pt x="246" y="40"/>
                    <a:pt x="246" y="41"/>
                    <a:pt x="246" y="41"/>
                  </a:cubicBezTo>
                  <a:cubicBezTo>
                    <a:pt x="242" y="46"/>
                    <a:pt x="242" y="46"/>
                    <a:pt x="242" y="46"/>
                  </a:cubicBezTo>
                  <a:cubicBezTo>
                    <a:pt x="231" y="49"/>
                    <a:pt x="231" y="49"/>
                    <a:pt x="231" y="49"/>
                  </a:cubicBezTo>
                  <a:cubicBezTo>
                    <a:pt x="230" y="49"/>
                    <a:pt x="229" y="49"/>
                    <a:pt x="229" y="49"/>
                  </a:cubicBezTo>
                  <a:cubicBezTo>
                    <a:pt x="229" y="49"/>
                    <a:pt x="229" y="50"/>
                    <a:pt x="229" y="50"/>
                  </a:cubicBezTo>
                  <a:cubicBezTo>
                    <a:pt x="229" y="51"/>
                    <a:pt x="229" y="51"/>
                    <a:pt x="229" y="51"/>
                  </a:cubicBezTo>
                  <a:cubicBezTo>
                    <a:pt x="228" y="51"/>
                    <a:pt x="226" y="51"/>
                    <a:pt x="224" y="51"/>
                  </a:cubicBezTo>
                  <a:cubicBezTo>
                    <a:pt x="224" y="52"/>
                    <a:pt x="224" y="52"/>
                    <a:pt x="224" y="52"/>
                  </a:cubicBezTo>
                  <a:cubicBezTo>
                    <a:pt x="194" y="57"/>
                    <a:pt x="161" y="61"/>
                    <a:pt x="124" y="64"/>
                  </a:cubicBezTo>
                  <a:cubicBezTo>
                    <a:pt x="123" y="64"/>
                    <a:pt x="122" y="65"/>
                    <a:pt x="121" y="65"/>
                  </a:cubicBezTo>
                  <a:cubicBezTo>
                    <a:pt x="79" y="81"/>
                    <a:pt x="47" y="98"/>
                    <a:pt x="24" y="115"/>
                  </a:cubicBezTo>
                  <a:cubicBezTo>
                    <a:pt x="23" y="115"/>
                    <a:pt x="23" y="115"/>
                    <a:pt x="23" y="115"/>
                  </a:cubicBezTo>
                  <a:cubicBezTo>
                    <a:pt x="8" y="130"/>
                    <a:pt x="15" y="140"/>
                    <a:pt x="44" y="147"/>
                  </a:cubicBezTo>
                  <a:cubicBezTo>
                    <a:pt x="92" y="164"/>
                    <a:pt x="92" y="164"/>
                    <a:pt x="92" y="164"/>
                  </a:cubicBezTo>
                  <a:cubicBezTo>
                    <a:pt x="82" y="175"/>
                    <a:pt x="82" y="175"/>
                    <a:pt x="82" y="175"/>
                  </a:cubicBezTo>
                  <a:cubicBezTo>
                    <a:pt x="64" y="184"/>
                    <a:pt x="64" y="184"/>
                    <a:pt x="64" y="184"/>
                  </a:cubicBezTo>
                  <a:cubicBezTo>
                    <a:pt x="63" y="184"/>
                    <a:pt x="63" y="184"/>
                    <a:pt x="63" y="184"/>
                  </a:cubicBezTo>
                  <a:cubicBezTo>
                    <a:pt x="61" y="189"/>
                    <a:pt x="65" y="192"/>
                    <a:pt x="72" y="193"/>
                  </a:cubicBezTo>
                  <a:cubicBezTo>
                    <a:pt x="72" y="192"/>
                    <a:pt x="72" y="192"/>
                    <a:pt x="72" y="192"/>
                  </a:cubicBezTo>
                  <a:cubicBezTo>
                    <a:pt x="75" y="193"/>
                    <a:pt x="78" y="193"/>
                    <a:pt x="82" y="193"/>
                  </a:cubicBezTo>
                  <a:cubicBezTo>
                    <a:pt x="85" y="204"/>
                    <a:pt x="85" y="204"/>
                    <a:pt x="85" y="204"/>
                  </a:cubicBezTo>
                  <a:cubicBezTo>
                    <a:pt x="81" y="219"/>
                    <a:pt x="70" y="236"/>
                    <a:pt x="53" y="256"/>
                  </a:cubicBezTo>
                  <a:cubicBezTo>
                    <a:pt x="53" y="256"/>
                    <a:pt x="53" y="256"/>
                    <a:pt x="53" y="256"/>
                  </a:cubicBezTo>
                  <a:cubicBezTo>
                    <a:pt x="52" y="257"/>
                    <a:pt x="52" y="257"/>
                    <a:pt x="52" y="257"/>
                  </a:cubicBezTo>
                  <a:cubicBezTo>
                    <a:pt x="30" y="281"/>
                    <a:pt x="16" y="304"/>
                    <a:pt x="11" y="327"/>
                  </a:cubicBezTo>
                  <a:cubicBezTo>
                    <a:pt x="16" y="340"/>
                    <a:pt x="16" y="340"/>
                    <a:pt x="16" y="340"/>
                  </a:cubicBezTo>
                  <a:cubicBezTo>
                    <a:pt x="5" y="345"/>
                    <a:pt x="5" y="345"/>
                    <a:pt x="5" y="345"/>
                  </a:cubicBezTo>
                  <a:cubicBezTo>
                    <a:pt x="5" y="345"/>
                    <a:pt x="5" y="345"/>
                    <a:pt x="4" y="345"/>
                  </a:cubicBezTo>
                  <a:cubicBezTo>
                    <a:pt x="0" y="351"/>
                    <a:pt x="0" y="351"/>
                    <a:pt x="0" y="351"/>
                  </a:cubicBezTo>
                  <a:cubicBezTo>
                    <a:pt x="0" y="351"/>
                    <a:pt x="0" y="351"/>
                    <a:pt x="1" y="352"/>
                  </a:cubicBezTo>
                  <a:cubicBezTo>
                    <a:pt x="1" y="352"/>
                    <a:pt x="2" y="352"/>
                    <a:pt x="3" y="352"/>
                  </a:cubicBezTo>
                  <a:cubicBezTo>
                    <a:pt x="4" y="352"/>
                    <a:pt x="5" y="352"/>
                    <a:pt x="7" y="352"/>
                  </a:cubicBezTo>
                  <a:cubicBezTo>
                    <a:pt x="0" y="358"/>
                    <a:pt x="0" y="358"/>
                    <a:pt x="0" y="358"/>
                  </a:cubicBezTo>
                  <a:cubicBezTo>
                    <a:pt x="0" y="359"/>
                    <a:pt x="0" y="359"/>
                    <a:pt x="0" y="359"/>
                  </a:cubicBezTo>
                  <a:cubicBezTo>
                    <a:pt x="0" y="359"/>
                    <a:pt x="1" y="359"/>
                    <a:pt x="2" y="359"/>
                  </a:cubicBezTo>
                  <a:cubicBezTo>
                    <a:pt x="28" y="363"/>
                    <a:pt x="28" y="363"/>
                    <a:pt x="28" y="363"/>
                  </a:cubicBezTo>
                  <a:cubicBezTo>
                    <a:pt x="29" y="363"/>
                    <a:pt x="29" y="363"/>
                    <a:pt x="29" y="363"/>
                  </a:cubicBezTo>
                  <a:cubicBezTo>
                    <a:pt x="120" y="368"/>
                    <a:pt x="120" y="368"/>
                    <a:pt x="120" y="368"/>
                  </a:cubicBezTo>
                  <a:cubicBezTo>
                    <a:pt x="120" y="352"/>
                    <a:pt x="120" y="352"/>
                    <a:pt x="120" y="352"/>
                  </a:cubicBezTo>
                  <a:cubicBezTo>
                    <a:pt x="127" y="350"/>
                    <a:pt x="131" y="349"/>
                    <a:pt x="131" y="348"/>
                  </a:cubicBezTo>
                  <a:cubicBezTo>
                    <a:pt x="133" y="346"/>
                    <a:pt x="130" y="344"/>
                    <a:pt x="124" y="343"/>
                  </a:cubicBezTo>
                  <a:cubicBezTo>
                    <a:pt x="120" y="340"/>
                    <a:pt x="120" y="340"/>
                    <a:pt x="120" y="340"/>
                  </a:cubicBezTo>
                  <a:cubicBezTo>
                    <a:pt x="120" y="340"/>
                    <a:pt x="120" y="340"/>
                    <a:pt x="120" y="340"/>
                  </a:cubicBezTo>
                  <a:cubicBezTo>
                    <a:pt x="161" y="341"/>
                    <a:pt x="161" y="341"/>
                    <a:pt x="161" y="341"/>
                  </a:cubicBezTo>
                  <a:cubicBezTo>
                    <a:pt x="195" y="343"/>
                    <a:pt x="229" y="343"/>
                    <a:pt x="262" y="340"/>
                  </a:cubicBezTo>
                  <a:cubicBezTo>
                    <a:pt x="263" y="340"/>
                    <a:pt x="264" y="340"/>
                    <a:pt x="264" y="340"/>
                  </a:cubicBezTo>
                  <a:cubicBezTo>
                    <a:pt x="265" y="340"/>
                    <a:pt x="265" y="340"/>
                    <a:pt x="265" y="339"/>
                  </a:cubicBezTo>
                  <a:cubicBezTo>
                    <a:pt x="272" y="336"/>
                    <a:pt x="269" y="333"/>
                    <a:pt x="257" y="331"/>
                  </a:cubicBezTo>
                  <a:cubicBezTo>
                    <a:pt x="247" y="330"/>
                    <a:pt x="229" y="329"/>
                    <a:pt x="203" y="328"/>
                  </a:cubicBezTo>
                  <a:cubicBezTo>
                    <a:pt x="184" y="324"/>
                    <a:pt x="184" y="324"/>
                    <a:pt x="184" y="324"/>
                  </a:cubicBezTo>
                  <a:cubicBezTo>
                    <a:pt x="191" y="324"/>
                    <a:pt x="191" y="324"/>
                    <a:pt x="191" y="324"/>
                  </a:cubicBezTo>
                  <a:cubicBezTo>
                    <a:pt x="207" y="312"/>
                    <a:pt x="207" y="312"/>
                    <a:pt x="207" y="312"/>
                  </a:cubicBezTo>
                  <a:cubicBezTo>
                    <a:pt x="245" y="280"/>
                    <a:pt x="245" y="280"/>
                    <a:pt x="245" y="280"/>
                  </a:cubicBezTo>
                  <a:cubicBezTo>
                    <a:pt x="290" y="260"/>
                    <a:pt x="290" y="260"/>
                    <a:pt x="290" y="260"/>
                  </a:cubicBezTo>
                  <a:cubicBezTo>
                    <a:pt x="291" y="260"/>
                    <a:pt x="291" y="259"/>
                    <a:pt x="291" y="259"/>
                  </a:cubicBezTo>
                  <a:cubicBezTo>
                    <a:pt x="327" y="211"/>
                    <a:pt x="327" y="211"/>
                    <a:pt x="327" y="211"/>
                  </a:cubicBezTo>
                  <a:cubicBezTo>
                    <a:pt x="333" y="211"/>
                    <a:pt x="333" y="211"/>
                    <a:pt x="333" y="211"/>
                  </a:cubicBezTo>
                  <a:cubicBezTo>
                    <a:pt x="334" y="211"/>
                    <a:pt x="335" y="211"/>
                    <a:pt x="336" y="211"/>
                  </a:cubicBezTo>
                  <a:cubicBezTo>
                    <a:pt x="367" y="205"/>
                    <a:pt x="367" y="205"/>
                    <a:pt x="367" y="205"/>
                  </a:cubicBezTo>
                  <a:cubicBezTo>
                    <a:pt x="368" y="205"/>
                    <a:pt x="369" y="205"/>
                    <a:pt x="369" y="205"/>
                  </a:cubicBezTo>
                  <a:cubicBezTo>
                    <a:pt x="379" y="200"/>
                    <a:pt x="386" y="194"/>
                    <a:pt x="390" y="188"/>
                  </a:cubicBezTo>
                  <a:cubicBezTo>
                    <a:pt x="390" y="188"/>
                    <a:pt x="391" y="188"/>
                    <a:pt x="391" y="187"/>
                  </a:cubicBezTo>
                  <a:cubicBezTo>
                    <a:pt x="392" y="187"/>
                    <a:pt x="392" y="187"/>
                    <a:pt x="393" y="187"/>
                  </a:cubicBezTo>
                  <a:cubicBezTo>
                    <a:pt x="405" y="170"/>
                    <a:pt x="405" y="170"/>
                    <a:pt x="405" y="170"/>
                  </a:cubicBezTo>
                  <a:cubicBezTo>
                    <a:pt x="417" y="150"/>
                    <a:pt x="416" y="132"/>
                    <a:pt x="402" y="115"/>
                  </a:cubicBezTo>
                  <a:cubicBezTo>
                    <a:pt x="408" y="92"/>
                    <a:pt x="400" y="74"/>
                    <a:pt x="380" y="61"/>
                  </a:cubicBezTo>
                  <a:cubicBezTo>
                    <a:pt x="380" y="61"/>
                    <a:pt x="380" y="61"/>
                    <a:pt x="379" y="61"/>
                  </a:cubicBezTo>
                  <a:cubicBezTo>
                    <a:pt x="349" y="55"/>
                    <a:pt x="349" y="55"/>
                    <a:pt x="349" y="55"/>
                  </a:cubicBezTo>
                  <a:cubicBezTo>
                    <a:pt x="348" y="52"/>
                    <a:pt x="348" y="52"/>
                    <a:pt x="348" y="52"/>
                  </a:cubicBezTo>
                  <a:cubicBezTo>
                    <a:pt x="348" y="51"/>
                    <a:pt x="348" y="51"/>
                    <a:pt x="348" y="51"/>
                  </a:cubicBezTo>
                  <a:cubicBezTo>
                    <a:pt x="337" y="47"/>
                    <a:pt x="337" y="47"/>
                    <a:pt x="337" y="47"/>
                  </a:cubicBezTo>
                  <a:cubicBezTo>
                    <a:pt x="338" y="46"/>
                    <a:pt x="338" y="46"/>
                    <a:pt x="338" y="46"/>
                  </a:cubicBezTo>
                  <a:cubicBezTo>
                    <a:pt x="340" y="45"/>
                    <a:pt x="340" y="45"/>
                    <a:pt x="340" y="45"/>
                  </a:cubicBezTo>
                  <a:cubicBezTo>
                    <a:pt x="340" y="45"/>
                    <a:pt x="340" y="45"/>
                    <a:pt x="341" y="45"/>
                  </a:cubicBezTo>
                  <a:cubicBezTo>
                    <a:pt x="348" y="42"/>
                    <a:pt x="353" y="38"/>
                    <a:pt x="356" y="35"/>
                  </a:cubicBezTo>
                  <a:cubicBezTo>
                    <a:pt x="365" y="33"/>
                    <a:pt x="370" y="31"/>
                    <a:pt x="372" y="27"/>
                  </a:cubicBezTo>
                  <a:cubicBezTo>
                    <a:pt x="372" y="27"/>
                    <a:pt x="372" y="27"/>
                    <a:pt x="372" y="26"/>
                  </a:cubicBezTo>
                  <a:cubicBezTo>
                    <a:pt x="372" y="26"/>
                    <a:pt x="372" y="26"/>
                    <a:pt x="372" y="26"/>
                  </a:cubicBezTo>
                  <a:cubicBezTo>
                    <a:pt x="371" y="24"/>
                    <a:pt x="370" y="23"/>
                    <a:pt x="367" y="23"/>
                  </a:cubicBezTo>
                  <a:cubicBezTo>
                    <a:pt x="368" y="22"/>
                    <a:pt x="368" y="22"/>
                    <a:pt x="368" y="22"/>
                  </a:cubicBezTo>
                  <a:cubicBezTo>
                    <a:pt x="377" y="15"/>
                    <a:pt x="377" y="15"/>
                    <a:pt x="377" y="15"/>
                  </a:cubicBezTo>
                  <a:cubicBezTo>
                    <a:pt x="387" y="7"/>
                    <a:pt x="380" y="2"/>
                    <a:pt x="356" y="0"/>
                  </a:cubicBezTo>
                  <a:cubicBezTo>
                    <a:pt x="356" y="0"/>
                    <a:pt x="356" y="0"/>
                    <a:pt x="356" y="0"/>
                  </a:cubicBezTo>
                  <a:cubicBezTo>
                    <a:pt x="354" y="0"/>
                    <a:pt x="353" y="0"/>
                    <a:pt x="352" y="0"/>
                  </a:cubicBezTo>
                  <a:cubicBezTo>
                    <a:pt x="351" y="0"/>
                    <a:pt x="351" y="0"/>
                    <a:pt x="351" y="0"/>
                  </a:cubicBezTo>
                  <a:cubicBezTo>
                    <a:pt x="323" y="0"/>
                    <a:pt x="300" y="0"/>
                    <a:pt x="284" y="2"/>
                  </a:cubicBezTo>
                  <a:cubicBezTo>
                    <a:pt x="269" y="4"/>
                    <a:pt x="259" y="7"/>
                    <a:pt x="255" y="11"/>
                  </a:cubicBezTo>
                  <a:cubicBezTo>
                    <a:pt x="248" y="11"/>
                    <a:pt x="243" y="13"/>
                    <a:pt x="240" y="16"/>
                  </a:cubicBezTo>
                  <a:cubicBezTo>
                    <a:pt x="238" y="18"/>
                    <a:pt x="238" y="21"/>
                    <a:pt x="238" y="25"/>
                  </a:cubicBezTo>
                  <a:cubicBezTo>
                    <a:pt x="238" y="26"/>
                    <a:pt x="238" y="26"/>
                    <a:pt x="238" y="27"/>
                  </a:cubicBezTo>
                  <a:cubicBezTo>
                    <a:pt x="237" y="28"/>
                    <a:pt x="237" y="29"/>
                    <a:pt x="238" y="31"/>
                  </a:cubicBezTo>
                  <a:cubicBezTo>
                    <a:pt x="237" y="31"/>
                    <a:pt x="237" y="32"/>
                    <a:pt x="238" y="32"/>
                  </a:cubicBezTo>
                  <a:cubicBezTo>
                    <a:pt x="238" y="34"/>
                    <a:pt x="242" y="35"/>
                    <a:pt x="248" y="36"/>
                  </a:cubicBezTo>
                  <a:close/>
                  <a:moveTo>
                    <a:pt x="331" y="155"/>
                  </a:moveTo>
                  <a:cubicBezTo>
                    <a:pt x="334" y="158"/>
                    <a:pt x="334" y="158"/>
                    <a:pt x="334" y="158"/>
                  </a:cubicBezTo>
                  <a:cubicBezTo>
                    <a:pt x="330" y="164"/>
                    <a:pt x="330" y="164"/>
                    <a:pt x="330" y="164"/>
                  </a:cubicBezTo>
                  <a:cubicBezTo>
                    <a:pt x="330" y="164"/>
                    <a:pt x="330" y="164"/>
                    <a:pt x="330" y="165"/>
                  </a:cubicBezTo>
                  <a:cubicBezTo>
                    <a:pt x="343" y="176"/>
                    <a:pt x="343" y="176"/>
                    <a:pt x="343" y="176"/>
                  </a:cubicBezTo>
                  <a:cubicBezTo>
                    <a:pt x="331" y="184"/>
                    <a:pt x="331" y="184"/>
                    <a:pt x="331" y="184"/>
                  </a:cubicBezTo>
                  <a:cubicBezTo>
                    <a:pt x="331" y="184"/>
                    <a:pt x="331" y="184"/>
                    <a:pt x="331" y="184"/>
                  </a:cubicBezTo>
                  <a:cubicBezTo>
                    <a:pt x="331" y="184"/>
                    <a:pt x="331" y="184"/>
                    <a:pt x="331" y="184"/>
                  </a:cubicBezTo>
                  <a:cubicBezTo>
                    <a:pt x="331" y="184"/>
                    <a:pt x="331" y="185"/>
                    <a:pt x="331" y="185"/>
                  </a:cubicBezTo>
                  <a:cubicBezTo>
                    <a:pt x="332" y="185"/>
                    <a:pt x="332" y="185"/>
                    <a:pt x="332" y="185"/>
                  </a:cubicBezTo>
                  <a:cubicBezTo>
                    <a:pt x="325" y="188"/>
                    <a:pt x="325" y="188"/>
                    <a:pt x="325" y="188"/>
                  </a:cubicBezTo>
                  <a:cubicBezTo>
                    <a:pt x="324" y="188"/>
                    <a:pt x="324" y="188"/>
                    <a:pt x="324" y="189"/>
                  </a:cubicBezTo>
                  <a:cubicBezTo>
                    <a:pt x="323" y="190"/>
                    <a:pt x="322" y="192"/>
                    <a:pt x="320" y="194"/>
                  </a:cubicBezTo>
                  <a:cubicBezTo>
                    <a:pt x="318" y="188"/>
                    <a:pt x="318" y="188"/>
                    <a:pt x="318" y="188"/>
                  </a:cubicBezTo>
                  <a:cubicBezTo>
                    <a:pt x="319" y="188"/>
                    <a:pt x="320" y="188"/>
                    <a:pt x="322" y="187"/>
                  </a:cubicBezTo>
                  <a:cubicBezTo>
                    <a:pt x="322" y="187"/>
                    <a:pt x="323" y="187"/>
                    <a:pt x="323" y="187"/>
                  </a:cubicBezTo>
                  <a:cubicBezTo>
                    <a:pt x="331" y="155"/>
                    <a:pt x="331" y="155"/>
                    <a:pt x="331" y="155"/>
                  </a:cubicBezTo>
                  <a:close/>
                  <a:moveTo>
                    <a:pt x="341" y="195"/>
                  </a:moveTo>
                  <a:cubicBezTo>
                    <a:pt x="342" y="195"/>
                    <a:pt x="342" y="195"/>
                    <a:pt x="342" y="195"/>
                  </a:cubicBezTo>
                  <a:cubicBezTo>
                    <a:pt x="339" y="200"/>
                    <a:pt x="339" y="200"/>
                    <a:pt x="339" y="200"/>
                  </a:cubicBezTo>
                  <a:cubicBezTo>
                    <a:pt x="334" y="203"/>
                    <a:pt x="334" y="203"/>
                    <a:pt x="334" y="203"/>
                  </a:cubicBezTo>
                  <a:cubicBezTo>
                    <a:pt x="333" y="203"/>
                    <a:pt x="333" y="203"/>
                    <a:pt x="332" y="203"/>
                  </a:cubicBezTo>
                  <a:cubicBezTo>
                    <a:pt x="328" y="203"/>
                    <a:pt x="325" y="203"/>
                    <a:pt x="324" y="204"/>
                  </a:cubicBezTo>
                  <a:cubicBezTo>
                    <a:pt x="324" y="204"/>
                    <a:pt x="324" y="204"/>
                    <a:pt x="324" y="204"/>
                  </a:cubicBezTo>
                  <a:cubicBezTo>
                    <a:pt x="331" y="203"/>
                    <a:pt x="337" y="200"/>
                    <a:pt x="341" y="195"/>
                  </a:cubicBezTo>
                  <a:close/>
                  <a:moveTo>
                    <a:pt x="135" y="116"/>
                  </a:moveTo>
                  <a:cubicBezTo>
                    <a:pt x="129" y="124"/>
                    <a:pt x="129" y="124"/>
                    <a:pt x="129" y="124"/>
                  </a:cubicBezTo>
                  <a:cubicBezTo>
                    <a:pt x="129" y="124"/>
                    <a:pt x="129" y="125"/>
                    <a:pt x="130" y="125"/>
                  </a:cubicBezTo>
                  <a:cubicBezTo>
                    <a:pt x="144" y="132"/>
                    <a:pt x="144" y="132"/>
                    <a:pt x="144" y="132"/>
                  </a:cubicBezTo>
                  <a:cubicBezTo>
                    <a:pt x="131" y="134"/>
                    <a:pt x="131" y="134"/>
                    <a:pt x="131" y="134"/>
                  </a:cubicBezTo>
                  <a:cubicBezTo>
                    <a:pt x="109" y="124"/>
                    <a:pt x="109" y="124"/>
                    <a:pt x="109" y="124"/>
                  </a:cubicBezTo>
                  <a:cubicBezTo>
                    <a:pt x="130" y="114"/>
                    <a:pt x="130" y="114"/>
                    <a:pt x="130" y="114"/>
                  </a:cubicBezTo>
                  <a:cubicBezTo>
                    <a:pt x="135" y="116"/>
                    <a:pt x="135" y="116"/>
                    <a:pt x="135" y="116"/>
                  </a:cubicBezTo>
                  <a:close/>
                  <a:moveTo>
                    <a:pt x="155" y="265"/>
                  </a:moveTo>
                  <a:cubicBezTo>
                    <a:pt x="156" y="263"/>
                    <a:pt x="158" y="262"/>
                    <a:pt x="159" y="260"/>
                  </a:cubicBezTo>
                  <a:cubicBezTo>
                    <a:pt x="166" y="257"/>
                    <a:pt x="171" y="254"/>
                    <a:pt x="175" y="252"/>
                  </a:cubicBezTo>
                  <a:cubicBezTo>
                    <a:pt x="175" y="253"/>
                    <a:pt x="175" y="255"/>
                    <a:pt x="178" y="257"/>
                  </a:cubicBezTo>
                  <a:cubicBezTo>
                    <a:pt x="155" y="265"/>
                    <a:pt x="155" y="265"/>
                    <a:pt x="155" y="265"/>
                  </a:cubicBezTo>
                  <a:close/>
                  <a:moveTo>
                    <a:pt x="182" y="247"/>
                  </a:moveTo>
                  <a:cubicBezTo>
                    <a:pt x="184" y="244"/>
                    <a:pt x="186" y="242"/>
                    <a:pt x="186" y="239"/>
                  </a:cubicBezTo>
                  <a:cubicBezTo>
                    <a:pt x="194" y="243"/>
                    <a:pt x="194" y="243"/>
                    <a:pt x="194" y="243"/>
                  </a:cubicBezTo>
                  <a:cubicBezTo>
                    <a:pt x="189" y="244"/>
                    <a:pt x="185" y="245"/>
                    <a:pt x="182" y="247"/>
                  </a:cubicBezTo>
                  <a:close/>
                </a:path>
              </a:pathLst>
            </a:custGeom>
            <a:solidFill>
              <a:srgbClr val="CCCCCC"/>
            </a:solidFill>
            <a:ln>
              <a:noFill/>
            </a:ln>
            <a:effectLst>
              <a:softEdge rad="12700"/>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0" name="Freeform 35"/>
            <p:cNvSpPr>
              <a:spLocks noEditPoints="1"/>
            </p:cNvSpPr>
            <p:nvPr/>
          </p:nvSpPr>
          <p:spPr bwMode="auto">
            <a:xfrm>
              <a:off x="3644" y="840"/>
              <a:ext cx="1031" cy="3184"/>
            </a:xfrm>
            <a:custGeom>
              <a:avLst/>
              <a:gdLst>
                <a:gd name="T0" fmla="*/ 154 w 434"/>
                <a:gd name="T1" fmla="*/ 93 h 1345"/>
                <a:gd name="T2" fmla="*/ 157 w 434"/>
                <a:gd name="T3" fmla="*/ 115 h 1345"/>
                <a:gd name="T4" fmla="*/ 172 w 434"/>
                <a:gd name="T5" fmla="*/ 143 h 1345"/>
                <a:gd name="T6" fmla="*/ 163 w 434"/>
                <a:gd name="T7" fmla="*/ 179 h 1345"/>
                <a:gd name="T8" fmla="*/ 163 w 434"/>
                <a:gd name="T9" fmla="*/ 186 h 1345"/>
                <a:gd name="T10" fmla="*/ 68 w 434"/>
                <a:gd name="T11" fmla="*/ 236 h 1345"/>
                <a:gd name="T12" fmla="*/ 5 w 434"/>
                <a:gd name="T13" fmla="*/ 422 h 1345"/>
                <a:gd name="T14" fmla="*/ 109 w 434"/>
                <a:gd name="T15" fmla="*/ 601 h 1345"/>
                <a:gd name="T16" fmla="*/ 95 w 434"/>
                <a:gd name="T17" fmla="*/ 674 h 1345"/>
                <a:gd name="T18" fmla="*/ 121 w 434"/>
                <a:gd name="T19" fmla="*/ 706 h 1345"/>
                <a:gd name="T20" fmla="*/ 138 w 434"/>
                <a:gd name="T21" fmla="*/ 936 h 1345"/>
                <a:gd name="T22" fmla="*/ 148 w 434"/>
                <a:gd name="T23" fmla="*/ 1195 h 1345"/>
                <a:gd name="T24" fmla="*/ 156 w 434"/>
                <a:gd name="T25" fmla="*/ 1262 h 1345"/>
                <a:gd name="T26" fmla="*/ 156 w 434"/>
                <a:gd name="T27" fmla="*/ 1287 h 1345"/>
                <a:gd name="T28" fmla="*/ 160 w 434"/>
                <a:gd name="T29" fmla="*/ 1311 h 1345"/>
                <a:gd name="T30" fmla="*/ 192 w 434"/>
                <a:gd name="T31" fmla="*/ 1328 h 1345"/>
                <a:gd name="T32" fmla="*/ 289 w 434"/>
                <a:gd name="T33" fmla="*/ 1345 h 1345"/>
                <a:gd name="T34" fmla="*/ 291 w 434"/>
                <a:gd name="T35" fmla="*/ 1308 h 1345"/>
                <a:gd name="T36" fmla="*/ 428 w 434"/>
                <a:gd name="T37" fmla="*/ 1299 h 1345"/>
                <a:gd name="T38" fmla="*/ 416 w 434"/>
                <a:gd name="T39" fmla="*/ 1267 h 1345"/>
                <a:gd name="T40" fmla="*/ 342 w 434"/>
                <a:gd name="T41" fmla="*/ 1234 h 1345"/>
                <a:gd name="T42" fmla="*/ 326 w 434"/>
                <a:gd name="T43" fmla="*/ 1207 h 1345"/>
                <a:gd name="T44" fmla="*/ 321 w 434"/>
                <a:gd name="T45" fmla="*/ 1206 h 1345"/>
                <a:gd name="T46" fmla="*/ 348 w 434"/>
                <a:gd name="T47" fmla="*/ 1026 h 1345"/>
                <a:gd name="T48" fmla="*/ 379 w 434"/>
                <a:gd name="T49" fmla="*/ 772 h 1345"/>
                <a:gd name="T50" fmla="*/ 415 w 434"/>
                <a:gd name="T51" fmla="*/ 751 h 1345"/>
                <a:gd name="T52" fmla="*/ 425 w 434"/>
                <a:gd name="T53" fmla="*/ 686 h 1345"/>
                <a:gd name="T54" fmla="*/ 384 w 434"/>
                <a:gd name="T55" fmla="*/ 423 h 1345"/>
                <a:gd name="T56" fmla="*/ 286 w 434"/>
                <a:gd name="T57" fmla="*/ 201 h 1345"/>
                <a:gd name="T58" fmla="*/ 268 w 434"/>
                <a:gd name="T59" fmla="*/ 173 h 1345"/>
                <a:gd name="T60" fmla="*/ 270 w 434"/>
                <a:gd name="T61" fmla="*/ 164 h 1345"/>
                <a:gd name="T62" fmla="*/ 288 w 434"/>
                <a:gd name="T63" fmla="*/ 98 h 1345"/>
                <a:gd name="T64" fmla="*/ 281 w 434"/>
                <a:gd name="T65" fmla="*/ 84 h 1345"/>
                <a:gd name="T66" fmla="*/ 253 w 434"/>
                <a:gd name="T67" fmla="*/ 2 h 1345"/>
                <a:gd name="T68" fmla="*/ 248 w 434"/>
                <a:gd name="T69" fmla="*/ 1 h 1345"/>
                <a:gd name="T70" fmla="*/ 111 w 434"/>
                <a:gd name="T71" fmla="*/ 418 h 1345"/>
                <a:gd name="T72" fmla="*/ 118 w 434"/>
                <a:gd name="T73" fmla="*/ 458 h 1345"/>
                <a:gd name="T74" fmla="*/ 96 w 434"/>
                <a:gd name="T75" fmla="*/ 453 h 1345"/>
                <a:gd name="T76" fmla="*/ 347 w 434"/>
                <a:gd name="T77" fmla="*/ 579 h 1345"/>
                <a:gd name="T78" fmla="*/ 369 w 434"/>
                <a:gd name="T79" fmla="*/ 643 h 1345"/>
                <a:gd name="T80" fmla="*/ 363 w 434"/>
                <a:gd name="T81" fmla="*/ 674 h 1345"/>
                <a:gd name="T82" fmla="*/ 360 w 434"/>
                <a:gd name="T83" fmla="*/ 689 h 1345"/>
                <a:gd name="T84" fmla="*/ 353 w 434"/>
                <a:gd name="T85" fmla="*/ 689 h 1345"/>
                <a:gd name="T86" fmla="*/ 341 w 434"/>
                <a:gd name="T87" fmla="*/ 567 h 1345"/>
                <a:gd name="T88" fmla="*/ 381 w 434"/>
                <a:gd name="T89" fmla="*/ 715 h 1345"/>
                <a:gd name="T90" fmla="*/ 380 w 434"/>
                <a:gd name="T91" fmla="*/ 742 h 1345"/>
                <a:gd name="T92" fmla="*/ 257 w 434"/>
                <a:gd name="T93" fmla="*/ 922 h 1345"/>
                <a:gd name="T94" fmla="*/ 247 w 434"/>
                <a:gd name="T95" fmla="*/ 952 h 1345"/>
                <a:gd name="T96" fmla="*/ 259 w 434"/>
                <a:gd name="T97" fmla="*/ 877 h 1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4" h="1345">
                  <a:moveTo>
                    <a:pt x="160" y="41"/>
                  </a:moveTo>
                  <a:cubicBezTo>
                    <a:pt x="153" y="43"/>
                    <a:pt x="149" y="49"/>
                    <a:pt x="149" y="61"/>
                  </a:cubicBezTo>
                  <a:cubicBezTo>
                    <a:pt x="148" y="66"/>
                    <a:pt x="150" y="77"/>
                    <a:pt x="154" y="93"/>
                  </a:cubicBezTo>
                  <a:cubicBezTo>
                    <a:pt x="154" y="93"/>
                    <a:pt x="154" y="93"/>
                    <a:pt x="154" y="93"/>
                  </a:cubicBezTo>
                  <a:cubicBezTo>
                    <a:pt x="154" y="95"/>
                    <a:pt x="154" y="97"/>
                    <a:pt x="155" y="99"/>
                  </a:cubicBezTo>
                  <a:cubicBezTo>
                    <a:pt x="154" y="103"/>
                    <a:pt x="155" y="108"/>
                    <a:pt x="157" y="115"/>
                  </a:cubicBezTo>
                  <a:cubicBezTo>
                    <a:pt x="157" y="116"/>
                    <a:pt x="158" y="117"/>
                    <a:pt x="158" y="118"/>
                  </a:cubicBezTo>
                  <a:cubicBezTo>
                    <a:pt x="160" y="125"/>
                    <a:pt x="165" y="131"/>
                    <a:pt x="172" y="135"/>
                  </a:cubicBezTo>
                  <a:cubicBezTo>
                    <a:pt x="172" y="143"/>
                    <a:pt x="172" y="143"/>
                    <a:pt x="172" y="143"/>
                  </a:cubicBezTo>
                  <a:cubicBezTo>
                    <a:pt x="172" y="147"/>
                    <a:pt x="172" y="150"/>
                    <a:pt x="173" y="153"/>
                  </a:cubicBezTo>
                  <a:cubicBezTo>
                    <a:pt x="173" y="170"/>
                    <a:pt x="173" y="170"/>
                    <a:pt x="173" y="170"/>
                  </a:cubicBezTo>
                  <a:cubicBezTo>
                    <a:pt x="163" y="179"/>
                    <a:pt x="163" y="179"/>
                    <a:pt x="163" y="179"/>
                  </a:cubicBezTo>
                  <a:cubicBezTo>
                    <a:pt x="163" y="180"/>
                    <a:pt x="162" y="180"/>
                    <a:pt x="162" y="181"/>
                  </a:cubicBezTo>
                  <a:cubicBezTo>
                    <a:pt x="162" y="182"/>
                    <a:pt x="162" y="183"/>
                    <a:pt x="162" y="184"/>
                  </a:cubicBezTo>
                  <a:cubicBezTo>
                    <a:pt x="163" y="186"/>
                    <a:pt x="163" y="186"/>
                    <a:pt x="163" y="186"/>
                  </a:cubicBezTo>
                  <a:cubicBezTo>
                    <a:pt x="162" y="187"/>
                    <a:pt x="161" y="189"/>
                    <a:pt x="159" y="190"/>
                  </a:cubicBezTo>
                  <a:cubicBezTo>
                    <a:pt x="159" y="190"/>
                    <a:pt x="159" y="190"/>
                    <a:pt x="159" y="190"/>
                  </a:cubicBezTo>
                  <a:cubicBezTo>
                    <a:pt x="133" y="209"/>
                    <a:pt x="103" y="224"/>
                    <a:pt x="68" y="236"/>
                  </a:cubicBezTo>
                  <a:cubicBezTo>
                    <a:pt x="67" y="237"/>
                    <a:pt x="66" y="237"/>
                    <a:pt x="66" y="238"/>
                  </a:cubicBezTo>
                  <a:cubicBezTo>
                    <a:pt x="36" y="298"/>
                    <a:pt x="15" y="359"/>
                    <a:pt x="5" y="422"/>
                  </a:cubicBezTo>
                  <a:cubicBezTo>
                    <a:pt x="5" y="422"/>
                    <a:pt x="5" y="422"/>
                    <a:pt x="5" y="422"/>
                  </a:cubicBezTo>
                  <a:cubicBezTo>
                    <a:pt x="0" y="475"/>
                    <a:pt x="15" y="513"/>
                    <a:pt x="48" y="537"/>
                  </a:cubicBezTo>
                  <a:cubicBezTo>
                    <a:pt x="47" y="537"/>
                    <a:pt x="47" y="537"/>
                    <a:pt x="47" y="537"/>
                  </a:cubicBezTo>
                  <a:cubicBezTo>
                    <a:pt x="109" y="601"/>
                    <a:pt x="109" y="601"/>
                    <a:pt x="109" y="601"/>
                  </a:cubicBezTo>
                  <a:cubicBezTo>
                    <a:pt x="108" y="641"/>
                    <a:pt x="108" y="641"/>
                    <a:pt x="108" y="641"/>
                  </a:cubicBezTo>
                  <a:cubicBezTo>
                    <a:pt x="95" y="672"/>
                    <a:pt x="95" y="672"/>
                    <a:pt x="95" y="672"/>
                  </a:cubicBezTo>
                  <a:cubicBezTo>
                    <a:pt x="95" y="673"/>
                    <a:pt x="95" y="674"/>
                    <a:pt x="95" y="674"/>
                  </a:cubicBezTo>
                  <a:cubicBezTo>
                    <a:pt x="97" y="691"/>
                    <a:pt x="102" y="701"/>
                    <a:pt x="111" y="705"/>
                  </a:cubicBezTo>
                  <a:cubicBezTo>
                    <a:pt x="111" y="704"/>
                    <a:pt x="111" y="704"/>
                    <a:pt x="111" y="704"/>
                  </a:cubicBezTo>
                  <a:cubicBezTo>
                    <a:pt x="114" y="706"/>
                    <a:pt x="117" y="706"/>
                    <a:pt x="121" y="706"/>
                  </a:cubicBezTo>
                  <a:cubicBezTo>
                    <a:pt x="132" y="746"/>
                    <a:pt x="132" y="746"/>
                    <a:pt x="132" y="746"/>
                  </a:cubicBezTo>
                  <a:cubicBezTo>
                    <a:pt x="132" y="746"/>
                    <a:pt x="132" y="746"/>
                    <a:pt x="132" y="746"/>
                  </a:cubicBezTo>
                  <a:cubicBezTo>
                    <a:pt x="139" y="802"/>
                    <a:pt x="141" y="865"/>
                    <a:pt x="138" y="936"/>
                  </a:cubicBezTo>
                  <a:cubicBezTo>
                    <a:pt x="138" y="936"/>
                    <a:pt x="138" y="936"/>
                    <a:pt x="138" y="936"/>
                  </a:cubicBezTo>
                  <a:cubicBezTo>
                    <a:pt x="138" y="943"/>
                    <a:pt x="138" y="943"/>
                    <a:pt x="138" y="943"/>
                  </a:cubicBezTo>
                  <a:cubicBezTo>
                    <a:pt x="133" y="1029"/>
                    <a:pt x="137" y="1113"/>
                    <a:pt x="148" y="1195"/>
                  </a:cubicBezTo>
                  <a:cubicBezTo>
                    <a:pt x="148" y="1195"/>
                    <a:pt x="148" y="1196"/>
                    <a:pt x="148" y="1196"/>
                  </a:cubicBezTo>
                  <a:cubicBezTo>
                    <a:pt x="163" y="1245"/>
                    <a:pt x="163" y="1245"/>
                    <a:pt x="163" y="1245"/>
                  </a:cubicBezTo>
                  <a:cubicBezTo>
                    <a:pt x="156" y="1262"/>
                    <a:pt x="156" y="1262"/>
                    <a:pt x="156" y="1262"/>
                  </a:cubicBezTo>
                  <a:cubicBezTo>
                    <a:pt x="155" y="1263"/>
                    <a:pt x="155" y="1263"/>
                    <a:pt x="155" y="1264"/>
                  </a:cubicBezTo>
                  <a:cubicBezTo>
                    <a:pt x="155" y="1284"/>
                    <a:pt x="155" y="1284"/>
                    <a:pt x="155" y="1284"/>
                  </a:cubicBezTo>
                  <a:cubicBezTo>
                    <a:pt x="155" y="1285"/>
                    <a:pt x="156" y="1286"/>
                    <a:pt x="156" y="1287"/>
                  </a:cubicBezTo>
                  <a:cubicBezTo>
                    <a:pt x="157" y="1287"/>
                    <a:pt x="158" y="1288"/>
                    <a:pt x="159" y="1288"/>
                  </a:cubicBezTo>
                  <a:cubicBezTo>
                    <a:pt x="160" y="1288"/>
                    <a:pt x="161" y="1288"/>
                    <a:pt x="162" y="1289"/>
                  </a:cubicBezTo>
                  <a:cubicBezTo>
                    <a:pt x="160" y="1311"/>
                    <a:pt x="160" y="1311"/>
                    <a:pt x="160" y="1311"/>
                  </a:cubicBezTo>
                  <a:cubicBezTo>
                    <a:pt x="160" y="1312"/>
                    <a:pt x="160" y="1313"/>
                    <a:pt x="161" y="1313"/>
                  </a:cubicBezTo>
                  <a:cubicBezTo>
                    <a:pt x="161" y="1314"/>
                    <a:pt x="162" y="1315"/>
                    <a:pt x="163" y="1315"/>
                  </a:cubicBezTo>
                  <a:cubicBezTo>
                    <a:pt x="192" y="1328"/>
                    <a:pt x="192" y="1328"/>
                    <a:pt x="192" y="1328"/>
                  </a:cubicBezTo>
                  <a:cubicBezTo>
                    <a:pt x="192" y="1328"/>
                    <a:pt x="193" y="1328"/>
                    <a:pt x="193" y="1328"/>
                  </a:cubicBezTo>
                  <a:cubicBezTo>
                    <a:pt x="288" y="1345"/>
                    <a:pt x="288" y="1345"/>
                    <a:pt x="288" y="1345"/>
                  </a:cubicBezTo>
                  <a:cubicBezTo>
                    <a:pt x="288" y="1345"/>
                    <a:pt x="289" y="1345"/>
                    <a:pt x="289" y="1345"/>
                  </a:cubicBezTo>
                  <a:cubicBezTo>
                    <a:pt x="290" y="1345"/>
                    <a:pt x="290" y="1345"/>
                    <a:pt x="291" y="1344"/>
                  </a:cubicBezTo>
                  <a:cubicBezTo>
                    <a:pt x="299" y="1338"/>
                    <a:pt x="303" y="1332"/>
                    <a:pt x="302" y="1326"/>
                  </a:cubicBezTo>
                  <a:cubicBezTo>
                    <a:pt x="303" y="1320"/>
                    <a:pt x="299" y="1314"/>
                    <a:pt x="291" y="1308"/>
                  </a:cubicBezTo>
                  <a:cubicBezTo>
                    <a:pt x="283" y="1296"/>
                    <a:pt x="283" y="1296"/>
                    <a:pt x="283" y="1296"/>
                  </a:cubicBezTo>
                  <a:cubicBezTo>
                    <a:pt x="327" y="1301"/>
                    <a:pt x="327" y="1301"/>
                    <a:pt x="327" y="1301"/>
                  </a:cubicBezTo>
                  <a:cubicBezTo>
                    <a:pt x="363" y="1311"/>
                    <a:pt x="397" y="1310"/>
                    <a:pt x="428" y="1299"/>
                  </a:cubicBezTo>
                  <a:cubicBezTo>
                    <a:pt x="428" y="1298"/>
                    <a:pt x="429" y="1298"/>
                    <a:pt x="429" y="1298"/>
                  </a:cubicBezTo>
                  <a:cubicBezTo>
                    <a:pt x="430" y="1297"/>
                    <a:pt x="430" y="1297"/>
                    <a:pt x="430" y="1296"/>
                  </a:cubicBezTo>
                  <a:cubicBezTo>
                    <a:pt x="434" y="1283"/>
                    <a:pt x="429" y="1274"/>
                    <a:pt x="416" y="1267"/>
                  </a:cubicBezTo>
                  <a:cubicBezTo>
                    <a:pt x="405" y="1260"/>
                    <a:pt x="386" y="1257"/>
                    <a:pt x="360" y="1256"/>
                  </a:cubicBezTo>
                  <a:cubicBezTo>
                    <a:pt x="338" y="1238"/>
                    <a:pt x="338" y="1238"/>
                    <a:pt x="338" y="1238"/>
                  </a:cubicBezTo>
                  <a:cubicBezTo>
                    <a:pt x="339" y="1237"/>
                    <a:pt x="341" y="1235"/>
                    <a:pt x="342" y="1234"/>
                  </a:cubicBezTo>
                  <a:cubicBezTo>
                    <a:pt x="342" y="1233"/>
                    <a:pt x="343" y="1232"/>
                    <a:pt x="343" y="1231"/>
                  </a:cubicBezTo>
                  <a:cubicBezTo>
                    <a:pt x="343" y="1230"/>
                    <a:pt x="343" y="1229"/>
                    <a:pt x="342" y="1229"/>
                  </a:cubicBezTo>
                  <a:cubicBezTo>
                    <a:pt x="326" y="1207"/>
                    <a:pt x="326" y="1207"/>
                    <a:pt x="326" y="1207"/>
                  </a:cubicBezTo>
                  <a:cubicBezTo>
                    <a:pt x="325" y="1207"/>
                    <a:pt x="325" y="1206"/>
                    <a:pt x="324" y="1206"/>
                  </a:cubicBezTo>
                  <a:cubicBezTo>
                    <a:pt x="324" y="1206"/>
                    <a:pt x="323" y="1206"/>
                    <a:pt x="323" y="1206"/>
                  </a:cubicBezTo>
                  <a:cubicBezTo>
                    <a:pt x="321" y="1206"/>
                    <a:pt x="321" y="1206"/>
                    <a:pt x="321" y="1206"/>
                  </a:cubicBezTo>
                  <a:cubicBezTo>
                    <a:pt x="334" y="1143"/>
                    <a:pt x="334" y="1143"/>
                    <a:pt x="334" y="1143"/>
                  </a:cubicBezTo>
                  <a:cubicBezTo>
                    <a:pt x="334" y="1143"/>
                    <a:pt x="334" y="1143"/>
                    <a:pt x="334" y="1143"/>
                  </a:cubicBezTo>
                  <a:cubicBezTo>
                    <a:pt x="348" y="1026"/>
                    <a:pt x="348" y="1026"/>
                    <a:pt x="348" y="1026"/>
                  </a:cubicBezTo>
                  <a:cubicBezTo>
                    <a:pt x="378" y="951"/>
                    <a:pt x="378" y="951"/>
                    <a:pt x="378" y="951"/>
                  </a:cubicBezTo>
                  <a:cubicBezTo>
                    <a:pt x="378" y="950"/>
                    <a:pt x="378" y="950"/>
                    <a:pt x="378" y="949"/>
                  </a:cubicBezTo>
                  <a:cubicBezTo>
                    <a:pt x="379" y="772"/>
                    <a:pt x="379" y="772"/>
                    <a:pt x="379" y="772"/>
                  </a:cubicBezTo>
                  <a:cubicBezTo>
                    <a:pt x="385" y="772"/>
                    <a:pt x="385" y="772"/>
                    <a:pt x="385" y="772"/>
                  </a:cubicBezTo>
                  <a:cubicBezTo>
                    <a:pt x="386" y="772"/>
                    <a:pt x="387" y="772"/>
                    <a:pt x="387" y="772"/>
                  </a:cubicBezTo>
                  <a:cubicBezTo>
                    <a:pt x="415" y="751"/>
                    <a:pt x="415" y="751"/>
                    <a:pt x="415" y="751"/>
                  </a:cubicBezTo>
                  <a:cubicBezTo>
                    <a:pt x="415" y="751"/>
                    <a:pt x="416" y="750"/>
                    <a:pt x="416" y="749"/>
                  </a:cubicBezTo>
                  <a:cubicBezTo>
                    <a:pt x="423" y="732"/>
                    <a:pt x="425" y="711"/>
                    <a:pt x="425" y="687"/>
                  </a:cubicBezTo>
                  <a:cubicBezTo>
                    <a:pt x="425" y="687"/>
                    <a:pt x="425" y="687"/>
                    <a:pt x="425" y="686"/>
                  </a:cubicBezTo>
                  <a:cubicBezTo>
                    <a:pt x="426" y="686"/>
                    <a:pt x="427" y="685"/>
                    <a:pt x="427" y="684"/>
                  </a:cubicBezTo>
                  <a:cubicBezTo>
                    <a:pt x="427" y="621"/>
                    <a:pt x="427" y="621"/>
                    <a:pt x="427" y="621"/>
                  </a:cubicBezTo>
                  <a:cubicBezTo>
                    <a:pt x="423" y="548"/>
                    <a:pt x="409" y="482"/>
                    <a:pt x="384" y="423"/>
                  </a:cubicBezTo>
                  <a:cubicBezTo>
                    <a:pt x="372" y="338"/>
                    <a:pt x="351" y="272"/>
                    <a:pt x="322" y="225"/>
                  </a:cubicBezTo>
                  <a:cubicBezTo>
                    <a:pt x="322" y="224"/>
                    <a:pt x="321" y="224"/>
                    <a:pt x="321" y="224"/>
                  </a:cubicBezTo>
                  <a:cubicBezTo>
                    <a:pt x="286" y="201"/>
                    <a:pt x="286" y="201"/>
                    <a:pt x="286" y="201"/>
                  </a:cubicBezTo>
                  <a:cubicBezTo>
                    <a:pt x="283" y="190"/>
                    <a:pt x="283" y="190"/>
                    <a:pt x="283" y="190"/>
                  </a:cubicBezTo>
                  <a:cubicBezTo>
                    <a:pt x="283" y="190"/>
                    <a:pt x="283" y="189"/>
                    <a:pt x="282" y="189"/>
                  </a:cubicBezTo>
                  <a:cubicBezTo>
                    <a:pt x="268" y="173"/>
                    <a:pt x="268" y="173"/>
                    <a:pt x="268" y="173"/>
                  </a:cubicBezTo>
                  <a:cubicBezTo>
                    <a:pt x="268" y="168"/>
                    <a:pt x="268" y="168"/>
                    <a:pt x="268" y="168"/>
                  </a:cubicBezTo>
                  <a:cubicBezTo>
                    <a:pt x="270" y="165"/>
                    <a:pt x="270" y="165"/>
                    <a:pt x="270" y="165"/>
                  </a:cubicBezTo>
                  <a:cubicBezTo>
                    <a:pt x="270" y="165"/>
                    <a:pt x="270" y="164"/>
                    <a:pt x="270" y="164"/>
                  </a:cubicBezTo>
                  <a:cubicBezTo>
                    <a:pt x="275" y="153"/>
                    <a:pt x="278" y="141"/>
                    <a:pt x="279" y="128"/>
                  </a:cubicBezTo>
                  <a:cubicBezTo>
                    <a:pt x="286" y="123"/>
                    <a:pt x="289" y="113"/>
                    <a:pt x="288" y="99"/>
                  </a:cubicBezTo>
                  <a:cubicBezTo>
                    <a:pt x="288" y="99"/>
                    <a:pt x="288" y="98"/>
                    <a:pt x="288" y="98"/>
                  </a:cubicBezTo>
                  <a:cubicBezTo>
                    <a:pt x="288" y="98"/>
                    <a:pt x="288" y="98"/>
                    <a:pt x="288" y="98"/>
                  </a:cubicBezTo>
                  <a:cubicBezTo>
                    <a:pt x="288" y="97"/>
                    <a:pt x="288" y="97"/>
                    <a:pt x="288" y="96"/>
                  </a:cubicBezTo>
                  <a:cubicBezTo>
                    <a:pt x="286" y="90"/>
                    <a:pt x="284" y="86"/>
                    <a:pt x="281" y="84"/>
                  </a:cubicBezTo>
                  <a:cubicBezTo>
                    <a:pt x="281" y="82"/>
                    <a:pt x="281" y="82"/>
                    <a:pt x="281" y="82"/>
                  </a:cubicBezTo>
                  <a:cubicBezTo>
                    <a:pt x="285" y="56"/>
                    <a:pt x="285" y="56"/>
                    <a:pt x="285" y="56"/>
                  </a:cubicBezTo>
                  <a:cubicBezTo>
                    <a:pt x="289" y="26"/>
                    <a:pt x="278" y="8"/>
                    <a:pt x="253" y="2"/>
                  </a:cubicBezTo>
                  <a:cubicBezTo>
                    <a:pt x="253" y="2"/>
                    <a:pt x="253" y="2"/>
                    <a:pt x="253" y="2"/>
                  </a:cubicBezTo>
                  <a:cubicBezTo>
                    <a:pt x="251" y="1"/>
                    <a:pt x="250" y="1"/>
                    <a:pt x="249" y="1"/>
                  </a:cubicBezTo>
                  <a:cubicBezTo>
                    <a:pt x="248" y="1"/>
                    <a:pt x="248" y="1"/>
                    <a:pt x="248" y="1"/>
                  </a:cubicBezTo>
                  <a:cubicBezTo>
                    <a:pt x="219" y="0"/>
                    <a:pt x="197" y="2"/>
                    <a:pt x="183" y="9"/>
                  </a:cubicBezTo>
                  <a:cubicBezTo>
                    <a:pt x="168" y="16"/>
                    <a:pt x="161" y="26"/>
                    <a:pt x="160" y="41"/>
                  </a:cubicBezTo>
                  <a:close/>
                  <a:moveTo>
                    <a:pt x="111" y="418"/>
                  </a:moveTo>
                  <a:cubicBezTo>
                    <a:pt x="117" y="427"/>
                    <a:pt x="117" y="427"/>
                    <a:pt x="117" y="427"/>
                  </a:cubicBezTo>
                  <a:cubicBezTo>
                    <a:pt x="117" y="455"/>
                    <a:pt x="117" y="455"/>
                    <a:pt x="117" y="455"/>
                  </a:cubicBezTo>
                  <a:cubicBezTo>
                    <a:pt x="117" y="456"/>
                    <a:pt x="118" y="457"/>
                    <a:pt x="118" y="458"/>
                  </a:cubicBezTo>
                  <a:cubicBezTo>
                    <a:pt x="138" y="482"/>
                    <a:pt x="138" y="482"/>
                    <a:pt x="138" y="482"/>
                  </a:cubicBezTo>
                  <a:cubicBezTo>
                    <a:pt x="126" y="492"/>
                    <a:pt x="126" y="492"/>
                    <a:pt x="126" y="492"/>
                  </a:cubicBezTo>
                  <a:cubicBezTo>
                    <a:pt x="96" y="453"/>
                    <a:pt x="96" y="453"/>
                    <a:pt x="96" y="453"/>
                  </a:cubicBezTo>
                  <a:cubicBezTo>
                    <a:pt x="111" y="418"/>
                    <a:pt x="111" y="418"/>
                    <a:pt x="111" y="418"/>
                  </a:cubicBezTo>
                  <a:close/>
                  <a:moveTo>
                    <a:pt x="341" y="567"/>
                  </a:moveTo>
                  <a:cubicBezTo>
                    <a:pt x="347" y="579"/>
                    <a:pt x="347" y="579"/>
                    <a:pt x="347" y="579"/>
                  </a:cubicBezTo>
                  <a:cubicBezTo>
                    <a:pt x="347" y="601"/>
                    <a:pt x="347" y="601"/>
                    <a:pt x="347" y="601"/>
                  </a:cubicBezTo>
                  <a:cubicBezTo>
                    <a:pt x="347" y="602"/>
                    <a:pt x="347" y="602"/>
                    <a:pt x="348" y="603"/>
                  </a:cubicBezTo>
                  <a:cubicBezTo>
                    <a:pt x="369" y="643"/>
                    <a:pt x="369" y="643"/>
                    <a:pt x="369" y="643"/>
                  </a:cubicBezTo>
                  <a:cubicBezTo>
                    <a:pt x="363" y="673"/>
                    <a:pt x="363" y="673"/>
                    <a:pt x="363" y="673"/>
                  </a:cubicBezTo>
                  <a:cubicBezTo>
                    <a:pt x="363" y="674"/>
                    <a:pt x="363" y="674"/>
                    <a:pt x="363" y="674"/>
                  </a:cubicBezTo>
                  <a:cubicBezTo>
                    <a:pt x="363" y="674"/>
                    <a:pt x="363" y="674"/>
                    <a:pt x="363" y="674"/>
                  </a:cubicBezTo>
                  <a:cubicBezTo>
                    <a:pt x="363" y="675"/>
                    <a:pt x="363" y="676"/>
                    <a:pt x="364" y="677"/>
                  </a:cubicBezTo>
                  <a:cubicBezTo>
                    <a:pt x="364" y="677"/>
                    <a:pt x="364" y="677"/>
                    <a:pt x="365" y="677"/>
                  </a:cubicBezTo>
                  <a:cubicBezTo>
                    <a:pt x="360" y="689"/>
                    <a:pt x="360" y="689"/>
                    <a:pt x="360" y="689"/>
                  </a:cubicBezTo>
                  <a:cubicBezTo>
                    <a:pt x="359" y="689"/>
                    <a:pt x="359" y="690"/>
                    <a:pt x="359" y="691"/>
                  </a:cubicBezTo>
                  <a:cubicBezTo>
                    <a:pt x="360" y="697"/>
                    <a:pt x="360" y="703"/>
                    <a:pt x="359" y="710"/>
                  </a:cubicBezTo>
                  <a:cubicBezTo>
                    <a:pt x="353" y="689"/>
                    <a:pt x="353" y="689"/>
                    <a:pt x="353" y="689"/>
                  </a:cubicBezTo>
                  <a:cubicBezTo>
                    <a:pt x="354" y="688"/>
                    <a:pt x="355" y="687"/>
                    <a:pt x="356" y="686"/>
                  </a:cubicBezTo>
                  <a:cubicBezTo>
                    <a:pt x="357" y="685"/>
                    <a:pt x="357" y="684"/>
                    <a:pt x="357" y="683"/>
                  </a:cubicBezTo>
                  <a:cubicBezTo>
                    <a:pt x="341" y="567"/>
                    <a:pt x="341" y="567"/>
                    <a:pt x="341" y="567"/>
                  </a:cubicBezTo>
                  <a:close/>
                  <a:moveTo>
                    <a:pt x="370" y="747"/>
                  </a:moveTo>
                  <a:cubicBezTo>
                    <a:pt x="370" y="745"/>
                    <a:pt x="370" y="745"/>
                    <a:pt x="370" y="745"/>
                  </a:cubicBezTo>
                  <a:cubicBezTo>
                    <a:pt x="377" y="742"/>
                    <a:pt x="380" y="732"/>
                    <a:pt x="381" y="715"/>
                  </a:cubicBezTo>
                  <a:cubicBezTo>
                    <a:pt x="382" y="715"/>
                    <a:pt x="382" y="715"/>
                    <a:pt x="382" y="715"/>
                  </a:cubicBezTo>
                  <a:cubicBezTo>
                    <a:pt x="383" y="734"/>
                    <a:pt x="383" y="734"/>
                    <a:pt x="383" y="734"/>
                  </a:cubicBezTo>
                  <a:cubicBezTo>
                    <a:pt x="380" y="742"/>
                    <a:pt x="380" y="742"/>
                    <a:pt x="380" y="742"/>
                  </a:cubicBezTo>
                  <a:cubicBezTo>
                    <a:pt x="379" y="742"/>
                    <a:pt x="379" y="742"/>
                    <a:pt x="378" y="742"/>
                  </a:cubicBezTo>
                  <a:cubicBezTo>
                    <a:pt x="374" y="743"/>
                    <a:pt x="372" y="744"/>
                    <a:pt x="370" y="747"/>
                  </a:cubicBezTo>
                  <a:close/>
                  <a:moveTo>
                    <a:pt x="257" y="922"/>
                  </a:moveTo>
                  <a:cubicBezTo>
                    <a:pt x="258" y="928"/>
                    <a:pt x="260" y="934"/>
                    <a:pt x="264" y="941"/>
                  </a:cubicBezTo>
                  <a:cubicBezTo>
                    <a:pt x="246" y="971"/>
                    <a:pt x="246" y="971"/>
                    <a:pt x="246" y="971"/>
                  </a:cubicBezTo>
                  <a:cubicBezTo>
                    <a:pt x="247" y="965"/>
                    <a:pt x="247" y="958"/>
                    <a:pt x="247" y="952"/>
                  </a:cubicBezTo>
                  <a:cubicBezTo>
                    <a:pt x="252" y="941"/>
                    <a:pt x="255" y="931"/>
                    <a:pt x="257" y="922"/>
                  </a:cubicBezTo>
                  <a:close/>
                  <a:moveTo>
                    <a:pt x="260" y="904"/>
                  </a:moveTo>
                  <a:cubicBezTo>
                    <a:pt x="261" y="894"/>
                    <a:pt x="261" y="885"/>
                    <a:pt x="259" y="877"/>
                  </a:cubicBezTo>
                  <a:cubicBezTo>
                    <a:pt x="270" y="890"/>
                    <a:pt x="270" y="890"/>
                    <a:pt x="270" y="890"/>
                  </a:cubicBezTo>
                  <a:cubicBezTo>
                    <a:pt x="265" y="894"/>
                    <a:pt x="262" y="899"/>
                    <a:pt x="260" y="90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1" name="Freeform 36"/>
            <p:cNvSpPr/>
            <p:nvPr/>
          </p:nvSpPr>
          <p:spPr bwMode="auto">
            <a:xfrm>
              <a:off x="4174" y="852"/>
              <a:ext cx="147" cy="232"/>
            </a:xfrm>
            <a:custGeom>
              <a:avLst/>
              <a:gdLst>
                <a:gd name="T0" fmla="*/ 29 w 62"/>
                <a:gd name="T1" fmla="*/ 1 h 98"/>
                <a:gd name="T2" fmla="*/ 25 w 62"/>
                <a:gd name="T3" fmla="*/ 0 h 98"/>
                <a:gd name="T4" fmla="*/ 28 w 62"/>
                <a:gd name="T5" fmla="*/ 29 h 98"/>
                <a:gd name="T6" fmla="*/ 0 w 62"/>
                <a:gd name="T7" fmla="*/ 52 h 98"/>
                <a:gd name="T8" fmla="*/ 28 w 62"/>
                <a:gd name="T9" fmla="*/ 43 h 98"/>
                <a:gd name="T10" fmla="*/ 29 w 62"/>
                <a:gd name="T11" fmla="*/ 42 h 98"/>
                <a:gd name="T12" fmla="*/ 45 w 62"/>
                <a:gd name="T13" fmla="*/ 65 h 98"/>
                <a:gd name="T14" fmla="*/ 47 w 62"/>
                <a:gd name="T15" fmla="*/ 90 h 98"/>
                <a:gd name="T16" fmla="*/ 54 w 62"/>
                <a:gd name="T17" fmla="*/ 98 h 98"/>
                <a:gd name="T18" fmla="*/ 54 w 62"/>
                <a:gd name="T19" fmla="*/ 83 h 98"/>
                <a:gd name="T20" fmla="*/ 54 w 62"/>
                <a:gd name="T21" fmla="*/ 76 h 98"/>
                <a:gd name="T22" fmla="*/ 58 w 62"/>
                <a:gd name="T23" fmla="*/ 51 h 98"/>
                <a:gd name="T24" fmla="*/ 29 w 62"/>
                <a:gd name="T25" fmla="*/ 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98">
                  <a:moveTo>
                    <a:pt x="29" y="1"/>
                  </a:moveTo>
                  <a:cubicBezTo>
                    <a:pt x="28" y="0"/>
                    <a:pt x="27" y="0"/>
                    <a:pt x="25" y="0"/>
                  </a:cubicBezTo>
                  <a:cubicBezTo>
                    <a:pt x="53" y="25"/>
                    <a:pt x="54" y="35"/>
                    <a:pt x="28" y="29"/>
                  </a:cubicBezTo>
                  <a:cubicBezTo>
                    <a:pt x="23" y="39"/>
                    <a:pt x="13" y="47"/>
                    <a:pt x="0" y="52"/>
                  </a:cubicBezTo>
                  <a:cubicBezTo>
                    <a:pt x="11" y="52"/>
                    <a:pt x="21" y="49"/>
                    <a:pt x="28" y="43"/>
                  </a:cubicBezTo>
                  <a:cubicBezTo>
                    <a:pt x="28" y="42"/>
                    <a:pt x="28" y="42"/>
                    <a:pt x="29" y="42"/>
                  </a:cubicBezTo>
                  <a:cubicBezTo>
                    <a:pt x="41" y="42"/>
                    <a:pt x="46" y="49"/>
                    <a:pt x="45" y="65"/>
                  </a:cubicBezTo>
                  <a:cubicBezTo>
                    <a:pt x="47" y="90"/>
                    <a:pt x="47" y="90"/>
                    <a:pt x="47" y="90"/>
                  </a:cubicBezTo>
                  <a:cubicBezTo>
                    <a:pt x="54" y="98"/>
                    <a:pt x="54" y="98"/>
                    <a:pt x="54" y="98"/>
                  </a:cubicBezTo>
                  <a:cubicBezTo>
                    <a:pt x="54" y="83"/>
                    <a:pt x="54" y="83"/>
                    <a:pt x="54" y="83"/>
                  </a:cubicBezTo>
                  <a:cubicBezTo>
                    <a:pt x="54" y="76"/>
                    <a:pt x="54" y="76"/>
                    <a:pt x="54" y="76"/>
                  </a:cubicBezTo>
                  <a:cubicBezTo>
                    <a:pt x="58" y="51"/>
                    <a:pt x="58" y="51"/>
                    <a:pt x="58" y="51"/>
                  </a:cubicBezTo>
                  <a:cubicBezTo>
                    <a:pt x="62" y="23"/>
                    <a:pt x="52" y="7"/>
                    <a:pt x="29" y="1"/>
                  </a:cubicBezTo>
                  <a:close/>
                </a:path>
              </a:pathLst>
            </a:custGeom>
            <a:solidFill>
              <a:srgbClr val="11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2" name="Freeform 37"/>
            <p:cNvSpPr/>
            <p:nvPr/>
          </p:nvSpPr>
          <p:spPr bwMode="auto">
            <a:xfrm>
              <a:off x="4029" y="1285"/>
              <a:ext cx="620" cy="1210"/>
            </a:xfrm>
            <a:custGeom>
              <a:avLst/>
              <a:gdLst>
                <a:gd name="T0" fmla="*/ 139 w 261"/>
                <a:gd name="T1" fmla="*/ 65 h 511"/>
                <a:gd name="T2" fmla="*/ 139 w 261"/>
                <a:gd name="T3" fmla="*/ 40 h 511"/>
                <a:gd name="T4" fmla="*/ 187 w 261"/>
                <a:gd name="T5" fmla="*/ 132 h 511"/>
                <a:gd name="T6" fmla="*/ 199 w 261"/>
                <a:gd name="T7" fmla="*/ 191 h 511"/>
                <a:gd name="T8" fmla="*/ 207 w 261"/>
                <a:gd name="T9" fmla="*/ 243 h 511"/>
                <a:gd name="T10" fmla="*/ 230 w 261"/>
                <a:gd name="T11" fmla="*/ 304 h 511"/>
                <a:gd name="T12" fmla="*/ 251 w 261"/>
                <a:gd name="T13" fmla="*/ 439 h 511"/>
                <a:gd name="T14" fmla="*/ 247 w 261"/>
                <a:gd name="T15" fmla="*/ 469 h 511"/>
                <a:gd name="T16" fmla="*/ 207 w 261"/>
                <a:gd name="T17" fmla="*/ 477 h 511"/>
                <a:gd name="T18" fmla="*/ 205 w 261"/>
                <a:gd name="T19" fmla="*/ 486 h 511"/>
                <a:gd name="T20" fmla="*/ 208 w 261"/>
                <a:gd name="T21" fmla="*/ 487 h 511"/>
                <a:gd name="T22" fmla="*/ 258 w 261"/>
                <a:gd name="T23" fmla="*/ 496 h 511"/>
                <a:gd name="T24" fmla="*/ 261 w 261"/>
                <a:gd name="T25" fmla="*/ 496 h 511"/>
                <a:gd name="T26" fmla="*/ 261 w 261"/>
                <a:gd name="T27" fmla="*/ 433 h 511"/>
                <a:gd name="T28" fmla="*/ 218 w 261"/>
                <a:gd name="T29" fmla="*/ 236 h 511"/>
                <a:gd name="T30" fmla="*/ 157 w 261"/>
                <a:gd name="T31" fmla="*/ 39 h 511"/>
                <a:gd name="T32" fmla="*/ 121 w 261"/>
                <a:gd name="T33" fmla="*/ 15 h 511"/>
                <a:gd name="T34" fmla="*/ 131 w 261"/>
                <a:gd name="T35" fmla="*/ 56 h 511"/>
                <a:gd name="T36" fmla="*/ 111 w 261"/>
                <a:gd name="T37" fmla="*/ 36 h 511"/>
                <a:gd name="T38" fmla="*/ 94 w 261"/>
                <a:gd name="T39" fmla="*/ 89 h 511"/>
                <a:gd name="T40" fmla="*/ 88 w 261"/>
                <a:gd name="T41" fmla="*/ 81 h 511"/>
                <a:gd name="T42" fmla="*/ 53 w 261"/>
                <a:gd name="T43" fmla="*/ 41 h 511"/>
                <a:gd name="T44" fmla="*/ 30 w 261"/>
                <a:gd name="T45" fmla="*/ 62 h 511"/>
                <a:gd name="T46" fmla="*/ 6 w 261"/>
                <a:gd name="T47" fmla="*/ 0 h 511"/>
                <a:gd name="T48" fmla="*/ 0 w 261"/>
                <a:gd name="T49" fmla="*/ 5 h 511"/>
                <a:gd name="T50" fmla="*/ 25 w 261"/>
                <a:gd name="T51" fmla="*/ 76 h 511"/>
                <a:gd name="T52" fmla="*/ 50 w 261"/>
                <a:gd name="T53" fmla="*/ 55 h 511"/>
                <a:gd name="T54" fmla="*/ 85 w 261"/>
                <a:gd name="T55" fmla="*/ 95 h 511"/>
                <a:gd name="T56" fmla="*/ 118 w 261"/>
                <a:gd name="T57" fmla="*/ 216 h 511"/>
                <a:gd name="T58" fmla="*/ 144 w 261"/>
                <a:gd name="T59" fmla="*/ 459 h 511"/>
                <a:gd name="T60" fmla="*/ 117 w 261"/>
                <a:gd name="T61" fmla="*/ 500 h 511"/>
                <a:gd name="T62" fmla="*/ 128 w 261"/>
                <a:gd name="T63" fmla="*/ 511 h 511"/>
                <a:gd name="T64" fmla="*/ 148 w 261"/>
                <a:gd name="T65" fmla="*/ 476 h 511"/>
                <a:gd name="T66" fmla="*/ 154 w 261"/>
                <a:gd name="T67" fmla="*/ 464 h 511"/>
                <a:gd name="T68" fmla="*/ 144 w 261"/>
                <a:gd name="T69" fmla="*/ 329 h 511"/>
                <a:gd name="T70" fmla="*/ 119 w 261"/>
                <a:gd name="T71" fmla="*/ 165 h 511"/>
                <a:gd name="T72" fmla="*/ 95 w 261"/>
                <a:gd name="T73" fmla="*/ 92 h 511"/>
                <a:gd name="T74" fmla="*/ 117 w 261"/>
                <a:gd name="T75" fmla="*/ 54 h 511"/>
                <a:gd name="T76" fmla="*/ 139 w 261"/>
                <a:gd name="T77" fmla="*/ 6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1" h="511">
                  <a:moveTo>
                    <a:pt x="139" y="65"/>
                  </a:moveTo>
                  <a:cubicBezTo>
                    <a:pt x="139" y="40"/>
                    <a:pt x="139" y="40"/>
                    <a:pt x="139" y="40"/>
                  </a:cubicBezTo>
                  <a:cubicBezTo>
                    <a:pt x="161" y="66"/>
                    <a:pt x="177" y="96"/>
                    <a:pt x="187" y="132"/>
                  </a:cubicBezTo>
                  <a:cubicBezTo>
                    <a:pt x="199" y="191"/>
                    <a:pt x="199" y="191"/>
                    <a:pt x="199" y="191"/>
                  </a:cubicBezTo>
                  <a:cubicBezTo>
                    <a:pt x="207" y="243"/>
                    <a:pt x="207" y="243"/>
                    <a:pt x="207" y="243"/>
                  </a:cubicBezTo>
                  <a:cubicBezTo>
                    <a:pt x="230" y="304"/>
                    <a:pt x="230" y="304"/>
                    <a:pt x="230" y="304"/>
                  </a:cubicBezTo>
                  <a:cubicBezTo>
                    <a:pt x="251" y="439"/>
                    <a:pt x="251" y="439"/>
                    <a:pt x="251" y="439"/>
                  </a:cubicBezTo>
                  <a:cubicBezTo>
                    <a:pt x="247" y="469"/>
                    <a:pt x="247" y="469"/>
                    <a:pt x="247" y="469"/>
                  </a:cubicBezTo>
                  <a:cubicBezTo>
                    <a:pt x="207" y="477"/>
                    <a:pt x="207" y="477"/>
                    <a:pt x="207" y="477"/>
                  </a:cubicBezTo>
                  <a:cubicBezTo>
                    <a:pt x="205" y="486"/>
                    <a:pt x="205" y="486"/>
                    <a:pt x="205" y="486"/>
                  </a:cubicBezTo>
                  <a:cubicBezTo>
                    <a:pt x="208" y="487"/>
                    <a:pt x="208" y="487"/>
                    <a:pt x="208" y="487"/>
                  </a:cubicBezTo>
                  <a:cubicBezTo>
                    <a:pt x="226" y="482"/>
                    <a:pt x="243" y="485"/>
                    <a:pt x="258" y="496"/>
                  </a:cubicBezTo>
                  <a:cubicBezTo>
                    <a:pt x="261" y="496"/>
                    <a:pt x="261" y="496"/>
                    <a:pt x="261" y="496"/>
                  </a:cubicBezTo>
                  <a:cubicBezTo>
                    <a:pt x="261" y="433"/>
                    <a:pt x="261" y="433"/>
                    <a:pt x="261" y="433"/>
                  </a:cubicBezTo>
                  <a:cubicBezTo>
                    <a:pt x="257" y="360"/>
                    <a:pt x="243" y="295"/>
                    <a:pt x="218" y="236"/>
                  </a:cubicBezTo>
                  <a:cubicBezTo>
                    <a:pt x="206" y="151"/>
                    <a:pt x="186" y="86"/>
                    <a:pt x="157" y="39"/>
                  </a:cubicBezTo>
                  <a:cubicBezTo>
                    <a:pt x="121" y="15"/>
                    <a:pt x="121" y="15"/>
                    <a:pt x="121" y="15"/>
                  </a:cubicBezTo>
                  <a:cubicBezTo>
                    <a:pt x="131" y="56"/>
                    <a:pt x="131" y="56"/>
                    <a:pt x="131" y="56"/>
                  </a:cubicBezTo>
                  <a:cubicBezTo>
                    <a:pt x="111" y="36"/>
                    <a:pt x="111" y="36"/>
                    <a:pt x="111" y="36"/>
                  </a:cubicBezTo>
                  <a:cubicBezTo>
                    <a:pt x="94" y="89"/>
                    <a:pt x="94" y="89"/>
                    <a:pt x="94" y="89"/>
                  </a:cubicBezTo>
                  <a:cubicBezTo>
                    <a:pt x="88" y="81"/>
                    <a:pt x="88" y="81"/>
                    <a:pt x="88" y="81"/>
                  </a:cubicBezTo>
                  <a:cubicBezTo>
                    <a:pt x="53" y="41"/>
                    <a:pt x="53" y="41"/>
                    <a:pt x="53" y="41"/>
                  </a:cubicBezTo>
                  <a:cubicBezTo>
                    <a:pt x="43" y="45"/>
                    <a:pt x="35" y="52"/>
                    <a:pt x="30" y="62"/>
                  </a:cubicBezTo>
                  <a:cubicBezTo>
                    <a:pt x="6" y="0"/>
                    <a:pt x="6" y="0"/>
                    <a:pt x="6" y="0"/>
                  </a:cubicBezTo>
                  <a:cubicBezTo>
                    <a:pt x="4" y="1"/>
                    <a:pt x="2" y="3"/>
                    <a:pt x="0" y="5"/>
                  </a:cubicBezTo>
                  <a:cubicBezTo>
                    <a:pt x="25" y="76"/>
                    <a:pt x="25" y="76"/>
                    <a:pt x="25" y="76"/>
                  </a:cubicBezTo>
                  <a:cubicBezTo>
                    <a:pt x="50" y="55"/>
                    <a:pt x="50" y="55"/>
                    <a:pt x="50" y="55"/>
                  </a:cubicBezTo>
                  <a:cubicBezTo>
                    <a:pt x="85" y="95"/>
                    <a:pt x="85" y="95"/>
                    <a:pt x="85" y="95"/>
                  </a:cubicBezTo>
                  <a:cubicBezTo>
                    <a:pt x="118" y="216"/>
                    <a:pt x="118" y="216"/>
                    <a:pt x="118" y="216"/>
                  </a:cubicBezTo>
                  <a:cubicBezTo>
                    <a:pt x="144" y="459"/>
                    <a:pt x="144" y="459"/>
                    <a:pt x="144" y="459"/>
                  </a:cubicBezTo>
                  <a:cubicBezTo>
                    <a:pt x="117" y="500"/>
                    <a:pt x="117" y="500"/>
                    <a:pt x="117" y="500"/>
                  </a:cubicBezTo>
                  <a:cubicBezTo>
                    <a:pt x="120" y="505"/>
                    <a:pt x="124" y="509"/>
                    <a:pt x="128" y="511"/>
                  </a:cubicBezTo>
                  <a:cubicBezTo>
                    <a:pt x="148" y="476"/>
                    <a:pt x="148" y="476"/>
                    <a:pt x="148" y="476"/>
                  </a:cubicBezTo>
                  <a:cubicBezTo>
                    <a:pt x="154" y="464"/>
                    <a:pt x="154" y="464"/>
                    <a:pt x="154" y="464"/>
                  </a:cubicBezTo>
                  <a:cubicBezTo>
                    <a:pt x="144" y="329"/>
                    <a:pt x="144" y="329"/>
                    <a:pt x="144" y="329"/>
                  </a:cubicBezTo>
                  <a:cubicBezTo>
                    <a:pt x="119" y="165"/>
                    <a:pt x="119" y="165"/>
                    <a:pt x="119" y="165"/>
                  </a:cubicBezTo>
                  <a:cubicBezTo>
                    <a:pt x="95" y="92"/>
                    <a:pt x="95" y="92"/>
                    <a:pt x="95" y="92"/>
                  </a:cubicBezTo>
                  <a:cubicBezTo>
                    <a:pt x="117" y="54"/>
                    <a:pt x="117" y="54"/>
                    <a:pt x="117" y="54"/>
                  </a:cubicBezTo>
                  <a:cubicBezTo>
                    <a:pt x="139" y="65"/>
                    <a:pt x="139" y="65"/>
                    <a:pt x="139" y="6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3" name="Freeform 38"/>
            <p:cNvSpPr>
              <a:spLocks noEditPoints="1"/>
            </p:cNvSpPr>
            <p:nvPr/>
          </p:nvSpPr>
          <p:spPr bwMode="auto">
            <a:xfrm>
              <a:off x="4254" y="1380"/>
              <a:ext cx="371" cy="1122"/>
            </a:xfrm>
            <a:custGeom>
              <a:avLst/>
              <a:gdLst>
                <a:gd name="T0" fmla="*/ 44 w 156"/>
                <a:gd name="T1" fmla="*/ 0 h 474"/>
                <a:gd name="T2" fmla="*/ 44 w 156"/>
                <a:gd name="T3" fmla="*/ 25 h 474"/>
                <a:gd name="T4" fmla="*/ 22 w 156"/>
                <a:gd name="T5" fmla="*/ 14 h 474"/>
                <a:gd name="T6" fmla="*/ 0 w 156"/>
                <a:gd name="T7" fmla="*/ 52 h 474"/>
                <a:gd name="T8" fmla="*/ 24 w 156"/>
                <a:gd name="T9" fmla="*/ 125 h 474"/>
                <a:gd name="T10" fmla="*/ 49 w 156"/>
                <a:gd name="T11" fmla="*/ 289 h 474"/>
                <a:gd name="T12" fmla="*/ 59 w 156"/>
                <a:gd name="T13" fmla="*/ 424 h 474"/>
                <a:gd name="T14" fmla="*/ 53 w 156"/>
                <a:gd name="T15" fmla="*/ 436 h 474"/>
                <a:gd name="T16" fmla="*/ 54 w 156"/>
                <a:gd name="T17" fmla="*/ 474 h 474"/>
                <a:gd name="T18" fmla="*/ 83 w 156"/>
                <a:gd name="T19" fmla="*/ 451 h 474"/>
                <a:gd name="T20" fmla="*/ 79 w 156"/>
                <a:gd name="T21" fmla="*/ 403 h 474"/>
                <a:gd name="T22" fmla="*/ 69 w 156"/>
                <a:gd name="T23" fmla="*/ 326 h 474"/>
                <a:gd name="T24" fmla="*/ 65 w 156"/>
                <a:gd name="T25" fmla="*/ 249 h 474"/>
                <a:gd name="T26" fmla="*/ 72 w 156"/>
                <a:gd name="T27" fmla="*/ 140 h 474"/>
                <a:gd name="T28" fmla="*/ 72 w 156"/>
                <a:gd name="T29" fmla="*/ 60 h 474"/>
                <a:gd name="T30" fmla="*/ 84 w 156"/>
                <a:gd name="T31" fmla="*/ 125 h 474"/>
                <a:gd name="T32" fmla="*/ 76 w 156"/>
                <a:gd name="T33" fmla="*/ 307 h 474"/>
                <a:gd name="T34" fmla="*/ 77 w 156"/>
                <a:gd name="T35" fmla="*/ 316 h 474"/>
                <a:gd name="T36" fmla="*/ 94 w 156"/>
                <a:gd name="T37" fmla="*/ 350 h 474"/>
                <a:gd name="T38" fmla="*/ 94 w 156"/>
                <a:gd name="T39" fmla="*/ 373 h 474"/>
                <a:gd name="T40" fmla="*/ 116 w 156"/>
                <a:gd name="T41" fmla="*/ 414 h 474"/>
                <a:gd name="T42" fmla="*/ 112 w 156"/>
                <a:gd name="T43" fmla="*/ 437 h 474"/>
                <a:gd name="T44" fmla="*/ 152 w 156"/>
                <a:gd name="T45" fmla="*/ 429 h 474"/>
                <a:gd name="T46" fmla="*/ 156 w 156"/>
                <a:gd name="T47" fmla="*/ 399 h 474"/>
                <a:gd name="T48" fmla="*/ 135 w 156"/>
                <a:gd name="T49" fmla="*/ 264 h 474"/>
                <a:gd name="T50" fmla="*/ 112 w 156"/>
                <a:gd name="T51" fmla="*/ 203 h 474"/>
                <a:gd name="T52" fmla="*/ 104 w 156"/>
                <a:gd name="T53" fmla="*/ 151 h 474"/>
                <a:gd name="T54" fmla="*/ 92 w 156"/>
                <a:gd name="T55" fmla="*/ 92 h 474"/>
                <a:gd name="T56" fmla="*/ 44 w 156"/>
                <a:gd name="T57" fmla="*/ 0 h 474"/>
                <a:gd name="T58" fmla="*/ 80 w 156"/>
                <a:gd name="T59" fmla="*/ 307 h 474"/>
                <a:gd name="T60" fmla="*/ 80 w 156"/>
                <a:gd name="T61" fmla="*/ 298 h 474"/>
                <a:gd name="T62" fmla="*/ 106 w 156"/>
                <a:gd name="T63" fmla="*/ 336 h 474"/>
                <a:gd name="T64" fmla="*/ 106 w 156"/>
                <a:gd name="T65" fmla="*/ 366 h 474"/>
                <a:gd name="T66" fmla="*/ 125 w 156"/>
                <a:gd name="T67" fmla="*/ 407 h 474"/>
                <a:gd name="T68" fmla="*/ 125 w 156"/>
                <a:gd name="T69" fmla="*/ 431 h 474"/>
                <a:gd name="T70" fmla="*/ 116 w 156"/>
                <a:gd name="T71" fmla="*/ 433 h 474"/>
                <a:gd name="T72" fmla="*/ 119 w 156"/>
                <a:gd name="T73" fmla="*/ 415 h 474"/>
                <a:gd name="T74" fmla="*/ 119 w 156"/>
                <a:gd name="T75" fmla="*/ 413 h 474"/>
                <a:gd name="T76" fmla="*/ 98 w 156"/>
                <a:gd name="T77" fmla="*/ 372 h 474"/>
                <a:gd name="T78" fmla="*/ 98 w 156"/>
                <a:gd name="T79" fmla="*/ 350 h 474"/>
                <a:gd name="T80" fmla="*/ 97 w 156"/>
                <a:gd name="T81" fmla="*/ 349 h 474"/>
                <a:gd name="T82" fmla="*/ 81 w 156"/>
                <a:gd name="T83" fmla="*/ 315 h 474"/>
                <a:gd name="T84" fmla="*/ 80 w 156"/>
                <a:gd name="T85" fmla="*/ 30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474">
                  <a:moveTo>
                    <a:pt x="44" y="0"/>
                  </a:moveTo>
                  <a:cubicBezTo>
                    <a:pt x="44" y="25"/>
                    <a:pt x="44" y="25"/>
                    <a:pt x="44" y="25"/>
                  </a:cubicBezTo>
                  <a:cubicBezTo>
                    <a:pt x="22" y="14"/>
                    <a:pt x="22" y="14"/>
                    <a:pt x="22" y="14"/>
                  </a:cubicBezTo>
                  <a:cubicBezTo>
                    <a:pt x="0" y="52"/>
                    <a:pt x="0" y="52"/>
                    <a:pt x="0" y="52"/>
                  </a:cubicBezTo>
                  <a:cubicBezTo>
                    <a:pt x="24" y="125"/>
                    <a:pt x="24" y="125"/>
                    <a:pt x="24" y="125"/>
                  </a:cubicBezTo>
                  <a:cubicBezTo>
                    <a:pt x="49" y="289"/>
                    <a:pt x="49" y="289"/>
                    <a:pt x="49" y="289"/>
                  </a:cubicBezTo>
                  <a:cubicBezTo>
                    <a:pt x="59" y="424"/>
                    <a:pt x="59" y="424"/>
                    <a:pt x="59" y="424"/>
                  </a:cubicBezTo>
                  <a:cubicBezTo>
                    <a:pt x="53" y="436"/>
                    <a:pt x="53" y="436"/>
                    <a:pt x="53" y="436"/>
                  </a:cubicBezTo>
                  <a:cubicBezTo>
                    <a:pt x="54" y="474"/>
                    <a:pt x="54" y="474"/>
                    <a:pt x="54" y="474"/>
                  </a:cubicBezTo>
                  <a:cubicBezTo>
                    <a:pt x="83" y="451"/>
                    <a:pt x="83" y="451"/>
                    <a:pt x="83" y="451"/>
                  </a:cubicBezTo>
                  <a:cubicBezTo>
                    <a:pt x="79" y="403"/>
                    <a:pt x="79" y="403"/>
                    <a:pt x="79" y="403"/>
                  </a:cubicBezTo>
                  <a:cubicBezTo>
                    <a:pt x="69" y="326"/>
                    <a:pt x="69" y="326"/>
                    <a:pt x="69" y="326"/>
                  </a:cubicBezTo>
                  <a:cubicBezTo>
                    <a:pt x="65" y="249"/>
                    <a:pt x="65" y="249"/>
                    <a:pt x="65" y="249"/>
                  </a:cubicBezTo>
                  <a:cubicBezTo>
                    <a:pt x="72" y="140"/>
                    <a:pt x="72" y="140"/>
                    <a:pt x="72" y="140"/>
                  </a:cubicBezTo>
                  <a:cubicBezTo>
                    <a:pt x="72" y="60"/>
                    <a:pt x="72" y="60"/>
                    <a:pt x="72" y="60"/>
                  </a:cubicBezTo>
                  <a:cubicBezTo>
                    <a:pt x="84" y="125"/>
                    <a:pt x="84" y="125"/>
                    <a:pt x="84" y="125"/>
                  </a:cubicBezTo>
                  <a:cubicBezTo>
                    <a:pt x="76" y="307"/>
                    <a:pt x="76" y="307"/>
                    <a:pt x="76" y="307"/>
                  </a:cubicBezTo>
                  <a:cubicBezTo>
                    <a:pt x="77" y="316"/>
                    <a:pt x="77" y="316"/>
                    <a:pt x="77" y="316"/>
                  </a:cubicBezTo>
                  <a:cubicBezTo>
                    <a:pt x="94" y="350"/>
                    <a:pt x="94" y="350"/>
                    <a:pt x="94" y="350"/>
                  </a:cubicBezTo>
                  <a:cubicBezTo>
                    <a:pt x="94" y="373"/>
                    <a:pt x="94" y="373"/>
                    <a:pt x="94" y="373"/>
                  </a:cubicBezTo>
                  <a:cubicBezTo>
                    <a:pt x="116" y="414"/>
                    <a:pt x="116" y="414"/>
                    <a:pt x="116" y="414"/>
                  </a:cubicBezTo>
                  <a:cubicBezTo>
                    <a:pt x="112" y="437"/>
                    <a:pt x="112" y="437"/>
                    <a:pt x="112" y="437"/>
                  </a:cubicBezTo>
                  <a:cubicBezTo>
                    <a:pt x="152" y="429"/>
                    <a:pt x="152" y="429"/>
                    <a:pt x="152" y="429"/>
                  </a:cubicBezTo>
                  <a:cubicBezTo>
                    <a:pt x="156" y="399"/>
                    <a:pt x="156" y="399"/>
                    <a:pt x="156" y="399"/>
                  </a:cubicBezTo>
                  <a:cubicBezTo>
                    <a:pt x="135" y="264"/>
                    <a:pt x="135" y="264"/>
                    <a:pt x="135" y="264"/>
                  </a:cubicBezTo>
                  <a:cubicBezTo>
                    <a:pt x="112" y="203"/>
                    <a:pt x="112" y="203"/>
                    <a:pt x="112" y="203"/>
                  </a:cubicBezTo>
                  <a:cubicBezTo>
                    <a:pt x="104" y="151"/>
                    <a:pt x="104" y="151"/>
                    <a:pt x="104" y="151"/>
                  </a:cubicBezTo>
                  <a:cubicBezTo>
                    <a:pt x="92" y="92"/>
                    <a:pt x="92" y="92"/>
                    <a:pt x="92" y="92"/>
                  </a:cubicBezTo>
                  <a:cubicBezTo>
                    <a:pt x="82" y="56"/>
                    <a:pt x="66" y="26"/>
                    <a:pt x="44" y="0"/>
                  </a:cubicBezTo>
                  <a:close/>
                  <a:moveTo>
                    <a:pt x="80" y="307"/>
                  </a:moveTo>
                  <a:cubicBezTo>
                    <a:pt x="80" y="298"/>
                    <a:pt x="80" y="298"/>
                    <a:pt x="80" y="298"/>
                  </a:cubicBezTo>
                  <a:cubicBezTo>
                    <a:pt x="106" y="336"/>
                    <a:pt x="106" y="336"/>
                    <a:pt x="106" y="336"/>
                  </a:cubicBezTo>
                  <a:cubicBezTo>
                    <a:pt x="106" y="366"/>
                    <a:pt x="106" y="366"/>
                    <a:pt x="106" y="366"/>
                  </a:cubicBezTo>
                  <a:cubicBezTo>
                    <a:pt x="125" y="407"/>
                    <a:pt x="125" y="407"/>
                    <a:pt x="125" y="407"/>
                  </a:cubicBezTo>
                  <a:cubicBezTo>
                    <a:pt x="125" y="431"/>
                    <a:pt x="125" y="431"/>
                    <a:pt x="125" y="431"/>
                  </a:cubicBezTo>
                  <a:cubicBezTo>
                    <a:pt x="116" y="433"/>
                    <a:pt x="116" y="433"/>
                    <a:pt x="116" y="433"/>
                  </a:cubicBezTo>
                  <a:cubicBezTo>
                    <a:pt x="119" y="415"/>
                    <a:pt x="119" y="415"/>
                    <a:pt x="119" y="415"/>
                  </a:cubicBezTo>
                  <a:cubicBezTo>
                    <a:pt x="119" y="414"/>
                    <a:pt x="119" y="413"/>
                    <a:pt x="119" y="413"/>
                  </a:cubicBezTo>
                  <a:cubicBezTo>
                    <a:pt x="98" y="372"/>
                    <a:pt x="98" y="372"/>
                    <a:pt x="98" y="372"/>
                  </a:cubicBezTo>
                  <a:cubicBezTo>
                    <a:pt x="98" y="350"/>
                    <a:pt x="98" y="350"/>
                    <a:pt x="98" y="350"/>
                  </a:cubicBezTo>
                  <a:cubicBezTo>
                    <a:pt x="98" y="350"/>
                    <a:pt x="98" y="349"/>
                    <a:pt x="97" y="349"/>
                  </a:cubicBezTo>
                  <a:cubicBezTo>
                    <a:pt x="81" y="315"/>
                    <a:pt x="81" y="315"/>
                    <a:pt x="81" y="315"/>
                  </a:cubicBezTo>
                  <a:cubicBezTo>
                    <a:pt x="80" y="307"/>
                    <a:pt x="80" y="307"/>
                    <a:pt x="80" y="30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4" name="Freeform 39"/>
            <p:cNvSpPr/>
            <p:nvPr/>
          </p:nvSpPr>
          <p:spPr bwMode="auto">
            <a:xfrm>
              <a:off x="4444" y="2085"/>
              <a:ext cx="107" cy="320"/>
            </a:xfrm>
            <a:custGeom>
              <a:avLst/>
              <a:gdLst>
                <a:gd name="T0" fmla="*/ 0 w 45"/>
                <a:gd name="T1" fmla="*/ 0 h 135"/>
                <a:gd name="T2" fmla="*/ 0 w 45"/>
                <a:gd name="T3" fmla="*/ 9 h 135"/>
                <a:gd name="T4" fmla="*/ 1 w 45"/>
                <a:gd name="T5" fmla="*/ 17 h 135"/>
                <a:gd name="T6" fmla="*/ 17 w 45"/>
                <a:gd name="T7" fmla="*/ 51 h 135"/>
                <a:gd name="T8" fmla="*/ 18 w 45"/>
                <a:gd name="T9" fmla="*/ 52 h 135"/>
                <a:gd name="T10" fmla="*/ 18 w 45"/>
                <a:gd name="T11" fmla="*/ 74 h 135"/>
                <a:gd name="T12" fmla="*/ 39 w 45"/>
                <a:gd name="T13" fmla="*/ 115 h 135"/>
                <a:gd name="T14" fmla="*/ 39 w 45"/>
                <a:gd name="T15" fmla="*/ 117 h 135"/>
                <a:gd name="T16" fmla="*/ 36 w 45"/>
                <a:gd name="T17" fmla="*/ 135 h 135"/>
                <a:gd name="T18" fmla="*/ 45 w 45"/>
                <a:gd name="T19" fmla="*/ 133 h 135"/>
                <a:gd name="T20" fmla="*/ 45 w 45"/>
                <a:gd name="T21" fmla="*/ 109 h 135"/>
                <a:gd name="T22" fmla="*/ 26 w 45"/>
                <a:gd name="T23" fmla="*/ 68 h 135"/>
                <a:gd name="T24" fmla="*/ 26 w 45"/>
                <a:gd name="T25" fmla="*/ 38 h 135"/>
                <a:gd name="T26" fmla="*/ 0 w 4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135">
                  <a:moveTo>
                    <a:pt x="0" y="0"/>
                  </a:moveTo>
                  <a:cubicBezTo>
                    <a:pt x="0" y="9"/>
                    <a:pt x="0" y="9"/>
                    <a:pt x="0" y="9"/>
                  </a:cubicBezTo>
                  <a:cubicBezTo>
                    <a:pt x="1" y="17"/>
                    <a:pt x="1" y="17"/>
                    <a:pt x="1" y="17"/>
                  </a:cubicBezTo>
                  <a:cubicBezTo>
                    <a:pt x="17" y="51"/>
                    <a:pt x="17" y="51"/>
                    <a:pt x="17" y="51"/>
                  </a:cubicBezTo>
                  <a:cubicBezTo>
                    <a:pt x="18" y="51"/>
                    <a:pt x="18" y="52"/>
                    <a:pt x="18" y="52"/>
                  </a:cubicBezTo>
                  <a:cubicBezTo>
                    <a:pt x="18" y="74"/>
                    <a:pt x="18" y="74"/>
                    <a:pt x="18" y="74"/>
                  </a:cubicBezTo>
                  <a:cubicBezTo>
                    <a:pt x="39" y="115"/>
                    <a:pt x="39" y="115"/>
                    <a:pt x="39" y="115"/>
                  </a:cubicBezTo>
                  <a:cubicBezTo>
                    <a:pt x="39" y="115"/>
                    <a:pt x="39" y="116"/>
                    <a:pt x="39" y="117"/>
                  </a:cubicBezTo>
                  <a:cubicBezTo>
                    <a:pt x="36" y="135"/>
                    <a:pt x="36" y="135"/>
                    <a:pt x="36" y="135"/>
                  </a:cubicBezTo>
                  <a:cubicBezTo>
                    <a:pt x="45" y="133"/>
                    <a:pt x="45" y="133"/>
                    <a:pt x="45" y="133"/>
                  </a:cubicBezTo>
                  <a:cubicBezTo>
                    <a:pt x="45" y="109"/>
                    <a:pt x="45" y="109"/>
                    <a:pt x="45" y="109"/>
                  </a:cubicBezTo>
                  <a:cubicBezTo>
                    <a:pt x="26" y="68"/>
                    <a:pt x="26" y="68"/>
                    <a:pt x="26" y="68"/>
                  </a:cubicBezTo>
                  <a:cubicBezTo>
                    <a:pt x="26" y="38"/>
                    <a:pt x="26" y="38"/>
                    <a:pt x="26" y="38"/>
                  </a:cubicBezTo>
                  <a:cubicBezTo>
                    <a:pt x="0" y="0"/>
                    <a:pt x="0" y="0"/>
                    <a:pt x="0" y="0"/>
                  </a:cubicBezTo>
                  <a:close/>
                </a:path>
              </a:pathLst>
            </a:custGeom>
            <a:solidFill>
              <a:srgbClr val="DFE8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5" name="Freeform 40"/>
            <p:cNvSpPr/>
            <p:nvPr/>
          </p:nvSpPr>
          <p:spPr bwMode="auto">
            <a:xfrm>
              <a:off x="4383" y="1522"/>
              <a:ext cx="99" cy="1001"/>
            </a:xfrm>
            <a:custGeom>
              <a:avLst/>
              <a:gdLst>
                <a:gd name="T0" fmla="*/ 30 w 42"/>
                <a:gd name="T1" fmla="*/ 65 h 423"/>
                <a:gd name="T2" fmla="*/ 18 w 42"/>
                <a:gd name="T3" fmla="*/ 0 h 423"/>
                <a:gd name="T4" fmla="*/ 18 w 42"/>
                <a:gd name="T5" fmla="*/ 80 h 423"/>
                <a:gd name="T6" fmla="*/ 11 w 42"/>
                <a:gd name="T7" fmla="*/ 189 h 423"/>
                <a:gd name="T8" fmla="*/ 15 w 42"/>
                <a:gd name="T9" fmla="*/ 266 h 423"/>
                <a:gd name="T10" fmla="*/ 25 w 42"/>
                <a:gd name="T11" fmla="*/ 343 h 423"/>
                <a:gd name="T12" fmla="*/ 29 w 42"/>
                <a:gd name="T13" fmla="*/ 391 h 423"/>
                <a:gd name="T14" fmla="*/ 0 w 42"/>
                <a:gd name="T15" fmla="*/ 414 h 423"/>
                <a:gd name="T16" fmla="*/ 0 w 42"/>
                <a:gd name="T17" fmla="*/ 423 h 423"/>
                <a:gd name="T18" fmla="*/ 38 w 42"/>
                <a:gd name="T19" fmla="*/ 401 h 423"/>
                <a:gd name="T20" fmla="*/ 42 w 42"/>
                <a:gd name="T21" fmla="*/ 396 h 423"/>
                <a:gd name="T22" fmla="*/ 23 w 42"/>
                <a:gd name="T23" fmla="*/ 256 h 423"/>
                <a:gd name="T24" fmla="*/ 22 w 42"/>
                <a:gd name="T25" fmla="*/ 247 h 423"/>
                <a:gd name="T26" fmla="*/ 30 w 42"/>
                <a:gd name="T27" fmla="*/ 65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23">
                  <a:moveTo>
                    <a:pt x="30" y="65"/>
                  </a:moveTo>
                  <a:cubicBezTo>
                    <a:pt x="18" y="0"/>
                    <a:pt x="18" y="0"/>
                    <a:pt x="18" y="0"/>
                  </a:cubicBezTo>
                  <a:cubicBezTo>
                    <a:pt x="18" y="80"/>
                    <a:pt x="18" y="80"/>
                    <a:pt x="18" y="80"/>
                  </a:cubicBezTo>
                  <a:cubicBezTo>
                    <a:pt x="11" y="189"/>
                    <a:pt x="11" y="189"/>
                    <a:pt x="11" y="189"/>
                  </a:cubicBezTo>
                  <a:cubicBezTo>
                    <a:pt x="15" y="266"/>
                    <a:pt x="15" y="266"/>
                    <a:pt x="15" y="266"/>
                  </a:cubicBezTo>
                  <a:cubicBezTo>
                    <a:pt x="25" y="343"/>
                    <a:pt x="25" y="343"/>
                    <a:pt x="25" y="343"/>
                  </a:cubicBezTo>
                  <a:cubicBezTo>
                    <a:pt x="29" y="391"/>
                    <a:pt x="29" y="391"/>
                    <a:pt x="29" y="391"/>
                  </a:cubicBezTo>
                  <a:cubicBezTo>
                    <a:pt x="0" y="414"/>
                    <a:pt x="0" y="414"/>
                    <a:pt x="0" y="414"/>
                  </a:cubicBezTo>
                  <a:cubicBezTo>
                    <a:pt x="0" y="423"/>
                    <a:pt x="0" y="423"/>
                    <a:pt x="0" y="423"/>
                  </a:cubicBezTo>
                  <a:cubicBezTo>
                    <a:pt x="13" y="423"/>
                    <a:pt x="26" y="416"/>
                    <a:pt x="38" y="401"/>
                  </a:cubicBezTo>
                  <a:cubicBezTo>
                    <a:pt x="39" y="399"/>
                    <a:pt x="40" y="398"/>
                    <a:pt x="42" y="396"/>
                  </a:cubicBezTo>
                  <a:cubicBezTo>
                    <a:pt x="23" y="256"/>
                    <a:pt x="23" y="256"/>
                    <a:pt x="23" y="256"/>
                  </a:cubicBezTo>
                  <a:cubicBezTo>
                    <a:pt x="22" y="247"/>
                    <a:pt x="22" y="247"/>
                    <a:pt x="22" y="247"/>
                  </a:cubicBezTo>
                  <a:cubicBezTo>
                    <a:pt x="30" y="65"/>
                    <a:pt x="30" y="65"/>
                    <a:pt x="30" y="6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6" name="Freeform 41"/>
            <p:cNvSpPr/>
            <p:nvPr/>
          </p:nvSpPr>
          <p:spPr bwMode="auto">
            <a:xfrm>
              <a:off x="4057" y="951"/>
              <a:ext cx="245" cy="161"/>
            </a:xfrm>
            <a:custGeom>
              <a:avLst/>
              <a:gdLst>
                <a:gd name="T0" fmla="*/ 78 w 103"/>
                <a:gd name="T1" fmla="*/ 0 h 68"/>
                <a:gd name="T2" fmla="*/ 77 w 103"/>
                <a:gd name="T3" fmla="*/ 1 h 68"/>
                <a:gd name="T4" fmla="*/ 49 w 103"/>
                <a:gd name="T5" fmla="*/ 10 h 68"/>
                <a:gd name="T6" fmla="*/ 27 w 103"/>
                <a:gd name="T7" fmla="*/ 6 h 68"/>
                <a:gd name="T8" fmla="*/ 3 w 103"/>
                <a:gd name="T9" fmla="*/ 27 h 68"/>
                <a:gd name="T10" fmla="*/ 3 w 103"/>
                <a:gd name="T11" fmla="*/ 55 h 68"/>
                <a:gd name="T12" fmla="*/ 0 w 103"/>
                <a:gd name="T13" fmla="*/ 68 h 68"/>
                <a:gd name="T14" fmla="*/ 13 w 103"/>
                <a:gd name="T15" fmla="*/ 58 h 68"/>
                <a:gd name="T16" fmla="*/ 37 w 103"/>
                <a:gd name="T17" fmla="*/ 15 h 68"/>
                <a:gd name="T18" fmla="*/ 40 w 103"/>
                <a:gd name="T19" fmla="*/ 15 h 68"/>
                <a:gd name="T20" fmla="*/ 79 w 103"/>
                <a:gd name="T21" fmla="*/ 11 h 68"/>
                <a:gd name="T22" fmla="*/ 86 w 103"/>
                <a:gd name="T23" fmla="*/ 27 h 68"/>
                <a:gd name="T24" fmla="*/ 90 w 103"/>
                <a:gd name="T25" fmla="*/ 48 h 68"/>
                <a:gd name="T26" fmla="*/ 103 w 103"/>
                <a:gd name="T27" fmla="*/ 56 h 68"/>
                <a:gd name="T28" fmla="*/ 96 w 103"/>
                <a:gd name="T29" fmla="*/ 48 h 68"/>
                <a:gd name="T30" fmla="*/ 94 w 103"/>
                <a:gd name="T31" fmla="*/ 23 h 68"/>
                <a:gd name="T32" fmla="*/ 78 w 103"/>
                <a:gd name="T3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68">
                  <a:moveTo>
                    <a:pt x="78" y="0"/>
                  </a:moveTo>
                  <a:cubicBezTo>
                    <a:pt x="77" y="0"/>
                    <a:pt x="77" y="0"/>
                    <a:pt x="77" y="1"/>
                  </a:cubicBezTo>
                  <a:cubicBezTo>
                    <a:pt x="70" y="7"/>
                    <a:pt x="60" y="10"/>
                    <a:pt x="49" y="10"/>
                  </a:cubicBezTo>
                  <a:cubicBezTo>
                    <a:pt x="42" y="10"/>
                    <a:pt x="35" y="8"/>
                    <a:pt x="27" y="6"/>
                  </a:cubicBezTo>
                  <a:cubicBezTo>
                    <a:pt x="14" y="7"/>
                    <a:pt x="6" y="14"/>
                    <a:pt x="3" y="27"/>
                  </a:cubicBezTo>
                  <a:cubicBezTo>
                    <a:pt x="3" y="55"/>
                    <a:pt x="3" y="55"/>
                    <a:pt x="3" y="55"/>
                  </a:cubicBezTo>
                  <a:cubicBezTo>
                    <a:pt x="0" y="68"/>
                    <a:pt x="0" y="68"/>
                    <a:pt x="0" y="68"/>
                  </a:cubicBezTo>
                  <a:cubicBezTo>
                    <a:pt x="13" y="58"/>
                    <a:pt x="13" y="58"/>
                    <a:pt x="13" y="58"/>
                  </a:cubicBezTo>
                  <a:cubicBezTo>
                    <a:pt x="9" y="30"/>
                    <a:pt x="17" y="16"/>
                    <a:pt x="37" y="15"/>
                  </a:cubicBezTo>
                  <a:cubicBezTo>
                    <a:pt x="38" y="15"/>
                    <a:pt x="39" y="15"/>
                    <a:pt x="40" y="15"/>
                  </a:cubicBezTo>
                  <a:cubicBezTo>
                    <a:pt x="60" y="24"/>
                    <a:pt x="73" y="22"/>
                    <a:pt x="79" y="11"/>
                  </a:cubicBezTo>
                  <a:cubicBezTo>
                    <a:pt x="86" y="27"/>
                    <a:pt x="86" y="27"/>
                    <a:pt x="86" y="27"/>
                  </a:cubicBezTo>
                  <a:cubicBezTo>
                    <a:pt x="90" y="48"/>
                    <a:pt x="90" y="48"/>
                    <a:pt x="90" y="48"/>
                  </a:cubicBezTo>
                  <a:cubicBezTo>
                    <a:pt x="103" y="56"/>
                    <a:pt x="103" y="56"/>
                    <a:pt x="103" y="56"/>
                  </a:cubicBezTo>
                  <a:cubicBezTo>
                    <a:pt x="96" y="48"/>
                    <a:pt x="96" y="48"/>
                    <a:pt x="96" y="48"/>
                  </a:cubicBezTo>
                  <a:cubicBezTo>
                    <a:pt x="94" y="23"/>
                    <a:pt x="94" y="23"/>
                    <a:pt x="94" y="23"/>
                  </a:cubicBezTo>
                  <a:cubicBezTo>
                    <a:pt x="95" y="7"/>
                    <a:pt x="90" y="0"/>
                    <a:pt x="78"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7" name="Freeform 42"/>
            <p:cNvSpPr>
              <a:spLocks noEditPoints="1"/>
            </p:cNvSpPr>
            <p:nvPr/>
          </p:nvSpPr>
          <p:spPr bwMode="auto">
            <a:xfrm>
              <a:off x="4019" y="977"/>
              <a:ext cx="302" cy="334"/>
            </a:xfrm>
            <a:custGeom>
              <a:avLst/>
              <a:gdLst>
                <a:gd name="T0" fmla="*/ 102 w 127"/>
                <a:gd name="T1" fmla="*/ 16 h 141"/>
                <a:gd name="T2" fmla="*/ 95 w 127"/>
                <a:gd name="T3" fmla="*/ 0 h 141"/>
                <a:gd name="T4" fmla="*/ 56 w 127"/>
                <a:gd name="T5" fmla="*/ 4 h 141"/>
                <a:gd name="T6" fmla="*/ 53 w 127"/>
                <a:gd name="T7" fmla="*/ 4 h 141"/>
                <a:gd name="T8" fmla="*/ 29 w 127"/>
                <a:gd name="T9" fmla="*/ 47 h 141"/>
                <a:gd name="T10" fmla="*/ 16 w 127"/>
                <a:gd name="T11" fmla="*/ 57 h 141"/>
                <a:gd name="T12" fmla="*/ 15 w 127"/>
                <a:gd name="T13" fmla="*/ 59 h 141"/>
                <a:gd name="T14" fmla="*/ 15 w 127"/>
                <a:gd name="T15" fmla="*/ 57 h 141"/>
                <a:gd name="T16" fmla="*/ 10 w 127"/>
                <a:gd name="T17" fmla="*/ 41 h 141"/>
                <a:gd name="T18" fmla="*/ 1 w 127"/>
                <a:gd name="T19" fmla="*/ 41 h 141"/>
                <a:gd name="T20" fmla="*/ 3 w 127"/>
                <a:gd name="T21" fmla="*/ 57 h 141"/>
                <a:gd name="T22" fmla="*/ 4 w 127"/>
                <a:gd name="T23" fmla="*/ 58 h 141"/>
                <a:gd name="T24" fmla="*/ 18 w 127"/>
                <a:gd name="T25" fmla="*/ 74 h 141"/>
                <a:gd name="T26" fmla="*/ 18 w 127"/>
                <a:gd name="T27" fmla="*/ 85 h 141"/>
                <a:gd name="T28" fmla="*/ 19 w 127"/>
                <a:gd name="T29" fmla="*/ 94 h 141"/>
                <a:gd name="T30" fmla="*/ 100 w 127"/>
                <a:gd name="T31" fmla="*/ 99 h 141"/>
                <a:gd name="T32" fmla="*/ 117 w 127"/>
                <a:gd name="T33" fmla="*/ 58 h 141"/>
                <a:gd name="T34" fmla="*/ 117 w 127"/>
                <a:gd name="T35" fmla="*/ 68 h 141"/>
                <a:gd name="T36" fmla="*/ 126 w 127"/>
                <a:gd name="T37" fmla="*/ 41 h 141"/>
                <a:gd name="T38" fmla="*/ 126 w 127"/>
                <a:gd name="T39" fmla="*/ 40 h 141"/>
                <a:gd name="T40" fmla="*/ 119 w 127"/>
                <a:gd name="T41" fmla="*/ 30 h 141"/>
                <a:gd name="T42" fmla="*/ 119 w 127"/>
                <a:gd name="T43" fmla="*/ 45 h 141"/>
                <a:gd name="T44" fmla="*/ 106 w 127"/>
                <a:gd name="T45" fmla="*/ 37 h 141"/>
                <a:gd name="T46" fmla="*/ 102 w 127"/>
                <a:gd name="T47" fmla="*/ 16 h 141"/>
                <a:gd name="T48" fmla="*/ 31 w 127"/>
                <a:gd name="T49" fmla="*/ 54 h 141"/>
                <a:gd name="T50" fmla="*/ 31 w 127"/>
                <a:gd name="T51" fmla="*/ 78 h 141"/>
                <a:gd name="T52" fmla="*/ 66 w 127"/>
                <a:gd name="T53" fmla="*/ 121 h 141"/>
                <a:gd name="T54" fmla="*/ 23 w 127"/>
                <a:gd name="T55" fmla="*/ 85 h 141"/>
                <a:gd name="T56" fmla="*/ 23 w 127"/>
                <a:gd name="T57" fmla="*/ 61 h 141"/>
                <a:gd name="T58" fmla="*/ 31 w 127"/>
                <a:gd name="T59" fmla="*/ 5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41">
                  <a:moveTo>
                    <a:pt x="102" y="16"/>
                  </a:moveTo>
                  <a:cubicBezTo>
                    <a:pt x="95" y="0"/>
                    <a:pt x="95" y="0"/>
                    <a:pt x="95" y="0"/>
                  </a:cubicBezTo>
                  <a:cubicBezTo>
                    <a:pt x="89" y="11"/>
                    <a:pt x="76" y="13"/>
                    <a:pt x="56" y="4"/>
                  </a:cubicBezTo>
                  <a:cubicBezTo>
                    <a:pt x="55" y="4"/>
                    <a:pt x="54" y="4"/>
                    <a:pt x="53" y="4"/>
                  </a:cubicBezTo>
                  <a:cubicBezTo>
                    <a:pt x="33" y="5"/>
                    <a:pt x="25" y="19"/>
                    <a:pt x="29" y="47"/>
                  </a:cubicBezTo>
                  <a:cubicBezTo>
                    <a:pt x="16" y="57"/>
                    <a:pt x="16" y="57"/>
                    <a:pt x="16" y="57"/>
                  </a:cubicBezTo>
                  <a:cubicBezTo>
                    <a:pt x="15" y="59"/>
                    <a:pt x="15" y="59"/>
                    <a:pt x="15" y="59"/>
                  </a:cubicBezTo>
                  <a:cubicBezTo>
                    <a:pt x="15" y="57"/>
                    <a:pt x="15" y="57"/>
                    <a:pt x="15" y="57"/>
                  </a:cubicBezTo>
                  <a:cubicBezTo>
                    <a:pt x="10" y="41"/>
                    <a:pt x="10" y="41"/>
                    <a:pt x="10" y="41"/>
                  </a:cubicBezTo>
                  <a:cubicBezTo>
                    <a:pt x="5" y="38"/>
                    <a:pt x="2" y="38"/>
                    <a:pt x="1" y="41"/>
                  </a:cubicBezTo>
                  <a:cubicBezTo>
                    <a:pt x="0" y="44"/>
                    <a:pt x="1" y="49"/>
                    <a:pt x="3" y="57"/>
                  </a:cubicBezTo>
                  <a:cubicBezTo>
                    <a:pt x="3" y="57"/>
                    <a:pt x="4" y="58"/>
                    <a:pt x="4" y="58"/>
                  </a:cubicBezTo>
                  <a:cubicBezTo>
                    <a:pt x="6" y="66"/>
                    <a:pt x="10" y="71"/>
                    <a:pt x="18" y="74"/>
                  </a:cubicBezTo>
                  <a:cubicBezTo>
                    <a:pt x="18" y="85"/>
                    <a:pt x="18" y="85"/>
                    <a:pt x="18" y="85"/>
                  </a:cubicBezTo>
                  <a:cubicBezTo>
                    <a:pt x="18" y="88"/>
                    <a:pt x="18" y="91"/>
                    <a:pt x="19" y="94"/>
                  </a:cubicBezTo>
                  <a:cubicBezTo>
                    <a:pt x="60" y="139"/>
                    <a:pt x="87" y="141"/>
                    <a:pt x="100" y="99"/>
                  </a:cubicBezTo>
                  <a:cubicBezTo>
                    <a:pt x="117" y="58"/>
                    <a:pt x="117" y="58"/>
                    <a:pt x="117" y="58"/>
                  </a:cubicBezTo>
                  <a:cubicBezTo>
                    <a:pt x="117" y="61"/>
                    <a:pt x="117" y="64"/>
                    <a:pt x="117" y="68"/>
                  </a:cubicBezTo>
                  <a:cubicBezTo>
                    <a:pt x="124" y="64"/>
                    <a:pt x="127" y="55"/>
                    <a:pt x="126" y="41"/>
                  </a:cubicBezTo>
                  <a:cubicBezTo>
                    <a:pt x="126" y="41"/>
                    <a:pt x="126" y="40"/>
                    <a:pt x="126" y="40"/>
                  </a:cubicBezTo>
                  <a:cubicBezTo>
                    <a:pt x="124" y="32"/>
                    <a:pt x="121" y="29"/>
                    <a:pt x="119" y="30"/>
                  </a:cubicBezTo>
                  <a:cubicBezTo>
                    <a:pt x="119" y="45"/>
                    <a:pt x="119" y="45"/>
                    <a:pt x="119" y="45"/>
                  </a:cubicBezTo>
                  <a:cubicBezTo>
                    <a:pt x="106" y="37"/>
                    <a:pt x="106" y="37"/>
                    <a:pt x="106" y="37"/>
                  </a:cubicBezTo>
                  <a:cubicBezTo>
                    <a:pt x="102" y="16"/>
                    <a:pt x="102" y="16"/>
                    <a:pt x="102" y="16"/>
                  </a:cubicBezTo>
                  <a:close/>
                  <a:moveTo>
                    <a:pt x="31" y="54"/>
                  </a:moveTo>
                  <a:cubicBezTo>
                    <a:pt x="31" y="78"/>
                    <a:pt x="31" y="78"/>
                    <a:pt x="31" y="78"/>
                  </a:cubicBezTo>
                  <a:cubicBezTo>
                    <a:pt x="32" y="90"/>
                    <a:pt x="43" y="104"/>
                    <a:pt x="66" y="121"/>
                  </a:cubicBezTo>
                  <a:cubicBezTo>
                    <a:pt x="49" y="115"/>
                    <a:pt x="35" y="103"/>
                    <a:pt x="23" y="85"/>
                  </a:cubicBezTo>
                  <a:cubicBezTo>
                    <a:pt x="23" y="61"/>
                    <a:pt x="23" y="61"/>
                    <a:pt x="23" y="61"/>
                  </a:cubicBezTo>
                  <a:cubicBezTo>
                    <a:pt x="31" y="54"/>
                    <a:pt x="31" y="54"/>
                    <a:pt x="31" y="5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8" name="Freeform 43"/>
            <p:cNvSpPr/>
            <p:nvPr/>
          </p:nvSpPr>
          <p:spPr bwMode="auto">
            <a:xfrm>
              <a:off x="4074" y="1105"/>
              <a:ext cx="102" cy="159"/>
            </a:xfrm>
            <a:custGeom>
              <a:avLst/>
              <a:gdLst>
                <a:gd name="T0" fmla="*/ 8 w 43"/>
                <a:gd name="T1" fmla="*/ 24 h 67"/>
                <a:gd name="T2" fmla="*/ 8 w 43"/>
                <a:gd name="T3" fmla="*/ 0 h 67"/>
                <a:gd name="T4" fmla="*/ 0 w 43"/>
                <a:gd name="T5" fmla="*/ 7 h 67"/>
                <a:gd name="T6" fmla="*/ 0 w 43"/>
                <a:gd name="T7" fmla="*/ 31 h 67"/>
                <a:gd name="T8" fmla="*/ 43 w 43"/>
                <a:gd name="T9" fmla="*/ 67 h 67"/>
                <a:gd name="T10" fmla="*/ 8 w 43"/>
                <a:gd name="T11" fmla="*/ 24 h 67"/>
              </a:gdLst>
              <a:ahLst/>
              <a:cxnLst>
                <a:cxn ang="0">
                  <a:pos x="T0" y="T1"/>
                </a:cxn>
                <a:cxn ang="0">
                  <a:pos x="T2" y="T3"/>
                </a:cxn>
                <a:cxn ang="0">
                  <a:pos x="T4" y="T5"/>
                </a:cxn>
                <a:cxn ang="0">
                  <a:pos x="T6" y="T7"/>
                </a:cxn>
                <a:cxn ang="0">
                  <a:pos x="T8" y="T9"/>
                </a:cxn>
                <a:cxn ang="0">
                  <a:pos x="T10" y="T11"/>
                </a:cxn>
              </a:cxnLst>
              <a:rect l="0" t="0" r="r" b="b"/>
              <a:pathLst>
                <a:path w="43" h="67">
                  <a:moveTo>
                    <a:pt x="8" y="24"/>
                  </a:moveTo>
                  <a:cubicBezTo>
                    <a:pt x="8" y="0"/>
                    <a:pt x="8" y="0"/>
                    <a:pt x="8" y="0"/>
                  </a:cubicBezTo>
                  <a:cubicBezTo>
                    <a:pt x="0" y="7"/>
                    <a:pt x="0" y="7"/>
                    <a:pt x="0" y="7"/>
                  </a:cubicBezTo>
                  <a:cubicBezTo>
                    <a:pt x="0" y="31"/>
                    <a:pt x="0" y="31"/>
                    <a:pt x="0" y="31"/>
                  </a:cubicBezTo>
                  <a:cubicBezTo>
                    <a:pt x="12" y="49"/>
                    <a:pt x="26" y="61"/>
                    <a:pt x="43" y="67"/>
                  </a:cubicBezTo>
                  <a:cubicBezTo>
                    <a:pt x="20" y="50"/>
                    <a:pt x="9" y="36"/>
                    <a:pt x="8" y="24"/>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9" name="Freeform 44"/>
            <p:cNvSpPr/>
            <p:nvPr/>
          </p:nvSpPr>
          <p:spPr bwMode="auto">
            <a:xfrm>
              <a:off x="4005" y="845"/>
              <a:ext cx="297" cy="213"/>
            </a:xfrm>
            <a:custGeom>
              <a:avLst/>
              <a:gdLst>
                <a:gd name="T0" fmla="*/ 71 w 125"/>
                <a:gd name="T1" fmla="*/ 55 h 90"/>
                <a:gd name="T2" fmla="*/ 99 w 125"/>
                <a:gd name="T3" fmla="*/ 32 h 90"/>
                <a:gd name="T4" fmla="*/ 96 w 125"/>
                <a:gd name="T5" fmla="*/ 3 h 90"/>
                <a:gd name="T6" fmla="*/ 12 w 125"/>
                <a:gd name="T7" fmla="*/ 42 h 90"/>
                <a:gd name="T8" fmla="*/ 1 w 125"/>
                <a:gd name="T9" fmla="*/ 59 h 90"/>
                <a:gd name="T10" fmla="*/ 5 w 125"/>
                <a:gd name="T11" fmla="*/ 90 h 90"/>
                <a:gd name="T12" fmla="*/ 18 w 125"/>
                <a:gd name="T13" fmla="*/ 86 h 90"/>
                <a:gd name="T14" fmla="*/ 18 w 125"/>
                <a:gd name="T15" fmla="*/ 62 h 90"/>
                <a:gd name="T16" fmla="*/ 49 w 125"/>
                <a:gd name="T17" fmla="*/ 51 h 90"/>
                <a:gd name="T18" fmla="*/ 71 w 125"/>
                <a:gd name="T19" fmla="*/ 5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90">
                  <a:moveTo>
                    <a:pt x="71" y="55"/>
                  </a:moveTo>
                  <a:cubicBezTo>
                    <a:pt x="84" y="50"/>
                    <a:pt x="94" y="42"/>
                    <a:pt x="99" y="32"/>
                  </a:cubicBezTo>
                  <a:cubicBezTo>
                    <a:pt x="125" y="38"/>
                    <a:pt x="124" y="28"/>
                    <a:pt x="96" y="3"/>
                  </a:cubicBezTo>
                  <a:cubicBezTo>
                    <a:pt x="40" y="0"/>
                    <a:pt x="11" y="13"/>
                    <a:pt x="12" y="42"/>
                  </a:cubicBezTo>
                  <a:cubicBezTo>
                    <a:pt x="5" y="43"/>
                    <a:pt x="1" y="48"/>
                    <a:pt x="1" y="59"/>
                  </a:cubicBezTo>
                  <a:cubicBezTo>
                    <a:pt x="0" y="64"/>
                    <a:pt x="2" y="75"/>
                    <a:pt x="5" y="90"/>
                  </a:cubicBezTo>
                  <a:cubicBezTo>
                    <a:pt x="18" y="86"/>
                    <a:pt x="18" y="86"/>
                    <a:pt x="18" y="86"/>
                  </a:cubicBezTo>
                  <a:cubicBezTo>
                    <a:pt x="18" y="62"/>
                    <a:pt x="18" y="62"/>
                    <a:pt x="18" y="62"/>
                  </a:cubicBezTo>
                  <a:cubicBezTo>
                    <a:pt x="24" y="50"/>
                    <a:pt x="35" y="46"/>
                    <a:pt x="49" y="51"/>
                  </a:cubicBezTo>
                  <a:cubicBezTo>
                    <a:pt x="57" y="53"/>
                    <a:pt x="64" y="55"/>
                    <a:pt x="71" y="5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0" name="Freeform 45"/>
            <p:cNvSpPr/>
            <p:nvPr/>
          </p:nvSpPr>
          <p:spPr bwMode="auto">
            <a:xfrm>
              <a:off x="4017" y="954"/>
              <a:ext cx="104" cy="158"/>
            </a:xfrm>
            <a:custGeom>
              <a:avLst/>
              <a:gdLst>
                <a:gd name="T0" fmla="*/ 13 w 44"/>
                <a:gd name="T1" fmla="*/ 16 h 67"/>
                <a:gd name="T2" fmla="*/ 13 w 44"/>
                <a:gd name="T3" fmla="*/ 40 h 67"/>
                <a:gd name="T4" fmla="*/ 0 w 44"/>
                <a:gd name="T5" fmla="*/ 44 h 67"/>
                <a:gd name="T6" fmla="*/ 2 w 44"/>
                <a:gd name="T7" fmla="*/ 51 h 67"/>
                <a:gd name="T8" fmla="*/ 11 w 44"/>
                <a:gd name="T9" fmla="*/ 51 h 67"/>
                <a:gd name="T10" fmla="*/ 16 w 44"/>
                <a:gd name="T11" fmla="*/ 67 h 67"/>
                <a:gd name="T12" fmla="*/ 17 w 44"/>
                <a:gd name="T13" fmla="*/ 67 h 67"/>
                <a:gd name="T14" fmla="*/ 20 w 44"/>
                <a:gd name="T15" fmla="*/ 54 h 67"/>
                <a:gd name="T16" fmla="*/ 20 w 44"/>
                <a:gd name="T17" fmla="*/ 26 h 67"/>
                <a:gd name="T18" fmla="*/ 44 w 44"/>
                <a:gd name="T19" fmla="*/ 5 h 67"/>
                <a:gd name="T20" fmla="*/ 13 w 44"/>
                <a:gd name="T21"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67">
                  <a:moveTo>
                    <a:pt x="13" y="16"/>
                  </a:moveTo>
                  <a:cubicBezTo>
                    <a:pt x="13" y="40"/>
                    <a:pt x="13" y="40"/>
                    <a:pt x="13" y="40"/>
                  </a:cubicBezTo>
                  <a:cubicBezTo>
                    <a:pt x="0" y="44"/>
                    <a:pt x="0" y="44"/>
                    <a:pt x="0" y="44"/>
                  </a:cubicBezTo>
                  <a:cubicBezTo>
                    <a:pt x="1" y="46"/>
                    <a:pt x="1" y="49"/>
                    <a:pt x="2" y="51"/>
                  </a:cubicBezTo>
                  <a:cubicBezTo>
                    <a:pt x="3" y="48"/>
                    <a:pt x="6" y="48"/>
                    <a:pt x="11" y="51"/>
                  </a:cubicBezTo>
                  <a:cubicBezTo>
                    <a:pt x="16" y="67"/>
                    <a:pt x="16" y="67"/>
                    <a:pt x="16" y="67"/>
                  </a:cubicBezTo>
                  <a:cubicBezTo>
                    <a:pt x="17" y="67"/>
                    <a:pt x="17" y="67"/>
                    <a:pt x="17" y="67"/>
                  </a:cubicBezTo>
                  <a:cubicBezTo>
                    <a:pt x="20" y="54"/>
                    <a:pt x="20" y="54"/>
                    <a:pt x="20" y="54"/>
                  </a:cubicBezTo>
                  <a:cubicBezTo>
                    <a:pt x="20" y="26"/>
                    <a:pt x="20" y="26"/>
                    <a:pt x="20" y="26"/>
                  </a:cubicBezTo>
                  <a:cubicBezTo>
                    <a:pt x="23" y="13"/>
                    <a:pt x="31" y="6"/>
                    <a:pt x="44" y="5"/>
                  </a:cubicBezTo>
                  <a:cubicBezTo>
                    <a:pt x="30" y="0"/>
                    <a:pt x="19" y="4"/>
                    <a:pt x="13" y="16"/>
                  </a:cubicBezTo>
                  <a:close/>
                </a:path>
              </a:pathLst>
            </a:custGeom>
            <a:solidFill>
              <a:srgbClr val="11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1" name="Freeform 46"/>
            <p:cNvSpPr/>
            <p:nvPr/>
          </p:nvSpPr>
          <p:spPr bwMode="auto">
            <a:xfrm>
              <a:off x="4055" y="1112"/>
              <a:ext cx="2" cy="5"/>
            </a:xfrm>
            <a:custGeom>
              <a:avLst/>
              <a:gdLst>
                <a:gd name="T0" fmla="*/ 0 w 2"/>
                <a:gd name="T1" fmla="*/ 0 h 5"/>
                <a:gd name="T2" fmla="*/ 0 w 2"/>
                <a:gd name="T3" fmla="*/ 5 h 5"/>
                <a:gd name="T4" fmla="*/ 2 w 2"/>
                <a:gd name="T5" fmla="*/ 0 h 5"/>
                <a:gd name="T6" fmla="*/ 0 w 2"/>
                <a:gd name="T7" fmla="*/ 0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lnTo>
                    <a:pt x="0" y="5"/>
                  </a:lnTo>
                  <a:lnTo>
                    <a:pt x="2" y="0"/>
                  </a:lnTo>
                  <a:lnTo>
                    <a:pt x="0" y="0"/>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2" name="Freeform 47"/>
            <p:cNvSpPr/>
            <p:nvPr/>
          </p:nvSpPr>
          <p:spPr bwMode="auto">
            <a:xfrm>
              <a:off x="4038" y="1247"/>
              <a:ext cx="117" cy="185"/>
            </a:xfrm>
            <a:custGeom>
              <a:avLst/>
              <a:gdLst>
                <a:gd name="T0" fmla="*/ 0 w 49"/>
                <a:gd name="T1" fmla="*/ 10 h 78"/>
                <a:gd name="T2" fmla="*/ 2 w 49"/>
                <a:gd name="T3" fmla="*/ 16 h 78"/>
                <a:gd name="T4" fmla="*/ 26 w 49"/>
                <a:gd name="T5" fmla="*/ 78 h 78"/>
                <a:gd name="T6" fmla="*/ 49 w 49"/>
                <a:gd name="T7" fmla="*/ 57 h 78"/>
                <a:gd name="T8" fmla="*/ 11 w 49"/>
                <a:gd name="T9" fmla="*/ 11 h 78"/>
                <a:gd name="T10" fmla="*/ 11 w 49"/>
                <a:gd name="T11" fmla="*/ 0 h 78"/>
                <a:gd name="T12" fmla="*/ 0 w 49"/>
                <a:gd name="T13" fmla="*/ 10 h 78"/>
              </a:gdLst>
              <a:ahLst/>
              <a:cxnLst>
                <a:cxn ang="0">
                  <a:pos x="T0" y="T1"/>
                </a:cxn>
                <a:cxn ang="0">
                  <a:pos x="T2" y="T3"/>
                </a:cxn>
                <a:cxn ang="0">
                  <a:pos x="T4" y="T5"/>
                </a:cxn>
                <a:cxn ang="0">
                  <a:pos x="T6" y="T7"/>
                </a:cxn>
                <a:cxn ang="0">
                  <a:pos x="T8" y="T9"/>
                </a:cxn>
                <a:cxn ang="0">
                  <a:pos x="T10" y="T11"/>
                </a:cxn>
                <a:cxn ang="0">
                  <a:pos x="T12" y="T13"/>
                </a:cxn>
              </a:cxnLst>
              <a:rect l="0" t="0" r="r" b="b"/>
              <a:pathLst>
                <a:path w="49" h="78">
                  <a:moveTo>
                    <a:pt x="0" y="10"/>
                  </a:moveTo>
                  <a:cubicBezTo>
                    <a:pt x="2" y="16"/>
                    <a:pt x="2" y="16"/>
                    <a:pt x="2" y="16"/>
                  </a:cubicBezTo>
                  <a:cubicBezTo>
                    <a:pt x="26" y="78"/>
                    <a:pt x="26" y="78"/>
                    <a:pt x="26" y="78"/>
                  </a:cubicBezTo>
                  <a:cubicBezTo>
                    <a:pt x="31" y="68"/>
                    <a:pt x="39" y="61"/>
                    <a:pt x="49" y="57"/>
                  </a:cubicBezTo>
                  <a:cubicBezTo>
                    <a:pt x="11" y="11"/>
                    <a:pt x="11" y="11"/>
                    <a:pt x="11" y="11"/>
                  </a:cubicBezTo>
                  <a:cubicBezTo>
                    <a:pt x="11" y="0"/>
                    <a:pt x="11" y="0"/>
                    <a:pt x="11" y="0"/>
                  </a:cubicBezTo>
                  <a:cubicBezTo>
                    <a:pt x="0" y="10"/>
                    <a:pt x="0" y="10"/>
                    <a:pt x="0" y="1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3" name="Freeform 48"/>
            <p:cNvSpPr/>
            <p:nvPr/>
          </p:nvSpPr>
          <p:spPr bwMode="auto">
            <a:xfrm>
              <a:off x="4064" y="1115"/>
              <a:ext cx="233" cy="381"/>
            </a:xfrm>
            <a:custGeom>
              <a:avLst/>
              <a:gdLst>
                <a:gd name="T0" fmla="*/ 0 w 98"/>
                <a:gd name="T1" fmla="*/ 36 h 161"/>
                <a:gd name="T2" fmla="*/ 18 w 98"/>
                <a:gd name="T3" fmla="*/ 60 h 161"/>
                <a:gd name="T4" fmla="*/ 31 w 98"/>
                <a:gd name="T5" fmla="*/ 73 h 161"/>
                <a:gd name="T6" fmla="*/ 75 w 98"/>
                <a:gd name="T7" fmla="*/ 73 h 161"/>
                <a:gd name="T8" fmla="*/ 77 w 98"/>
                <a:gd name="T9" fmla="*/ 70 h 161"/>
                <a:gd name="T10" fmla="*/ 77 w 98"/>
                <a:gd name="T11" fmla="*/ 108 h 161"/>
                <a:gd name="T12" fmla="*/ 83 w 98"/>
                <a:gd name="T13" fmla="*/ 117 h 161"/>
                <a:gd name="T14" fmla="*/ 73 w 98"/>
                <a:gd name="T15" fmla="*/ 153 h 161"/>
                <a:gd name="T16" fmla="*/ 79 w 98"/>
                <a:gd name="T17" fmla="*/ 161 h 161"/>
                <a:gd name="T18" fmla="*/ 96 w 98"/>
                <a:gd name="T19" fmla="*/ 108 h 161"/>
                <a:gd name="T20" fmla="*/ 90 w 98"/>
                <a:gd name="T21" fmla="*/ 96 h 161"/>
                <a:gd name="T22" fmla="*/ 87 w 98"/>
                <a:gd name="T23" fmla="*/ 59 h 161"/>
                <a:gd name="T24" fmla="*/ 87 w 98"/>
                <a:gd name="T25" fmla="*/ 51 h 161"/>
                <a:gd name="T26" fmla="*/ 90 w 98"/>
                <a:gd name="T27" fmla="*/ 47 h 161"/>
                <a:gd name="T28" fmla="*/ 98 w 98"/>
                <a:gd name="T29" fmla="*/ 10 h 161"/>
                <a:gd name="T30" fmla="*/ 98 w 98"/>
                <a:gd name="T31" fmla="*/ 0 h 161"/>
                <a:gd name="T32" fmla="*/ 81 w 98"/>
                <a:gd name="T33" fmla="*/ 41 h 161"/>
                <a:gd name="T34" fmla="*/ 0 w 98"/>
                <a:gd name="T35" fmla="*/ 3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161">
                  <a:moveTo>
                    <a:pt x="0" y="36"/>
                  </a:moveTo>
                  <a:cubicBezTo>
                    <a:pt x="3" y="45"/>
                    <a:pt x="9" y="53"/>
                    <a:pt x="18" y="60"/>
                  </a:cubicBezTo>
                  <a:cubicBezTo>
                    <a:pt x="31" y="73"/>
                    <a:pt x="31" y="73"/>
                    <a:pt x="31" y="73"/>
                  </a:cubicBezTo>
                  <a:cubicBezTo>
                    <a:pt x="47" y="88"/>
                    <a:pt x="62" y="88"/>
                    <a:pt x="75" y="73"/>
                  </a:cubicBezTo>
                  <a:cubicBezTo>
                    <a:pt x="77" y="70"/>
                    <a:pt x="77" y="70"/>
                    <a:pt x="77" y="70"/>
                  </a:cubicBezTo>
                  <a:cubicBezTo>
                    <a:pt x="77" y="108"/>
                    <a:pt x="77" y="108"/>
                    <a:pt x="77" y="108"/>
                  </a:cubicBezTo>
                  <a:cubicBezTo>
                    <a:pt x="83" y="117"/>
                    <a:pt x="83" y="117"/>
                    <a:pt x="83" y="117"/>
                  </a:cubicBezTo>
                  <a:cubicBezTo>
                    <a:pt x="73" y="153"/>
                    <a:pt x="73" y="153"/>
                    <a:pt x="73" y="153"/>
                  </a:cubicBezTo>
                  <a:cubicBezTo>
                    <a:pt x="79" y="161"/>
                    <a:pt x="79" y="161"/>
                    <a:pt x="79" y="161"/>
                  </a:cubicBezTo>
                  <a:cubicBezTo>
                    <a:pt x="96" y="108"/>
                    <a:pt x="96" y="108"/>
                    <a:pt x="96" y="108"/>
                  </a:cubicBezTo>
                  <a:cubicBezTo>
                    <a:pt x="90" y="96"/>
                    <a:pt x="90" y="96"/>
                    <a:pt x="90" y="96"/>
                  </a:cubicBezTo>
                  <a:cubicBezTo>
                    <a:pt x="87" y="59"/>
                    <a:pt x="87" y="59"/>
                    <a:pt x="87" y="59"/>
                  </a:cubicBezTo>
                  <a:cubicBezTo>
                    <a:pt x="87" y="51"/>
                    <a:pt x="87" y="51"/>
                    <a:pt x="87" y="51"/>
                  </a:cubicBezTo>
                  <a:cubicBezTo>
                    <a:pt x="90" y="47"/>
                    <a:pt x="90" y="47"/>
                    <a:pt x="90" y="47"/>
                  </a:cubicBezTo>
                  <a:cubicBezTo>
                    <a:pt x="95" y="35"/>
                    <a:pt x="97" y="23"/>
                    <a:pt x="98" y="10"/>
                  </a:cubicBezTo>
                  <a:cubicBezTo>
                    <a:pt x="98" y="6"/>
                    <a:pt x="98" y="3"/>
                    <a:pt x="98" y="0"/>
                  </a:cubicBezTo>
                  <a:cubicBezTo>
                    <a:pt x="81" y="41"/>
                    <a:pt x="81" y="41"/>
                    <a:pt x="81" y="41"/>
                  </a:cubicBezTo>
                  <a:cubicBezTo>
                    <a:pt x="68" y="83"/>
                    <a:pt x="41" y="81"/>
                    <a:pt x="0" y="3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4" name="Freeform 49"/>
            <p:cNvSpPr/>
            <p:nvPr/>
          </p:nvSpPr>
          <p:spPr bwMode="auto">
            <a:xfrm>
              <a:off x="4064" y="1200"/>
              <a:ext cx="198" cy="277"/>
            </a:xfrm>
            <a:custGeom>
              <a:avLst/>
              <a:gdLst>
                <a:gd name="T0" fmla="*/ 18 w 83"/>
                <a:gd name="T1" fmla="*/ 24 h 117"/>
                <a:gd name="T2" fmla="*/ 0 w 83"/>
                <a:gd name="T3" fmla="*/ 0 h 117"/>
                <a:gd name="T4" fmla="*/ 0 w 83"/>
                <a:gd name="T5" fmla="*/ 20 h 117"/>
                <a:gd name="T6" fmla="*/ 0 w 83"/>
                <a:gd name="T7" fmla="*/ 31 h 117"/>
                <a:gd name="T8" fmla="*/ 38 w 83"/>
                <a:gd name="T9" fmla="*/ 77 h 117"/>
                <a:gd name="T10" fmla="*/ 73 w 83"/>
                <a:gd name="T11" fmla="*/ 117 h 117"/>
                <a:gd name="T12" fmla="*/ 83 w 83"/>
                <a:gd name="T13" fmla="*/ 81 h 117"/>
                <a:gd name="T14" fmla="*/ 77 w 83"/>
                <a:gd name="T15" fmla="*/ 72 h 117"/>
                <a:gd name="T16" fmla="*/ 77 w 83"/>
                <a:gd name="T17" fmla="*/ 34 h 117"/>
                <a:gd name="T18" fmla="*/ 75 w 83"/>
                <a:gd name="T19" fmla="*/ 37 h 117"/>
                <a:gd name="T20" fmla="*/ 31 w 83"/>
                <a:gd name="T21" fmla="*/ 37 h 117"/>
                <a:gd name="T22" fmla="*/ 18 w 83"/>
                <a:gd name="T23" fmla="*/ 2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117">
                  <a:moveTo>
                    <a:pt x="18" y="24"/>
                  </a:moveTo>
                  <a:cubicBezTo>
                    <a:pt x="9" y="17"/>
                    <a:pt x="3" y="9"/>
                    <a:pt x="0" y="0"/>
                  </a:cubicBezTo>
                  <a:cubicBezTo>
                    <a:pt x="0" y="20"/>
                    <a:pt x="0" y="20"/>
                    <a:pt x="0" y="20"/>
                  </a:cubicBezTo>
                  <a:cubicBezTo>
                    <a:pt x="0" y="31"/>
                    <a:pt x="0" y="31"/>
                    <a:pt x="0" y="31"/>
                  </a:cubicBezTo>
                  <a:cubicBezTo>
                    <a:pt x="38" y="77"/>
                    <a:pt x="38" y="77"/>
                    <a:pt x="38" y="77"/>
                  </a:cubicBezTo>
                  <a:cubicBezTo>
                    <a:pt x="73" y="117"/>
                    <a:pt x="73" y="117"/>
                    <a:pt x="73" y="117"/>
                  </a:cubicBezTo>
                  <a:cubicBezTo>
                    <a:pt x="83" y="81"/>
                    <a:pt x="83" y="81"/>
                    <a:pt x="83" y="81"/>
                  </a:cubicBezTo>
                  <a:cubicBezTo>
                    <a:pt x="77" y="72"/>
                    <a:pt x="77" y="72"/>
                    <a:pt x="77" y="72"/>
                  </a:cubicBezTo>
                  <a:cubicBezTo>
                    <a:pt x="77" y="34"/>
                    <a:pt x="77" y="34"/>
                    <a:pt x="77" y="34"/>
                  </a:cubicBezTo>
                  <a:cubicBezTo>
                    <a:pt x="75" y="37"/>
                    <a:pt x="75" y="37"/>
                    <a:pt x="75" y="37"/>
                  </a:cubicBezTo>
                  <a:cubicBezTo>
                    <a:pt x="62" y="52"/>
                    <a:pt x="47" y="52"/>
                    <a:pt x="31" y="37"/>
                  </a:cubicBezTo>
                  <a:cubicBezTo>
                    <a:pt x="18" y="24"/>
                    <a:pt x="18" y="24"/>
                    <a:pt x="18" y="2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5" name="Freeform 50"/>
            <p:cNvSpPr/>
            <p:nvPr/>
          </p:nvSpPr>
          <p:spPr bwMode="auto">
            <a:xfrm>
              <a:off x="4271" y="1254"/>
              <a:ext cx="69" cy="164"/>
            </a:xfrm>
            <a:custGeom>
              <a:avLst/>
              <a:gdLst>
                <a:gd name="T0" fmla="*/ 45 w 69"/>
                <a:gd name="T1" fmla="*/ 67 h 164"/>
                <a:gd name="T2" fmla="*/ 36 w 69"/>
                <a:gd name="T3" fmla="*/ 38 h 164"/>
                <a:gd name="T4" fmla="*/ 0 w 69"/>
                <a:gd name="T5" fmla="*/ 0 h 164"/>
                <a:gd name="T6" fmla="*/ 7 w 69"/>
                <a:gd name="T7" fmla="*/ 88 h 164"/>
                <a:gd name="T8" fmla="*/ 21 w 69"/>
                <a:gd name="T9" fmla="*/ 116 h 164"/>
                <a:gd name="T10" fmla="*/ 69 w 69"/>
                <a:gd name="T11" fmla="*/ 164 h 164"/>
                <a:gd name="T12" fmla="*/ 45 w 69"/>
                <a:gd name="T13" fmla="*/ 67 h 164"/>
                <a:gd name="T14" fmla="*/ 45 w 69"/>
                <a:gd name="T15" fmla="*/ 67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64">
                  <a:moveTo>
                    <a:pt x="45" y="67"/>
                  </a:moveTo>
                  <a:lnTo>
                    <a:pt x="36" y="38"/>
                  </a:lnTo>
                  <a:lnTo>
                    <a:pt x="0" y="0"/>
                  </a:lnTo>
                  <a:lnTo>
                    <a:pt x="7" y="88"/>
                  </a:lnTo>
                  <a:lnTo>
                    <a:pt x="21" y="116"/>
                  </a:lnTo>
                  <a:lnTo>
                    <a:pt x="69" y="164"/>
                  </a:lnTo>
                  <a:lnTo>
                    <a:pt x="45" y="67"/>
                  </a:lnTo>
                  <a:lnTo>
                    <a:pt x="45" y="67"/>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6" name="Freeform 51"/>
            <p:cNvSpPr>
              <a:spLocks noEditPoints="1"/>
            </p:cNvSpPr>
            <p:nvPr/>
          </p:nvSpPr>
          <p:spPr bwMode="auto">
            <a:xfrm>
              <a:off x="3654" y="1297"/>
              <a:ext cx="717" cy="1172"/>
            </a:xfrm>
            <a:custGeom>
              <a:avLst/>
              <a:gdLst>
                <a:gd name="T0" fmla="*/ 158 w 302"/>
                <a:gd name="T1" fmla="*/ 0 h 495"/>
                <a:gd name="T2" fmla="*/ 5 w 302"/>
                <a:gd name="T3" fmla="*/ 229 h 495"/>
                <a:gd name="T4" fmla="*/ 109 w 302"/>
                <a:gd name="T5" fmla="*/ 407 h 495"/>
                <a:gd name="T6" fmla="*/ 142 w 302"/>
                <a:gd name="T7" fmla="*/ 408 h 495"/>
                <a:gd name="T8" fmla="*/ 166 w 302"/>
                <a:gd name="T9" fmla="*/ 438 h 495"/>
                <a:gd name="T10" fmla="*/ 173 w 302"/>
                <a:gd name="T11" fmla="*/ 436 h 495"/>
                <a:gd name="T12" fmla="*/ 195 w 302"/>
                <a:gd name="T13" fmla="*/ 424 h 495"/>
                <a:gd name="T14" fmla="*/ 130 w 302"/>
                <a:gd name="T15" fmla="*/ 357 h 495"/>
                <a:gd name="T16" fmla="*/ 65 w 302"/>
                <a:gd name="T17" fmla="*/ 257 h 495"/>
                <a:gd name="T18" fmla="*/ 138 w 302"/>
                <a:gd name="T19" fmla="*/ 139 h 495"/>
                <a:gd name="T20" fmla="*/ 117 w 302"/>
                <a:gd name="T21" fmla="*/ 232 h 495"/>
                <a:gd name="T22" fmla="*/ 139 w 302"/>
                <a:gd name="T23" fmla="*/ 290 h 495"/>
                <a:gd name="T24" fmla="*/ 152 w 302"/>
                <a:gd name="T25" fmla="*/ 348 h 495"/>
                <a:gd name="T26" fmla="*/ 237 w 302"/>
                <a:gd name="T27" fmla="*/ 395 h 495"/>
                <a:gd name="T28" fmla="*/ 259 w 302"/>
                <a:gd name="T29" fmla="*/ 436 h 495"/>
                <a:gd name="T30" fmla="*/ 302 w 302"/>
                <a:gd name="T31" fmla="*/ 454 h 495"/>
                <a:gd name="T32" fmla="*/ 243 w 302"/>
                <a:gd name="T33" fmla="*/ 90 h 495"/>
                <a:gd name="T34" fmla="*/ 183 w 302"/>
                <a:gd name="T35" fmla="*/ 71 h 495"/>
                <a:gd name="T36" fmla="*/ 160 w 302"/>
                <a:gd name="T37" fmla="*/ 19 h 495"/>
                <a:gd name="T38" fmla="*/ 21 w 302"/>
                <a:gd name="T39" fmla="*/ 218 h 495"/>
                <a:gd name="T40" fmla="*/ 122 w 302"/>
                <a:gd name="T41" fmla="*/ 396 h 495"/>
                <a:gd name="T42" fmla="*/ 180 w 302"/>
                <a:gd name="T43" fmla="*/ 429 h 495"/>
                <a:gd name="T44" fmla="*/ 172 w 302"/>
                <a:gd name="T45" fmla="*/ 432 h 495"/>
                <a:gd name="T46" fmla="*/ 167 w 302"/>
                <a:gd name="T47" fmla="*/ 434 h 495"/>
                <a:gd name="T48" fmla="*/ 143 w 302"/>
                <a:gd name="T49" fmla="*/ 405 h 495"/>
                <a:gd name="T50" fmla="*/ 119 w 302"/>
                <a:gd name="T51" fmla="*/ 411 h 495"/>
                <a:gd name="T52" fmla="*/ 48 w 302"/>
                <a:gd name="T53" fmla="*/ 338 h 495"/>
                <a:gd name="T54" fmla="*/ 8 w 302"/>
                <a:gd name="T55" fmla="*/ 230 h 495"/>
                <a:gd name="T56" fmla="*/ 156 w 302"/>
                <a:gd name="T57" fmla="*/ 6 h 495"/>
                <a:gd name="T58" fmla="*/ 133 w 302"/>
                <a:gd name="T59" fmla="*/ 257 h 495"/>
                <a:gd name="T60" fmla="*/ 136 w 302"/>
                <a:gd name="T61" fmla="*/ 316 h 495"/>
                <a:gd name="T62" fmla="*/ 147 w 302"/>
                <a:gd name="T63" fmla="*/ 291 h 495"/>
                <a:gd name="T64" fmla="*/ 124 w 302"/>
                <a:gd name="T65" fmla="*/ 230 h 495"/>
                <a:gd name="T66" fmla="*/ 122 w 302"/>
                <a:gd name="T67" fmla="*/ 201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2" h="495">
                  <a:moveTo>
                    <a:pt x="183" y="71"/>
                  </a:moveTo>
                  <a:cubicBezTo>
                    <a:pt x="158" y="0"/>
                    <a:pt x="158" y="0"/>
                    <a:pt x="158" y="0"/>
                  </a:cubicBezTo>
                  <a:cubicBezTo>
                    <a:pt x="131" y="19"/>
                    <a:pt x="100" y="35"/>
                    <a:pt x="65" y="47"/>
                  </a:cubicBezTo>
                  <a:cubicBezTo>
                    <a:pt x="35" y="106"/>
                    <a:pt x="15" y="167"/>
                    <a:pt x="5" y="229"/>
                  </a:cubicBezTo>
                  <a:cubicBezTo>
                    <a:pt x="0" y="280"/>
                    <a:pt x="14" y="318"/>
                    <a:pt x="46" y="341"/>
                  </a:cubicBezTo>
                  <a:cubicBezTo>
                    <a:pt x="109" y="407"/>
                    <a:pt x="109" y="407"/>
                    <a:pt x="109" y="407"/>
                  </a:cubicBezTo>
                  <a:cubicBezTo>
                    <a:pt x="117" y="415"/>
                    <a:pt x="117" y="415"/>
                    <a:pt x="117" y="415"/>
                  </a:cubicBezTo>
                  <a:cubicBezTo>
                    <a:pt x="142" y="408"/>
                    <a:pt x="142" y="408"/>
                    <a:pt x="142" y="408"/>
                  </a:cubicBezTo>
                  <a:cubicBezTo>
                    <a:pt x="150" y="418"/>
                    <a:pt x="150" y="418"/>
                    <a:pt x="150" y="418"/>
                  </a:cubicBezTo>
                  <a:cubicBezTo>
                    <a:pt x="166" y="438"/>
                    <a:pt x="166" y="438"/>
                    <a:pt x="166" y="438"/>
                  </a:cubicBezTo>
                  <a:cubicBezTo>
                    <a:pt x="168" y="437"/>
                    <a:pt x="171" y="437"/>
                    <a:pt x="173" y="436"/>
                  </a:cubicBezTo>
                  <a:cubicBezTo>
                    <a:pt x="173" y="436"/>
                    <a:pt x="173" y="436"/>
                    <a:pt x="173" y="436"/>
                  </a:cubicBezTo>
                  <a:cubicBezTo>
                    <a:pt x="180" y="433"/>
                    <a:pt x="186" y="431"/>
                    <a:pt x="191" y="427"/>
                  </a:cubicBezTo>
                  <a:cubicBezTo>
                    <a:pt x="192" y="426"/>
                    <a:pt x="193" y="425"/>
                    <a:pt x="195" y="424"/>
                  </a:cubicBezTo>
                  <a:cubicBezTo>
                    <a:pt x="202" y="418"/>
                    <a:pt x="207" y="410"/>
                    <a:pt x="211" y="401"/>
                  </a:cubicBezTo>
                  <a:cubicBezTo>
                    <a:pt x="130" y="357"/>
                    <a:pt x="130" y="357"/>
                    <a:pt x="130" y="357"/>
                  </a:cubicBezTo>
                  <a:cubicBezTo>
                    <a:pt x="87" y="299"/>
                    <a:pt x="87" y="299"/>
                    <a:pt x="87" y="299"/>
                  </a:cubicBezTo>
                  <a:cubicBezTo>
                    <a:pt x="65" y="257"/>
                    <a:pt x="65" y="257"/>
                    <a:pt x="65" y="257"/>
                  </a:cubicBezTo>
                  <a:cubicBezTo>
                    <a:pt x="110" y="175"/>
                    <a:pt x="110" y="175"/>
                    <a:pt x="110" y="175"/>
                  </a:cubicBezTo>
                  <a:cubicBezTo>
                    <a:pt x="138" y="139"/>
                    <a:pt x="138" y="139"/>
                    <a:pt x="138" y="139"/>
                  </a:cubicBezTo>
                  <a:cubicBezTo>
                    <a:pt x="106" y="217"/>
                    <a:pt x="106" y="217"/>
                    <a:pt x="106" y="217"/>
                  </a:cubicBezTo>
                  <a:cubicBezTo>
                    <a:pt x="117" y="232"/>
                    <a:pt x="117" y="232"/>
                    <a:pt x="117" y="232"/>
                  </a:cubicBezTo>
                  <a:cubicBezTo>
                    <a:pt x="117" y="262"/>
                    <a:pt x="117" y="262"/>
                    <a:pt x="117" y="262"/>
                  </a:cubicBezTo>
                  <a:cubicBezTo>
                    <a:pt x="139" y="290"/>
                    <a:pt x="139" y="290"/>
                    <a:pt x="139" y="290"/>
                  </a:cubicBezTo>
                  <a:cubicBezTo>
                    <a:pt x="122" y="305"/>
                    <a:pt x="122" y="305"/>
                    <a:pt x="122" y="305"/>
                  </a:cubicBezTo>
                  <a:cubicBezTo>
                    <a:pt x="152" y="348"/>
                    <a:pt x="152" y="348"/>
                    <a:pt x="152" y="348"/>
                  </a:cubicBezTo>
                  <a:cubicBezTo>
                    <a:pt x="215" y="385"/>
                    <a:pt x="215" y="385"/>
                    <a:pt x="215" y="385"/>
                  </a:cubicBezTo>
                  <a:cubicBezTo>
                    <a:pt x="237" y="395"/>
                    <a:pt x="237" y="395"/>
                    <a:pt x="237" y="395"/>
                  </a:cubicBezTo>
                  <a:cubicBezTo>
                    <a:pt x="266" y="427"/>
                    <a:pt x="266" y="427"/>
                    <a:pt x="266" y="427"/>
                  </a:cubicBezTo>
                  <a:cubicBezTo>
                    <a:pt x="266" y="434"/>
                    <a:pt x="264" y="437"/>
                    <a:pt x="259" y="436"/>
                  </a:cubicBezTo>
                  <a:cubicBezTo>
                    <a:pt x="260" y="463"/>
                    <a:pt x="265" y="483"/>
                    <a:pt x="275" y="495"/>
                  </a:cubicBezTo>
                  <a:cubicBezTo>
                    <a:pt x="302" y="454"/>
                    <a:pt x="302" y="454"/>
                    <a:pt x="302" y="454"/>
                  </a:cubicBezTo>
                  <a:cubicBezTo>
                    <a:pt x="276" y="211"/>
                    <a:pt x="276" y="211"/>
                    <a:pt x="276" y="211"/>
                  </a:cubicBezTo>
                  <a:cubicBezTo>
                    <a:pt x="243" y="90"/>
                    <a:pt x="243" y="90"/>
                    <a:pt x="243" y="90"/>
                  </a:cubicBezTo>
                  <a:cubicBezTo>
                    <a:pt x="208" y="50"/>
                    <a:pt x="208" y="50"/>
                    <a:pt x="208" y="50"/>
                  </a:cubicBezTo>
                  <a:cubicBezTo>
                    <a:pt x="183" y="71"/>
                    <a:pt x="183" y="71"/>
                    <a:pt x="183" y="71"/>
                  </a:cubicBezTo>
                  <a:close/>
                  <a:moveTo>
                    <a:pt x="156" y="6"/>
                  </a:moveTo>
                  <a:cubicBezTo>
                    <a:pt x="160" y="19"/>
                    <a:pt x="160" y="19"/>
                    <a:pt x="160" y="19"/>
                  </a:cubicBezTo>
                  <a:cubicBezTo>
                    <a:pt x="72" y="67"/>
                    <a:pt x="72" y="67"/>
                    <a:pt x="72" y="67"/>
                  </a:cubicBezTo>
                  <a:cubicBezTo>
                    <a:pt x="21" y="218"/>
                    <a:pt x="21" y="218"/>
                    <a:pt x="21" y="218"/>
                  </a:cubicBezTo>
                  <a:cubicBezTo>
                    <a:pt x="10" y="257"/>
                    <a:pt x="23" y="296"/>
                    <a:pt x="61" y="335"/>
                  </a:cubicBezTo>
                  <a:cubicBezTo>
                    <a:pt x="122" y="396"/>
                    <a:pt x="122" y="396"/>
                    <a:pt x="122" y="396"/>
                  </a:cubicBezTo>
                  <a:cubicBezTo>
                    <a:pt x="150" y="396"/>
                    <a:pt x="150" y="396"/>
                    <a:pt x="150" y="396"/>
                  </a:cubicBezTo>
                  <a:cubicBezTo>
                    <a:pt x="180" y="429"/>
                    <a:pt x="180" y="429"/>
                    <a:pt x="180" y="429"/>
                  </a:cubicBezTo>
                  <a:cubicBezTo>
                    <a:pt x="177" y="430"/>
                    <a:pt x="175" y="431"/>
                    <a:pt x="172" y="432"/>
                  </a:cubicBezTo>
                  <a:cubicBezTo>
                    <a:pt x="172" y="432"/>
                    <a:pt x="172" y="432"/>
                    <a:pt x="172" y="432"/>
                  </a:cubicBezTo>
                  <a:cubicBezTo>
                    <a:pt x="172" y="432"/>
                    <a:pt x="172" y="432"/>
                    <a:pt x="172" y="432"/>
                  </a:cubicBezTo>
                  <a:cubicBezTo>
                    <a:pt x="170" y="433"/>
                    <a:pt x="169" y="433"/>
                    <a:pt x="167" y="434"/>
                  </a:cubicBezTo>
                  <a:cubicBezTo>
                    <a:pt x="145" y="406"/>
                    <a:pt x="145" y="406"/>
                    <a:pt x="145" y="406"/>
                  </a:cubicBezTo>
                  <a:cubicBezTo>
                    <a:pt x="144" y="405"/>
                    <a:pt x="144" y="405"/>
                    <a:pt x="143" y="405"/>
                  </a:cubicBezTo>
                  <a:cubicBezTo>
                    <a:pt x="142" y="404"/>
                    <a:pt x="141" y="404"/>
                    <a:pt x="141" y="405"/>
                  </a:cubicBezTo>
                  <a:cubicBezTo>
                    <a:pt x="119" y="411"/>
                    <a:pt x="119" y="411"/>
                    <a:pt x="119" y="411"/>
                  </a:cubicBezTo>
                  <a:cubicBezTo>
                    <a:pt x="49" y="338"/>
                    <a:pt x="49" y="338"/>
                    <a:pt x="49" y="338"/>
                  </a:cubicBezTo>
                  <a:cubicBezTo>
                    <a:pt x="49" y="338"/>
                    <a:pt x="49" y="338"/>
                    <a:pt x="48" y="338"/>
                  </a:cubicBezTo>
                  <a:cubicBezTo>
                    <a:pt x="17" y="315"/>
                    <a:pt x="4" y="279"/>
                    <a:pt x="8" y="230"/>
                  </a:cubicBezTo>
                  <a:cubicBezTo>
                    <a:pt x="8" y="230"/>
                    <a:pt x="8" y="230"/>
                    <a:pt x="8" y="230"/>
                  </a:cubicBezTo>
                  <a:cubicBezTo>
                    <a:pt x="19" y="169"/>
                    <a:pt x="39" y="109"/>
                    <a:pt x="68" y="50"/>
                  </a:cubicBezTo>
                  <a:cubicBezTo>
                    <a:pt x="101" y="38"/>
                    <a:pt x="130" y="24"/>
                    <a:pt x="156" y="6"/>
                  </a:cubicBezTo>
                  <a:close/>
                  <a:moveTo>
                    <a:pt x="133" y="226"/>
                  </a:moveTo>
                  <a:cubicBezTo>
                    <a:pt x="133" y="257"/>
                    <a:pt x="133" y="257"/>
                    <a:pt x="133" y="257"/>
                  </a:cubicBezTo>
                  <a:cubicBezTo>
                    <a:pt x="161" y="294"/>
                    <a:pt x="161" y="294"/>
                    <a:pt x="161" y="294"/>
                  </a:cubicBezTo>
                  <a:cubicBezTo>
                    <a:pt x="136" y="316"/>
                    <a:pt x="136" y="316"/>
                    <a:pt x="136" y="316"/>
                  </a:cubicBezTo>
                  <a:cubicBezTo>
                    <a:pt x="130" y="308"/>
                    <a:pt x="130" y="308"/>
                    <a:pt x="130" y="308"/>
                  </a:cubicBezTo>
                  <a:cubicBezTo>
                    <a:pt x="147" y="291"/>
                    <a:pt x="147" y="291"/>
                    <a:pt x="147" y="291"/>
                  </a:cubicBezTo>
                  <a:cubicBezTo>
                    <a:pt x="124" y="261"/>
                    <a:pt x="124" y="261"/>
                    <a:pt x="124" y="261"/>
                  </a:cubicBezTo>
                  <a:cubicBezTo>
                    <a:pt x="124" y="230"/>
                    <a:pt x="124" y="230"/>
                    <a:pt x="124" y="230"/>
                  </a:cubicBezTo>
                  <a:cubicBezTo>
                    <a:pt x="115" y="214"/>
                    <a:pt x="115" y="214"/>
                    <a:pt x="115" y="214"/>
                  </a:cubicBezTo>
                  <a:cubicBezTo>
                    <a:pt x="122" y="201"/>
                    <a:pt x="122" y="201"/>
                    <a:pt x="122" y="201"/>
                  </a:cubicBezTo>
                  <a:cubicBezTo>
                    <a:pt x="133" y="226"/>
                    <a:pt x="133" y="226"/>
                    <a:pt x="133" y="226"/>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7" name="Freeform 52"/>
            <p:cNvSpPr/>
            <p:nvPr/>
          </p:nvSpPr>
          <p:spPr bwMode="auto">
            <a:xfrm>
              <a:off x="3663" y="1311"/>
              <a:ext cx="418" cy="1013"/>
            </a:xfrm>
            <a:custGeom>
              <a:avLst/>
              <a:gdLst>
                <a:gd name="T0" fmla="*/ 156 w 176"/>
                <a:gd name="T1" fmla="*/ 13 h 428"/>
                <a:gd name="T2" fmla="*/ 152 w 176"/>
                <a:gd name="T3" fmla="*/ 0 h 428"/>
                <a:gd name="T4" fmla="*/ 64 w 176"/>
                <a:gd name="T5" fmla="*/ 44 h 428"/>
                <a:gd name="T6" fmla="*/ 4 w 176"/>
                <a:gd name="T7" fmla="*/ 224 h 428"/>
                <a:gd name="T8" fmla="*/ 4 w 176"/>
                <a:gd name="T9" fmla="*/ 224 h 428"/>
                <a:gd name="T10" fmla="*/ 44 w 176"/>
                <a:gd name="T11" fmla="*/ 332 h 428"/>
                <a:gd name="T12" fmla="*/ 45 w 176"/>
                <a:gd name="T13" fmla="*/ 332 h 428"/>
                <a:gd name="T14" fmla="*/ 115 w 176"/>
                <a:gd name="T15" fmla="*/ 405 h 428"/>
                <a:gd name="T16" fmla="*/ 137 w 176"/>
                <a:gd name="T17" fmla="*/ 399 h 428"/>
                <a:gd name="T18" fmla="*/ 139 w 176"/>
                <a:gd name="T19" fmla="*/ 399 h 428"/>
                <a:gd name="T20" fmla="*/ 141 w 176"/>
                <a:gd name="T21" fmla="*/ 400 h 428"/>
                <a:gd name="T22" fmla="*/ 163 w 176"/>
                <a:gd name="T23" fmla="*/ 428 h 428"/>
                <a:gd name="T24" fmla="*/ 168 w 176"/>
                <a:gd name="T25" fmla="*/ 426 h 428"/>
                <a:gd name="T26" fmla="*/ 168 w 176"/>
                <a:gd name="T27" fmla="*/ 426 h 428"/>
                <a:gd name="T28" fmla="*/ 168 w 176"/>
                <a:gd name="T29" fmla="*/ 426 h 428"/>
                <a:gd name="T30" fmla="*/ 176 w 176"/>
                <a:gd name="T31" fmla="*/ 423 h 428"/>
                <a:gd name="T32" fmla="*/ 146 w 176"/>
                <a:gd name="T33" fmla="*/ 390 h 428"/>
                <a:gd name="T34" fmla="*/ 118 w 176"/>
                <a:gd name="T35" fmla="*/ 390 h 428"/>
                <a:gd name="T36" fmla="*/ 57 w 176"/>
                <a:gd name="T37" fmla="*/ 329 h 428"/>
                <a:gd name="T38" fmla="*/ 17 w 176"/>
                <a:gd name="T39" fmla="*/ 212 h 428"/>
                <a:gd name="T40" fmla="*/ 68 w 176"/>
                <a:gd name="T41" fmla="*/ 61 h 428"/>
                <a:gd name="T42" fmla="*/ 156 w 176"/>
                <a:gd name="T43" fmla="*/ 13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6" h="428">
                  <a:moveTo>
                    <a:pt x="156" y="13"/>
                  </a:moveTo>
                  <a:cubicBezTo>
                    <a:pt x="152" y="0"/>
                    <a:pt x="152" y="0"/>
                    <a:pt x="152" y="0"/>
                  </a:cubicBezTo>
                  <a:cubicBezTo>
                    <a:pt x="126" y="18"/>
                    <a:pt x="97" y="32"/>
                    <a:pt x="64" y="44"/>
                  </a:cubicBezTo>
                  <a:cubicBezTo>
                    <a:pt x="35" y="103"/>
                    <a:pt x="15" y="163"/>
                    <a:pt x="4" y="224"/>
                  </a:cubicBezTo>
                  <a:cubicBezTo>
                    <a:pt x="4" y="224"/>
                    <a:pt x="4" y="224"/>
                    <a:pt x="4" y="224"/>
                  </a:cubicBezTo>
                  <a:cubicBezTo>
                    <a:pt x="0" y="273"/>
                    <a:pt x="13" y="309"/>
                    <a:pt x="44" y="332"/>
                  </a:cubicBezTo>
                  <a:cubicBezTo>
                    <a:pt x="45" y="332"/>
                    <a:pt x="45" y="332"/>
                    <a:pt x="45" y="332"/>
                  </a:cubicBezTo>
                  <a:cubicBezTo>
                    <a:pt x="115" y="405"/>
                    <a:pt x="115" y="405"/>
                    <a:pt x="115" y="405"/>
                  </a:cubicBezTo>
                  <a:cubicBezTo>
                    <a:pt x="137" y="399"/>
                    <a:pt x="137" y="399"/>
                    <a:pt x="137" y="399"/>
                  </a:cubicBezTo>
                  <a:cubicBezTo>
                    <a:pt x="137" y="398"/>
                    <a:pt x="138" y="398"/>
                    <a:pt x="139" y="399"/>
                  </a:cubicBezTo>
                  <a:cubicBezTo>
                    <a:pt x="140" y="399"/>
                    <a:pt x="140" y="399"/>
                    <a:pt x="141" y="400"/>
                  </a:cubicBezTo>
                  <a:cubicBezTo>
                    <a:pt x="163" y="428"/>
                    <a:pt x="163" y="428"/>
                    <a:pt x="163" y="428"/>
                  </a:cubicBezTo>
                  <a:cubicBezTo>
                    <a:pt x="165" y="427"/>
                    <a:pt x="166" y="427"/>
                    <a:pt x="168" y="426"/>
                  </a:cubicBezTo>
                  <a:cubicBezTo>
                    <a:pt x="168" y="426"/>
                    <a:pt x="168" y="426"/>
                    <a:pt x="168" y="426"/>
                  </a:cubicBezTo>
                  <a:cubicBezTo>
                    <a:pt x="168" y="426"/>
                    <a:pt x="168" y="426"/>
                    <a:pt x="168" y="426"/>
                  </a:cubicBezTo>
                  <a:cubicBezTo>
                    <a:pt x="171" y="425"/>
                    <a:pt x="173" y="424"/>
                    <a:pt x="176" y="423"/>
                  </a:cubicBezTo>
                  <a:cubicBezTo>
                    <a:pt x="146" y="390"/>
                    <a:pt x="146" y="390"/>
                    <a:pt x="146" y="390"/>
                  </a:cubicBezTo>
                  <a:cubicBezTo>
                    <a:pt x="118" y="390"/>
                    <a:pt x="118" y="390"/>
                    <a:pt x="118" y="390"/>
                  </a:cubicBezTo>
                  <a:cubicBezTo>
                    <a:pt x="57" y="329"/>
                    <a:pt x="57" y="329"/>
                    <a:pt x="57" y="329"/>
                  </a:cubicBezTo>
                  <a:cubicBezTo>
                    <a:pt x="19" y="290"/>
                    <a:pt x="6" y="251"/>
                    <a:pt x="17" y="212"/>
                  </a:cubicBezTo>
                  <a:cubicBezTo>
                    <a:pt x="68" y="61"/>
                    <a:pt x="68" y="61"/>
                    <a:pt x="68" y="61"/>
                  </a:cubicBezTo>
                  <a:cubicBezTo>
                    <a:pt x="156" y="13"/>
                    <a:pt x="156" y="13"/>
                    <a:pt x="156" y="13"/>
                  </a:cubicBezTo>
                  <a:close/>
                </a:path>
              </a:pathLst>
            </a:custGeom>
            <a:solidFill>
              <a:srgbClr val="DFE8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8" name="Freeform 53"/>
            <p:cNvSpPr/>
            <p:nvPr/>
          </p:nvSpPr>
          <p:spPr bwMode="auto">
            <a:xfrm>
              <a:off x="3927" y="1773"/>
              <a:ext cx="109" cy="272"/>
            </a:xfrm>
            <a:custGeom>
              <a:avLst/>
              <a:gdLst>
                <a:gd name="T0" fmla="*/ 42 w 109"/>
                <a:gd name="T1" fmla="*/ 132 h 272"/>
                <a:gd name="T2" fmla="*/ 42 w 109"/>
                <a:gd name="T3" fmla="*/ 59 h 272"/>
                <a:gd name="T4" fmla="*/ 16 w 109"/>
                <a:gd name="T5" fmla="*/ 0 h 272"/>
                <a:gd name="T6" fmla="*/ 0 w 109"/>
                <a:gd name="T7" fmla="*/ 31 h 272"/>
                <a:gd name="T8" fmla="*/ 21 w 109"/>
                <a:gd name="T9" fmla="*/ 68 h 272"/>
                <a:gd name="T10" fmla="*/ 21 w 109"/>
                <a:gd name="T11" fmla="*/ 142 h 272"/>
                <a:gd name="T12" fmla="*/ 76 w 109"/>
                <a:gd name="T13" fmla="*/ 213 h 272"/>
                <a:gd name="T14" fmla="*/ 35 w 109"/>
                <a:gd name="T15" fmla="*/ 253 h 272"/>
                <a:gd name="T16" fmla="*/ 50 w 109"/>
                <a:gd name="T17" fmla="*/ 272 h 272"/>
                <a:gd name="T18" fmla="*/ 109 w 109"/>
                <a:gd name="T19" fmla="*/ 220 h 272"/>
                <a:gd name="T20" fmla="*/ 42 w 109"/>
                <a:gd name="T21" fmla="*/ 132 h 272"/>
                <a:gd name="T22" fmla="*/ 42 w 109"/>
                <a:gd name="T23" fmla="*/ 132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272">
                  <a:moveTo>
                    <a:pt x="42" y="132"/>
                  </a:moveTo>
                  <a:lnTo>
                    <a:pt x="42" y="59"/>
                  </a:lnTo>
                  <a:lnTo>
                    <a:pt x="16" y="0"/>
                  </a:lnTo>
                  <a:lnTo>
                    <a:pt x="0" y="31"/>
                  </a:lnTo>
                  <a:lnTo>
                    <a:pt x="21" y="68"/>
                  </a:lnTo>
                  <a:lnTo>
                    <a:pt x="21" y="142"/>
                  </a:lnTo>
                  <a:lnTo>
                    <a:pt x="76" y="213"/>
                  </a:lnTo>
                  <a:lnTo>
                    <a:pt x="35" y="253"/>
                  </a:lnTo>
                  <a:lnTo>
                    <a:pt x="50" y="272"/>
                  </a:lnTo>
                  <a:lnTo>
                    <a:pt x="109" y="220"/>
                  </a:lnTo>
                  <a:lnTo>
                    <a:pt x="42" y="132"/>
                  </a:lnTo>
                  <a:lnTo>
                    <a:pt x="42" y="132"/>
                  </a:lnTo>
                  <a:close/>
                </a:path>
              </a:pathLst>
            </a:custGeom>
            <a:solidFill>
              <a:srgbClr val="DFE8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9" name="Freeform 54"/>
            <p:cNvSpPr/>
            <p:nvPr/>
          </p:nvSpPr>
          <p:spPr bwMode="auto">
            <a:xfrm>
              <a:off x="3808" y="1626"/>
              <a:ext cx="356" cy="620"/>
            </a:xfrm>
            <a:custGeom>
              <a:avLst/>
              <a:gdLst>
                <a:gd name="T0" fmla="*/ 73 w 150"/>
                <a:gd name="T1" fmla="*/ 0 h 262"/>
                <a:gd name="T2" fmla="*/ 45 w 150"/>
                <a:gd name="T3" fmla="*/ 36 h 262"/>
                <a:gd name="T4" fmla="*/ 0 w 150"/>
                <a:gd name="T5" fmla="*/ 118 h 262"/>
                <a:gd name="T6" fmla="*/ 22 w 150"/>
                <a:gd name="T7" fmla="*/ 160 h 262"/>
                <a:gd name="T8" fmla="*/ 65 w 150"/>
                <a:gd name="T9" fmla="*/ 218 h 262"/>
                <a:gd name="T10" fmla="*/ 146 w 150"/>
                <a:gd name="T11" fmla="*/ 262 h 262"/>
                <a:gd name="T12" fmla="*/ 150 w 150"/>
                <a:gd name="T13" fmla="*/ 246 h 262"/>
                <a:gd name="T14" fmla="*/ 87 w 150"/>
                <a:gd name="T15" fmla="*/ 209 h 262"/>
                <a:gd name="T16" fmla="*/ 57 w 150"/>
                <a:gd name="T17" fmla="*/ 166 h 262"/>
                <a:gd name="T18" fmla="*/ 23 w 150"/>
                <a:gd name="T19" fmla="*/ 122 h 262"/>
                <a:gd name="T20" fmla="*/ 41 w 150"/>
                <a:gd name="T21" fmla="*/ 78 h 262"/>
                <a:gd name="T22" fmla="*/ 73 w 150"/>
                <a:gd name="T23"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 h="262">
                  <a:moveTo>
                    <a:pt x="73" y="0"/>
                  </a:moveTo>
                  <a:cubicBezTo>
                    <a:pt x="45" y="36"/>
                    <a:pt x="45" y="36"/>
                    <a:pt x="45" y="36"/>
                  </a:cubicBezTo>
                  <a:cubicBezTo>
                    <a:pt x="0" y="118"/>
                    <a:pt x="0" y="118"/>
                    <a:pt x="0" y="118"/>
                  </a:cubicBezTo>
                  <a:cubicBezTo>
                    <a:pt x="22" y="160"/>
                    <a:pt x="22" y="160"/>
                    <a:pt x="22" y="160"/>
                  </a:cubicBezTo>
                  <a:cubicBezTo>
                    <a:pt x="65" y="218"/>
                    <a:pt x="65" y="218"/>
                    <a:pt x="65" y="218"/>
                  </a:cubicBezTo>
                  <a:cubicBezTo>
                    <a:pt x="146" y="262"/>
                    <a:pt x="146" y="262"/>
                    <a:pt x="146" y="262"/>
                  </a:cubicBezTo>
                  <a:cubicBezTo>
                    <a:pt x="147" y="257"/>
                    <a:pt x="149" y="252"/>
                    <a:pt x="150" y="246"/>
                  </a:cubicBezTo>
                  <a:cubicBezTo>
                    <a:pt x="87" y="209"/>
                    <a:pt x="87" y="209"/>
                    <a:pt x="87" y="209"/>
                  </a:cubicBezTo>
                  <a:cubicBezTo>
                    <a:pt x="57" y="166"/>
                    <a:pt x="57" y="166"/>
                    <a:pt x="57" y="166"/>
                  </a:cubicBezTo>
                  <a:cubicBezTo>
                    <a:pt x="23" y="122"/>
                    <a:pt x="23" y="122"/>
                    <a:pt x="23" y="122"/>
                  </a:cubicBezTo>
                  <a:cubicBezTo>
                    <a:pt x="41" y="78"/>
                    <a:pt x="41" y="78"/>
                    <a:pt x="41" y="78"/>
                  </a:cubicBezTo>
                  <a:cubicBezTo>
                    <a:pt x="73" y="0"/>
                    <a:pt x="73" y="0"/>
                    <a:pt x="73"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0" name="Freeform 55"/>
            <p:cNvSpPr/>
            <p:nvPr/>
          </p:nvSpPr>
          <p:spPr bwMode="auto">
            <a:xfrm>
              <a:off x="3901" y="2261"/>
              <a:ext cx="109" cy="241"/>
            </a:xfrm>
            <a:custGeom>
              <a:avLst/>
              <a:gdLst>
                <a:gd name="T0" fmla="*/ 5 w 46"/>
                <a:gd name="T1" fmla="*/ 0 h 102"/>
                <a:gd name="T2" fmla="*/ 5 w 46"/>
                <a:gd name="T3" fmla="*/ 13 h 102"/>
                <a:gd name="T4" fmla="*/ 22 w 46"/>
                <a:gd name="T5" fmla="*/ 20 h 102"/>
                <a:gd name="T6" fmla="*/ 0 w 46"/>
                <a:gd name="T7" fmla="*/ 61 h 102"/>
                <a:gd name="T8" fmla="*/ 4 w 46"/>
                <a:gd name="T9" fmla="*/ 101 h 102"/>
                <a:gd name="T10" fmla="*/ 16 w 46"/>
                <a:gd name="T11" fmla="*/ 101 h 102"/>
                <a:gd name="T12" fmla="*/ 10 w 46"/>
                <a:gd name="T13" fmla="*/ 80 h 102"/>
                <a:gd name="T14" fmla="*/ 4 w 46"/>
                <a:gd name="T15" fmla="*/ 58 h 102"/>
                <a:gd name="T16" fmla="*/ 46 w 46"/>
                <a:gd name="T17" fmla="*/ 11 h 102"/>
                <a:gd name="T18" fmla="*/ 38 w 46"/>
                <a:gd name="T19" fmla="*/ 1 h 102"/>
                <a:gd name="T20" fmla="*/ 13 w 46"/>
                <a:gd name="T21" fmla="*/ 8 h 102"/>
                <a:gd name="T22" fmla="*/ 5 w 46"/>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102">
                  <a:moveTo>
                    <a:pt x="5" y="0"/>
                  </a:moveTo>
                  <a:cubicBezTo>
                    <a:pt x="5" y="13"/>
                    <a:pt x="5" y="13"/>
                    <a:pt x="5" y="13"/>
                  </a:cubicBezTo>
                  <a:cubicBezTo>
                    <a:pt x="22" y="20"/>
                    <a:pt x="22" y="20"/>
                    <a:pt x="22" y="20"/>
                  </a:cubicBezTo>
                  <a:cubicBezTo>
                    <a:pt x="0" y="61"/>
                    <a:pt x="0" y="61"/>
                    <a:pt x="0" y="61"/>
                  </a:cubicBezTo>
                  <a:cubicBezTo>
                    <a:pt x="4" y="101"/>
                    <a:pt x="4" y="101"/>
                    <a:pt x="4" y="101"/>
                  </a:cubicBezTo>
                  <a:cubicBezTo>
                    <a:pt x="7" y="102"/>
                    <a:pt x="11" y="102"/>
                    <a:pt x="16" y="101"/>
                  </a:cubicBezTo>
                  <a:cubicBezTo>
                    <a:pt x="10" y="80"/>
                    <a:pt x="10" y="80"/>
                    <a:pt x="10" y="80"/>
                  </a:cubicBezTo>
                  <a:cubicBezTo>
                    <a:pt x="4" y="58"/>
                    <a:pt x="4" y="58"/>
                    <a:pt x="4" y="58"/>
                  </a:cubicBezTo>
                  <a:cubicBezTo>
                    <a:pt x="46" y="11"/>
                    <a:pt x="46" y="11"/>
                    <a:pt x="46" y="11"/>
                  </a:cubicBezTo>
                  <a:cubicBezTo>
                    <a:pt x="38" y="1"/>
                    <a:pt x="38" y="1"/>
                    <a:pt x="38" y="1"/>
                  </a:cubicBezTo>
                  <a:cubicBezTo>
                    <a:pt x="13" y="8"/>
                    <a:pt x="13" y="8"/>
                    <a:pt x="13" y="8"/>
                  </a:cubicBezTo>
                  <a:cubicBezTo>
                    <a:pt x="5" y="0"/>
                    <a:pt x="5" y="0"/>
                    <a:pt x="5"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1" name="Freeform 56"/>
            <p:cNvSpPr/>
            <p:nvPr/>
          </p:nvSpPr>
          <p:spPr bwMode="auto">
            <a:xfrm>
              <a:off x="3879" y="2291"/>
              <a:ext cx="74" cy="209"/>
            </a:xfrm>
            <a:custGeom>
              <a:avLst/>
              <a:gdLst>
                <a:gd name="T0" fmla="*/ 31 w 31"/>
                <a:gd name="T1" fmla="*/ 7 h 88"/>
                <a:gd name="T2" fmla="*/ 14 w 31"/>
                <a:gd name="T3" fmla="*/ 0 h 88"/>
                <a:gd name="T4" fmla="*/ 13 w 31"/>
                <a:gd name="T5" fmla="*/ 29 h 88"/>
                <a:gd name="T6" fmla="*/ 0 w 31"/>
                <a:gd name="T7" fmla="*/ 61 h 88"/>
                <a:gd name="T8" fmla="*/ 13 w 31"/>
                <a:gd name="T9" fmla="*/ 88 h 88"/>
                <a:gd name="T10" fmla="*/ 9 w 31"/>
                <a:gd name="T11" fmla="*/ 48 h 88"/>
                <a:gd name="T12" fmla="*/ 31 w 31"/>
                <a:gd name="T13" fmla="*/ 7 h 88"/>
              </a:gdLst>
              <a:ahLst/>
              <a:cxnLst>
                <a:cxn ang="0">
                  <a:pos x="T0" y="T1"/>
                </a:cxn>
                <a:cxn ang="0">
                  <a:pos x="T2" y="T3"/>
                </a:cxn>
                <a:cxn ang="0">
                  <a:pos x="T4" y="T5"/>
                </a:cxn>
                <a:cxn ang="0">
                  <a:pos x="T6" y="T7"/>
                </a:cxn>
                <a:cxn ang="0">
                  <a:pos x="T8" y="T9"/>
                </a:cxn>
                <a:cxn ang="0">
                  <a:pos x="T10" y="T11"/>
                </a:cxn>
                <a:cxn ang="0">
                  <a:pos x="T12" y="T13"/>
                </a:cxn>
              </a:cxnLst>
              <a:rect l="0" t="0" r="r" b="b"/>
              <a:pathLst>
                <a:path w="31" h="88">
                  <a:moveTo>
                    <a:pt x="31" y="7"/>
                  </a:moveTo>
                  <a:cubicBezTo>
                    <a:pt x="14" y="0"/>
                    <a:pt x="14" y="0"/>
                    <a:pt x="14" y="0"/>
                  </a:cubicBezTo>
                  <a:cubicBezTo>
                    <a:pt x="13" y="29"/>
                    <a:pt x="13" y="29"/>
                    <a:pt x="13" y="29"/>
                  </a:cubicBezTo>
                  <a:cubicBezTo>
                    <a:pt x="0" y="61"/>
                    <a:pt x="0" y="61"/>
                    <a:pt x="0" y="61"/>
                  </a:cubicBezTo>
                  <a:cubicBezTo>
                    <a:pt x="2" y="76"/>
                    <a:pt x="6" y="85"/>
                    <a:pt x="13" y="88"/>
                  </a:cubicBezTo>
                  <a:cubicBezTo>
                    <a:pt x="9" y="48"/>
                    <a:pt x="9" y="48"/>
                    <a:pt x="9" y="48"/>
                  </a:cubicBezTo>
                  <a:cubicBezTo>
                    <a:pt x="31" y="7"/>
                    <a:pt x="31" y="7"/>
                    <a:pt x="31" y="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2" name="Freeform 57"/>
            <p:cNvSpPr/>
            <p:nvPr/>
          </p:nvSpPr>
          <p:spPr bwMode="auto">
            <a:xfrm>
              <a:off x="3910" y="2287"/>
              <a:ext cx="625" cy="1600"/>
            </a:xfrm>
            <a:custGeom>
              <a:avLst/>
              <a:gdLst>
                <a:gd name="T0" fmla="*/ 0 w 263"/>
                <a:gd name="T1" fmla="*/ 47 h 676"/>
                <a:gd name="T2" fmla="*/ 6 w 263"/>
                <a:gd name="T3" fmla="*/ 69 h 676"/>
                <a:gd name="T4" fmla="*/ 45 w 263"/>
                <a:gd name="T5" fmla="*/ 29 h 676"/>
                <a:gd name="T6" fmla="*/ 138 w 263"/>
                <a:gd name="T7" fmla="*/ 29 h 676"/>
                <a:gd name="T8" fmla="*/ 175 w 263"/>
                <a:gd name="T9" fmla="*/ 111 h 676"/>
                <a:gd name="T10" fmla="*/ 188 w 263"/>
                <a:gd name="T11" fmla="*/ 97 h 676"/>
                <a:gd name="T12" fmla="*/ 188 w 263"/>
                <a:gd name="T13" fmla="*/ 119 h 676"/>
                <a:gd name="T14" fmla="*/ 224 w 263"/>
                <a:gd name="T15" fmla="*/ 108 h 676"/>
                <a:gd name="T16" fmla="*/ 246 w 263"/>
                <a:gd name="T17" fmla="*/ 185 h 676"/>
                <a:gd name="T18" fmla="*/ 246 w 263"/>
                <a:gd name="T19" fmla="*/ 344 h 676"/>
                <a:gd name="T20" fmla="*/ 209 w 263"/>
                <a:gd name="T21" fmla="*/ 402 h 676"/>
                <a:gd name="T22" fmla="*/ 179 w 263"/>
                <a:gd name="T23" fmla="*/ 610 h 676"/>
                <a:gd name="T24" fmla="*/ 198 w 263"/>
                <a:gd name="T25" fmla="*/ 623 h 676"/>
                <a:gd name="T26" fmla="*/ 144 w 263"/>
                <a:gd name="T27" fmla="*/ 642 h 676"/>
                <a:gd name="T28" fmla="*/ 136 w 263"/>
                <a:gd name="T29" fmla="*/ 615 h 676"/>
                <a:gd name="T30" fmla="*/ 130 w 263"/>
                <a:gd name="T31" fmla="*/ 376 h 676"/>
                <a:gd name="T32" fmla="*/ 131 w 263"/>
                <a:gd name="T33" fmla="*/ 340 h 676"/>
                <a:gd name="T34" fmla="*/ 142 w 263"/>
                <a:gd name="T35" fmla="*/ 259 h 676"/>
                <a:gd name="T36" fmla="*/ 143 w 263"/>
                <a:gd name="T37" fmla="*/ 253 h 676"/>
                <a:gd name="T38" fmla="*/ 161 w 263"/>
                <a:gd name="T39" fmla="*/ 102 h 676"/>
                <a:gd name="T40" fmla="*/ 116 w 263"/>
                <a:gd name="T41" fmla="*/ 263 h 676"/>
                <a:gd name="T42" fmla="*/ 109 w 263"/>
                <a:gd name="T43" fmla="*/ 398 h 676"/>
                <a:gd name="T44" fmla="*/ 122 w 263"/>
                <a:gd name="T45" fmla="*/ 610 h 676"/>
                <a:gd name="T46" fmla="*/ 113 w 263"/>
                <a:gd name="T47" fmla="*/ 652 h 676"/>
                <a:gd name="T48" fmla="*/ 47 w 263"/>
                <a:gd name="T49" fmla="*/ 663 h 676"/>
                <a:gd name="T50" fmla="*/ 47 w 263"/>
                <a:gd name="T51" fmla="*/ 673 h 676"/>
                <a:gd name="T52" fmla="*/ 54 w 263"/>
                <a:gd name="T53" fmla="*/ 674 h 676"/>
                <a:gd name="T54" fmla="*/ 108 w 263"/>
                <a:gd name="T55" fmla="*/ 673 h 676"/>
                <a:gd name="T56" fmla="*/ 149 w 263"/>
                <a:gd name="T57" fmla="*/ 661 h 676"/>
                <a:gd name="T58" fmla="*/ 146 w 263"/>
                <a:gd name="T59" fmla="*/ 651 h 676"/>
                <a:gd name="T60" fmla="*/ 219 w 263"/>
                <a:gd name="T61" fmla="*/ 627 h 676"/>
                <a:gd name="T62" fmla="*/ 227 w 263"/>
                <a:gd name="T63" fmla="*/ 620 h 676"/>
                <a:gd name="T64" fmla="*/ 211 w 263"/>
                <a:gd name="T65" fmla="*/ 599 h 676"/>
                <a:gd name="T66" fmla="*/ 204 w 263"/>
                <a:gd name="T67" fmla="*/ 599 h 676"/>
                <a:gd name="T68" fmla="*/ 218 w 263"/>
                <a:gd name="T69" fmla="*/ 532 h 676"/>
                <a:gd name="T70" fmla="*/ 232 w 263"/>
                <a:gd name="T71" fmla="*/ 414 h 676"/>
                <a:gd name="T72" fmla="*/ 262 w 263"/>
                <a:gd name="T73" fmla="*/ 338 h 676"/>
                <a:gd name="T74" fmla="*/ 263 w 263"/>
                <a:gd name="T75" fmla="*/ 157 h 676"/>
                <a:gd name="T76" fmla="*/ 255 w 263"/>
                <a:gd name="T77" fmla="*/ 162 h 676"/>
                <a:gd name="T78" fmla="*/ 252 w 263"/>
                <a:gd name="T79" fmla="*/ 158 h 676"/>
                <a:gd name="T80" fmla="*/ 255 w 263"/>
                <a:gd name="T81" fmla="*/ 149 h 676"/>
                <a:gd name="T82" fmla="*/ 254 w 263"/>
                <a:gd name="T83" fmla="*/ 131 h 676"/>
                <a:gd name="T84" fmla="*/ 246 w 263"/>
                <a:gd name="T85" fmla="*/ 128 h 676"/>
                <a:gd name="T86" fmla="*/ 247 w 263"/>
                <a:gd name="T87" fmla="*/ 124 h 676"/>
                <a:gd name="T88" fmla="*/ 249 w 263"/>
                <a:gd name="T89" fmla="*/ 119 h 676"/>
                <a:gd name="T90" fmla="*/ 237 w 263"/>
                <a:gd name="T91" fmla="*/ 78 h 676"/>
                <a:gd name="T92" fmla="*/ 199 w 263"/>
                <a:gd name="T93" fmla="*/ 100 h 676"/>
                <a:gd name="T94" fmla="*/ 199 w 263"/>
                <a:gd name="T95" fmla="*/ 91 h 676"/>
                <a:gd name="T96" fmla="*/ 198 w 263"/>
                <a:gd name="T97" fmla="*/ 53 h 676"/>
                <a:gd name="T98" fmla="*/ 178 w 263"/>
                <a:gd name="T99" fmla="*/ 88 h 676"/>
                <a:gd name="T100" fmla="*/ 167 w 263"/>
                <a:gd name="T101" fmla="*/ 77 h 676"/>
                <a:gd name="T102" fmla="*/ 151 w 263"/>
                <a:gd name="T103" fmla="*/ 18 h 676"/>
                <a:gd name="T104" fmla="*/ 147 w 263"/>
                <a:gd name="T105" fmla="*/ 17 h 676"/>
                <a:gd name="T106" fmla="*/ 132 w 263"/>
                <a:gd name="T107" fmla="*/ 6 h 676"/>
                <a:gd name="T108" fmla="*/ 65 w 263"/>
                <a:gd name="T109" fmla="*/ 18 h 676"/>
                <a:gd name="T110" fmla="*/ 65 w 263"/>
                <a:gd name="T111" fmla="*/ 18 h 676"/>
                <a:gd name="T112" fmla="*/ 58 w 263"/>
                <a:gd name="T113" fmla="*/ 20 h 676"/>
                <a:gd name="T114" fmla="*/ 42 w 263"/>
                <a:gd name="T115" fmla="*/ 0 h 676"/>
                <a:gd name="T116" fmla="*/ 0 w 263"/>
                <a:gd name="T117" fmla="*/ 47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3" h="676">
                  <a:moveTo>
                    <a:pt x="0" y="47"/>
                  </a:moveTo>
                  <a:cubicBezTo>
                    <a:pt x="6" y="69"/>
                    <a:pt x="6" y="69"/>
                    <a:pt x="6" y="69"/>
                  </a:cubicBezTo>
                  <a:cubicBezTo>
                    <a:pt x="45" y="29"/>
                    <a:pt x="45" y="29"/>
                    <a:pt x="45" y="29"/>
                  </a:cubicBezTo>
                  <a:cubicBezTo>
                    <a:pt x="79" y="44"/>
                    <a:pt x="110" y="44"/>
                    <a:pt x="138" y="29"/>
                  </a:cubicBezTo>
                  <a:cubicBezTo>
                    <a:pt x="144" y="66"/>
                    <a:pt x="156" y="93"/>
                    <a:pt x="175" y="111"/>
                  </a:cubicBezTo>
                  <a:cubicBezTo>
                    <a:pt x="188" y="97"/>
                    <a:pt x="188" y="97"/>
                    <a:pt x="188" y="97"/>
                  </a:cubicBezTo>
                  <a:cubicBezTo>
                    <a:pt x="188" y="119"/>
                    <a:pt x="188" y="119"/>
                    <a:pt x="188" y="119"/>
                  </a:cubicBezTo>
                  <a:cubicBezTo>
                    <a:pt x="224" y="108"/>
                    <a:pt x="224" y="108"/>
                    <a:pt x="224" y="108"/>
                  </a:cubicBezTo>
                  <a:cubicBezTo>
                    <a:pt x="246" y="185"/>
                    <a:pt x="246" y="185"/>
                    <a:pt x="246" y="185"/>
                  </a:cubicBezTo>
                  <a:cubicBezTo>
                    <a:pt x="246" y="344"/>
                    <a:pt x="246" y="344"/>
                    <a:pt x="246" y="344"/>
                  </a:cubicBezTo>
                  <a:cubicBezTo>
                    <a:pt x="209" y="402"/>
                    <a:pt x="209" y="402"/>
                    <a:pt x="209" y="402"/>
                  </a:cubicBezTo>
                  <a:cubicBezTo>
                    <a:pt x="179" y="610"/>
                    <a:pt x="179" y="610"/>
                    <a:pt x="179" y="610"/>
                  </a:cubicBezTo>
                  <a:cubicBezTo>
                    <a:pt x="198" y="623"/>
                    <a:pt x="198" y="623"/>
                    <a:pt x="198" y="623"/>
                  </a:cubicBezTo>
                  <a:cubicBezTo>
                    <a:pt x="144" y="642"/>
                    <a:pt x="144" y="642"/>
                    <a:pt x="144" y="642"/>
                  </a:cubicBezTo>
                  <a:cubicBezTo>
                    <a:pt x="136" y="615"/>
                    <a:pt x="136" y="615"/>
                    <a:pt x="136" y="615"/>
                  </a:cubicBezTo>
                  <a:cubicBezTo>
                    <a:pt x="129" y="537"/>
                    <a:pt x="127" y="458"/>
                    <a:pt x="130" y="376"/>
                  </a:cubicBezTo>
                  <a:cubicBezTo>
                    <a:pt x="130" y="364"/>
                    <a:pt x="131" y="352"/>
                    <a:pt x="131" y="340"/>
                  </a:cubicBezTo>
                  <a:cubicBezTo>
                    <a:pt x="144" y="310"/>
                    <a:pt x="148" y="284"/>
                    <a:pt x="142" y="259"/>
                  </a:cubicBezTo>
                  <a:cubicBezTo>
                    <a:pt x="143" y="253"/>
                    <a:pt x="143" y="253"/>
                    <a:pt x="143" y="253"/>
                  </a:cubicBezTo>
                  <a:cubicBezTo>
                    <a:pt x="161" y="102"/>
                    <a:pt x="161" y="102"/>
                    <a:pt x="161" y="102"/>
                  </a:cubicBezTo>
                  <a:cubicBezTo>
                    <a:pt x="116" y="263"/>
                    <a:pt x="116" y="263"/>
                    <a:pt x="116" y="263"/>
                  </a:cubicBezTo>
                  <a:cubicBezTo>
                    <a:pt x="109" y="398"/>
                    <a:pt x="109" y="398"/>
                    <a:pt x="109" y="398"/>
                  </a:cubicBezTo>
                  <a:cubicBezTo>
                    <a:pt x="122" y="610"/>
                    <a:pt x="122" y="610"/>
                    <a:pt x="122" y="610"/>
                  </a:cubicBezTo>
                  <a:cubicBezTo>
                    <a:pt x="113" y="652"/>
                    <a:pt x="113" y="652"/>
                    <a:pt x="113" y="652"/>
                  </a:cubicBezTo>
                  <a:cubicBezTo>
                    <a:pt x="47" y="663"/>
                    <a:pt x="47" y="663"/>
                    <a:pt x="47" y="663"/>
                  </a:cubicBezTo>
                  <a:cubicBezTo>
                    <a:pt x="47" y="673"/>
                    <a:pt x="47" y="673"/>
                    <a:pt x="47" y="673"/>
                  </a:cubicBezTo>
                  <a:cubicBezTo>
                    <a:pt x="50" y="674"/>
                    <a:pt x="52" y="674"/>
                    <a:pt x="54" y="674"/>
                  </a:cubicBezTo>
                  <a:cubicBezTo>
                    <a:pt x="73" y="676"/>
                    <a:pt x="91" y="676"/>
                    <a:pt x="108" y="673"/>
                  </a:cubicBezTo>
                  <a:cubicBezTo>
                    <a:pt x="122" y="671"/>
                    <a:pt x="136" y="667"/>
                    <a:pt x="149" y="661"/>
                  </a:cubicBezTo>
                  <a:cubicBezTo>
                    <a:pt x="146" y="651"/>
                    <a:pt x="146" y="651"/>
                    <a:pt x="146" y="651"/>
                  </a:cubicBezTo>
                  <a:cubicBezTo>
                    <a:pt x="179" y="648"/>
                    <a:pt x="203" y="640"/>
                    <a:pt x="219" y="627"/>
                  </a:cubicBezTo>
                  <a:cubicBezTo>
                    <a:pt x="222" y="625"/>
                    <a:pt x="225" y="623"/>
                    <a:pt x="227" y="620"/>
                  </a:cubicBezTo>
                  <a:cubicBezTo>
                    <a:pt x="211" y="599"/>
                    <a:pt x="211" y="599"/>
                    <a:pt x="211" y="599"/>
                  </a:cubicBezTo>
                  <a:cubicBezTo>
                    <a:pt x="204" y="599"/>
                    <a:pt x="204" y="599"/>
                    <a:pt x="204" y="599"/>
                  </a:cubicBezTo>
                  <a:cubicBezTo>
                    <a:pt x="218" y="532"/>
                    <a:pt x="218" y="532"/>
                    <a:pt x="218" y="532"/>
                  </a:cubicBezTo>
                  <a:cubicBezTo>
                    <a:pt x="232" y="414"/>
                    <a:pt x="232" y="414"/>
                    <a:pt x="232" y="414"/>
                  </a:cubicBezTo>
                  <a:cubicBezTo>
                    <a:pt x="262" y="338"/>
                    <a:pt x="262" y="338"/>
                    <a:pt x="262" y="338"/>
                  </a:cubicBezTo>
                  <a:cubicBezTo>
                    <a:pt x="263" y="157"/>
                    <a:pt x="263" y="157"/>
                    <a:pt x="263" y="157"/>
                  </a:cubicBezTo>
                  <a:cubicBezTo>
                    <a:pt x="255" y="162"/>
                    <a:pt x="255" y="162"/>
                    <a:pt x="255" y="162"/>
                  </a:cubicBezTo>
                  <a:cubicBezTo>
                    <a:pt x="254" y="160"/>
                    <a:pt x="253" y="159"/>
                    <a:pt x="252" y="158"/>
                  </a:cubicBezTo>
                  <a:cubicBezTo>
                    <a:pt x="251" y="155"/>
                    <a:pt x="252" y="152"/>
                    <a:pt x="255" y="149"/>
                  </a:cubicBezTo>
                  <a:cubicBezTo>
                    <a:pt x="254" y="131"/>
                    <a:pt x="254" y="131"/>
                    <a:pt x="254" y="131"/>
                  </a:cubicBezTo>
                  <a:cubicBezTo>
                    <a:pt x="252" y="131"/>
                    <a:pt x="249" y="130"/>
                    <a:pt x="246" y="128"/>
                  </a:cubicBezTo>
                  <a:cubicBezTo>
                    <a:pt x="247" y="127"/>
                    <a:pt x="247" y="125"/>
                    <a:pt x="247" y="124"/>
                  </a:cubicBezTo>
                  <a:cubicBezTo>
                    <a:pt x="248" y="122"/>
                    <a:pt x="248" y="120"/>
                    <a:pt x="249" y="119"/>
                  </a:cubicBezTo>
                  <a:cubicBezTo>
                    <a:pt x="237" y="78"/>
                    <a:pt x="237" y="78"/>
                    <a:pt x="237" y="78"/>
                  </a:cubicBezTo>
                  <a:cubicBezTo>
                    <a:pt x="225" y="93"/>
                    <a:pt x="212" y="100"/>
                    <a:pt x="199" y="100"/>
                  </a:cubicBezTo>
                  <a:cubicBezTo>
                    <a:pt x="199" y="91"/>
                    <a:pt x="199" y="91"/>
                    <a:pt x="199" y="91"/>
                  </a:cubicBezTo>
                  <a:cubicBezTo>
                    <a:pt x="198" y="53"/>
                    <a:pt x="198" y="53"/>
                    <a:pt x="198" y="53"/>
                  </a:cubicBezTo>
                  <a:cubicBezTo>
                    <a:pt x="178" y="88"/>
                    <a:pt x="178" y="88"/>
                    <a:pt x="178" y="88"/>
                  </a:cubicBezTo>
                  <a:cubicBezTo>
                    <a:pt x="174" y="86"/>
                    <a:pt x="170" y="82"/>
                    <a:pt x="167" y="77"/>
                  </a:cubicBezTo>
                  <a:cubicBezTo>
                    <a:pt x="157" y="65"/>
                    <a:pt x="152" y="45"/>
                    <a:pt x="151" y="18"/>
                  </a:cubicBezTo>
                  <a:cubicBezTo>
                    <a:pt x="150" y="18"/>
                    <a:pt x="149" y="17"/>
                    <a:pt x="147" y="17"/>
                  </a:cubicBezTo>
                  <a:cubicBezTo>
                    <a:pt x="144" y="15"/>
                    <a:pt x="139" y="11"/>
                    <a:pt x="132" y="6"/>
                  </a:cubicBezTo>
                  <a:cubicBezTo>
                    <a:pt x="110" y="22"/>
                    <a:pt x="88" y="26"/>
                    <a:pt x="65" y="18"/>
                  </a:cubicBezTo>
                  <a:cubicBezTo>
                    <a:pt x="65" y="18"/>
                    <a:pt x="65" y="18"/>
                    <a:pt x="65" y="18"/>
                  </a:cubicBezTo>
                  <a:cubicBezTo>
                    <a:pt x="63" y="19"/>
                    <a:pt x="60" y="19"/>
                    <a:pt x="58" y="20"/>
                  </a:cubicBezTo>
                  <a:cubicBezTo>
                    <a:pt x="42" y="0"/>
                    <a:pt x="42" y="0"/>
                    <a:pt x="42" y="0"/>
                  </a:cubicBezTo>
                  <a:cubicBezTo>
                    <a:pt x="0" y="47"/>
                    <a:pt x="0" y="47"/>
                    <a:pt x="0" y="47"/>
                  </a:cubicBezTo>
                  <a:close/>
                </a:path>
              </a:pathLst>
            </a:custGeom>
            <a:solidFill>
              <a:srgbClr val="2029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3" name="Freeform 58"/>
            <p:cNvSpPr>
              <a:spLocks noEditPoints="1"/>
            </p:cNvSpPr>
            <p:nvPr/>
          </p:nvSpPr>
          <p:spPr bwMode="auto">
            <a:xfrm>
              <a:off x="3924" y="2355"/>
              <a:ext cx="570" cy="1501"/>
            </a:xfrm>
            <a:custGeom>
              <a:avLst/>
              <a:gdLst>
                <a:gd name="T0" fmla="*/ 6 w 240"/>
                <a:gd name="T1" fmla="*/ 61 h 634"/>
                <a:gd name="T2" fmla="*/ 24 w 240"/>
                <a:gd name="T3" fmla="*/ 296 h 634"/>
                <a:gd name="T4" fmla="*/ 34 w 240"/>
                <a:gd name="T5" fmla="*/ 555 h 634"/>
                <a:gd name="T6" fmla="*/ 41 w 240"/>
                <a:gd name="T7" fmla="*/ 624 h 634"/>
                <a:gd name="T8" fmla="*/ 107 w 240"/>
                <a:gd name="T9" fmla="*/ 623 h 634"/>
                <a:gd name="T10" fmla="*/ 103 w 240"/>
                <a:gd name="T11" fmla="*/ 369 h 634"/>
                <a:gd name="T12" fmla="*/ 155 w 240"/>
                <a:gd name="T13" fmla="*/ 73 h 634"/>
                <a:gd name="T14" fmla="*/ 157 w 240"/>
                <a:gd name="T15" fmla="*/ 251 h 634"/>
                <a:gd name="T16" fmla="*/ 124 w 240"/>
                <a:gd name="T17" fmla="*/ 347 h 634"/>
                <a:gd name="T18" fmla="*/ 138 w 240"/>
                <a:gd name="T19" fmla="*/ 613 h 634"/>
                <a:gd name="T20" fmla="*/ 173 w 240"/>
                <a:gd name="T21" fmla="*/ 581 h 634"/>
                <a:gd name="T22" fmla="*/ 240 w 240"/>
                <a:gd name="T23" fmla="*/ 315 h 634"/>
                <a:gd name="T24" fmla="*/ 218 w 240"/>
                <a:gd name="T25" fmla="*/ 79 h 634"/>
                <a:gd name="T26" fmla="*/ 182 w 240"/>
                <a:gd name="T27" fmla="*/ 68 h 634"/>
                <a:gd name="T28" fmla="*/ 132 w 240"/>
                <a:gd name="T29" fmla="*/ 0 h 634"/>
                <a:gd name="T30" fmla="*/ 0 w 240"/>
                <a:gd name="T31" fmla="*/ 40 h 634"/>
                <a:gd name="T32" fmla="*/ 14 w 240"/>
                <a:gd name="T33" fmla="*/ 31 h 634"/>
                <a:gd name="T34" fmla="*/ 38 w 240"/>
                <a:gd name="T35" fmla="*/ 250 h 634"/>
                <a:gd name="T36" fmla="*/ 47 w 240"/>
                <a:gd name="T37" fmla="*/ 554 h 634"/>
                <a:gd name="T38" fmla="*/ 61 w 240"/>
                <a:gd name="T39" fmla="*/ 627 h 634"/>
                <a:gd name="T40" fmla="*/ 45 w 240"/>
                <a:gd name="T41" fmla="*/ 625 h 634"/>
                <a:gd name="T42" fmla="*/ 53 w 240"/>
                <a:gd name="T43" fmla="*/ 604 h 634"/>
                <a:gd name="T44" fmla="*/ 28 w 240"/>
                <a:gd name="T45" fmla="*/ 303 h 634"/>
                <a:gd name="T46" fmla="*/ 27 w 240"/>
                <a:gd name="T47" fmla="*/ 296 h 634"/>
                <a:gd name="T48" fmla="*/ 21 w 240"/>
                <a:gd name="T49" fmla="*/ 105 h 634"/>
                <a:gd name="T50" fmla="*/ 4 w 240"/>
                <a:gd name="T51" fmla="*/ 41 h 634"/>
                <a:gd name="T52" fmla="*/ 142 w 240"/>
                <a:gd name="T53" fmla="*/ 207 h 634"/>
                <a:gd name="T54" fmla="*/ 169 w 240"/>
                <a:gd name="T55" fmla="*/ 310 h 634"/>
                <a:gd name="T56" fmla="*/ 141 w 240"/>
                <a:gd name="T57" fmla="*/ 573 h 634"/>
                <a:gd name="T58" fmla="*/ 140 w 240"/>
                <a:gd name="T59" fmla="*/ 608 h 634"/>
                <a:gd name="T60" fmla="*/ 134 w 240"/>
                <a:gd name="T61" fmla="*/ 585 h 634"/>
                <a:gd name="T62" fmla="*/ 153 w 240"/>
                <a:gd name="T63" fmla="*/ 303 h 634"/>
                <a:gd name="T64" fmla="*/ 153 w 240"/>
                <a:gd name="T65" fmla="*/ 299 h 634"/>
                <a:gd name="T66" fmla="*/ 161 w 240"/>
                <a:gd name="T67" fmla="*/ 251 h 634"/>
                <a:gd name="T68" fmla="*/ 140 w 240"/>
                <a:gd name="T69" fmla="*/ 224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0" h="634">
                  <a:moveTo>
                    <a:pt x="0" y="40"/>
                  </a:moveTo>
                  <a:cubicBezTo>
                    <a:pt x="6" y="61"/>
                    <a:pt x="6" y="61"/>
                    <a:pt x="6" y="61"/>
                  </a:cubicBezTo>
                  <a:cubicBezTo>
                    <a:pt x="18" y="105"/>
                    <a:pt x="18" y="105"/>
                    <a:pt x="18" y="105"/>
                  </a:cubicBezTo>
                  <a:cubicBezTo>
                    <a:pt x="25" y="161"/>
                    <a:pt x="27" y="225"/>
                    <a:pt x="24" y="296"/>
                  </a:cubicBezTo>
                  <a:cubicBezTo>
                    <a:pt x="24" y="303"/>
                    <a:pt x="24" y="303"/>
                    <a:pt x="24" y="303"/>
                  </a:cubicBezTo>
                  <a:cubicBezTo>
                    <a:pt x="19" y="389"/>
                    <a:pt x="23" y="473"/>
                    <a:pt x="34" y="555"/>
                  </a:cubicBezTo>
                  <a:cubicBezTo>
                    <a:pt x="50" y="605"/>
                    <a:pt x="50" y="605"/>
                    <a:pt x="50" y="605"/>
                  </a:cubicBezTo>
                  <a:cubicBezTo>
                    <a:pt x="41" y="624"/>
                    <a:pt x="41" y="624"/>
                    <a:pt x="41" y="624"/>
                  </a:cubicBezTo>
                  <a:cubicBezTo>
                    <a:pt x="41" y="634"/>
                    <a:pt x="41" y="634"/>
                    <a:pt x="41" y="634"/>
                  </a:cubicBezTo>
                  <a:cubicBezTo>
                    <a:pt x="107" y="623"/>
                    <a:pt x="107" y="623"/>
                    <a:pt x="107" y="623"/>
                  </a:cubicBezTo>
                  <a:cubicBezTo>
                    <a:pt x="116" y="581"/>
                    <a:pt x="116" y="581"/>
                    <a:pt x="116" y="581"/>
                  </a:cubicBezTo>
                  <a:cubicBezTo>
                    <a:pt x="103" y="369"/>
                    <a:pt x="103" y="369"/>
                    <a:pt x="103" y="369"/>
                  </a:cubicBezTo>
                  <a:cubicBezTo>
                    <a:pt x="110" y="234"/>
                    <a:pt x="110" y="234"/>
                    <a:pt x="110" y="234"/>
                  </a:cubicBezTo>
                  <a:cubicBezTo>
                    <a:pt x="155" y="73"/>
                    <a:pt x="155" y="73"/>
                    <a:pt x="155" y="73"/>
                  </a:cubicBezTo>
                  <a:cubicBezTo>
                    <a:pt x="137" y="224"/>
                    <a:pt x="137" y="224"/>
                    <a:pt x="137" y="224"/>
                  </a:cubicBezTo>
                  <a:cubicBezTo>
                    <a:pt x="157" y="251"/>
                    <a:pt x="157" y="251"/>
                    <a:pt x="157" y="251"/>
                  </a:cubicBezTo>
                  <a:cubicBezTo>
                    <a:pt x="141" y="264"/>
                    <a:pt x="139" y="281"/>
                    <a:pt x="150" y="301"/>
                  </a:cubicBezTo>
                  <a:cubicBezTo>
                    <a:pt x="124" y="347"/>
                    <a:pt x="124" y="347"/>
                    <a:pt x="124" y="347"/>
                  </a:cubicBezTo>
                  <a:cubicBezTo>
                    <a:pt x="121" y="429"/>
                    <a:pt x="123" y="508"/>
                    <a:pt x="130" y="586"/>
                  </a:cubicBezTo>
                  <a:cubicBezTo>
                    <a:pt x="138" y="613"/>
                    <a:pt x="138" y="613"/>
                    <a:pt x="138" y="613"/>
                  </a:cubicBezTo>
                  <a:cubicBezTo>
                    <a:pt x="192" y="594"/>
                    <a:pt x="192" y="594"/>
                    <a:pt x="192" y="594"/>
                  </a:cubicBezTo>
                  <a:cubicBezTo>
                    <a:pt x="173" y="581"/>
                    <a:pt x="173" y="581"/>
                    <a:pt x="173" y="581"/>
                  </a:cubicBezTo>
                  <a:cubicBezTo>
                    <a:pt x="203" y="373"/>
                    <a:pt x="203" y="373"/>
                    <a:pt x="203" y="373"/>
                  </a:cubicBezTo>
                  <a:cubicBezTo>
                    <a:pt x="240" y="315"/>
                    <a:pt x="240" y="315"/>
                    <a:pt x="240" y="315"/>
                  </a:cubicBezTo>
                  <a:cubicBezTo>
                    <a:pt x="240" y="156"/>
                    <a:pt x="240" y="156"/>
                    <a:pt x="240" y="156"/>
                  </a:cubicBezTo>
                  <a:cubicBezTo>
                    <a:pt x="218" y="79"/>
                    <a:pt x="218" y="79"/>
                    <a:pt x="218" y="79"/>
                  </a:cubicBezTo>
                  <a:cubicBezTo>
                    <a:pt x="182" y="90"/>
                    <a:pt x="182" y="90"/>
                    <a:pt x="182" y="90"/>
                  </a:cubicBezTo>
                  <a:cubicBezTo>
                    <a:pt x="182" y="68"/>
                    <a:pt x="182" y="68"/>
                    <a:pt x="182" y="68"/>
                  </a:cubicBezTo>
                  <a:cubicBezTo>
                    <a:pt x="169" y="82"/>
                    <a:pt x="169" y="82"/>
                    <a:pt x="169" y="82"/>
                  </a:cubicBezTo>
                  <a:cubicBezTo>
                    <a:pt x="150" y="64"/>
                    <a:pt x="138" y="37"/>
                    <a:pt x="132" y="0"/>
                  </a:cubicBezTo>
                  <a:cubicBezTo>
                    <a:pt x="104" y="15"/>
                    <a:pt x="73" y="15"/>
                    <a:pt x="39" y="0"/>
                  </a:cubicBezTo>
                  <a:cubicBezTo>
                    <a:pt x="0" y="40"/>
                    <a:pt x="0" y="40"/>
                    <a:pt x="0" y="40"/>
                  </a:cubicBezTo>
                  <a:close/>
                  <a:moveTo>
                    <a:pt x="4" y="41"/>
                  </a:moveTo>
                  <a:cubicBezTo>
                    <a:pt x="14" y="31"/>
                    <a:pt x="14" y="31"/>
                    <a:pt x="14" y="31"/>
                  </a:cubicBezTo>
                  <a:cubicBezTo>
                    <a:pt x="32" y="101"/>
                    <a:pt x="32" y="101"/>
                    <a:pt x="32" y="101"/>
                  </a:cubicBezTo>
                  <a:cubicBezTo>
                    <a:pt x="38" y="250"/>
                    <a:pt x="38" y="250"/>
                    <a:pt x="38" y="250"/>
                  </a:cubicBezTo>
                  <a:cubicBezTo>
                    <a:pt x="38" y="448"/>
                    <a:pt x="38" y="448"/>
                    <a:pt x="38" y="448"/>
                  </a:cubicBezTo>
                  <a:cubicBezTo>
                    <a:pt x="47" y="554"/>
                    <a:pt x="47" y="554"/>
                    <a:pt x="47" y="554"/>
                  </a:cubicBezTo>
                  <a:cubicBezTo>
                    <a:pt x="65" y="605"/>
                    <a:pt x="65" y="605"/>
                    <a:pt x="65" y="605"/>
                  </a:cubicBezTo>
                  <a:cubicBezTo>
                    <a:pt x="61" y="627"/>
                    <a:pt x="61" y="627"/>
                    <a:pt x="61" y="627"/>
                  </a:cubicBezTo>
                  <a:cubicBezTo>
                    <a:pt x="45" y="630"/>
                    <a:pt x="45" y="630"/>
                    <a:pt x="45" y="630"/>
                  </a:cubicBezTo>
                  <a:cubicBezTo>
                    <a:pt x="45" y="625"/>
                    <a:pt x="45" y="625"/>
                    <a:pt x="45" y="625"/>
                  </a:cubicBezTo>
                  <a:cubicBezTo>
                    <a:pt x="53" y="607"/>
                    <a:pt x="53" y="607"/>
                    <a:pt x="53" y="607"/>
                  </a:cubicBezTo>
                  <a:cubicBezTo>
                    <a:pt x="53" y="606"/>
                    <a:pt x="53" y="605"/>
                    <a:pt x="53" y="604"/>
                  </a:cubicBezTo>
                  <a:cubicBezTo>
                    <a:pt x="38" y="554"/>
                    <a:pt x="38" y="554"/>
                    <a:pt x="38" y="554"/>
                  </a:cubicBezTo>
                  <a:cubicBezTo>
                    <a:pt x="26" y="472"/>
                    <a:pt x="23" y="389"/>
                    <a:pt x="28" y="303"/>
                  </a:cubicBezTo>
                  <a:cubicBezTo>
                    <a:pt x="28" y="303"/>
                    <a:pt x="28" y="303"/>
                    <a:pt x="28" y="302"/>
                  </a:cubicBezTo>
                  <a:cubicBezTo>
                    <a:pt x="27" y="296"/>
                    <a:pt x="27" y="296"/>
                    <a:pt x="27" y="296"/>
                  </a:cubicBezTo>
                  <a:cubicBezTo>
                    <a:pt x="27" y="296"/>
                    <a:pt x="27" y="296"/>
                    <a:pt x="27" y="296"/>
                  </a:cubicBezTo>
                  <a:cubicBezTo>
                    <a:pt x="30" y="224"/>
                    <a:pt x="28" y="161"/>
                    <a:pt x="21" y="105"/>
                  </a:cubicBezTo>
                  <a:cubicBezTo>
                    <a:pt x="21" y="104"/>
                    <a:pt x="21" y="104"/>
                    <a:pt x="21" y="104"/>
                  </a:cubicBezTo>
                  <a:cubicBezTo>
                    <a:pt x="4" y="41"/>
                    <a:pt x="4" y="41"/>
                    <a:pt x="4" y="41"/>
                  </a:cubicBezTo>
                  <a:close/>
                  <a:moveTo>
                    <a:pt x="140" y="224"/>
                  </a:moveTo>
                  <a:cubicBezTo>
                    <a:pt x="142" y="207"/>
                    <a:pt x="142" y="207"/>
                    <a:pt x="142" y="207"/>
                  </a:cubicBezTo>
                  <a:cubicBezTo>
                    <a:pt x="177" y="250"/>
                    <a:pt x="177" y="250"/>
                    <a:pt x="177" y="250"/>
                  </a:cubicBezTo>
                  <a:cubicBezTo>
                    <a:pt x="160" y="270"/>
                    <a:pt x="157" y="290"/>
                    <a:pt x="169" y="310"/>
                  </a:cubicBezTo>
                  <a:cubicBezTo>
                    <a:pt x="141" y="370"/>
                    <a:pt x="141" y="370"/>
                    <a:pt x="141" y="370"/>
                  </a:cubicBezTo>
                  <a:cubicBezTo>
                    <a:pt x="141" y="573"/>
                    <a:pt x="141" y="573"/>
                    <a:pt x="141" y="573"/>
                  </a:cubicBezTo>
                  <a:cubicBezTo>
                    <a:pt x="148" y="606"/>
                    <a:pt x="148" y="606"/>
                    <a:pt x="148" y="606"/>
                  </a:cubicBezTo>
                  <a:cubicBezTo>
                    <a:pt x="140" y="608"/>
                    <a:pt x="140" y="608"/>
                    <a:pt x="140" y="608"/>
                  </a:cubicBezTo>
                  <a:cubicBezTo>
                    <a:pt x="134" y="586"/>
                    <a:pt x="134" y="586"/>
                    <a:pt x="134" y="586"/>
                  </a:cubicBezTo>
                  <a:cubicBezTo>
                    <a:pt x="134" y="585"/>
                    <a:pt x="134" y="585"/>
                    <a:pt x="134" y="585"/>
                  </a:cubicBezTo>
                  <a:cubicBezTo>
                    <a:pt x="127" y="508"/>
                    <a:pt x="125" y="429"/>
                    <a:pt x="127" y="348"/>
                  </a:cubicBezTo>
                  <a:cubicBezTo>
                    <a:pt x="153" y="303"/>
                    <a:pt x="153" y="303"/>
                    <a:pt x="153" y="303"/>
                  </a:cubicBezTo>
                  <a:cubicBezTo>
                    <a:pt x="154" y="302"/>
                    <a:pt x="154" y="302"/>
                    <a:pt x="154" y="301"/>
                  </a:cubicBezTo>
                  <a:cubicBezTo>
                    <a:pt x="154" y="301"/>
                    <a:pt x="154" y="300"/>
                    <a:pt x="153" y="299"/>
                  </a:cubicBezTo>
                  <a:cubicBezTo>
                    <a:pt x="143" y="281"/>
                    <a:pt x="145" y="266"/>
                    <a:pt x="160" y="253"/>
                  </a:cubicBezTo>
                  <a:cubicBezTo>
                    <a:pt x="160" y="253"/>
                    <a:pt x="161" y="252"/>
                    <a:pt x="161" y="251"/>
                  </a:cubicBezTo>
                  <a:cubicBezTo>
                    <a:pt x="161" y="250"/>
                    <a:pt x="161" y="249"/>
                    <a:pt x="160" y="248"/>
                  </a:cubicBezTo>
                  <a:cubicBezTo>
                    <a:pt x="140" y="224"/>
                    <a:pt x="140" y="224"/>
                    <a:pt x="140" y="224"/>
                  </a:cubicBezTo>
                  <a:close/>
                </a:path>
              </a:pathLst>
            </a:custGeom>
            <a:solidFill>
              <a:srgbClr val="3544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4" name="Freeform 59"/>
            <p:cNvSpPr/>
            <p:nvPr/>
          </p:nvSpPr>
          <p:spPr bwMode="auto">
            <a:xfrm>
              <a:off x="3934" y="2429"/>
              <a:ext cx="145" cy="1418"/>
            </a:xfrm>
            <a:custGeom>
              <a:avLst/>
              <a:gdLst>
                <a:gd name="T0" fmla="*/ 10 w 61"/>
                <a:gd name="T1" fmla="*/ 0 h 599"/>
                <a:gd name="T2" fmla="*/ 0 w 61"/>
                <a:gd name="T3" fmla="*/ 10 h 599"/>
                <a:gd name="T4" fmla="*/ 17 w 61"/>
                <a:gd name="T5" fmla="*/ 73 h 599"/>
                <a:gd name="T6" fmla="*/ 17 w 61"/>
                <a:gd name="T7" fmla="*/ 74 h 599"/>
                <a:gd name="T8" fmla="*/ 23 w 61"/>
                <a:gd name="T9" fmla="*/ 265 h 599"/>
                <a:gd name="T10" fmla="*/ 23 w 61"/>
                <a:gd name="T11" fmla="*/ 265 h 599"/>
                <a:gd name="T12" fmla="*/ 24 w 61"/>
                <a:gd name="T13" fmla="*/ 271 h 599"/>
                <a:gd name="T14" fmla="*/ 24 w 61"/>
                <a:gd name="T15" fmla="*/ 272 h 599"/>
                <a:gd name="T16" fmla="*/ 34 w 61"/>
                <a:gd name="T17" fmla="*/ 523 h 599"/>
                <a:gd name="T18" fmla="*/ 49 w 61"/>
                <a:gd name="T19" fmla="*/ 573 h 599"/>
                <a:gd name="T20" fmla="*/ 49 w 61"/>
                <a:gd name="T21" fmla="*/ 576 h 599"/>
                <a:gd name="T22" fmla="*/ 41 w 61"/>
                <a:gd name="T23" fmla="*/ 594 h 599"/>
                <a:gd name="T24" fmla="*/ 41 w 61"/>
                <a:gd name="T25" fmla="*/ 599 h 599"/>
                <a:gd name="T26" fmla="*/ 57 w 61"/>
                <a:gd name="T27" fmla="*/ 596 h 599"/>
                <a:gd name="T28" fmla="*/ 61 w 61"/>
                <a:gd name="T29" fmla="*/ 574 h 599"/>
                <a:gd name="T30" fmla="*/ 43 w 61"/>
                <a:gd name="T31" fmla="*/ 523 h 599"/>
                <a:gd name="T32" fmla="*/ 34 w 61"/>
                <a:gd name="T33" fmla="*/ 417 h 599"/>
                <a:gd name="T34" fmla="*/ 34 w 61"/>
                <a:gd name="T35" fmla="*/ 219 h 599"/>
                <a:gd name="T36" fmla="*/ 28 w 61"/>
                <a:gd name="T37" fmla="*/ 70 h 599"/>
                <a:gd name="T38" fmla="*/ 10 w 61"/>
                <a:gd name="T39"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599">
                  <a:moveTo>
                    <a:pt x="10" y="0"/>
                  </a:moveTo>
                  <a:cubicBezTo>
                    <a:pt x="0" y="10"/>
                    <a:pt x="0" y="10"/>
                    <a:pt x="0" y="10"/>
                  </a:cubicBezTo>
                  <a:cubicBezTo>
                    <a:pt x="17" y="73"/>
                    <a:pt x="17" y="73"/>
                    <a:pt x="17" y="73"/>
                  </a:cubicBezTo>
                  <a:cubicBezTo>
                    <a:pt x="17" y="73"/>
                    <a:pt x="17" y="73"/>
                    <a:pt x="17" y="74"/>
                  </a:cubicBezTo>
                  <a:cubicBezTo>
                    <a:pt x="24" y="130"/>
                    <a:pt x="26" y="193"/>
                    <a:pt x="23" y="265"/>
                  </a:cubicBezTo>
                  <a:cubicBezTo>
                    <a:pt x="23" y="265"/>
                    <a:pt x="23" y="265"/>
                    <a:pt x="23" y="265"/>
                  </a:cubicBezTo>
                  <a:cubicBezTo>
                    <a:pt x="24" y="271"/>
                    <a:pt x="24" y="271"/>
                    <a:pt x="24" y="271"/>
                  </a:cubicBezTo>
                  <a:cubicBezTo>
                    <a:pt x="24" y="272"/>
                    <a:pt x="24" y="272"/>
                    <a:pt x="24" y="272"/>
                  </a:cubicBezTo>
                  <a:cubicBezTo>
                    <a:pt x="19" y="358"/>
                    <a:pt x="22" y="441"/>
                    <a:pt x="34" y="523"/>
                  </a:cubicBezTo>
                  <a:cubicBezTo>
                    <a:pt x="49" y="573"/>
                    <a:pt x="49" y="573"/>
                    <a:pt x="49" y="573"/>
                  </a:cubicBezTo>
                  <a:cubicBezTo>
                    <a:pt x="49" y="574"/>
                    <a:pt x="49" y="575"/>
                    <a:pt x="49" y="576"/>
                  </a:cubicBezTo>
                  <a:cubicBezTo>
                    <a:pt x="41" y="594"/>
                    <a:pt x="41" y="594"/>
                    <a:pt x="41" y="594"/>
                  </a:cubicBezTo>
                  <a:cubicBezTo>
                    <a:pt x="41" y="599"/>
                    <a:pt x="41" y="599"/>
                    <a:pt x="41" y="599"/>
                  </a:cubicBezTo>
                  <a:cubicBezTo>
                    <a:pt x="57" y="596"/>
                    <a:pt x="57" y="596"/>
                    <a:pt x="57" y="596"/>
                  </a:cubicBezTo>
                  <a:cubicBezTo>
                    <a:pt x="61" y="574"/>
                    <a:pt x="61" y="574"/>
                    <a:pt x="61" y="574"/>
                  </a:cubicBezTo>
                  <a:cubicBezTo>
                    <a:pt x="43" y="523"/>
                    <a:pt x="43" y="523"/>
                    <a:pt x="43" y="523"/>
                  </a:cubicBezTo>
                  <a:cubicBezTo>
                    <a:pt x="34" y="417"/>
                    <a:pt x="34" y="417"/>
                    <a:pt x="34" y="417"/>
                  </a:cubicBezTo>
                  <a:cubicBezTo>
                    <a:pt x="34" y="219"/>
                    <a:pt x="34" y="219"/>
                    <a:pt x="34" y="219"/>
                  </a:cubicBezTo>
                  <a:cubicBezTo>
                    <a:pt x="28" y="70"/>
                    <a:pt x="28" y="70"/>
                    <a:pt x="28" y="70"/>
                  </a:cubicBezTo>
                  <a:cubicBezTo>
                    <a:pt x="10" y="0"/>
                    <a:pt x="10" y="0"/>
                    <a:pt x="10" y="0"/>
                  </a:cubicBezTo>
                  <a:close/>
                </a:path>
              </a:pathLst>
            </a:custGeom>
            <a:solidFill>
              <a:srgbClr val="6380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5" name="Freeform 60"/>
            <p:cNvSpPr/>
            <p:nvPr/>
          </p:nvSpPr>
          <p:spPr bwMode="auto">
            <a:xfrm>
              <a:off x="4221" y="2845"/>
              <a:ext cx="124" cy="950"/>
            </a:xfrm>
            <a:custGeom>
              <a:avLst/>
              <a:gdLst>
                <a:gd name="T0" fmla="*/ 17 w 52"/>
                <a:gd name="T1" fmla="*/ 0 h 401"/>
                <a:gd name="T2" fmla="*/ 15 w 52"/>
                <a:gd name="T3" fmla="*/ 17 h 401"/>
                <a:gd name="T4" fmla="*/ 35 w 52"/>
                <a:gd name="T5" fmla="*/ 41 h 401"/>
                <a:gd name="T6" fmla="*/ 36 w 52"/>
                <a:gd name="T7" fmla="*/ 44 h 401"/>
                <a:gd name="T8" fmla="*/ 35 w 52"/>
                <a:gd name="T9" fmla="*/ 46 h 401"/>
                <a:gd name="T10" fmla="*/ 28 w 52"/>
                <a:gd name="T11" fmla="*/ 92 h 401"/>
                <a:gd name="T12" fmla="*/ 29 w 52"/>
                <a:gd name="T13" fmla="*/ 94 h 401"/>
                <a:gd name="T14" fmla="*/ 28 w 52"/>
                <a:gd name="T15" fmla="*/ 96 h 401"/>
                <a:gd name="T16" fmla="*/ 2 w 52"/>
                <a:gd name="T17" fmla="*/ 141 h 401"/>
                <a:gd name="T18" fmla="*/ 9 w 52"/>
                <a:gd name="T19" fmla="*/ 378 h 401"/>
                <a:gd name="T20" fmla="*/ 9 w 52"/>
                <a:gd name="T21" fmla="*/ 379 h 401"/>
                <a:gd name="T22" fmla="*/ 15 w 52"/>
                <a:gd name="T23" fmla="*/ 401 h 401"/>
                <a:gd name="T24" fmla="*/ 23 w 52"/>
                <a:gd name="T25" fmla="*/ 399 h 401"/>
                <a:gd name="T26" fmla="*/ 16 w 52"/>
                <a:gd name="T27" fmla="*/ 366 h 401"/>
                <a:gd name="T28" fmla="*/ 16 w 52"/>
                <a:gd name="T29" fmla="*/ 163 h 401"/>
                <a:gd name="T30" fmla="*/ 44 w 52"/>
                <a:gd name="T31" fmla="*/ 103 h 401"/>
                <a:gd name="T32" fmla="*/ 52 w 52"/>
                <a:gd name="T33" fmla="*/ 43 h 401"/>
                <a:gd name="T34" fmla="*/ 17 w 52"/>
                <a:gd name="T35"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401">
                  <a:moveTo>
                    <a:pt x="17" y="0"/>
                  </a:moveTo>
                  <a:cubicBezTo>
                    <a:pt x="15" y="17"/>
                    <a:pt x="15" y="17"/>
                    <a:pt x="15" y="17"/>
                  </a:cubicBezTo>
                  <a:cubicBezTo>
                    <a:pt x="35" y="41"/>
                    <a:pt x="35" y="41"/>
                    <a:pt x="35" y="41"/>
                  </a:cubicBezTo>
                  <a:cubicBezTo>
                    <a:pt x="36" y="42"/>
                    <a:pt x="36" y="43"/>
                    <a:pt x="36" y="44"/>
                  </a:cubicBezTo>
                  <a:cubicBezTo>
                    <a:pt x="36" y="45"/>
                    <a:pt x="35" y="46"/>
                    <a:pt x="35" y="46"/>
                  </a:cubicBezTo>
                  <a:cubicBezTo>
                    <a:pt x="20" y="59"/>
                    <a:pt x="18" y="74"/>
                    <a:pt x="28" y="92"/>
                  </a:cubicBezTo>
                  <a:cubicBezTo>
                    <a:pt x="29" y="93"/>
                    <a:pt x="29" y="94"/>
                    <a:pt x="29" y="94"/>
                  </a:cubicBezTo>
                  <a:cubicBezTo>
                    <a:pt x="29" y="95"/>
                    <a:pt x="29" y="95"/>
                    <a:pt x="28" y="96"/>
                  </a:cubicBezTo>
                  <a:cubicBezTo>
                    <a:pt x="2" y="141"/>
                    <a:pt x="2" y="141"/>
                    <a:pt x="2" y="141"/>
                  </a:cubicBezTo>
                  <a:cubicBezTo>
                    <a:pt x="0" y="222"/>
                    <a:pt x="2" y="301"/>
                    <a:pt x="9" y="378"/>
                  </a:cubicBezTo>
                  <a:cubicBezTo>
                    <a:pt x="9" y="379"/>
                    <a:pt x="9" y="379"/>
                    <a:pt x="9" y="379"/>
                  </a:cubicBezTo>
                  <a:cubicBezTo>
                    <a:pt x="15" y="401"/>
                    <a:pt x="15" y="401"/>
                    <a:pt x="15" y="401"/>
                  </a:cubicBezTo>
                  <a:cubicBezTo>
                    <a:pt x="23" y="399"/>
                    <a:pt x="23" y="399"/>
                    <a:pt x="23" y="399"/>
                  </a:cubicBezTo>
                  <a:cubicBezTo>
                    <a:pt x="16" y="366"/>
                    <a:pt x="16" y="366"/>
                    <a:pt x="16" y="366"/>
                  </a:cubicBezTo>
                  <a:cubicBezTo>
                    <a:pt x="16" y="163"/>
                    <a:pt x="16" y="163"/>
                    <a:pt x="16" y="163"/>
                  </a:cubicBezTo>
                  <a:cubicBezTo>
                    <a:pt x="44" y="103"/>
                    <a:pt x="44" y="103"/>
                    <a:pt x="44" y="103"/>
                  </a:cubicBezTo>
                  <a:cubicBezTo>
                    <a:pt x="32" y="83"/>
                    <a:pt x="35" y="63"/>
                    <a:pt x="52" y="43"/>
                  </a:cubicBezTo>
                  <a:cubicBezTo>
                    <a:pt x="17" y="0"/>
                    <a:pt x="17" y="0"/>
                    <a:pt x="17" y="0"/>
                  </a:cubicBezTo>
                  <a:close/>
                </a:path>
              </a:pathLst>
            </a:custGeom>
            <a:solidFill>
              <a:srgbClr val="6380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6" name="Freeform 61"/>
            <p:cNvSpPr/>
            <p:nvPr/>
          </p:nvSpPr>
          <p:spPr bwMode="auto">
            <a:xfrm>
              <a:off x="4117" y="2208"/>
              <a:ext cx="168" cy="124"/>
            </a:xfrm>
            <a:custGeom>
              <a:avLst/>
              <a:gdLst>
                <a:gd name="T0" fmla="*/ 20 w 71"/>
                <a:gd name="T1" fmla="*/ 0 h 52"/>
                <a:gd name="T2" fmla="*/ 16 w 71"/>
                <a:gd name="T3" fmla="*/ 16 h 52"/>
                <a:gd name="T4" fmla="*/ 0 w 71"/>
                <a:gd name="T5" fmla="*/ 39 h 52"/>
                <a:gd name="T6" fmla="*/ 29 w 71"/>
                <a:gd name="T7" fmla="*/ 17 h 52"/>
                <a:gd name="T8" fmla="*/ 50 w 71"/>
                <a:gd name="T9" fmla="*/ 31 h 52"/>
                <a:gd name="T10" fmla="*/ 60 w 71"/>
                <a:gd name="T11" fmla="*/ 50 h 52"/>
                <a:gd name="T12" fmla="*/ 64 w 71"/>
                <a:gd name="T13" fmla="*/ 51 h 52"/>
                <a:gd name="T14" fmla="*/ 71 w 71"/>
                <a:gd name="T15" fmla="*/ 42 h 52"/>
                <a:gd name="T16" fmla="*/ 42 w 71"/>
                <a:gd name="T17" fmla="*/ 10 h 52"/>
                <a:gd name="T18" fmla="*/ 20 w 7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52">
                  <a:moveTo>
                    <a:pt x="20" y="0"/>
                  </a:moveTo>
                  <a:cubicBezTo>
                    <a:pt x="19" y="6"/>
                    <a:pt x="17" y="11"/>
                    <a:pt x="16" y="16"/>
                  </a:cubicBezTo>
                  <a:cubicBezTo>
                    <a:pt x="12" y="25"/>
                    <a:pt x="7" y="33"/>
                    <a:pt x="0" y="39"/>
                  </a:cubicBezTo>
                  <a:cubicBezTo>
                    <a:pt x="29" y="17"/>
                    <a:pt x="29" y="17"/>
                    <a:pt x="29" y="17"/>
                  </a:cubicBezTo>
                  <a:cubicBezTo>
                    <a:pt x="50" y="31"/>
                    <a:pt x="50" y="31"/>
                    <a:pt x="50" y="31"/>
                  </a:cubicBezTo>
                  <a:cubicBezTo>
                    <a:pt x="60" y="50"/>
                    <a:pt x="60" y="50"/>
                    <a:pt x="60" y="50"/>
                  </a:cubicBezTo>
                  <a:cubicBezTo>
                    <a:pt x="62" y="50"/>
                    <a:pt x="63" y="51"/>
                    <a:pt x="64" y="51"/>
                  </a:cubicBezTo>
                  <a:cubicBezTo>
                    <a:pt x="69" y="52"/>
                    <a:pt x="71" y="49"/>
                    <a:pt x="71" y="42"/>
                  </a:cubicBezTo>
                  <a:cubicBezTo>
                    <a:pt x="42" y="10"/>
                    <a:pt x="42" y="10"/>
                    <a:pt x="42" y="10"/>
                  </a:cubicBezTo>
                  <a:cubicBezTo>
                    <a:pt x="20" y="0"/>
                    <a:pt x="20" y="0"/>
                    <a:pt x="20"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7" name="Freeform 62"/>
            <p:cNvSpPr/>
            <p:nvPr/>
          </p:nvSpPr>
          <p:spPr bwMode="auto">
            <a:xfrm>
              <a:off x="4064" y="2249"/>
              <a:ext cx="195" cy="99"/>
            </a:xfrm>
            <a:custGeom>
              <a:avLst/>
              <a:gdLst>
                <a:gd name="T0" fmla="*/ 82 w 82"/>
                <a:gd name="T1" fmla="*/ 33 h 42"/>
                <a:gd name="T2" fmla="*/ 72 w 82"/>
                <a:gd name="T3" fmla="*/ 14 h 42"/>
                <a:gd name="T4" fmla="*/ 51 w 82"/>
                <a:gd name="T5" fmla="*/ 0 h 42"/>
                <a:gd name="T6" fmla="*/ 22 w 82"/>
                <a:gd name="T7" fmla="*/ 22 h 42"/>
                <a:gd name="T8" fmla="*/ 18 w 82"/>
                <a:gd name="T9" fmla="*/ 25 h 42"/>
                <a:gd name="T10" fmla="*/ 0 w 82"/>
                <a:gd name="T11" fmla="*/ 34 h 42"/>
                <a:gd name="T12" fmla="*/ 67 w 82"/>
                <a:gd name="T13" fmla="*/ 22 h 42"/>
                <a:gd name="T14" fmla="*/ 82 w 82"/>
                <a:gd name="T15" fmla="*/ 33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42">
                  <a:moveTo>
                    <a:pt x="82" y="33"/>
                  </a:moveTo>
                  <a:cubicBezTo>
                    <a:pt x="72" y="14"/>
                    <a:pt x="72" y="14"/>
                    <a:pt x="72" y="14"/>
                  </a:cubicBezTo>
                  <a:cubicBezTo>
                    <a:pt x="51" y="0"/>
                    <a:pt x="51" y="0"/>
                    <a:pt x="51" y="0"/>
                  </a:cubicBezTo>
                  <a:cubicBezTo>
                    <a:pt x="22" y="22"/>
                    <a:pt x="22" y="22"/>
                    <a:pt x="22" y="22"/>
                  </a:cubicBezTo>
                  <a:cubicBezTo>
                    <a:pt x="20" y="23"/>
                    <a:pt x="19" y="24"/>
                    <a:pt x="18" y="25"/>
                  </a:cubicBezTo>
                  <a:cubicBezTo>
                    <a:pt x="13" y="29"/>
                    <a:pt x="7" y="31"/>
                    <a:pt x="0" y="34"/>
                  </a:cubicBezTo>
                  <a:cubicBezTo>
                    <a:pt x="23" y="42"/>
                    <a:pt x="45" y="38"/>
                    <a:pt x="67" y="22"/>
                  </a:cubicBezTo>
                  <a:cubicBezTo>
                    <a:pt x="74" y="27"/>
                    <a:pt x="79" y="31"/>
                    <a:pt x="82" y="33"/>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8" name="Freeform 63"/>
            <p:cNvSpPr/>
            <p:nvPr/>
          </p:nvSpPr>
          <p:spPr bwMode="auto">
            <a:xfrm>
              <a:off x="4509" y="2426"/>
              <a:ext cx="137" cy="244"/>
            </a:xfrm>
            <a:custGeom>
              <a:avLst/>
              <a:gdLst>
                <a:gd name="T0" fmla="*/ 57 w 58"/>
                <a:gd name="T1" fmla="*/ 16 h 103"/>
                <a:gd name="T2" fmla="*/ 56 w 58"/>
                <a:gd name="T3" fmla="*/ 14 h 103"/>
                <a:gd name="T4" fmla="*/ 6 w 58"/>
                <a:gd name="T5" fmla="*/ 5 h 103"/>
                <a:gd name="T6" fmla="*/ 3 w 58"/>
                <a:gd name="T7" fmla="*/ 12 h 103"/>
                <a:gd name="T8" fmla="*/ 51 w 58"/>
                <a:gd name="T9" fmla="*/ 21 h 103"/>
                <a:gd name="T10" fmla="*/ 46 w 58"/>
                <a:gd name="T11" fmla="*/ 65 h 103"/>
                <a:gd name="T12" fmla="*/ 38 w 58"/>
                <a:gd name="T13" fmla="*/ 80 h 103"/>
                <a:gd name="T14" fmla="*/ 25 w 58"/>
                <a:gd name="T15" fmla="*/ 88 h 103"/>
                <a:gd name="T16" fmla="*/ 33 w 58"/>
                <a:gd name="T17" fmla="*/ 79 h 103"/>
                <a:gd name="T18" fmla="*/ 43 w 58"/>
                <a:gd name="T19" fmla="*/ 53 h 103"/>
                <a:gd name="T20" fmla="*/ 32 w 58"/>
                <a:gd name="T21" fmla="*/ 60 h 103"/>
                <a:gd name="T22" fmla="*/ 22 w 58"/>
                <a:gd name="T23" fmla="*/ 84 h 103"/>
                <a:gd name="T24" fmla="*/ 0 w 58"/>
                <a:gd name="T25" fmla="*/ 99 h 103"/>
                <a:gd name="T26" fmla="*/ 3 w 58"/>
                <a:gd name="T27" fmla="*/ 103 h 103"/>
                <a:gd name="T28" fmla="*/ 11 w 58"/>
                <a:gd name="T29" fmla="*/ 98 h 103"/>
                <a:gd name="T30" fmla="*/ 21 w 58"/>
                <a:gd name="T31" fmla="*/ 98 h 103"/>
                <a:gd name="T32" fmla="*/ 48 w 58"/>
                <a:gd name="T33" fmla="*/ 78 h 103"/>
                <a:gd name="T34" fmla="*/ 57 w 58"/>
                <a:gd name="T35" fmla="*/ 1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03">
                  <a:moveTo>
                    <a:pt x="57" y="16"/>
                  </a:moveTo>
                  <a:cubicBezTo>
                    <a:pt x="56" y="15"/>
                    <a:pt x="56" y="14"/>
                    <a:pt x="56" y="14"/>
                  </a:cubicBezTo>
                  <a:cubicBezTo>
                    <a:pt x="41" y="3"/>
                    <a:pt x="24" y="0"/>
                    <a:pt x="6" y="5"/>
                  </a:cubicBezTo>
                  <a:cubicBezTo>
                    <a:pt x="3" y="12"/>
                    <a:pt x="3" y="12"/>
                    <a:pt x="3" y="12"/>
                  </a:cubicBezTo>
                  <a:cubicBezTo>
                    <a:pt x="51" y="21"/>
                    <a:pt x="51" y="21"/>
                    <a:pt x="51" y="21"/>
                  </a:cubicBezTo>
                  <a:cubicBezTo>
                    <a:pt x="46" y="65"/>
                    <a:pt x="46" y="65"/>
                    <a:pt x="46" y="65"/>
                  </a:cubicBezTo>
                  <a:cubicBezTo>
                    <a:pt x="38" y="80"/>
                    <a:pt x="38" y="80"/>
                    <a:pt x="38" y="80"/>
                  </a:cubicBezTo>
                  <a:cubicBezTo>
                    <a:pt x="25" y="88"/>
                    <a:pt x="25" y="88"/>
                    <a:pt x="25" y="88"/>
                  </a:cubicBezTo>
                  <a:cubicBezTo>
                    <a:pt x="33" y="79"/>
                    <a:pt x="33" y="79"/>
                    <a:pt x="33" y="79"/>
                  </a:cubicBezTo>
                  <a:cubicBezTo>
                    <a:pt x="43" y="53"/>
                    <a:pt x="43" y="53"/>
                    <a:pt x="43" y="53"/>
                  </a:cubicBezTo>
                  <a:cubicBezTo>
                    <a:pt x="32" y="60"/>
                    <a:pt x="32" y="60"/>
                    <a:pt x="32" y="60"/>
                  </a:cubicBezTo>
                  <a:cubicBezTo>
                    <a:pt x="22" y="84"/>
                    <a:pt x="22" y="84"/>
                    <a:pt x="22" y="84"/>
                  </a:cubicBezTo>
                  <a:cubicBezTo>
                    <a:pt x="0" y="99"/>
                    <a:pt x="0" y="99"/>
                    <a:pt x="0" y="99"/>
                  </a:cubicBezTo>
                  <a:cubicBezTo>
                    <a:pt x="1" y="100"/>
                    <a:pt x="2" y="101"/>
                    <a:pt x="3" y="103"/>
                  </a:cubicBezTo>
                  <a:cubicBezTo>
                    <a:pt x="11" y="98"/>
                    <a:pt x="11" y="98"/>
                    <a:pt x="11" y="98"/>
                  </a:cubicBezTo>
                  <a:cubicBezTo>
                    <a:pt x="21" y="98"/>
                    <a:pt x="21" y="98"/>
                    <a:pt x="21" y="98"/>
                  </a:cubicBezTo>
                  <a:cubicBezTo>
                    <a:pt x="48" y="78"/>
                    <a:pt x="48" y="78"/>
                    <a:pt x="48" y="78"/>
                  </a:cubicBezTo>
                  <a:cubicBezTo>
                    <a:pt x="55" y="60"/>
                    <a:pt x="58" y="39"/>
                    <a:pt x="57" y="1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9" name="Freeform 64"/>
            <p:cNvSpPr/>
            <p:nvPr/>
          </p:nvSpPr>
          <p:spPr bwMode="auto">
            <a:xfrm>
              <a:off x="4516" y="2436"/>
              <a:ext cx="7" cy="2"/>
            </a:xfrm>
            <a:custGeom>
              <a:avLst/>
              <a:gdLst>
                <a:gd name="T0" fmla="*/ 0 w 7"/>
                <a:gd name="T1" fmla="*/ 0 h 2"/>
                <a:gd name="T2" fmla="*/ 0 w 7"/>
                <a:gd name="T3" fmla="*/ 0 h 2"/>
                <a:gd name="T4" fmla="*/ 7 w 7"/>
                <a:gd name="T5" fmla="*/ 2 h 2"/>
                <a:gd name="T6" fmla="*/ 0 w 7"/>
                <a:gd name="T7" fmla="*/ 0 h 2"/>
                <a:gd name="T8" fmla="*/ 0 w 7"/>
                <a:gd name="T9" fmla="*/ 0 h 2"/>
              </a:gdLst>
              <a:ahLst/>
              <a:cxnLst>
                <a:cxn ang="0">
                  <a:pos x="T0" y="T1"/>
                </a:cxn>
                <a:cxn ang="0">
                  <a:pos x="T2" y="T3"/>
                </a:cxn>
                <a:cxn ang="0">
                  <a:pos x="T4" y="T5"/>
                </a:cxn>
                <a:cxn ang="0">
                  <a:pos x="T6" y="T7"/>
                </a:cxn>
                <a:cxn ang="0">
                  <a:pos x="T8" y="T9"/>
                </a:cxn>
              </a:cxnLst>
              <a:rect l="0" t="0" r="r" b="b"/>
              <a:pathLst>
                <a:path w="7" h="2">
                  <a:moveTo>
                    <a:pt x="0" y="0"/>
                  </a:moveTo>
                  <a:lnTo>
                    <a:pt x="0" y="0"/>
                  </a:lnTo>
                  <a:lnTo>
                    <a:pt x="7" y="2"/>
                  </a:lnTo>
                  <a:lnTo>
                    <a:pt x="0" y="0"/>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0" name="Freeform 65"/>
            <p:cNvSpPr/>
            <p:nvPr/>
          </p:nvSpPr>
          <p:spPr bwMode="auto">
            <a:xfrm>
              <a:off x="4494" y="2512"/>
              <a:ext cx="64" cy="85"/>
            </a:xfrm>
            <a:custGeom>
              <a:avLst/>
              <a:gdLst>
                <a:gd name="T0" fmla="*/ 27 w 27"/>
                <a:gd name="T1" fmla="*/ 0 h 36"/>
                <a:gd name="T2" fmla="*/ 15 w 27"/>
                <a:gd name="T3" fmla="*/ 0 h 36"/>
                <a:gd name="T4" fmla="*/ 1 w 27"/>
                <a:gd name="T5" fmla="*/ 29 h 36"/>
                <a:gd name="T6" fmla="*/ 0 w 27"/>
                <a:gd name="T7" fmla="*/ 33 h 36"/>
                <a:gd name="T8" fmla="*/ 8 w 27"/>
                <a:gd name="T9" fmla="*/ 36 h 36"/>
                <a:gd name="T10" fmla="*/ 19 w 27"/>
                <a:gd name="T11" fmla="*/ 8 h 36"/>
                <a:gd name="T12" fmla="*/ 27 w 27"/>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27" h="36">
                  <a:moveTo>
                    <a:pt x="27" y="0"/>
                  </a:moveTo>
                  <a:cubicBezTo>
                    <a:pt x="15" y="0"/>
                    <a:pt x="15" y="0"/>
                    <a:pt x="15" y="0"/>
                  </a:cubicBezTo>
                  <a:cubicBezTo>
                    <a:pt x="12" y="17"/>
                    <a:pt x="8" y="27"/>
                    <a:pt x="1" y="29"/>
                  </a:cubicBezTo>
                  <a:cubicBezTo>
                    <a:pt x="1" y="30"/>
                    <a:pt x="1" y="32"/>
                    <a:pt x="0" y="33"/>
                  </a:cubicBezTo>
                  <a:cubicBezTo>
                    <a:pt x="3" y="35"/>
                    <a:pt x="6" y="36"/>
                    <a:pt x="8" y="36"/>
                  </a:cubicBezTo>
                  <a:cubicBezTo>
                    <a:pt x="15" y="35"/>
                    <a:pt x="19" y="26"/>
                    <a:pt x="19" y="8"/>
                  </a:cubicBezTo>
                  <a:cubicBezTo>
                    <a:pt x="27" y="0"/>
                    <a:pt x="27" y="0"/>
                    <a:pt x="27"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1" name="Freeform 66"/>
            <p:cNvSpPr/>
            <p:nvPr/>
          </p:nvSpPr>
          <p:spPr bwMode="auto">
            <a:xfrm>
              <a:off x="4497" y="2455"/>
              <a:ext cx="133" cy="206"/>
            </a:xfrm>
            <a:custGeom>
              <a:avLst/>
              <a:gdLst>
                <a:gd name="T0" fmla="*/ 14 w 56"/>
                <a:gd name="T1" fmla="*/ 24 h 87"/>
                <a:gd name="T2" fmla="*/ 26 w 56"/>
                <a:gd name="T3" fmla="*/ 24 h 87"/>
                <a:gd name="T4" fmla="*/ 28 w 56"/>
                <a:gd name="T5" fmla="*/ 52 h 87"/>
                <a:gd name="T6" fmla="*/ 23 w 56"/>
                <a:gd name="T7" fmla="*/ 64 h 87"/>
                <a:gd name="T8" fmla="*/ 21 w 56"/>
                <a:gd name="T9" fmla="*/ 70 h 87"/>
                <a:gd name="T10" fmla="*/ 14 w 56"/>
                <a:gd name="T11" fmla="*/ 73 h 87"/>
                <a:gd name="T12" fmla="*/ 8 w 56"/>
                <a:gd name="T13" fmla="*/ 78 h 87"/>
                <a:gd name="T14" fmla="*/ 5 w 56"/>
                <a:gd name="T15" fmla="*/ 87 h 87"/>
                <a:gd name="T16" fmla="*/ 27 w 56"/>
                <a:gd name="T17" fmla="*/ 72 h 87"/>
                <a:gd name="T18" fmla="*/ 37 w 56"/>
                <a:gd name="T19" fmla="*/ 48 h 87"/>
                <a:gd name="T20" fmla="*/ 48 w 56"/>
                <a:gd name="T21" fmla="*/ 41 h 87"/>
                <a:gd name="T22" fmla="*/ 38 w 56"/>
                <a:gd name="T23" fmla="*/ 67 h 87"/>
                <a:gd name="T24" fmla="*/ 30 w 56"/>
                <a:gd name="T25" fmla="*/ 76 h 87"/>
                <a:gd name="T26" fmla="*/ 43 w 56"/>
                <a:gd name="T27" fmla="*/ 68 h 87"/>
                <a:gd name="T28" fmla="*/ 51 w 56"/>
                <a:gd name="T29" fmla="*/ 53 h 87"/>
                <a:gd name="T30" fmla="*/ 56 w 56"/>
                <a:gd name="T31" fmla="*/ 9 h 87"/>
                <a:gd name="T32" fmla="*/ 8 w 56"/>
                <a:gd name="T33" fmla="*/ 0 h 87"/>
                <a:gd name="T34" fmla="*/ 4 w 56"/>
                <a:gd name="T35" fmla="*/ 8 h 87"/>
                <a:gd name="T36" fmla="*/ 2 w 56"/>
                <a:gd name="T37" fmla="*/ 48 h 87"/>
                <a:gd name="T38" fmla="*/ 0 w 56"/>
                <a:gd name="T39" fmla="*/ 53 h 87"/>
                <a:gd name="T40" fmla="*/ 14 w 56"/>
                <a:gd name="T41" fmla="*/ 2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87">
                  <a:moveTo>
                    <a:pt x="14" y="24"/>
                  </a:moveTo>
                  <a:cubicBezTo>
                    <a:pt x="26" y="24"/>
                    <a:pt x="26" y="24"/>
                    <a:pt x="26" y="24"/>
                  </a:cubicBezTo>
                  <a:cubicBezTo>
                    <a:pt x="28" y="52"/>
                    <a:pt x="28" y="52"/>
                    <a:pt x="28" y="52"/>
                  </a:cubicBezTo>
                  <a:cubicBezTo>
                    <a:pt x="23" y="64"/>
                    <a:pt x="23" y="64"/>
                    <a:pt x="23" y="64"/>
                  </a:cubicBezTo>
                  <a:cubicBezTo>
                    <a:pt x="21" y="70"/>
                    <a:pt x="21" y="70"/>
                    <a:pt x="21" y="70"/>
                  </a:cubicBezTo>
                  <a:cubicBezTo>
                    <a:pt x="18" y="71"/>
                    <a:pt x="16" y="72"/>
                    <a:pt x="14" y="73"/>
                  </a:cubicBezTo>
                  <a:cubicBezTo>
                    <a:pt x="12" y="75"/>
                    <a:pt x="10" y="76"/>
                    <a:pt x="8" y="78"/>
                  </a:cubicBezTo>
                  <a:cubicBezTo>
                    <a:pt x="5" y="81"/>
                    <a:pt x="4" y="84"/>
                    <a:pt x="5" y="87"/>
                  </a:cubicBezTo>
                  <a:cubicBezTo>
                    <a:pt x="27" y="72"/>
                    <a:pt x="27" y="72"/>
                    <a:pt x="27" y="72"/>
                  </a:cubicBezTo>
                  <a:cubicBezTo>
                    <a:pt x="37" y="48"/>
                    <a:pt x="37" y="48"/>
                    <a:pt x="37" y="48"/>
                  </a:cubicBezTo>
                  <a:cubicBezTo>
                    <a:pt x="48" y="41"/>
                    <a:pt x="48" y="41"/>
                    <a:pt x="48" y="41"/>
                  </a:cubicBezTo>
                  <a:cubicBezTo>
                    <a:pt x="38" y="67"/>
                    <a:pt x="38" y="67"/>
                    <a:pt x="38" y="67"/>
                  </a:cubicBezTo>
                  <a:cubicBezTo>
                    <a:pt x="30" y="76"/>
                    <a:pt x="30" y="76"/>
                    <a:pt x="30" y="76"/>
                  </a:cubicBezTo>
                  <a:cubicBezTo>
                    <a:pt x="43" y="68"/>
                    <a:pt x="43" y="68"/>
                    <a:pt x="43" y="68"/>
                  </a:cubicBezTo>
                  <a:cubicBezTo>
                    <a:pt x="51" y="53"/>
                    <a:pt x="51" y="53"/>
                    <a:pt x="51" y="53"/>
                  </a:cubicBezTo>
                  <a:cubicBezTo>
                    <a:pt x="56" y="9"/>
                    <a:pt x="56" y="9"/>
                    <a:pt x="56" y="9"/>
                  </a:cubicBezTo>
                  <a:cubicBezTo>
                    <a:pt x="8" y="0"/>
                    <a:pt x="8" y="0"/>
                    <a:pt x="8" y="0"/>
                  </a:cubicBezTo>
                  <a:cubicBezTo>
                    <a:pt x="4" y="8"/>
                    <a:pt x="4" y="8"/>
                    <a:pt x="4" y="8"/>
                  </a:cubicBezTo>
                  <a:cubicBezTo>
                    <a:pt x="5" y="21"/>
                    <a:pt x="4" y="34"/>
                    <a:pt x="2" y="48"/>
                  </a:cubicBezTo>
                  <a:cubicBezTo>
                    <a:pt x="1" y="49"/>
                    <a:pt x="1" y="51"/>
                    <a:pt x="0" y="53"/>
                  </a:cubicBezTo>
                  <a:cubicBezTo>
                    <a:pt x="7" y="51"/>
                    <a:pt x="11" y="41"/>
                    <a:pt x="14" y="2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2" name="Freeform 67"/>
            <p:cNvSpPr/>
            <p:nvPr/>
          </p:nvSpPr>
          <p:spPr bwMode="auto">
            <a:xfrm>
              <a:off x="4530" y="2606"/>
              <a:ext cx="21" cy="22"/>
            </a:xfrm>
            <a:custGeom>
              <a:avLst/>
              <a:gdLst>
                <a:gd name="T0" fmla="*/ 9 w 9"/>
                <a:gd name="T1" fmla="*/ 0 h 9"/>
                <a:gd name="T2" fmla="*/ 5 w 9"/>
                <a:gd name="T3" fmla="*/ 0 h 9"/>
                <a:gd name="T4" fmla="*/ 3 w 9"/>
                <a:gd name="T5" fmla="*/ 6 h 9"/>
                <a:gd name="T6" fmla="*/ 0 w 9"/>
                <a:gd name="T7" fmla="*/ 6 h 9"/>
                <a:gd name="T8" fmla="*/ 0 w 9"/>
                <a:gd name="T9" fmla="*/ 9 h 9"/>
                <a:gd name="T10" fmla="*/ 7 w 9"/>
                <a:gd name="T11" fmla="*/ 6 h 9"/>
                <a:gd name="T12" fmla="*/ 9 w 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9" y="0"/>
                  </a:moveTo>
                  <a:cubicBezTo>
                    <a:pt x="8" y="0"/>
                    <a:pt x="7" y="0"/>
                    <a:pt x="5" y="0"/>
                  </a:cubicBezTo>
                  <a:cubicBezTo>
                    <a:pt x="3" y="6"/>
                    <a:pt x="3" y="6"/>
                    <a:pt x="3" y="6"/>
                  </a:cubicBezTo>
                  <a:cubicBezTo>
                    <a:pt x="0" y="6"/>
                    <a:pt x="0" y="6"/>
                    <a:pt x="0" y="6"/>
                  </a:cubicBezTo>
                  <a:cubicBezTo>
                    <a:pt x="0" y="7"/>
                    <a:pt x="0" y="8"/>
                    <a:pt x="0" y="9"/>
                  </a:cubicBezTo>
                  <a:cubicBezTo>
                    <a:pt x="2" y="8"/>
                    <a:pt x="4" y="7"/>
                    <a:pt x="7" y="6"/>
                  </a:cubicBezTo>
                  <a:cubicBezTo>
                    <a:pt x="9" y="0"/>
                    <a:pt x="9" y="0"/>
                    <a:pt x="9"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3" name="Freeform 68"/>
            <p:cNvSpPr/>
            <p:nvPr/>
          </p:nvSpPr>
          <p:spPr bwMode="auto">
            <a:xfrm>
              <a:off x="4530" y="2606"/>
              <a:ext cx="12" cy="14"/>
            </a:xfrm>
            <a:custGeom>
              <a:avLst/>
              <a:gdLst>
                <a:gd name="T0" fmla="*/ 0 w 5"/>
                <a:gd name="T1" fmla="*/ 6 h 6"/>
                <a:gd name="T2" fmla="*/ 3 w 5"/>
                <a:gd name="T3" fmla="*/ 6 h 6"/>
                <a:gd name="T4" fmla="*/ 5 w 5"/>
                <a:gd name="T5" fmla="*/ 0 h 6"/>
                <a:gd name="T6" fmla="*/ 0 w 5"/>
                <a:gd name="T7" fmla="*/ 6 h 6"/>
              </a:gdLst>
              <a:ahLst/>
              <a:cxnLst>
                <a:cxn ang="0">
                  <a:pos x="T0" y="T1"/>
                </a:cxn>
                <a:cxn ang="0">
                  <a:pos x="T2" y="T3"/>
                </a:cxn>
                <a:cxn ang="0">
                  <a:pos x="T4" y="T5"/>
                </a:cxn>
                <a:cxn ang="0">
                  <a:pos x="T6" y="T7"/>
                </a:cxn>
              </a:cxnLst>
              <a:rect l="0" t="0" r="r" b="b"/>
              <a:pathLst>
                <a:path w="5" h="6">
                  <a:moveTo>
                    <a:pt x="0" y="6"/>
                  </a:moveTo>
                  <a:cubicBezTo>
                    <a:pt x="3" y="6"/>
                    <a:pt x="3" y="6"/>
                    <a:pt x="3" y="6"/>
                  </a:cubicBezTo>
                  <a:cubicBezTo>
                    <a:pt x="5" y="0"/>
                    <a:pt x="5" y="0"/>
                    <a:pt x="5" y="0"/>
                  </a:cubicBezTo>
                  <a:cubicBezTo>
                    <a:pt x="2" y="1"/>
                    <a:pt x="0" y="3"/>
                    <a:pt x="0" y="6"/>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4" name="Freeform 69"/>
            <p:cNvSpPr/>
            <p:nvPr/>
          </p:nvSpPr>
          <p:spPr bwMode="auto">
            <a:xfrm>
              <a:off x="4257" y="3828"/>
              <a:ext cx="301" cy="52"/>
            </a:xfrm>
            <a:custGeom>
              <a:avLst/>
              <a:gdLst>
                <a:gd name="T0" fmla="*/ 0 w 301"/>
                <a:gd name="T1" fmla="*/ 0 h 52"/>
                <a:gd name="T2" fmla="*/ 7 w 301"/>
                <a:gd name="T3" fmla="*/ 24 h 52"/>
                <a:gd name="T4" fmla="*/ 24 w 301"/>
                <a:gd name="T5" fmla="*/ 47 h 52"/>
                <a:gd name="T6" fmla="*/ 301 w 301"/>
                <a:gd name="T7" fmla="*/ 52 h 52"/>
                <a:gd name="T8" fmla="*/ 159 w 301"/>
                <a:gd name="T9" fmla="*/ 0 h 52"/>
                <a:gd name="T10" fmla="*/ 0 w 301"/>
                <a:gd name="T11" fmla="*/ 0 h 52"/>
                <a:gd name="T12" fmla="*/ 0 w 301"/>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301" h="52">
                  <a:moveTo>
                    <a:pt x="0" y="0"/>
                  </a:moveTo>
                  <a:lnTo>
                    <a:pt x="7" y="24"/>
                  </a:lnTo>
                  <a:lnTo>
                    <a:pt x="24" y="47"/>
                  </a:lnTo>
                  <a:lnTo>
                    <a:pt x="301" y="52"/>
                  </a:lnTo>
                  <a:lnTo>
                    <a:pt x="159" y="0"/>
                  </a:lnTo>
                  <a:lnTo>
                    <a:pt x="0" y="0"/>
                  </a:lnTo>
                  <a:lnTo>
                    <a:pt x="0" y="0"/>
                  </a:ln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5" name="Freeform 70"/>
            <p:cNvSpPr/>
            <p:nvPr/>
          </p:nvSpPr>
          <p:spPr bwMode="auto">
            <a:xfrm>
              <a:off x="4034" y="3771"/>
              <a:ext cx="638" cy="244"/>
            </a:xfrm>
            <a:custGeom>
              <a:avLst/>
              <a:gdLst>
                <a:gd name="T0" fmla="*/ 92 w 269"/>
                <a:gd name="T1" fmla="*/ 58 h 103"/>
                <a:gd name="T2" fmla="*/ 111 w 269"/>
                <a:gd name="T3" fmla="*/ 87 h 103"/>
                <a:gd name="T4" fmla="*/ 1 w 269"/>
                <a:gd name="T5" fmla="*/ 67 h 103"/>
                <a:gd name="T6" fmla="*/ 0 w 269"/>
                <a:gd name="T7" fmla="*/ 73 h 103"/>
                <a:gd name="T8" fmla="*/ 30 w 269"/>
                <a:gd name="T9" fmla="*/ 86 h 103"/>
                <a:gd name="T10" fmla="*/ 124 w 269"/>
                <a:gd name="T11" fmla="*/ 103 h 103"/>
                <a:gd name="T12" fmla="*/ 124 w 269"/>
                <a:gd name="T13" fmla="*/ 72 h 103"/>
                <a:gd name="T14" fmla="*/ 111 w 269"/>
                <a:gd name="T15" fmla="*/ 53 h 103"/>
                <a:gd name="T16" fmla="*/ 163 w 269"/>
                <a:gd name="T17" fmla="*/ 59 h 103"/>
                <a:gd name="T18" fmla="*/ 262 w 269"/>
                <a:gd name="T19" fmla="*/ 57 h 103"/>
                <a:gd name="T20" fmla="*/ 194 w 269"/>
                <a:gd name="T21" fmla="*/ 21 h 103"/>
                <a:gd name="T22" fmla="*/ 167 w 269"/>
                <a:gd name="T23" fmla="*/ 0 h 103"/>
                <a:gd name="T24" fmla="*/ 94 w 269"/>
                <a:gd name="T25" fmla="*/ 24 h 103"/>
                <a:gd name="T26" fmla="*/ 161 w 269"/>
                <a:gd name="T27" fmla="*/ 24 h 103"/>
                <a:gd name="T28" fmla="*/ 221 w 269"/>
                <a:gd name="T29" fmla="*/ 46 h 103"/>
                <a:gd name="T30" fmla="*/ 104 w 269"/>
                <a:gd name="T31" fmla="*/ 44 h 103"/>
                <a:gd name="T32" fmla="*/ 97 w 269"/>
                <a:gd name="T33" fmla="*/ 34 h 103"/>
                <a:gd name="T34" fmla="*/ 56 w 269"/>
                <a:gd name="T35" fmla="*/ 46 h 103"/>
                <a:gd name="T36" fmla="*/ 92 w 269"/>
                <a:gd name="T37" fmla="*/ 5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9" h="103">
                  <a:moveTo>
                    <a:pt x="92" y="58"/>
                  </a:moveTo>
                  <a:cubicBezTo>
                    <a:pt x="111" y="87"/>
                    <a:pt x="111" y="87"/>
                    <a:pt x="111" y="87"/>
                  </a:cubicBezTo>
                  <a:cubicBezTo>
                    <a:pt x="1" y="67"/>
                    <a:pt x="1" y="67"/>
                    <a:pt x="1" y="67"/>
                  </a:cubicBezTo>
                  <a:cubicBezTo>
                    <a:pt x="0" y="73"/>
                    <a:pt x="0" y="73"/>
                    <a:pt x="0" y="73"/>
                  </a:cubicBezTo>
                  <a:cubicBezTo>
                    <a:pt x="30" y="86"/>
                    <a:pt x="30" y="86"/>
                    <a:pt x="30" y="86"/>
                  </a:cubicBezTo>
                  <a:cubicBezTo>
                    <a:pt x="124" y="103"/>
                    <a:pt x="124" y="103"/>
                    <a:pt x="124" y="103"/>
                  </a:cubicBezTo>
                  <a:cubicBezTo>
                    <a:pt x="138" y="93"/>
                    <a:pt x="138" y="83"/>
                    <a:pt x="124" y="72"/>
                  </a:cubicBezTo>
                  <a:cubicBezTo>
                    <a:pt x="111" y="53"/>
                    <a:pt x="111" y="53"/>
                    <a:pt x="111" y="53"/>
                  </a:cubicBezTo>
                  <a:cubicBezTo>
                    <a:pt x="163" y="59"/>
                    <a:pt x="163" y="59"/>
                    <a:pt x="163" y="59"/>
                  </a:cubicBezTo>
                  <a:cubicBezTo>
                    <a:pt x="199" y="69"/>
                    <a:pt x="232" y="68"/>
                    <a:pt x="262" y="57"/>
                  </a:cubicBezTo>
                  <a:cubicBezTo>
                    <a:pt x="269" y="36"/>
                    <a:pt x="246" y="24"/>
                    <a:pt x="194" y="21"/>
                  </a:cubicBezTo>
                  <a:cubicBezTo>
                    <a:pt x="167" y="0"/>
                    <a:pt x="167" y="0"/>
                    <a:pt x="167" y="0"/>
                  </a:cubicBezTo>
                  <a:cubicBezTo>
                    <a:pt x="151" y="13"/>
                    <a:pt x="127" y="21"/>
                    <a:pt x="94" y="24"/>
                  </a:cubicBezTo>
                  <a:cubicBezTo>
                    <a:pt x="161" y="24"/>
                    <a:pt x="161" y="24"/>
                    <a:pt x="161" y="24"/>
                  </a:cubicBezTo>
                  <a:cubicBezTo>
                    <a:pt x="221" y="46"/>
                    <a:pt x="221" y="46"/>
                    <a:pt x="221" y="46"/>
                  </a:cubicBezTo>
                  <a:cubicBezTo>
                    <a:pt x="104" y="44"/>
                    <a:pt x="104" y="44"/>
                    <a:pt x="104" y="44"/>
                  </a:cubicBezTo>
                  <a:cubicBezTo>
                    <a:pt x="97" y="34"/>
                    <a:pt x="97" y="34"/>
                    <a:pt x="97" y="34"/>
                  </a:cubicBezTo>
                  <a:cubicBezTo>
                    <a:pt x="84" y="40"/>
                    <a:pt x="70" y="44"/>
                    <a:pt x="56" y="46"/>
                  </a:cubicBezTo>
                  <a:cubicBezTo>
                    <a:pt x="92" y="58"/>
                    <a:pt x="92" y="58"/>
                    <a:pt x="92" y="58"/>
                  </a:cubicBezTo>
                  <a:close/>
                </a:path>
              </a:pathLst>
            </a:custGeom>
            <a:solidFill>
              <a:srgbClr val="2B15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6" name="Freeform 71"/>
            <p:cNvSpPr/>
            <p:nvPr/>
          </p:nvSpPr>
          <p:spPr bwMode="auto">
            <a:xfrm>
              <a:off x="4036" y="3880"/>
              <a:ext cx="261" cy="97"/>
            </a:xfrm>
            <a:custGeom>
              <a:avLst/>
              <a:gdLst>
                <a:gd name="T0" fmla="*/ 110 w 110"/>
                <a:gd name="T1" fmla="*/ 41 h 41"/>
                <a:gd name="T2" fmla="*/ 91 w 110"/>
                <a:gd name="T3" fmla="*/ 12 h 41"/>
                <a:gd name="T4" fmla="*/ 55 w 110"/>
                <a:gd name="T5" fmla="*/ 0 h 41"/>
                <a:gd name="T6" fmla="*/ 1 w 110"/>
                <a:gd name="T7" fmla="*/ 1 h 41"/>
                <a:gd name="T8" fmla="*/ 0 w 110"/>
                <a:gd name="T9" fmla="*/ 21 h 41"/>
                <a:gd name="T10" fmla="*/ 110 w 110"/>
                <a:gd name="T11" fmla="*/ 41 h 41"/>
              </a:gdLst>
              <a:ahLst/>
              <a:cxnLst>
                <a:cxn ang="0">
                  <a:pos x="T0" y="T1"/>
                </a:cxn>
                <a:cxn ang="0">
                  <a:pos x="T2" y="T3"/>
                </a:cxn>
                <a:cxn ang="0">
                  <a:pos x="T4" y="T5"/>
                </a:cxn>
                <a:cxn ang="0">
                  <a:pos x="T6" y="T7"/>
                </a:cxn>
                <a:cxn ang="0">
                  <a:pos x="T8" y="T9"/>
                </a:cxn>
                <a:cxn ang="0">
                  <a:pos x="T10" y="T11"/>
                </a:cxn>
              </a:cxnLst>
              <a:rect l="0" t="0" r="r" b="b"/>
              <a:pathLst>
                <a:path w="110" h="41">
                  <a:moveTo>
                    <a:pt x="110" y="41"/>
                  </a:moveTo>
                  <a:cubicBezTo>
                    <a:pt x="91" y="12"/>
                    <a:pt x="91" y="12"/>
                    <a:pt x="91" y="12"/>
                  </a:cubicBezTo>
                  <a:cubicBezTo>
                    <a:pt x="55" y="0"/>
                    <a:pt x="55" y="0"/>
                    <a:pt x="55" y="0"/>
                  </a:cubicBezTo>
                  <a:cubicBezTo>
                    <a:pt x="38" y="3"/>
                    <a:pt x="20" y="3"/>
                    <a:pt x="1" y="1"/>
                  </a:cubicBezTo>
                  <a:cubicBezTo>
                    <a:pt x="0" y="21"/>
                    <a:pt x="0" y="21"/>
                    <a:pt x="0" y="21"/>
                  </a:cubicBezTo>
                  <a:cubicBezTo>
                    <a:pt x="110" y="41"/>
                    <a:pt x="110" y="41"/>
                    <a:pt x="110" y="41"/>
                  </a:cubicBez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57" name="文本框 62"/>
          <p:cNvSpPr txBox="1"/>
          <p:nvPr/>
        </p:nvSpPr>
        <p:spPr>
          <a:xfrm>
            <a:off x="7412435" y="3409666"/>
            <a:ext cx="3509954" cy="2308336"/>
          </a:xfrm>
          <a:prstGeom prst="rect">
            <a:avLst/>
          </a:prstGeom>
          <a:noFill/>
        </p:spPr>
        <p:txBody>
          <a:bodyPr wrap="square" lIns="91451" tIns="45726" rIns="91451" bIns="45726"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a:p>
            <a:pPr>
              <a:lnSpc>
                <a:spcPct val="150000"/>
              </a:lnSpc>
            </a:pPr>
            <a:endParaRPr lang="zh-CN" altLang="en-US" sz="1600" dirty="0">
              <a:solidFill>
                <a:schemeClr val="tx1">
                  <a:lumMod val="50000"/>
                  <a:lumOff val="50000"/>
                </a:schemeClr>
              </a:solidFill>
              <a:latin typeface="+mn-ea"/>
              <a:cs typeface="+mn-ea"/>
            </a:endParaRPr>
          </a:p>
        </p:txBody>
      </p:sp>
      <p:sp>
        <p:nvSpPr>
          <p:cNvPr id="58" name="矩形 57"/>
          <p:cNvSpPr/>
          <p:nvPr/>
        </p:nvSpPr>
        <p:spPr>
          <a:xfrm>
            <a:off x="7412435" y="2752894"/>
            <a:ext cx="2188364" cy="497244"/>
          </a:xfrm>
          <a:prstGeom prst="rect">
            <a:avLst/>
          </a:prstGeom>
        </p:spPr>
        <p:txBody>
          <a:bodyPr wrap="none" lIns="91451" tIns="45726" rIns="91451" bIns="45726">
            <a:spAutoFit/>
          </a:bodyPr>
          <a:lstStyle/>
          <a:p>
            <a:r>
              <a:rPr lang="zh-CN" altLang="en-US" sz="2600" b="1" dirty="0">
                <a:solidFill>
                  <a:schemeClr val="tx2"/>
                </a:solidFill>
                <a:latin typeface="+mn-ea"/>
                <a:cs typeface="+mn-ea"/>
              </a:rPr>
              <a:t>点击输入标题</a:t>
            </a:r>
            <a:endParaRPr lang="zh-CN" altLang="en-US" sz="2600" b="1" dirty="0">
              <a:solidFill>
                <a:schemeClr val="tx2"/>
              </a:solidFill>
              <a:cs typeface="+mn-ea"/>
            </a:endParaRPr>
          </a:p>
        </p:txBody>
      </p:sp>
      <p:cxnSp>
        <p:nvCxnSpPr>
          <p:cNvPr id="59" name="直接连接符 58"/>
          <p:cNvCxnSpPr/>
          <p:nvPr/>
        </p:nvCxnSpPr>
        <p:spPr>
          <a:xfrm>
            <a:off x="7494432" y="3283903"/>
            <a:ext cx="3396823" cy="0"/>
          </a:xfrm>
          <a:prstGeom prst="line">
            <a:avLst/>
          </a:prstGeom>
          <a:ln w="50800" cmpd="thickThin">
            <a:solidFill>
              <a:schemeClr val="tx2"/>
            </a:solidFill>
            <a:prstDash val="solid"/>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1127642" y="4137657"/>
            <a:ext cx="3820799" cy="1939953"/>
            <a:chOff x="1126654" y="4137355"/>
            <a:chExt cx="3820151" cy="1939812"/>
          </a:xfrm>
        </p:grpSpPr>
        <p:grpSp>
          <p:nvGrpSpPr>
            <p:cNvPr id="61" name="组合 60"/>
            <p:cNvGrpSpPr/>
            <p:nvPr/>
          </p:nvGrpSpPr>
          <p:grpSpPr>
            <a:xfrm>
              <a:off x="1126654" y="4137355"/>
              <a:ext cx="3820151" cy="1939812"/>
              <a:chOff x="1136088" y="4143150"/>
              <a:chExt cx="3820151" cy="1939812"/>
            </a:xfrm>
          </p:grpSpPr>
          <p:sp>
            <p:nvSpPr>
              <p:cNvPr id="63" name="Freeform 24"/>
              <p:cNvSpPr/>
              <p:nvPr/>
            </p:nvSpPr>
            <p:spPr bwMode="auto">
              <a:xfrm>
                <a:off x="1136088" y="4143150"/>
                <a:ext cx="3820151" cy="1939812"/>
              </a:xfrm>
              <a:custGeom>
                <a:avLst/>
                <a:gdLst>
                  <a:gd name="T0" fmla="*/ 266 w 923"/>
                  <a:gd name="T1" fmla="*/ 0 h 469"/>
                  <a:gd name="T2" fmla="*/ 0 w 923"/>
                  <a:gd name="T3" fmla="*/ 188 h 469"/>
                  <a:gd name="T4" fmla="*/ 156 w 923"/>
                  <a:gd name="T5" fmla="*/ 353 h 469"/>
                  <a:gd name="T6" fmla="*/ 226 w 923"/>
                  <a:gd name="T7" fmla="*/ 359 h 469"/>
                  <a:gd name="T8" fmla="*/ 383 w 923"/>
                  <a:gd name="T9" fmla="*/ 340 h 469"/>
                  <a:gd name="T10" fmla="*/ 544 w 923"/>
                  <a:gd name="T11" fmla="*/ 320 h 469"/>
                  <a:gd name="T12" fmla="*/ 923 w 923"/>
                  <a:gd name="T13" fmla="*/ 469 h 469"/>
                  <a:gd name="T14" fmla="*/ 358 w 923"/>
                  <a:gd name="T15" fmla="*/ 7 h 469"/>
                  <a:gd name="T16" fmla="*/ 266 w 923"/>
                  <a:gd name="T17"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3" h="469">
                    <a:moveTo>
                      <a:pt x="266" y="0"/>
                    </a:moveTo>
                    <a:cubicBezTo>
                      <a:pt x="83" y="0"/>
                      <a:pt x="0" y="95"/>
                      <a:pt x="0" y="188"/>
                    </a:cubicBezTo>
                    <a:cubicBezTo>
                      <a:pt x="0" y="263"/>
                      <a:pt x="55" y="336"/>
                      <a:pt x="156" y="353"/>
                    </a:cubicBezTo>
                    <a:cubicBezTo>
                      <a:pt x="180" y="357"/>
                      <a:pt x="203" y="359"/>
                      <a:pt x="226" y="359"/>
                    </a:cubicBezTo>
                    <a:cubicBezTo>
                      <a:pt x="280" y="359"/>
                      <a:pt x="331" y="349"/>
                      <a:pt x="383" y="340"/>
                    </a:cubicBezTo>
                    <a:cubicBezTo>
                      <a:pt x="434" y="330"/>
                      <a:pt x="486" y="320"/>
                      <a:pt x="544" y="320"/>
                    </a:cubicBezTo>
                    <a:cubicBezTo>
                      <a:pt x="646" y="320"/>
                      <a:pt x="764" y="351"/>
                      <a:pt x="923" y="469"/>
                    </a:cubicBezTo>
                    <a:cubicBezTo>
                      <a:pt x="923" y="469"/>
                      <a:pt x="780" y="70"/>
                      <a:pt x="358" y="7"/>
                    </a:cubicBezTo>
                    <a:cubicBezTo>
                      <a:pt x="325" y="2"/>
                      <a:pt x="294" y="0"/>
                      <a:pt x="266" y="0"/>
                    </a:cubicBezTo>
                  </a:path>
                </a:pathLst>
              </a:custGeom>
              <a:solidFill>
                <a:schemeClr val="accent2"/>
              </a:solidFill>
              <a:ln>
                <a:noFill/>
              </a:ln>
              <a:effectLst>
                <a:outerShdw blurRad="127000" dist="25400" dir="16200000" sx="101000" sy="101000" rotWithShape="0">
                  <a:prstClr val="black">
                    <a:alpha val="50000"/>
                  </a:prstClr>
                </a:outerShdw>
              </a:effectLst>
            </p:spPr>
            <p:txBody>
              <a:bodyPr vert="horz" wrap="square" lIns="91440" tIns="45720" rIns="91440" bIns="45720" numCol="1" anchor="t" anchorCtr="0" compatLnSpc="1"/>
              <a:lstStyle/>
              <a:p>
                <a:endParaRPr lang="zh-CN" altLang="en-US">
                  <a:cs typeface="+mn-ea"/>
                </a:endParaRPr>
              </a:p>
            </p:txBody>
          </p:sp>
          <p:sp>
            <p:nvSpPr>
              <p:cNvPr id="64" name="文本框 19"/>
              <p:cNvSpPr txBox="1"/>
              <p:nvPr/>
            </p:nvSpPr>
            <p:spPr>
              <a:xfrm>
                <a:off x="1222071" y="4537972"/>
                <a:ext cx="1175431" cy="748045"/>
              </a:xfrm>
              <a:prstGeom prst="rect">
                <a:avLst/>
              </a:prstGeom>
              <a:noFill/>
            </p:spPr>
            <p:txBody>
              <a:bodyPr wrap="square" rtlCol="0" anchor="ctr" anchorCtr="0">
                <a:spAutoFit/>
              </a:bodyPr>
              <a:lstStyle/>
              <a:p>
                <a:pPr algn="ctr"/>
                <a:r>
                  <a:rPr lang="en-US" altLang="zh-CN" sz="4100" dirty="0">
                    <a:solidFill>
                      <a:schemeClr val="bg1"/>
                    </a:solidFill>
                    <a:latin typeface="+mn-ea"/>
                    <a:cs typeface="+mn-ea"/>
                  </a:rPr>
                  <a:t>01</a:t>
                </a:r>
                <a:endParaRPr lang="zh-CN" altLang="en-US" sz="4100" dirty="0">
                  <a:solidFill>
                    <a:schemeClr val="bg1"/>
                  </a:solidFill>
                  <a:latin typeface="+mn-ea"/>
                  <a:cs typeface="+mn-ea"/>
                </a:endParaRPr>
              </a:p>
            </p:txBody>
          </p:sp>
          <p:sp>
            <p:nvSpPr>
              <p:cNvPr id="65" name="文本框 11"/>
              <p:cNvSpPr txBox="1"/>
              <p:nvPr/>
            </p:nvSpPr>
            <p:spPr>
              <a:xfrm>
                <a:off x="2083855" y="4496766"/>
                <a:ext cx="1756703" cy="923263"/>
              </a:xfrm>
              <a:prstGeom prst="rect">
                <a:avLst/>
              </a:prstGeom>
              <a:noFill/>
            </p:spPr>
            <p:txBody>
              <a:bodyPr wrap="square" rtlCol="0">
                <a:spAutoFit/>
              </a:bodyPr>
              <a:lstStyle/>
              <a:p>
                <a:pPr>
                  <a:lnSpc>
                    <a:spcPct val="150000"/>
                  </a:lnSpc>
                </a:pPr>
                <a:r>
                  <a:rPr lang="zh-CN" altLang="en-US" sz="1200" dirty="0">
                    <a:solidFill>
                      <a:schemeClr val="bg1"/>
                    </a:solidFill>
                    <a:latin typeface="+mn-ea"/>
                    <a:cs typeface="+mn-ea"/>
                  </a:rPr>
                  <a:t>点击输入文本点击输入文本点击输入文本点击输入文本点击输入文本</a:t>
                </a:r>
              </a:p>
            </p:txBody>
          </p:sp>
        </p:grpSp>
        <p:sp>
          <p:nvSpPr>
            <p:cNvPr id="62" name="椭圆 61"/>
            <p:cNvSpPr/>
            <p:nvPr/>
          </p:nvSpPr>
          <p:spPr>
            <a:xfrm>
              <a:off x="1447437" y="4549644"/>
              <a:ext cx="724702" cy="724702"/>
            </a:xfrm>
            <a:prstGeom prst="ellipse">
              <a:avLst/>
            </a:prstGeom>
            <a:gradFill>
              <a:gsLst>
                <a:gs pos="0">
                  <a:schemeClr val="tx1">
                    <a:alpha val="5000"/>
                  </a:schemeClr>
                </a:gs>
                <a:gs pos="75000">
                  <a:schemeClr val="tx1">
                    <a:alpha val="15000"/>
                  </a:schemeClr>
                </a:gs>
              </a:gsLst>
              <a:path path="circle">
                <a:fillToRect l="50000" t="50000" r="50000" b="50000"/>
              </a:path>
            </a:gradFill>
            <a:ln>
              <a:noFill/>
            </a:ln>
            <a:effectLst/>
          </p:spPr>
          <p:txBody>
            <a:bodyPr vert="horz" wrap="square" lIns="91440" tIns="45720" rIns="91440" bIns="45720" numCol="1" anchor="t" anchorCtr="0" compatLnSpc="1"/>
            <a:lstStyle/>
            <a:p>
              <a:endParaRPr lang="zh-CN" altLang="en-US">
                <a:cs typeface="+mn-ea"/>
              </a:endParaRPr>
            </a:p>
          </p:txBody>
        </p:sp>
      </p:grpSp>
      <p:sp>
        <p:nvSpPr>
          <p:cNvPr id="66" name="标题 65"/>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heel(1)">
                                      <p:cBhvr>
                                        <p:cTn id="7" dur="2000"/>
                                        <p:tgtEl>
                                          <p:spTgt spid="60"/>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1)">
                                      <p:cBhvr>
                                        <p:cTn id="15" dur="2000"/>
                                        <p:tgtEl>
                                          <p:spTgt spid="2"/>
                                        </p:tgtEl>
                                      </p:cBhvr>
                                    </p:animEffect>
                                  </p:childTnLst>
                                </p:cTn>
                              </p:par>
                            </p:childTnLst>
                          </p:cTn>
                        </p:par>
                        <p:par>
                          <p:cTn id="16" fill="hold">
                            <p:stCondLst>
                              <p:cond delay="60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7000"/>
                            </p:stCondLst>
                            <p:childTnLst>
                              <p:par>
                                <p:cTn id="23" presetID="14" presetClass="entr" presetSubtype="1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childTnLst>
                          </p:cTn>
                        </p:par>
                        <p:par>
                          <p:cTn id="26" fill="hold">
                            <p:stCondLst>
                              <p:cond delay="7500"/>
                            </p:stCondLst>
                            <p:childTnLst>
                              <p:par>
                                <p:cTn id="27" presetID="53" presetClass="entr" presetSubtype="16" fill="hold" grpId="0" nodeType="after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fltVal val="0"/>
                                          </p:val>
                                        </p:tav>
                                        <p:tav tm="100000">
                                          <p:val>
                                            <p:strVal val="#ppt_w"/>
                                          </p:val>
                                        </p:tav>
                                      </p:tavLst>
                                    </p:anim>
                                    <p:anim calcmode="lin" valueType="num">
                                      <p:cBhvr>
                                        <p:cTn id="30" dur="500" fill="hold"/>
                                        <p:tgtEl>
                                          <p:spTgt spid="58"/>
                                        </p:tgtEl>
                                        <p:attrNameLst>
                                          <p:attrName>ppt_h</p:attrName>
                                        </p:attrNameLst>
                                      </p:cBhvr>
                                      <p:tavLst>
                                        <p:tav tm="0">
                                          <p:val>
                                            <p:fltVal val="0"/>
                                          </p:val>
                                        </p:tav>
                                        <p:tav tm="100000">
                                          <p:val>
                                            <p:strVal val="#ppt_h"/>
                                          </p:val>
                                        </p:tav>
                                      </p:tavLst>
                                    </p:anim>
                                    <p:animEffect transition="in" filter="fade">
                                      <p:cBhvr>
                                        <p:cTn id="31" dur="500"/>
                                        <p:tgtEl>
                                          <p:spTgt spid="58"/>
                                        </p:tgtEl>
                                      </p:cBhvr>
                                    </p:animEffect>
                                  </p:childTnLst>
                                </p:cTn>
                              </p:par>
                            </p:childTnLst>
                          </p:cTn>
                        </p:par>
                        <p:par>
                          <p:cTn id="32" fill="hold">
                            <p:stCondLst>
                              <p:cond delay="8000"/>
                            </p:stCondLst>
                            <p:childTnLst>
                              <p:par>
                                <p:cTn id="33" presetID="53" presetClass="entr" presetSubtype="16"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childTnLst>
                          </p:cTn>
                        </p:par>
                        <p:par>
                          <p:cTn id="38" fill="hold">
                            <p:stCondLst>
                              <p:cond delay="8500"/>
                            </p:stCondLst>
                            <p:childTnLst>
                              <p:par>
                                <p:cTn id="39" presetID="53" presetClass="entr" presetSubtype="16"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Effect transition="in" filter="fade">
                                      <p:cBhvr>
                                        <p:cTn id="4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8"/>
          <p:cNvSpPr txBox="1"/>
          <p:nvPr/>
        </p:nvSpPr>
        <p:spPr>
          <a:xfrm>
            <a:off x="4752834" y="1431854"/>
            <a:ext cx="1581636" cy="528191"/>
          </a:xfrm>
          <a:prstGeom prst="rect">
            <a:avLst/>
          </a:prstGeom>
          <a:noFill/>
        </p:spPr>
        <p:txBody>
          <a:bodyPr wrap="none" lIns="121928" tIns="60964" rIns="121928" bIns="60964" rtlCol="0">
            <a:spAutoFit/>
          </a:bodyPr>
          <a:lstStyle/>
          <a:p>
            <a:r>
              <a:rPr lang="zh-CN" altLang="en-US" sz="2600" b="1" dirty="0">
                <a:solidFill>
                  <a:schemeClr val="tx2"/>
                </a:solidFill>
                <a:latin typeface="+mn-ea"/>
                <a:cs typeface="+mn-ea"/>
              </a:rPr>
              <a:t>添加标题</a:t>
            </a:r>
          </a:p>
        </p:txBody>
      </p:sp>
      <p:sp>
        <p:nvSpPr>
          <p:cNvPr id="3" name="TextBox 59"/>
          <p:cNvSpPr txBox="1"/>
          <p:nvPr/>
        </p:nvSpPr>
        <p:spPr>
          <a:xfrm>
            <a:off x="4752834" y="2145956"/>
            <a:ext cx="5786216" cy="615561"/>
          </a:xfrm>
          <a:prstGeom prst="rect">
            <a:avLst/>
          </a:prstGeom>
          <a:noFill/>
        </p:spPr>
        <p:txBody>
          <a:bodyPr wrap="none" lIns="121928" tIns="60964" rIns="121928" bIns="60964" rtlCol="0">
            <a:spAutoFit/>
          </a:bodyPr>
          <a:lstStyle/>
          <a:p>
            <a:r>
              <a:rPr lang="zh-CN" altLang="en-US" sz="1600" dirty="0">
                <a:solidFill>
                  <a:schemeClr val="tx1">
                    <a:lumMod val="50000"/>
                    <a:lumOff val="50000"/>
                  </a:schemeClr>
                </a:solidFill>
              </a:rPr>
              <a:t>文字内容需概括精炼，建议与标题相关并符合整体语言风格，</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语言描述尽量简洁生动。</a:t>
            </a:r>
            <a:endParaRPr lang="zh-CN" altLang="en-US" sz="1600" dirty="0">
              <a:latin typeface="+mn-ea"/>
              <a:cs typeface="+mn-ea"/>
            </a:endParaRPr>
          </a:p>
        </p:txBody>
      </p:sp>
      <p:sp>
        <p:nvSpPr>
          <p:cNvPr id="4" name="矩形 3"/>
          <p:cNvSpPr/>
          <p:nvPr/>
        </p:nvSpPr>
        <p:spPr>
          <a:xfrm>
            <a:off x="4752833" y="1979437"/>
            <a:ext cx="6613779" cy="60977"/>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8" tIns="60964" rIns="121928" bIns="60964" rtlCol="0" anchor="ctr"/>
          <a:lstStyle/>
          <a:p>
            <a:pPr algn="ctr"/>
            <a:endParaRPr lang="zh-CN" altLang="en-US">
              <a:latin typeface="+mn-ea"/>
              <a:cs typeface="+mn-ea"/>
            </a:endParaRPr>
          </a:p>
        </p:txBody>
      </p:sp>
      <p:sp>
        <p:nvSpPr>
          <p:cNvPr id="5" name="TextBox 61"/>
          <p:cNvSpPr txBox="1"/>
          <p:nvPr/>
        </p:nvSpPr>
        <p:spPr>
          <a:xfrm>
            <a:off x="4752834" y="3064531"/>
            <a:ext cx="1581636" cy="528191"/>
          </a:xfrm>
          <a:prstGeom prst="rect">
            <a:avLst/>
          </a:prstGeom>
          <a:noFill/>
        </p:spPr>
        <p:txBody>
          <a:bodyPr wrap="none" lIns="121928" tIns="60964" rIns="121928" bIns="60964" rtlCol="0">
            <a:spAutoFit/>
          </a:bodyPr>
          <a:lstStyle/>
          <a:p>
            <a:r>
              <a:rPr lang="zh-CN" altLang="en-US" sz="2600" b="1" dirty="0">
                <a:solidFill>
                  <a:schemeClr val="accent1"/>
                </a:solidFill>
                <a:latin typeface="+mn-ea"/>
                <a:cs typeface="+mn-ea"/>
              </a:rPr>
              <a:t>添加标题</a:t>
            </a:r>
          </a:p>
        </p:txBody>
      </p:sp>
      <p:sp>
        <p:nvSpPr>
          <p:cNvPr id="6" name="TextBox 62"/>
          <p:cNvSpPr txBox="1"/>
          <p:nvPr/>
        </p:nvSpPr>
        <p:spPr>
          <a:xfrm>
            <a:off x="4752834" y="3778635"/>
            <a:ext cx="5786216" cy="615561"/>
          </a:xfrm>
          <a:prstGeom prst="rect">
            <a:avLst/>
          </a:prstGeom>
          <a:noFill/>
        </p:spPr>
        <p:txBody>
          <a:bodyPr wrap="none" lIns="121928" tIns="60964" rIns="121928" bIns="60964" rtlCol="0">
            <a:spAutoFit/>
          </a:bodyPr>
          <a:lstStyle/>
          <a:p>
            <a:r>
              <a:rPr lang="zh-CN" altLang="en-US" sz="1600" dirty="0">
                <a:solidFill>
                  <a:schemeClr val="tx1">
                    <a:lumMod val="50000"/>
                    <a:lumOff val="50000"/>
                  </a:schemeClr>
                </a:solidFill>
              </a:rPr>
              <a:t>文字内容需概括精炼，建议与标题相关并符合整体语言风格，</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语言描述尽量简洁生动。</a:t>
            </a:r>
            <a:endParaRPr lang="zh-CN" altLang="en-US" sz="1600" dirty="0">
              <a:latin typeface="+mn-ea"/>
              <a:cs typeface="+mn-ea"/>
            </a:endParaRPr>
          </a:p>
        </p:txBody>
      </p:sp>
      <p:sp>
        <p:nvSpPr>
          <p:cNvPr id="7" name="矩形 6"/>
          <p:cNvSpPr/>
          <p:nvPr/>
        </p:nvSpPr>
        <p:spPr>
          <a:xfrm>
            <a:off x="4752833" y="3612115"/>
            <a:ext cx="6613779" cy="60977"/>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8" tIns="60964" rIns="121928" bIns="60964" rtlCol="0" anchor="ctr"/>
          <a:lstStyle/>
          <a:p>
            <a:pPr algn="ctr"/>
            <a:endParaRPr lang="zh-CN" altLang="en-US">
              <a:latin typeface="+mn-ea"/>
              <a:cs typeface="+mn-ea"/>
            </a:endParaRPr>
          </a:p>
        </p:txBody>
      </p:sp>
      <p:sp>
        <p:nvSpPr>
          <p:cNvPr id="8" name="TextBox 64"/>
          <p:cNvSpPr txBox="1"/>
          <p:nvPr/>
        </p:nvSpPr>
        <p:spPr>
          <a:xfrm>
            <a:off x="4752834" y="4793250"/>
            <a:ext cx="1581636" cy="528191"/>
          </a:xfrm>
          <a:prstGeom prst="rect">
            <a:avLst/>
          </a:prstGeom>
          <a:noFill/>
        </p:spPr>
        <p:txBody>
          <a:bodyPr wrap="none" lIns="121928" tIns="60964" rIns="121928" bIns="60964" rtlCol="0">
            <a:spAutoFit/>
          </a:bodyPr>
          <a:lstStyle/>
          <a:p>
            <a:r>
              <a:rPr lang="zh-CN" altLang="en-US" sz="2600" b="1" dirty="0">
                <a:solidFill>
                  <a:schemeClr val="accent2"/>
                </a:solidFill>
                <a:latin typeface="+mn-ea"/>
                <a:cs typeface="+mn-ea"/>
              </a:rPr>
              <a:t>添加标题</a:t>
            </a:r>
          </a:p>
        </p:txBody>
      </p:sp>
      <p:sp>
        <p:nvSpPr>
          <p:cNvPr id="9" name="TextBox 65"/>
          <p:cNvSpPr txBox="1"/>
          <p:nvPr/>
        </p:nvSpPr>
        <p:spPr>
          <a:xfrm>
            <a:off x="4752834" y="5507353"/>
            <a:ext cx="5786216" cy="615561"/>
          </a:xfrm>
          <a:prstGeom prst="rect">
            <a:avLst/>
          </a:prstGeom>
          <a:noFill/>
        </p:spPr>
        <p:txBody>
          <a:bodyPr wrap="none" lIns="121928" tIns="60964" rIns="121928" bIns="60964" rtlCol="0">
            <a:spAutoFit/>
          </a:bodyPr>
          <a:lstStyle/>
          <a:p>
            <a:r>
              <a:rPr lang="zh-CN" altLang="en-US" sz="1600" dirty="0">
                <a:solidFill>
                  <a:schemeClr val="tx1">
                    <a:lumMod val="50000"/>
                    <a:lumOff val="50000"/>
                  </a:schemeClr>
                </a:solidFill>
              </a:rPr>
              <a:t>文字内容需概括精炼，建议与标题相关并符合整体语言风格，</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语言描述尽量简洁生动。</a:t>
            </a:r>
            <a:endParaRPr lang="zh-CN" altLang="en-US" sz="1600" dirty="0">
              <a:latin typeface="+mn-ea"/>
              <a:cs typeface="+mn-ea"/>
            </a:endParaRPr>
          </a:p>
        </p:txBody>
      </p:sp>
      <p:sp>
        <p:nvSpPr>
          <p:cNvPr id="10" name="矩形 9"/>
          <p:cNvSpPr/>
          <p:nvPr/>
        </p:nvSpPr>
        <p:spPr>
          <a:xfrm>
            <a:off x="4752833" y="5340833"/>
            <a:ext cx="6613779" cy="60977"/>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8" tIns="60964" rIns="121928" bIns="60964" rtlCol="0" anchor="ctr"/>
          <a:lstStyle/>
          <a:p>
            <a:pPr algn="ctr"/>
            <a:endParaRPr lang="zh-CN" altLang="en-US">
              <a:latin typeface="+mn-ea"/>
              <a:cs typeface="+mn-ea"/>
            </a:endParaRP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13977" y="1701986"/>
            <a:ext cx="3191566" cy="4353794"/>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2" name="标题 1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50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70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1+#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12" presetClass="entr" presetSubtype="4"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p:tgtEl>
                                          <p:spTgt spid="2"/>
                                        </p:tgtEl>
                                        <p:attrNameLst>
                                          <p:attrName>ppt_y</p:attrName>
                                        </p:attrNameLst>
                                      </p:cBhvr>
                                      <p:tavLst>
                                        <p:tav tm="0">
                                          <p:val>
                                            <p:strVal val="#ppt_y+#ppt_h*1.125000"/>
                                          </p:val>
                                        </p:tav>
                                        <p:tav tm="100000">
                                          <p:val>
                                            <p:strVal val="#ppt_y"/>
                                          </p:val>
                                        </p:tav>
                                      </p:tavLst>
                                    </p:anim>
                                    <p:animEffect transition="in" filter="wipe(up)">
                                      <p:cBhvr>
                                        <p:cTn id="26" dur="500"/>
                                        <p:tgtEl>
                                          <p:spTgt spid="2"/>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p:tgtEl>
                                          <p:spTgt spid="3"/>
                                        </p:tgtEl>
                                        <p:attrNameLst>
                                          <p:attrName>ppt_y</p:attrName>
                                        </p:attrNameLst>
                                      </p:cBhvr>
                                      <p:tavLst>
                                        <p:tav tm="0">
                                          <p:val>
                                            <p:strVal val="#ppt_y-#ppt_h*1.125000"/>
                                          </p:val>
                                        </p:tav>
                                        <p:tav tm="100000">
                                          <p:val>
                                            <p:strVal val="#ppt_y"/>
                                          </p:val>
                                        </p:tav>
                                      </p:tavLst>
                                    </p:anim>
                                    <p:animEffect transition="in" filter="wipe(down)">
                                      <p:cBhvr>
                                        <p:cTn id="30" dur="500"/>
                                        <p:tgtEl>
                                          <p:spTgt spid="3"/>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p:tgtEl>
                                          <p:spTgt spid="5"/>
                                        </p:tgtEl>
                                        <p:attrNameLst>
                                          <p:attrName>ppt_y</p:attrName>
                                        </p:attrNameLst>
                                      </p:cBhvr>
                                      <p:tavLst>
                                        <p:tav tm="0">
                                          <p:val>
                                            <p:strVal val="#ppt_y+#ppt_h*1.125000"/>
                                          </p:val>
                                        </p:tav>
                                        <p:tav tm="100000">
                                          <p:val>
                                            <p:strVal val="#ppt_y"/>
                                          </p:val>
                                        </p:tav>
                                      </p:tavLst>
                                    </p:anim>
                                    <p:animEffect transition="in" filter="wipe(up)">
                                      <p:cBhvr>
                                        <p:cTn id="34" dur="500"/>
                                        <p:tgtEl>
                                          <p:spTgt spid="5"/>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ppt_y</p:attrName>
                                        </p:attrNameLst>
                                      </p:cBhvr>
                                      <p:tavLst>
                                        <p:tav tm="0">
                                          <p:val>
                                            <p:strVal val="#ppt_y-#ppt_h*1.125000"/>
                                          </p:val>
                                        </p:tav>
                                        <p:tav tm="100000">
                                          <p:val>
                                            <p:strVal val="#ppt_y"/>
                                          </p:val>
                                        </p:tav>
                                      </p:tavLst>
                                    </p:anim>
                                    <p:animEffect transition="in" filter="wipe(down)">
                                      <p:cBhvr>
                                        <p:cTn id="42" dur="500"/>
                                        <p:tgtEl>
                                          <p:spTgt spid="9"/>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p:tgtEl>
                                          <p:spTgt spid="8"/>
                                        </p:tgtEl>
                                        <p:attrNameLst>
                                          <p:attrName>ppt_y</p:attrName>
                                        </p:attrNameLst>
                                      </p:cBhvr>
                                      <p:tavLst>
                                        <p:tav tm="0">
                                          <p:val>
                                            <p:strVal val="#ppt_y+#ppt_h*1.125000"/>
                                          </p:val>
                                        </p:tav>
                                        <p:tav tm="100000">
                                          <p:val>
                                            <p:strVal val="#ppt_y"/>
                                          </p:val>
                                        </p:tav>
                                      </p:tavLst>
                                    </p:anim>
                                    <p:animEffect transition="in" filter="wipe(up)">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P spid="6" grpId="0"/>
      <p:bldP spid="7" grpId="0" animBg="1"/>
      <p:bldP spid="8" grpId="0"/>
      <p:bldP spid="9" grpId="0"/>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433"/>
          <p:cNvSpPr/>
          <p:nvPr/>
        </p:nvSpPr>
        <p:spPr bwMode="auto">
          <a:xfrm>
            <a:off x="6767333" y="4003856"/>
            <a:ext cx="1294572" cy="2002576"/>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chemeClr val="accent1"/>
          </a:solidFill>
          <a:ln w="12700">
            <a:noFill/>
            <a:round/>
          </a:ln>
        </p:spPr>
        <p:txBody>
          <a:bodyPr lIns="119466" tIns="59733" rIns="119466" bIns="59733"/>
          <a:lstStyle/>
          <a:p>
            <a:endParaRPr lang="zh-CN" altLang="en-US" sz="1200">
              <a:cs typeface="+mn-ea"/>
            </a:endParaRPr>
          </a:p>
        </p:txBody>
      </p:sp>
      <p:sp>
        <p:nvSpPr>
          <p:cNvPr id="3" name="Freeform 4439"/>
          <p:cNvSpPr/>
          <p:nvPr/>
        </p:nvSpPr>
        <p:spPr bwMode="auto">
          <a:xfrm rot="18012422">
            <a:off x="7104713" y="2293982"/>
            <a:ext cx="1304485" cy="1985110"/>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gradFill>
            <a:gsLst>
              <a:gs pos="0">
                <a:schemeClr val="bg2">
                  <a:lumMod val="75000"/>
                </a:schemeClr>
              </a:gs>
              <a:gs pos="100000">
                <a:schemeClr val="bg1">
                  <a:lumMod val="85000"/>
                </a:schemeClr>
              </a:gs>
            </a:gsLst>
            <a:lin ang="16200000" scaled="1"/>
          </a:gradFill>
          <a:ln w="12700">
            <a:noFill/>
            <a:round/>
          </a:ln>
        </p:spPr>
        <p:txBody>
          <a:bodyPr lIns="119466" tIns="59733" rIns="119466" bIns="59733"/>
          <a:lstStyle/>
          <a:p>
            <a:endParaRPr lang="zh-CN" altLang="en-US" sz="1200">
              <a:cs typeface="+mn-ea"/>
            </a:endParaRPr>
          </a:p>
        </p:txBody>
      </p:sp>
      <p:sp>
        <p:nvSpPr>
          <p:cNvPr id="4" name="Freeform 4440"/>
          <p:cNvSpPr/>
          <p:nvPr/>
        </p:nvSpPr>
        <p:spPr bwMode="auto">
          <a:xfrm rot="14400000">
            <a:off x="5818929" y="1172900"/>
            <a:ext cx="1305964" cy="1986577"/>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chemeClr val="accent3"/>
          </a:solidFill>
          <a:ln w="12700">
            <a:noFill/>
            <a:round/>
          </a:ln>
        </p:spPr>
        <p:txBody>
          <a:bodyPr lIns="119466" tIns="59733" rIns="119466" bIns="59733"/>
          <a:lstStyle/>
          <a:p>
            <a:endParaRPr lang="zh-CN" altLang="en-US" sz="1200">
              <a:cs typeface="+mn-ea"/>
            </a:endParaRPr>
          </a:p>
        </p:txBody>
      </p:sp>
      <p:sp>
        <p:nvSpPr>
          <p:cNvPr id="5" name="Freeform 4444"/>
          <p:cNvSpPr/>
          <p:nvPr/>
        </p:nvSpPr>
        <p:spPr bwMode="auto">
          <a:xfrm rot="10800000">
            <a:off x="4257356" y="1684772"/>
            <a:ext cx="1294572" cy="2002576"/>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gradFill>
            <a:gsLst>
              <a:gs pos="0">
                <a:schemeClr val="bg1">
                  <a:lumMod val="85000"/>
                </a:schemeClr>
              </a:gs>
              <a:gs pos="100000">
                <a:schemeClr val="bg1">
                  <a:lumMod val="85000"/>
                </a:schemeClr>
              </a:gs>
            </a:gsLst>
            <a:lin ang="5400000" scaled="1"/>
          </a:gradFill>
          <a:ln w="12700">
            <a:noFill/>
            <a:round/>
          </a:ln>
        </p:spPr>
        <p:txBody>
          <a:bodyPr lIns="119466" tIns="59733" rIns="119466" bIns="59733"/>
          <a:lstStyle/>
          <a:p>
            <a:endParaRPr lang="zh-CN" altLang="en-US" sz="1200">
              <a:cs typeface="+mn-ea"/>
            </a:endParaRPr>
          </a:p>
        </p:txBody>
      </p:sp>
      <p:sp>
        <p:nvSpPr>
          <p:cNvPr id="6" name="Freeform 4445"/>
          <p:cNvSpPr/>
          <p:nvPr/>
        </p:nvSpPr>
        <p:spPr bwMode="auto">
          <a:xfrm rot="7212422">
            <a:off x="3910791" y="3414330"/>
            <a:ext cx="1305963" cy="1985110"/>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chemeClr val="accent2"/>
          </a:solidFill>
          <a:ln w="12700">
            <a:noFill/>
            <a:round/>
          </a:ln>
        </p:spPr>
        <p:txBody>
          <a:bodyPr lIns="119466" tIns="59733" rIns="119466" bIns="59733"/>
          <a:lstStyle/>
          <a:p>
            <a:endParaRPr lang="zh-CN" altLang="en-US" sz="1200">
              <a:cs typeface="+mn-ea"/>
            </a:endParaRPr>
          </a:p>
        </p:txBody>
      </p:sp>
      <p:sp>
        <p:nvSpPr>
          <p:cNvPr id="7" name="Freeform 4446"/>
          <p:cNvSpPr/>
          <p:nvPr/>
        </p:nvSpPr>
        <p:spPr bwMode="auto">
          <a:xfrm rot="14400000" flipH="1" flipV="1">
            <a:off x="5188503" y="4522839"/>
            <a:ext cx="1305964" cy="1983644"/>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gradFill>
            <a:gsLst>
              <a:gs pos="0">
                <a:schemeClr val="bg2">
                  <a:lumMod val="75000"/>
                </a:schemeClr>
              </a:gs>
              <a:gs pos="100000">
                <a:schemeClr val="bg1">
                  <a:lumMod val="85000"/>
                </a:schemeClr>
              </a:gs>
            </a:gsLst>
            <a:lin ang="16200000" scaled="1"/>
          </a:gradFill>
          <a:ln w="12700">
            <a:noFill/>
            <a:round/>
          </a:ln>
        </p:spPr>
        <p:txBody>
          <a:bodyPr lIns="119466" tIns="59733" rIns="119466" bIns="59733"/>
          <a:lstStyle/>
          <a:p>
            <a:endParaRPr lang="zh-CN" altLang="en-US" sz="1200">
              <a:cs typeface="+mn-ea"/>
            </a:endParaRPr>
          </a:p>
        </p:txBody>
      </p:sp>
      <p:sp>
        <p:nvSpPr>
          <p:cNvPr id="8" name="TextBox 49"/>
          <p:cNvSpPr txBox="1"/>
          <p:nvPr/>
        </p:nvSpPr>
        <p:spPr>
          <a:xfrm>
            <a:off x="8014618" y="1814079"/>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sp>
        <p:nvSpPr>
          <p:cNvPr id="9" name="TextBox 50"/>
          <p:cNvSpPr txBox="1"/>
          <p:nvPr/>
        </p:nvSpPr>
        <p:spPr>
          <a:xfrm>
            <a:off x="8014618" y="3773863"/>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sp>
        <p:nvSpPr>
          <p:cNvPr id="10" name="TextBox 51"/>
          <p:cNvSpPr txBox="1"/>
          <p:nvPr/>
        </p:nvSpPr>
        <p:spPr>
          <a:xfrm>
            <a:off x="8014617" y="5284076"/>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sp>
        <p:nvSpPr>
          <p:cNvPr id="11" name="TextBox 52"/>
          <p:cNvSpPr txBox="1"/>
          <p:nvPr/>
        </p:nvSpPr>
        <p:spPr>
          <a:xfrm>
            <a:off x="908794" y="1814079"/>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sp>
        <p:nvSpPr>
          <p:cNvPr id="12" name="TextBox 53"/>
          <p:cNvSpPr txBox="1"/>
          <p:nvPr/>
        </p:nvSpPr>
        <p:spPr>
          <a:xfrm>
            <a:off x="908794" y="3305852"/>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sp>
        <p:nvSpPr>
          <p:cNvPr id="13" name="TextBox 54"/>
          <p:cNvSpPr txBox="1"/>
          <p:nvPr/>
        </p:nvSpPr>
        <p:spPr>
          <a:xfrm>
            <a:off x="1022163" y="5116802"/>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grpSp>
        <p:nvGrpSpPr>
          <p:cNvPr id="14" name="组合 13"/>
          <p:cNvGrpSpPr/>
          <p:nvPr/>
        </p:nvGrpSpPr>
        <p:grpSpPr>
          <a:xfrm>
            <a:off x="5116494" y="2934533"/>
            <a:ext cx="2084804" cy="1819180"/>
            <a:chOff x="3763493" y="2233506"/>
            <a:chExt cx="1600730" cy="1384598"/>
          </a:xfrm>
        </p:grpSpPr>
        <p:grpSp>
          <p:nvGrpSpPr>
            <p:cNvPr id="15" name="组合 14"/>
            <p:cNvGrpSpPr/>
            <p:nvPr/>
          </p:nvGrpSpPr>
          <p:grpSpPr>
            <a:xfrm>
              <a:off x="3763493" y="2233506"/>
              <a:ext cx="1600730" cy="1384598"/>
              <a:chOff x="3763493" y="2233506"/>
              <a:chExt cx="1600730" cy="1384598"/>
            </a:xfrm>
          </p:grpSpPr>
          <p:sp>
            <p:nvSpPr>
              <p:cNvPr id="17" name="AutoShape 4438"/>
              <p:cNvSpPr>
                <a:spLocks noChangeArrowheads="1"/>
              </p:cNvSpPr>
              <p:nvPr/>
            </p:nvSpPr>
            <p:spPr bwMode="auto">
              <a:xfrm>
                <a:off x="3763493" y="2233506"/>
                <a:ext cx="1600730" cy="1384598"/>
              </a:xfrm>
              <a:prstGeom prst="hexagon">
                <a:avLst>
                  <a:gd name="adj" fmla="val 28902"/>
                  <a:gd name="vf" fmla="val 115470"/>
                </a:avLst>
              </a:prstGeom>
              <a:solidFill>
                <a:srgbClr val="5F5F5F"/>
              </a:solidFill>
              <a:ln w="12700" algn="ctr">
                <a:noFill/>
                <a:miter lim="800000"/>
              </a:ln>
            </p:spPr>
            <p:txBody>
              <a:bodyPr wrap="none" lIns="92075" tIns="46038" rIns="92075" bIns="46038" anchor="ctr"/>
              <a:lstStyle/>
              <a:p>
                <a:pPr algn="ctr"/>
                <a:endParaRPr lang="zh-CN" altLang="zh-CN" sz="1200">
                  <a:cs typeface="+mn-ea"/>
                </a:endParaRPr>
              </a:p>
            </p:txBody>
          </p:sp>
          <p:sp>
            <p:nvSpPr>
              <p:cNvPr id="18" name="AutoShape 4448"/>
              <p:cNvSpPr>
                <a:spLocks noChangeArrowheads="1"/>
              </p:cNvSpPr>
              <p:nvPr/>
            </p:nvSpPr>
            <p:spPr bwMode="auto">
              <a:xfrm>
                <a:off x="3833286" y="2294293"/>
                <a:ext cx="1449888" cy="1255143"/>
              </a:xfrm>
              <a:prstGeom prst="hexagon">
                <a:avLst>
                  <a:gd name="adj" fmla="val 28879"/>
                  <a:gd name="vf" fmla="val 115470"/>
                </a:avLst>
              </a:prstGeom>
              <a:solidFill>
                <a:schemeClr val="tx2"/>
              </a:solidFill>
              <a:ln w="12700" algn="ctr">
                <a:noFill/>
                <a:miter lim="800000"/>
              </a:ln>
            </p:spPr>
            <p:txBody>
              <a:bodyPr wrap="none" lIns="92075" tIns="46038" rIns="92075" bIns="46038" anchor="ctr"/>
              <a:lstStyle/>
              <a:p>
                <a:pPr algn="ctr"/>
                <a:endParaRPr lang="zh-CN" altLang="zh-CN" sz="1200">
                  <a:cs typeface="+mn-ea"/>
                </a:endParaRPr>
              </a:p>
            </p:txBody>
          </p:sp>
        </p:grpSp>
        <p:sp>
          <p:nvSpPr>
            <p:cNvPr id="16" name="TextBox 2059"/>
            <p:cNvSpPr txBox="1"/>
            <p:nvPr/>
          </p:nvSpPr>
          <p:spPr>
            <a:xfrm>
              <a:off x="3929804" y="2672273"/>
              <a:ext cx="1340605" cy="374804"/>
            </a:xfrm>
            <a:prstGeom prst="rect">
              <a:avLst/>
            </a:prstGeom>
          </p:spPr>
          <p:txBody>
            <a:bodyPr wrap="square">
              <a:spAutoFit/>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r>
                <a:rPr lang="zh-CN" altLang="en-US" sz="2600" b="1" dirty="0">
                  <a:solidFill>
                    <a:schemeClr val="bg1"/>
                  </a:solidFill>
                  <a:ea typeface="+mn-ea"/>
                  <a:cs typeface="+mn-ea"/>
                </a:rPr>
                <a:t>添加内容</a:t>
              </a:r>
            </a:p>
          </p:txBody>
        </p:sp>
      </p:grpSp>
      <p:sp>
        <p:nvSpPr>
          <p:cNvPr id="19" name="标题 18"/>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ppt_w</p:attrName>
                                        </p:attrNameLst>
                                      </p:cBhvr>
                                      <p:tavLst>
                                        <p:tav tm="0" fmla="#ppt_w*sin(2.5*pi*$)">
                                          <p:val>
                                            <p:fltVal val="0"/>
                                          </p:val>
                                        </p:tav>
                                        <p:tav tm="100000">
                                          <p:val>
                                            <p:fltVal val="1"/>
                                          </p:val>
                                        </p:tav>
                                      </p:tavLst>
                                    </p:anim>
                                    <p:anim calcmode="lin" valueType="num">
                                      <p:cBhvr>
                                        <p:cTn id="9" dur="2000" fill="hold"/>
                                        <p:tgtEl>
                                          <p:spTgt spid="14"/>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25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Effect transition="in" filter="fade">
                                      <p:cBhvr>
                                        <p:cTn id="45" dur="500"/>
                                        <p:tgtEl>
                                          <p:spTgt spid="6"/>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508596" y="1933314"/>
            <a:ext cx="3100506" cy="1426956"/>
            <a:chOff x="7507802" y="1933314"/>
            <a:chExt cx="3100506" cy="1426956"/>
          </a:xfrm>
        </p:grpSpPr>
        <p:sp>
          <p:nvSpPr>
            <p:cNvPr id="2" name="文本框 1"/>
            <p:cNvSpPr txBox="1"/>
            <p:nvPr/>
          </p:nvSpPr>
          <p:spPr>
            <a:xfrm>
              <a:off x="8675588" y="1933314"/>
              <a:ext cx="1208985" cy="584775"/>
            </a:xfrm>
            <a:prstGeom prst="rect">
              <a:avLst/>
            </a:prstGeom>
            <a:noFill/>
          </p:spPr>
          <p:txBody>
            <a:bodyPr wrap="none" rtlCol="0">
              <a:spAutoFit/>
            </a:bodyPr>
            <a:lstStyle/>
            <a:p>
              <a:r>
                <a:rPr lang="en-US" altLang="zh-CN" sz="3200">
                  <a:cs typeface="+mn-ea"/>
                </a:rPr>
                <a:t>3,121</a:t>
              </a:r>
              <a:endParaRPr lang="zh-CN" altLang="en-US" sz="3200">
                <a:cs typeface="+mn-ea"/>
              </a:endParaRPr>
            </a:p>
          </p:txBody>
        </p:sp>
        <p:sp>
          <p:nvSpPr>
            <p:cNvPr id="12" name="矩形 11"/>
            <p:cNvSpPr/>
            <p:nvPr/>
          </p:nvSpPr>
          <p:spPr>
            <a:xfrm>
              <a:off x="8675588" y="2460213"/>
              <a:ext cx="1932720" cy="769441"/>
            </a:xfrm>
            <a:prstGeom prst="rect">
              <a:avLst/>
            </a:prstGeom>
          </p:spPr>
          <p:txBody>
            <a:bodyPr wrap="square">
              <a:spAutoFit/>
            </a:bodyPr>
            <a:lstStyle/>
            <a:p>
              <a:r>
                <a:rPr lang="zh-CN" altLang="en-US" sz="1100" dirty="0">
                  <a:solidFill>
                    <a:schemeClr val="tx1">
                      <a:lumMod val="50000"/>
                      <a:lumOff val="50000"/>
                    </a:schemeClr>
                  </a:solidFill>
                </a:rPr>
                <a:t>文字内容需概括精炼，建议与标题相关并符合整体语言风格，语言描述尽量简洁生动。</a:t>
              </a:r>
              <a:endParaRPr lang="zh-CN" altLang="en-US" sz="1100" dirty="0">
                <a:latin typeface="+mn-ea"/>
                <a:cs typeface="+mn-ea"/>
              </a:endParaRPr>
            </a:p>
          </p:txBody>
        </p:sp>
        <p:cxnSp>
          <p:nvCxnSpPr>
            <p:cNvPr id="23" name="直接连接符 22"/>
            <p:cNvCxnSpPr/>
            <p:nvPr/>
          </p:nvCxnSpPr>
          <p:spPr>
            <a:xfrm flipH="1">
              <a:off x="7507802" y="2889693"/>
              <a:ext cx="963095" cy="470577"/>
            </a:xfrm>
            <a:prstGeom prst="line">
              <a:avLst/>
            </a:prstGeom>
          </p:spPr>
          <p:style>
            <a:lnRef idx="1">
              <a:schemeClr val="dk1"/>
            </a:lnRef>
            <a:fillRef idx="0">
              <a:schemeClr val="dk1"/>
            </a:fillRef>
            <a:effectRef idx="0">
              <a:schemeClr val="dk1"/>
            </a:effectRef>
            <a:fontRef idx="minor">
              <a:schemeClr val="tx1"/>
            </a:fontRef>
          </p:style>
        </p:cxnSp>
      </p:grpSp>
      <p:grpSp>
        <p:nvGrpSpPr>
          <p:cNvPr id="7" name="组合 6"/>
          <p:cNvGrpSpPr/>
          <p:nvPr/>
        </p:nvGrpSpPr>
        <p:grpSpPr>
          <a:xfrm>
            <a:off x="1511337" y="1933314"/>
            <a:ext cx="3172068" cy="1804172"/>
            <a:chOff x="1510543" y="1933314"/>
            <a:chExt cx="3172068" cy="1804172"/>
          </a:xfrm>
        </p:grpSpPr>
        <p:cxnSp>
          <p:nvCxnSpPr>
            <p:cNvPr id="5" name="直接连接符 4"/>
            <p:cNvCxnSpPr/>
            <p:nvPr/>
          </p:nvCxnSpPr>
          <p:spPr>
            <a:xfrm>
              <a:off x="3719516" y="2889693"/>
              <a:ext cx="963095" cy="470577"/>
            </a:xfrm>
            <a:prstGeom prst="line">
              <a:avLst/>
            </a:prstGeom>
          </p:spPr>
          <p:style>
            <a:lnRef idx="1">
              <a:schemeClr val="dk1"/>
            </a:lnRef>
            <a:fillRef idx="0">
              <a:schemeClr val="dk1"/>
            </a:fillRef>
            <a:effectRef idx="0">
              <a:schemeClr val="dk1"/>
            </a:effectRef>
            <a:fontRef idx="minor">
              <a:schemeClr val="tx1"/>
            </a:fontRef>
          </p:style>
        </p:cxnSp>
        <p:sp>
          <p:nvSpPr>
            <p:cNvPr id="31" name="文本框 30"/>
            <p:cNvSpPr txBox="1"/>
            <p:nvPr/>
          </p:nvSpPr>
          <p:spPr>
            <a:xfrm>
              <a:off x="1663633" y="1933314"/>
              <a:ext cx="1005403" cy="584775"/>
            </a:xfrm>
            <a:prstGeom prst="rect">
              <a:avLst/>
            </a:prstGeom>
            <a:noFill/>
          </p:spPr>
          <p:txBody>
            <a:bodyPr wrap="none" rtlCol="0">
              <a:spAutoFit/>
            </a:bodyPr>
            <a:lstStyle/>
            <a:p>
              <a:r>
                <a:rPr lang="en-US" altLang="zh-CN" sz="3200">
                  <a:cs typeface="+mn-ea"/>
                </a:rPr>
                <a:t>34%</a:t>
              </a:r>
              <a:endParaRPr lang="zh-CN" altLang="en-US" sz="3200">
                <a:cs typeface="+mn-ea"/>
              </a:endParaRPr>
            </a:p>
          </p:txBody>
        </p:sp>
        <p:sp>
          <p:nvSpPr>
            <p:cNvPr id="32" name="矩形 31"/>
            <p:cNvSpPr/>
            <p:nvPr/>
          </p:nvSpPr>
          <p:spPr>
            <a:xfrm>
              <a:off x="1510543" y="2460213"/>
              <a:ext cx="2074240" cy="1277273"/>
            </a:xfrm>
            <a:prstGeom prst="rect">
              <a:avLst/>
            </a:prstGeom>
          </p:spPr>
          <p:txBody>
            <a:bodyPr wrap="square">
              <a:spAutoFit/>
            </a:bodyPr>
            <a:lstStyle/>
            <a:p>
              <a:r>
                <a:rPr lang="zh-CN" altLang="en-US" sz="1100" dirty="0">
                  <a:solidFill>
                    <a:schemeClr val="tx1">
                      <a:lumMod val="50000"/>
                      <a:lumOff val="50000"/>
                    </a:schemeClr>
                  </a:solidFill>
                </a:rPr>
                <a:t>文字内容需概括精炼，建议与标题相关并符合整体语言风格，语言描述尽量简洁生动。文字内容需概括精炼，建议与标题相关并符合整体语言风格，语言描述尽量简洁生动。</a:t>
              </a:r>
              <a:endParaRPr lang="zh-CN" altLang="en-US" sz="1100" dirty="0">
                <a:latin typeface="+mn-ea"/>
                <a:cs typeface="+mn-ea"/>
              </a:endParaRPr>
            </a:p>
            <a:p>
              <a:endParaRPr lang="zh-CN" altLang="en-US" sz="1100" dirty="0">
                <a:latin typeface="+mn-ea"/>
                <a:cs typeface="+mn-ea"/>
              </a:endParaRPr>
            </a:p>
          </p:txBody>
        </p:sp>
      </p:grpSp>
      <p:grpSp>
        <p:nvGrpSpPr>
          <p:cNvPr id="9" name="组合 8"/>
          <p:cNvGrpSpPr/>
          <p:nvPr/>
        </p:nvGrpSpPr>
        <p:grpSpPr>
          <a:xfrm>
            <a:off x="5255188" y="5709121"/>
            <a:ext cx="3216505" cy="968527"/>
            <a:chOff x="5254393" y="5709120"/>
            <a:chExt cx="3216505" cy="968527"/>
          </a:xfrm>
        </p:grpSpPr>
        <p:cxnSp>
          <p:nvCxnSpPr>
            <p:cNvPr id="24" name="直接连接符 23"/>
            <p:cNvCxnSpPr/>
            <p:nvPr/>
          </p:nvCxnSpPr>
          <p:spPr>
            <a:xfrm>
              <a:off x="6099064" y="5709120"/>
              <a:ext cx="0" cy="9259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5254393" y="6053838"/>
              <a:ext cx="867545" cy="584775"/>
            </a:xfrm>
            <a:prstGeom prst="rect">
              <a:avLst/>
            </a:prstGeom>
            <a:noFill/>
          </p:spPr>
          <p:txBody>
            <a:bodyPr wrap="none" rtlCol="0">
              <a:spAutoFit/>
            </a:bodyPr>
            <a:lstStyle/>
            <a:p>
              <a:r>
                <a:rPr lang="en-US" altLang="zh-CN" sz="3200">
                  <a:cs typeface="+mn-ea"/>
                </a:rPr>
                <a:t>351</a:t>
              </a:r>
              <a:endParaRPr lang="zh-CN" altLang="en-US" sz="3200">
                <a:cs typeface="+mn-ea"/>
              </a:endParaRPr>
            </a:p>
          </p:txBody>
        </p:sp>
        <p:sp>
          <p:nvSpPr>
            <p:cNvPr id="35" name="矩形 34"/>
            <p:cNvSpPr/>
            <p:nvPr/>
          </p:nvSpPr>
          <p:spPr>
            <a:xfrm>
              <a:off x="6139904" y="6077483"/>
              <a:ext cx="2330994" cy="600164"/>
            </a:xfrm>
            <a:prstGeom prst="rect">
              <a:avLst/>
            </a:prstGeom>
          </p:spPr>
          <p:txBody>
            <a:bodyPr wrap="square">
              <a:spAutoFit/>
            </a:bodyPr>
            <a:lstStyle/>
            <a:p>
              <a:r>
                <a:rPr lang="zh-CN" altLang="en-US" sz="1100" dirty="0">
                  <a:solidFill>
                    <a:schemeClr val="tx1">
                      <a:lumMod val="50000"/>
                      <a:lumOff val="50000"/>
                    </a:schemeClr>
                  </a:solidFill>
                </a:rPr>
                <a:t>文字内容需概括精炼，建议与标题相关并符合整体语言风格，语言描述尽量简洁生动。</a:t>
              </a:r>
              <a:endParaRPr lang="zh-CN" altLang="en-US" sz="1100" dirty="0">
                <a:latin typeface="+mn-ea"/>
                <a:cs typeface="+mn-ea"/>
              </a:endParaRPr>
            </a:p>
          </p:txBody>
        </p:sp>
      </p:grpSp>
      <p:grpSp>
        <p:nvGrpSpPr>
          <p:cNvPr id="6" name="组合 5"/>
          <p:cNvGrpSpPr/>
          <p:nvPr/>
        </p:nvGrpSpPr>
        <p:grpSpPr>
          <a:xfrm>
            <a:off x="3683780" y="1196753"/>
            <a:ext cx="4815354" cy="4323517"/>
            <a:chOff x="3682986" y="1196752"/>
            <a:chExt cx="4815354" cy="4323517"/>
          </a:xfrm>
        </p:grpSpPr>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l="30512" t="9411" r="30512" b="37406"/>
            <a:stretch>
              <a:fillRect/>
            </a:stretch>
          </p:blipFill>
          <p:spPr>
            <a:xfrm>
              <a:off x="3719516" y="1200269"/>
              <a:ext cx="4751381" cy="4320000"/>
            </a:xfrm>
            <a:custGeom>
              <a:avLst/>
              <a:gdLst>
                <a:gd name="connsiteX0" fmla="*/ 2376000 w 4752000"/>
                <a:gd name="connsiteY0" fmla="*/ 0 h 4320000"/>
                <a:gd name="connsiteX1" fmla="*/ 4752000 w 4752000"/>
                <a:gd name="connsiteY1" fmla="*/ 4320000 h 4320000"/>
                <a:gd name="connsiteX2" fmla="*/ 0 w 4752000"/>
                <a:gd name="connsiteY2" fmla="*/ 4320000 h 4320000"/>
              </a:gdLst>
              <a:ahLst/>
              <a:cxnLst>
                <a:cxn ang="0">
                  <a:pos x="connsiteX0" y="connsiteY0"/>
                </a:cxn>
                <a:cxn ang="0">
                  <a:pos x="connsiteX1" y="connsiteY1"/>
                </a:cxn>
                <a:cxn ang="0">
                  <a:pos x="connsiteX2" y="connsiteY2"/>
                </a:cxn>
              </a:cxnLst>
              <a:rect l="l" t="t" r="r" b="b"/>
              <a:pathLst>
                <a:path w="4752000" h="4320000">
                  <a:moveTo>
                    <a:pt x="2376000" y="0"/>
                  </a:moveTo>
                  <a:lnTo>
                    <a:pt x="4752000" y="4320000"/>
                  </a:lnTo>
                  <a:lnTo>
                    <a:pt x="0" y="4320000"/>
                  </a:lnTo>
                  <a:close/>
                </a:path>
              </a:pathLst>
            </a:custGeom>
          </p:spPr>
        </p:pic>
        <p:sp>
          <p:nvSpPr>
            <p:cNvPr id="42" name="等腰三角形 41"/>
            <p:cNvSpPr/>
            <p:nvPr/>
          </p:nvSpPr>
          <p:spPr>
            <a:xfrm>
              <a:off x="3682986" y="3441294"/>
              <a:ext cx="2407677" cy="2075853"/>
            </a:xfrm>
            <a:prstGeom prst="triangl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43" name="等腰三角形 42"/>
            <p:cNvSpPr/>
            <p:nvPr/>
          </p:nvSpPr>
          <p:spPr>
            <a:xfrm>
              <a:off x="6090663" y="3441294"/>
              <a:ext cx="2407677" cy="2075853"/>
            </a:xfrm>
            <a:prstGeom prst="triangl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44" name="等腰三角形 43"/>
            <p:cNvSpPr/>
            <p:nvPr/>
          </p:nvSpPr>
          <p:spPr>
            <a:xfrm>
              <a:off x="4886824" y="1196752"/>
              <a:ext cx="2412221" cy="2238378"/>
            </a:xfrm>
            <a:prstGeom prst="triangl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4" name="等腰三角形 3"/>
            <p:cNvSpPr/>
            <p:nvPr/>
          </p:nvSpPr>
          <p:spPr>
            <a:xfrm rot="10800000">
              <a:off x="4891369" y="3441294"/>
              <a:ext cx="2407677" cy="2075853"/>
            </a:xfrm>
            <a:prstGeom prst="triangle">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8" name="文本框 17"/>
            <p:cNvSpPr txBox="1"/>
            <p:nvPr/>
          </p:nvSpPr>
          <p:spPr>
            <a:xfrm>
              <a:off x="5495330" y="3482207"/>
              <a:ext cx="1199753" cy="830997"/>
            </a:xfrm>
            <a:prstGeom prst="rect">
              <a:avLst/>
            </a:prstGeom>
            <a:noFill/>
          </p:spPr>
          <p:txBody>
            <a:bodyPr wrap="square" rtlCol="0">
              <a:spAutoFit/>
            </a:bodyPr>
            <a:lstStyle/>
            <a:p>
              <a:pPr algn="ctr"/>
              <a:r>
                <a:rPr lang="en-US" altLang="zh-CN" sz="4800" b="1">
                  <a:solidFill>
                    <a:schemeClr val="bg1"/>
                  </a:solidFill>
                  <a:cs typeface="+mn-ea"/>
                </a:rPr>
                <a:t>20</a:t>
              </a:r>
            </a:p>
          </p:txBody>
        </p:sp>
        <p:sp>
          <p:nvSpPr>
            <p:cNvPr id="29" name="Configuration"/>
            <p:cNvSpPr>
              <a:spLocks noEditPoints="1"/>
            </p:cNvSpPr>
            <p:nvPr/>
          </p:nvSpPr>
          <p:spPr bwMode="auto">
            <a:xfrm>
              <a:off x="5824925" y="2240902"/>
              <a:ext cx="548278" cy="554373"/>
            </a:xfrm>
            <a:custGeom>
              <a:avLst/>
              <a:gdLst>
                <a:gd name="T0" fmla="*/ 163 w 396"/>
                <a:gd name="T1" fmla="*/ 7 h 397"/>
                <a:gd name="T2" fmla="*/ 131 w 396"/>
                <a:gd name="T3" fmla="*/ 63 h 397"/>
                <a:gd name="T4" fmla="*/ 77 w 396"/>
                <a:gd name="T5" fmla="*/ 41 h 397"/>
                <a:gd name="T6" fmla="*/ 44 w 396"/>
                <a:gd name="T7" fmla="*/ 95 h 397"/>
                <a:gd name="T8" fmla="*/ 17 w 396"/>
                <a:gd name="T9" fmla="*/ 157 h 397"/>
                <a:gd name="T10" fmla="*/ 1 w 396"/>
                <a:gd name="T11" fmla="*/ 218 h 397"/>
                <a:gd name="T12" fmla="*/ 65 w 396"/>
                <a:gd name="T13" fmla="*/ 270 h 397"/>
                <a:gd name="T14" fmla="*/ 43 w 396"/>
                <a:gd name="T15" fmla="*/ 299 h 397"/>
                <a:gd name="T16" fmla="*/ 97 w 396"/>
                <a:gd name="T17" fmla="*/ 353 h 397"/>
                <a:gd name="T18" fmla="*/ 158 w 396"/>
                <a:gd name="T19" fmla="*/ 343 h 397"/>
                <a:gd name="T20" fmla="*/ 224 w 396"/>
                <a:gd name="T21" fmla="*/ 394 h 397"/>
                <a:gd name="T22" fmla="*/ 274 w 396"/>
                <a:gd name="T23" fmla="*/ 328 h 397"/>
                <a:gd name="T24" fmla="*/ 326 w 396"/>
                <a:gd name="T25" fmla="*/ 349 h 397"/>
                <a:gd name="T26" fmla="*/ 357 w 396"/>
                <a:gd name="T27" fmla="*/ 294 h 397"/>
                <a:gd name="T28" fmla="*/ 380 w 396"/>
                <a:gd name="T29" fmla="*/ 231 h 397"/>
                <a:gd name="T30" fmla="*/ 395 w 396"/>
                <a:gd name="T31" fmla="*/ 214 h 397"/>
                <a:gd name="T32" fmla="*/ 378 w 396"/>
                <a:gd name="T33" fmla="*/ 153 h 397"/>
                <a:gd name="T34" fmla="*/ 352 w 396"/>
                <a:gd name="T35" fmla="*/ 96 h 397"/>
                <a:gd name="T36" fmla="*/ 296 w 396"/>
                <a:gd name="T37" fmla="*/ 40 h 397"/>
                <a:gd name="T38" fmla="*/ 238 w 396"/>
                <a:gd name="T39" fmla="*/ 17 h 397"/>
                <a:gd name="T40" fmla="*/ 219 w 396"/>
                <a:gd name="T41" fmla="*/ 18 h 397"/>
                <a:gd name="T42" fmla="*/ 229 w 396"/>
                <a:gd name="T43" fmla="*/ 66 h 397"/>
                <a:gd name="T44" fmla="*/ 265 w 396"/>
                <a:gd name="T45" fmla="*/ 80 h 397"/>
                <a:gd name="T46" fmla="*/ 308 w 396"/>
                <a:gd name="T47" fmla="*/ 54 h 397"/>
                <a:gd name="T48" fmla="*/ 313 w 396"/>
                <a:gd name="T49" fmla="*/ 121 h 397"/>
                <a:gd name="T50" fmla="*/ 326 w 396"/>
                <a:gd name="T51" fmla="*/ 157 h 397"/>
                <a:gd name="T52" fmla="*/ 376 w 396"/>
                <a:gd name="T53" fmla="*/ 172 h 397"/>
                <a:gd name="T54" fmla="*/ 377 w 396"/>
                <a:gd name="T55" fmla="*/ 215 h 397"/>
                <a:gd name="T56" fmla="*/ 328 w 396"/>
                <a:gd name="T57" fmla="*/ 228 h 397"/>
                <a:gd name="T58" fmla="*/ 318 w 396"/>
                <a:gd name="T59" fmla="*/ 268 h 397"/>
                <a:gd name="T60" fmla="*/ 315 w 396"/>
                <a:gd name="T61" fmla="*/ 336 h 397"/>
                <a:gd name="T62" fmla="*/ 275 w 396"/>
                <a:gd name="T63" fmla="*/ 310 h 397"/>
                <a:gd name="T64" fmla="*/ 233 w 396"/>
                <a:gd name="T65" fmla="*/ 328 h 397"/>
                <a:gd name="T66" fmla="*/ 221 w 396"/>
                <a:gd name="T67" fmla="*/ 378 h 397"/>
                <a:gd name="T68" fmla="*/ 174 w 396"/>
                <a:gd name="T69" fmla="*/ 335 h 397"/>
                <a:gd name="T70" fmla="*/ 131 w 396"/>
                <a:gd name="T71" fmla="*/ 314 h 397"/>
                <a:gd name="T72" fmla="*/ 87 w 396"/>
                <a:gd name="T73" fmla="*/ 339 h 397"/>
                <a:gd name="T74" fmla="*/ 57 w 396"/>
                <a:gd name="T75" fmla="*/ 309 h 397"/>
                <a:gd name="T76" fmla="*/ 82 w 396"/>
                <a:gd name="T77" fmla="*/ 265 h 397"/>
                <a:gd name="T78" fmla="*/ 62 w 396"/>
                <a:gd name="T79" fmla="*/ 226 h 397"/>
                <a:gd name="T80" fmla="*/ 18 w 396"/>
                <a:gd name="T81" fmla="*/ 176 h 397"/>
                <a:gd name="T82" fmla="*/ 67 w 396"/>
                <a:gd name="T83" fmla="*/ 165 h 397"/>
                <a:gd name="T84" fmla="*/ 84 w 396"/>
                <a:gd name="T85" fmla="*/ 125 h 397"/>
                <a:gd name="T86" fmla="*/ 58 w 396"/>
                <a:gd name="T87" fmla="*/ 84 h 397"/>
                <a:gd name="T88" fmla="*/ 125 w 396"/>
                <a:gd name="T89" fmla="*/ 80 h 397"/>
                <a:gd name="T90" fmla="*/ 161 w 396"/>
                <a:gd name="T91" fmla="*/ 70 h 397"/>
                <a:gd name="T92" fmla="*/ 176 w 396"/>
                <a:gd name="T93" fmla="*/ 19 h 397"/>
                <a:gd name="T94" fmla="*/ 146 w 396"/>
                <a:gd name="T95" fmla="*/ 197 h 397"/>
                <a:gd name="T96" fmla="*/ 198 w 396"/>
                <a:gd name="T97" fmla="*/ 143 h 397"/>
                <a:gd name="T98" fmla="*/ 234 w 396"/>
                <a:gd name="T99" fmla="*/ 197 h 397"/>
                <a:gd name="T100" fmla="*/ 198 w 396"/>
                <a:gd name="T101" fmla="*/ 160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6" h="397">
                  <a:moveTo>
                    <a:pt x="186" y="0"/>
                  </a:moveTo>
                  <a:cubicBezTo>
                    <a:pt x="182" y="1"/>
                    <a:pt x="178" y="1"/>
                    <a:pt x="175" y="1"/>
                  </a:cubicBezTo>
                  <a:cubicBezTo>
                    <a:pt x="171" y="1"/>
                    <a:pt x="166" y="5"/>
                    <a:pt x="163" y="7"/>
                  </a:cubicBezTo>
                  <a:cubicBezTo>
                    <a:pt x="161" y="10"/>
                    <a:pt x="159" y="13"/>
                    <a:pt x="159" y="17"/>
                  </a:cubicBezTo>
                  <a:lnTo>
                    <a:pt x="152" y="55"/>
                  </a:lnTo>
                  <a:cubicBezTo>
                    <a:pt x="145" y="56"/>
                    <a:pt x="137" y="59"/>
                    <a:pt x="131" y="63"/>
                  </a:cubicBezTo>
                  <a:lnTo>
                    <a:pt x="99" y="41"/>
                  </a:lnTo>
                  <a:cubicBezTo>
                    <a:pt x="94" y="38"/>
                    <a:pt x="91" y="38"/>
                    <a:pt x="88" y="37"/>
                  </a:cubicBezTo>
                  <a:cubicBezTo>
                    <a:pt x="84" y="38"/>
                    <a:pt x="81" y="38"/>
                    <a:pt x="77" y="41"/>
                  </a:cubicBezTo>
                  <a:cubicBezTo>
                    <a:pt x="64" y="50"/>
                    <a:pt x="54" y="62"/>
                    <a:pt x="44" y="73"/>
                  </a:cubicBezTo>
                  <a:cubicBezTo>
                    <a:pt x="39" y="79"/>
                    <a:pt x="39" y="89"/>
                    <a:pt x="44" y="95"/>
                  </a:cubicBezTo>
                  <a:lnTo>
                    <a:pt x="44" y="95"/>
                  </a:lnTo>
                  <a:lnTo>
                    <a:pt x="65" y="126"/>
                  </a:lnTo>
                  <a:cubicBezTo>
                    <a:pt x="61" y="134"/>
                    <a:pt x="57" y="143"/>
                    <a:pt x="54" y="151"/>
                  </a:cubicBezTo>
                  <a:cubicBezTo>
                    <a:pt x="42" y="153"/>
                    <a:pt x="29" y="155"/>
                    <a:pt x="17" y="157"/>
                  </a:cubicBezTo>
                  <a:cubicBezTo>
                    <a:pt x="10" y="159"/>
                    <a:pt x="2" y="164"/>
                    <a:pt x="2" y="173"/>
                  </a:cubicBezTo>
                  <a:cubicBezTo>
                    <a:pt x="0" y="188"/>
                    <a:pt x="0" y="204"/>
                    <a:pt x="1" y="218"/>
                  </a:cubicBezTo>
                  <a:lnTo>
                    <a:pt x="1" y="218"/>
                  </a:lnTo>
                  <a:cubicBezTo>
                    <a:pt x="2" y="226"/>
                    <a:pt x="8" y="233"/>
                    <a:pt x="17" y="234"/>
                  </a:cubicBezTo>
                  <a:lnTo>
                    <a:pt x="53" y="241"/>
                  </a:lnTo>
                  <a:cubicBezTo>
                    <a:pt x="56" y="251"/>
                    <a:pt x="60" y="261"/>
                    <a:pt x="65" y="270"/>
                  </a:cubicBezTo>
                  <a:lnTo>
                    <a:pt x="43" y="299"/>
                  </a:lnTo>
                  <a:lnTo>
                    <a:pt x="43" y="299"/>
                  </a:lnTo>
                  <a:lnTo>
                    <a:pt x="43" y="299"/>
                  </a:lnTo>
                  <a:cubicBezTo>
                    <a:pt x="38" y="305"/>
                    <a:pt x="36" y="314"/>
                    <a:pt x="44" y="323"/>
                  </a:cubicBezTo>
                  <a:cubicBezTo>
                    <a:pt x="53" y="333"/>
                    <a:pt x="63" y="343"/>
                    <a:pt x="75" y="353"/>
                  </a:cubicBezTo>
                  <a:cubicBezTo>
                    <a:pt x="81" y="358"/>
                    <a:pt x="90" y="358"/>
                    <a:pt x="97" y="353"/>
                  </a:cubicBezTo>
                  <a:lnTo>
                    <a:pt x="97" y="353"/>
                  </a:lnTo>
                  <a:lnTo>
                    <a:pt x="128" y="332"/>
                  </a:lnTo>
                  <a:cubicBezTo>
                    <a:pt x="137" y="336"/>
                    <a:pt x="147" y="340"/>
                    <a:pt x="158" y="343"/>
                  </a:cubicBezTo>
                  <a:lnTo>
                    <a:pt x="163" y="379"/>
                  </a:lnTo>
                  <a:cubicBezTo>
                    <a:pt x="164" y="392"/>
                    <a:pt x="174" y="394"/>
                    <a:pt x="181" y="395"/>
                  </a:cubicBezTo>
                  <a:cubicBezTo>
                    <a:pt x="195" y="395"/>
                    <a:pt x="211" y="397"/>
                    <a:pt x="224" y="394"/>
                  </a:cubicBezTo>
                  <a:cubicBezTo>
                    <a:pt x="234" y="393"/>
                    <a:pt x="237" y="389"/>
                    <a:pt x="240" y="379"/>
                  </a:cubicBezTo>
                  <a:lnTo>
                    <a:pt x="247" y="341"/>
                  </a:lnTo>
                  <a:cubicBezTo>
                    <a:pt x="256" y="338"/>
                    <a:pt x="265" y="333"/>
                    <a:pt x="274" y="328"/>
                  </a:cubicBezTo>
                  <a:lnTo>
                    <a:pt x="302" y="350"/>
                  </a:lnTo>
                  <a:cubicBezTo>
                    <a:pt x="307" y="353"/>
                    <a:pt x="311" y="353"/>
                    <a:pt x="315" y="353"/>
                  </a:cubicBezTo>
                  <a:cubicBezTo>
                    <a:pt x="318" y="353"/>
                    <a:pt x="323" y="352"/>
                    <a:pt x="326" y="349"/>
                  </a:cubicBezTo>
                  <a:lnTo>
                    <a:pt x="326" y="349"/>
                  </a:lnTo>
                  <a:cubicBezTo>
                    <a:pt x="337" y="338"/>
                    <a:pt x="348" y="328"/>
                    <a:pt x="356" y="317"/>
                  </a:cubicBezTo>
                  <a:cubicBezTo>
                    <a:pt x="361" y="311"/>
                    <a:pt x="361" y="301"/>
                    <a:pt x="357" y="294"/>
                  </a:cubicBezTo>
                  <a:cubicBezTo>
                    <a:pt x="349" y="284"/>
                    <a:pt x="342" y="273"/>
                    <a:pt x="335" y="262"/>
                  </a:cubicBezTo>
                  <a:cubicBezTo>
                    <a:pt x="339" y="255"/>
                    <a:pt x="342" y="246"/>
                    <a:pt x="344" y="237"/>
                  </a:cubicBezTo>
                  <a:lnTo>
                    <a:pt x="380" y="231"/>
                  </a:lnTo>
                  <a:cubicBezTo>
                    <a:pt x="387" y="230"/>
                    <a:pt x="388" y="228"/>
                    <a:pt x="390" y="225"/>
                  </a:cubicBezTo>
                  <a:cubicBezTo>
                    <a:pt x="393" y="223"/>
                    <a:pt x="395" y="219"/>
                    <a:pt x="395" y="214"/>
                  </a:cubicBezTo>
                  <a:lnTo>
                    <a:pt x="395" y="214"/>
                  </a:lnTo>
                  <a:cubicBezTo>
                    <a:pt x="396" y="199"/>
                    <a:pt x="395" y="183"/>
                    <a:pt x="393" y="170"/>
                  </a:cubicBezTo>
                  <a:cubicBezTo>
                    <a:pt x="393" y="165"/>
                    <a:pt x="391" y="162"/>
                    <a:pt x="388" y="159"/>
                  </a:cubicBezTo>
                  <a:cubicBezTo>
                    <a:pt x="385" y="156"/>
                    <a:pt x="385" y="155"/>
                    <a:pt x="378" y="153"/>
                  </a:cubicBezTo>
                  <a:lnTo>
                    <a:pt x="340" y="146"/>
                  </a:lnTo>
                  <a:cubicBezTo>
                    <a:pt x="337" y="139"/>
                    <a:pt x="334" y="132"/>
                    <a:pt x="330" y="126"/>
                  </a:cubicBezTo>
                  <a:cubicBezTo>
                    <a:pt x="337" y="116"/>
                    <a:pt x="344" y="106"/>
                    <a:pt x="352" y="96"/>
                  </a:cubicBezTo>
                  <a:cubicBezTo>
                    <a:pt x="357" y="87"/>
                    <a:pt x="355" y="78"/>
                    <a:pt x="351" y="72"/>
                  </a:cubicBezTo>
                  <a:cubicBezTo>
                    <a:pt x="340" y="61"/>
                    <a:pt x="329" y="48"/>
                    <a:pt x="317" y="39"/>
                  </a:cubicBezTo>
                  <a:cubicBezTo>
                    <a:pt x="311" y="34"/>
                    <a:pt x="304" y="34"/>
                    <a:pt x="296" y="40"/>
                  </a:cubicBezTo>
                  <a:lnTo>
                    <a:pt x="263" y="62"/>
                  </a:lnTo>
                  <a:cubicBezTo>
                    <a:pt x="257" y="59"/>
                    <a:pt x="250" y="56"/>
                    <a:pt x="243" y="54"/>
                  </a:cubicBezTo>
                  <a:cubicBezTo>
                    <a:pt x="241" y="42"/>
                    <a:pt x="239" y="29"/>
                    <a:pt x="238" y="17"/>
                  </a:cubicBezTo>
                  <a:cubicBezTo>
                    <a:pt x="236" y="8"/>
                    <a:pt x="232" y="1"/>
                    <a:pt x="220" y="1"/>
                  </a:cubicBezTo>
                  <a:cubicBezTo>
                    <a:pt x="209" y="1"/>
                    <a:pt x="197" y="0"/>
                    <a:pt x="186" y="0"/>
                  </a:cubicBezTo>
                  <a:close/>
                  <a:moveTo>
                    <a:pt x="219" y="18"/>
                  </a:moveTo>
                  <a:cubicBezTo>
                    <a:pt x="220" y="18"/>
                    <a:pt x="221" y="19"/>
                    <a:pt x="221" y="20"/>
                  </a:cubicBezTo>
                  <a:lnTo>
                    <a:pt x="227" y="62"/>
                  </a:lnTo>
                  <a:cubicBezTo>
                    <a:pt x="227" y="63"/>
                    <a:pt x="228" y="65"/>
                    <a:pt x="229" y="66"/>
                  </a:cubicBezTo>
                  <a:cubicBezTo>
                    <a:pt x="230" y="67"/>
                    <a:pt x="231" y="68"/>
                    <a:pt x="233" y="69"/>
                  </a:cubicBezTo>
                  <a:cubicBezTo>
                    <a:pt x="242" y="72"/>
                    <a:pt x="252" y="75"/>
                    <a:pt x="261" y="79"/>
                  </a:cubicBezTo>
                  <a:cubicBezTo>
                    <a:pt x="262" y="80"/>
                    <a:pt x="264" y="80"/>
                    <a:pt x="265" y="80"/>
                  </a:cubicBezTo>
                  <a:cubicBezTo>
                    <a:pt x="267" y="80"/>
                    <a:pt x="268" y="79"/>
                    <a:pt x="269" y="79"/>
                  </a:cubicBezTo>
                  <a:lnTo>
                    <a:pt x="305" y="54"/>
                  </a:lnTo>
                  <a:cubicBezTo>
                    <a:pt x="306" y="53"/>
                    <a:pt x="307" y="53"/>
                    <a:pt x="308" y="54"/>
                  </a:cubicBezTo>
                  <a:cubicBezTo>
                    <a:pt x="319" y="62"/>
                    <a:pt x="329" y="72"/>
                    <a:pt x="338" y="83"/>
                  </a:cubicBezTo>
                  <a:cubicBezTo>
                    <a:pt x="339" y="84"/>
                    <a:pt x="339" y="84"/>
                    <a:pt x="338" y="85"/>
                  </a:cubicBezTo>
                  <a:cubicBezTo>
                    <a:pt x="329" y="97"/>
                    <a:pt x="321" y="109"/>
                    <a:pt x="313" y="121"/>
                  </a:cubicBezTo>
                  <a:cubicBezTo>
                    <a:pt x="312" y="122"/>
                    <a:pt x="311" y="124"/>
                    <a:pt x="311" y="126"/>
                  </a:cubicBezTo>
                  <a:cubicBezTo>
                    <a:pt x="311" y="128"/>
                    <a:pt x="312" y="129"/>
                    <a:pt x="313" y="131"/>
                  </a:cubicBezTo>
                  <a:cubicBezTo>
                    <a:pt x="318" y="138"/>
                    <a:pt x="322" y="147"/>
                    <a:pt x="326" y="157"/>
                  </a:cubicBezTo>
                  <a:cubicBezTo>
                    <a:pt x="327" y="160"/>
                    <a:pt x="329" y="162"/>
                    <a:pt x="332" y="162"/>
                  </a:cubicBezTo>
                  <a:lnTo>
                    <a:pt x="375" y="170"/>
                  </a:lnTo>
                  <a:cubicBezTo>
                    <a:pt x="376" y="170"/>
                    <a:pt x="376" y="171"/>
                    <a:pt x="376" y="172"/>
                  </a:cubicBezTo>
                  <a:cubicBezTo>
                    <a:pt x="378" y="185"/>
                    <a:pt x="379" y="199"/>
                    <a:pt x="378" y="213"/>
                  </a:cubicBezTo>
                  <a:lnTo>
                    <a:pt x="378" y="213"/>
                  </a:lnTo>
                  <a:cubicBezTo>
                    <a:pt x="378" y="214"/>
                    <a:pt x="378" y="214"/>
                    <a:pt x="377" y="215"/>
                  </a:cubicBezTo>
                  <a:lnTo>
                    <a:pt x="335" y="221"/>
                  </a:lnTo>
                  <a:cubicBezTo>
                    <a:pt x="333" y="222"/>
                    <a:pt x="332" y="223"/>
                    <a:pt x="331" y="224"/>
                  </a:cubicBezTo>
                  <a:cubicBezTo>
                    <a:pt x="329" y="225"/>
                    <a:pt x="328" y="227"/>
                    <a:pt x="328" y="228"/>
                  </a:cubicBezTo>
                  <a:cubicBezTo>
                    <a:pt x="326" y="240"/>
                    <a:pt x="323" y="249"/>
                    <a:pt x="317" y="259"/>
                  </a:cubicBezTo>
                  <a:cubicBezTo>
                    <a:pt x="316" y="260"/>
                    <a:pt x="316" y="262"/>
                    <a:pt x="316" y="263"/>
                  </a:cubicBezTo>
                  <a:cubicBezTo>
                    <a:pt x="316" y="265"/>
                    <a:pt x="317" y="266"/>
                    <a:pt x="318" y="268"/>
                  </a:cubicBezTo>
                  <a:lnTo>
                    <a:pt x="343" y="304"/>
                  </a:lnTo>
                  <a:cubicBezTo>
                    <a:pt x="344" y="305"/>
                    <a:pt x="344" y="306"/>
                    <a:pt x="343" y="307"/>
                  </a:cubicBezTo>
                  <a:cubicBezTo>
                    <a:pt x="334" y="318"/>
                    <a:pt x="325" y="327"/>
                    <a:pt x="315" y="336"/>
                  </a:cubicBezTo>
                  <a:cubicBezTo>
                    <a:pt x="314" y="337"/>
                    <a:pt x="312" y="336"/>
                    <a:pt x="312" y="336"/>
                  </a:cubicBezTo>
                  <a:lnTo>
                    <a:pt x="280" y="311"/>
                  </a:lnTo>
                  <a:cubicBezTo>
                    <a:pt x="278" y="310"/>
                    <a:pt x="276" y="310"/>
                    <a:pt x="275" y="310"/>
                  </a:cubicBezTo>
                  <a:cubicBezTo>
                    <a:pt x="273" y="310"/>
                    <a:pt x="271" y="310"/>
                    <a:pt x="270" y="311"/>
                  </a:cubicBezTo>
                  <a:cubicBezTo>
                    <a:pt x="259" y="318"/>
                    <a:pt x="248" y="323"/>
                    <a:pt x="237" y="326"/>
                  </a:cubicBezTo>
                  <a:cubicBezTo>
                    <a:pt x="236" y="326"/>
                    <a:pt x="234" y="327"/>
                    <a:pt x="233" y="328"/>
                  </a:cubicBezTo>
                  <a:cubicBezTo>
                    <a:pt x="232" y="329"/>
                    <a:pt x="231" y="331"/>
                    <a:pt x="231" y="333"/>
                  </a:cubicBezTo>
                  <a:lnTo>
                    <a:pt x="223" y="376"/>
                  </a:lnTo>
                  <a:cubicBezTo>
                    <a:pt x="223" y="377"/>
                    <a:pt x="222" y="377"/>
                    <a:pt x="221" y="378"/>
                  </a:cubicBezTo>
                  <a:cubicBezTo>
                    <a:pt x="208" y="379"/>
                    <a:pt x="194" y="379"/>
                    <a:pt x="182" y="378"/>
                  </a:cubicBezTo>
                  <a:cubicBezTo>
                    <a:pt x="181" y="378"/>
                    <a:pt x="180" y="378"/>
                    <a:pt x="180" y="376"/>
                  </a:cubicBezTo>
                  <a:lnTo>
                    <a:pt x="174" y="335"/>
                  </a:lnTo>
                  <a:cubicBezTo>
                    <a:pt x="173" y="333"/>
                    <a:pt x="173" y="332"/>
                    <a:pt x="171" y="330"/>
                  </a:cubicBezTo>
                  <a:cubicBezTo>
                    <a:pt x="170" y="329"/>
                    <a:pt x="169" y="328"/>
                    <a:pt x="167" y="328"/>
                  </a:cubicBezTo>
                  <a:cubicBezTo>
                    <a:pt x="154" y="325"/>
                    <a:pt x="143" y="320"/>
                    <a:pt x="131" y="314"/>
                  </a:cubicBezTo>
                  <a:cubicBezTo>
                    <a:pt x="130" y="314"/>
                    <a:pt x="128" y="313"/>
                    <a:pt x="127" y="314"/>
                  </a:cubicBezTo>
                  <a:cubicBezTo>
                    <a:pt x="125" y="314"/>
                    <a:pt x="124" y="314"/>
                    <a:pt x="122" y="315"/>
                  </a:cubicBezTo>
                  <a:cubicBezTo>
                    <a:pt x="111" y="323"/>
                    <a:pt x="99" y="331"/>
                    <a:pt x="87" y="339"/>
                  </a:cubicBezTo>
                  <a:cubicBezTo>
                    <a:pt x="86" y="340"/>
                    <a:pt x="86" y="340"/>
                    <a:pt x="85" y="340"/>
                  </a:cubicBezTo>
                  <a:cubicBezTo>
                    <a:pt x="75" y="331"/>
                    <a:pt x="66" y="322"/>
                    <a:pt x="57" y="312"/>
                  </a:cubicBezTo>
                  <a:cubicBezTo>
                    <a:pt x="56" y="311"/>
                    <a:pt x="56" y="310"/>
                    <a:pt x="57" y="309"/>
                  </a:cubicBezTo>
                  <a:lnTo>
                    <a:pt x="82" y="275"/>
                  </a:lnTo>
                  <a:cubicBezTo>
                    <a:pt x="83" y="274"/>
                    <a:pt x="83" y="272"/>
                    <a:pt x="84" y="270"/>
                  </a:cubicBezTo>
                  <a:cubicBezTo>
                    <a:pt x="84" y="269"/>
                    <a:pt x="83" y="267"/>
                    <a:pt x="82" y="265"/>
                  </a:cubicBezTo>
                  <a:cubicBezTo>
                    <a:pt x="76" y="255"/>
                    <a:pt x="71" y="244"/>
                    <a:pt x="68" y="232"/>
                  </a:cubicBezTo>
                  <a:cubicBezTo>
                    <a:pt x="68" y="230"/>
                    <a:pt x="67" y="229"/>
                    <a:pt x="66" y="228"/>
                  </a:cubicBezTo>
                  <a:cubicBezTo>
                    <a:pt x="65" y="227"/>
                    <a:pt x="63" y="226"/>
                    <a:pt x="62" y="226"/>
                  </a:cubicBezTo>
                  <a:lnTo>
                    <a:pt x="19" y="218"/>
                  </a:lnTo>
                  <a:cubicBezTo>
                    <a:pt x="19" y="217"/>
                    <a:pt x="18" y="217"/>
                    <a:pt x="18" y="216"/>
                  </a:cubicBezTo>
                  <a:cubicBezTo>
                    <a:pt x="17" y="204"/>
                    <a:pt x="17" y="191"/>
                    <a:pt x="18" y="176"/>
                  </a:cubicBezTo>
                  <a:cubicBezTo>
                    <a:pt x="19" y="175"/>
                    <a:pt x="19" y="174"/>
                    <a:pt x="21" y="174"/>
                  </a:cubicBezTo>
                  <a:lnTo>
                    <a:pt x="62" y="167"/>
                  </a:lnTo>
                  <a:cubicBezTo>
                    <a:pt x="64" y="167"/>
                    <a:pt x="65" y="166"/>
                    <a:pt x="67" y="165"/>
                  </a:cubicBezTo>
                  <a:cubicBezTo>
                    <a:pt x="68" y="164"/>
                    <a:pt x="69" y="163"/>
                    <a:pt x="69" y="161"/>
                  </a:cubicBezTo>
                  <a:cubicBezTo>
                    <a:pt x="72" y="151"/>
                    <a:pt x="77" y="139"/>
                    <a:pt x="82" y="130"/>
                  </a:cubicBezTo>
                  <a:cubicBezTo>
                    <a:pt x="83" y="129"/>
                    <a:pt x="84" y="127"/>
                    <a:pt x="84" y="125"/>
                  </a:cubicBezTo>
                  <a:cubicBezTo>
                    <a:pt x="83" y="124"/>
                    <a:pt x="83" y="122"/>
                    <a:pt x="82" y="121"/>
                  </a:cubicBezTo>
                  <a:cubicBezTo>
                    <a:pt x="74" y="109"/>
                    <a:pt x="66" y="97"/>
                    <a:pt x="58" y="85"/>
                  </a:cubicBezTo>
                  <a:cubicBezTo>
                    <a:pt x="57" y="85"/>
                    <a:pt x="57" y="85"/>
                    <a:pt x="58" y="84"/>
                  </a:cubicBezTo>
                  <a:cubicBezTo>
                    <a:pt x="66" y="73"/>
                    <a:pt x="76" y="63"/>
                    <a:pt x="87" y="55"/>
                  </a:cubicBezTo>
                  <a:cubicBezTo>
                    <a:pt x="88" y="54"/>
                    <a:pt x="88" y="54"/>
                    <a:pt x="89" y="55"/>
                  </a:cubicBezTo>
                  <a:lnTo>
                    <a:pt x="125" y="80"/>
                  </a:lnTo>
                  <a:cubicBezTo>
                    <a:pt x="127" y="80"/>
                    <a:pt x="128" y="81"/>
                    <a:pt x="130" y="81"/>
                  </a:cubicBezTo>
                  <a:cubicBezTo>
                    <a:pt x="131" y="81"/>
                    <a:pt x="133" y="81"/>
                    <a:pt x="134" y="80"/>
                  </a:cubicBezTo>
                  <a:cubicBezTo>
                    <a:pt x="143" y="75"/>
                    <a:pt x="152" y="72"/>
                    <a:pt x="161" y="70"/>
                  </a:cubicBezTo>
                  <a:cubicBezTo>
                    <a:pt x="163" y="70"/>
                    <a:pt x="164" y="69"/>
                    <a:pt x="165" y="68"/>
                  </a:cubicBezTo>
                  <a:cubicBezTo>
                    <a:pt x="166" y="66"/>
                    <a:pt x="167" y="65"/>
                    <a:pt x="168" y="63"/>
                  </a:cubicBezTo>
                  <a:cubicBezTo>
                    <a:pt x="169" y="48"/>
                    <a:pt x="173" y="34"/>
                    <a:pt x="176" y="19"/>
                  </a:cubicBezTo>
                  <a:cubicBezTo>
                    <a:pt x="176" y="18"/>
                    <a:pt x="176" y="18"/>
                    <a:pt x="177" y="18"/>
                  </a:cubicBezTo>
                  <a:cubicBezTo>
                    <a:pt x="191" y="17"/>
                    <a:pt x="207" y="18"/>
                    <a:pt x="219" y="18"/>
                  </a:cubicBezTo>
                  <a:close/>
                  <a:moveTo>
                    <a:pt x="146" y="197"/>
                  </a:moveTo>
                  <a:cubicBezTo>
                    <a:pt x="146" y="225"/>
                    <a:pt x="169" y="249"/>
                    <a:pt x="198" y="249"/>
                  </a:cubicBezTo>
                  <a:cubicBezTo>
                    <a:pt x="227" y="249"/>
                    <a:pt x="251" y="226"/>
                    <a:pt x="251" y="197"/>
                  </a:cubicBezTo>
                  <a:cubicBezTo>
                    <a:pt x="251" y="167"/>
                    <a:pt x="227" y="143"/>
                    <a:pt x="198" y="143"/>
                  </a:cubicBezTo>
                  <a:cubicBezTo>
                    <a:pt x="160" y="143"/>
                    <a:pt x="146" y="177"/>
                    <a:pt x="146" y="197"/>
                  </a:cubicBezTo>
                  <a:close/>
                  <a:moveTo>
                    <a:pt x="198" y="160"/>
                  </a:moveTo>
                  <a:cubicBezTo>
                    <a:pt x="218" y="160"/>
                    <a:pt x="234" y="176"/>
                    <a:pt x="234" y="197"/>
                  </a:cubicBezTo>
                  <a:cubicBezTo>
                    <a:pt x="234" y="216"/>
                    <a:pt x="218" y="232"/>
                    <a:pt x="198" y="232"/>
                  </a:cubicBezTo>
                  <a:cubicBezTo>
                    <a:pt x="178" y="232"/>
                    <a:pt x="163" y="216"/>
                    <a:pt x="163" y="197"/>
                  </a:cubicBezTo>
                  <a:cubicBezTo>
                    <a:pt x="163" y="186"/>
                    <a:pt x="172" y="160"/>
                    <a:pt x="198" y="160"/>
                  </a:cubicBezTo>
                  <a:close/>
                </a:path>
              </a:pathLst>
            </a:custGeom>
            <a:solidFill>
              <a:schemeClr val="bg1"/>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anose="020F0502020204030204" pitchFamily="34" charset="0"/>
                <a:cs typeface="+mn-ea"/>
              </a:endParaRPr>
            </a:p>
          </p:txBody>
        </p:sp>
        <p:sp>
          <p:nvSpPr>
            <p:cNvPr id="30" name="文本框 29"/>
            <p:cNvSpPr txBox="1"/>
            <p:nvPr/>
          </p:nvSpPr>
          <p:spPr>
            <a:xfrm>
              <a:off x="5495330" y="2779729"/>
              <a:ext cx="1199753" cy="584775"/>
            </a:xfrm>
            <a:prstGeom prst="rect">
              <a:avLst/>
            </a:prstGeom>
            <a:noFill/>
          </p:spPr>
          <p:txBody>
            <a:bodyPr wrap="square" rtlCol="0">
              <a:spAutoFit/>
            </a:bodyPr>
            <a:lstStyle/>
            <a:p>
              <a:pPr algn="ctr"/>
              <a:r>
                <a:rPr lang="en-US" altLang="zh-CN" sz="1600">
                  <a:solidFill>
                    <a:schemeClr val="bg1"/>
                  </a:solidFill>
                  <a:cs typeface="+mn-ea"/>
                </a:rPr>
                <a:t>TEXT HERE</a:t>
              </a:r>
              <a:endParaRPr lang="zh-CN" altLang="en-US" sz="1600">
                <a:solidFill>
                  <a:schemeClr val="bg1"/>
                </a:solidFill>
                <a:cs typeface="+mn-ea"/>
              </a:endParaRPr>
            </a:p>
          </p:txBody>
        </p:sp>
        <p:sp>
          <p:nvSpPr>
            <p:cNvPr id="37" name="Copy"/>
            <p:cNvSpPr>
              <a:spLocks noEditPoints="1"/>
            </p:cNvSpPr>
            <p:nvPr/>
          </p:nvSpPr>
          <p:spPr bwMode="auto">
            <a:xfrm>
              <a:off x="4676506" y="4407995"/>
              <a:ext cx="429721" cy="482836"/>
            </a:xfrm>
            <a:custGeom>
              <a:avLst/>
              <a:gdLst>
                <a:gd name="T0" fmla="*/ 87 w 349"/>
                <a:gd name="T1" fmla="*/ 27 h 396"/>
                <a:gd name="T2" fmla="*/ 26 w 349"/>
                <a:gd name="T3" fmla="*/ 60 h 396"/>
                <a:gd name="T4" fmla="*/ 0 w 349"/>
                <a:gd name="T5" fmla="*/ 370 h 396"/>
                <a:gd name="T6" fmla="*/ 236 w 349"/>
                <a:gd name="T7" fmla="*/ 396 h 396"/>
                <a:gd name="T8" fmla="*/ 262 w 349"/>
                <a:gd name="T9" fmla="*/ 337 h 396"/>
                <a:gd name="T10" fmla="*/ 349 w 349"/>
                <a:gd name="T11" fmla="*/ 311 h 396"/>
                <a:gd name="T12" fmla="*/ 345 w 349"/>
                <a:gd name="T13" fmla="*/ 86 h 396"/>
                <a:gd name="T14" fmla="*/ 308 w 349"/>
                <a:gd name="T15" fmla="*/ 41 h 396"/>
                <a:gd name="T16" fmla="*/ 264 w 349"/>
                <a:gd name="T17" fmla="*/ 5 h 396"/>
                <a:gd name="T18" fmla="*/ 113 w 349"/>
                <a:gd name="T19" fmla="*/ 1 h 396"/>
                <a:gd name="T20" fmla="*/ 233 w 349"/>
                <a:gd name="T21" fmla="*/ 18 h 396"/>
                <a:gd name="T22" fmla="*/ 241 w 349"/>
                <a:gd name="T23" fmla="*/ 109 h 396"/>
                <a:gd name="T24" fmla="*/ 332 w 349"/>
                <a:gd name="T25" fmla="*/ 116 h 396"/>
                <a:gd name="T26" fmla="*/ 323 w 349"/>
                <a:gd name="T27" fmla="*/ 320 h 396"/>
                <a:gd name="T28" fmla="*/ 262 w 349"/>
                <a:gd name="T29" fmla="*/ 288 h 396"/>
                <a:gd name="T30" fmla="*/ 308 w 349"/>
                <a:gd name="T31" fmla="*/ 285 h 396"/>
                <a:gd name="T32" fmla="*/ 308 w 349"/>
                <a:gd name="T33" fmla="*/ 273 h 396"/>
                <a:gd name="T34" fmla="*/ 262 w 349"/>
                <a:gd name="T35" fmla="*/ 271 h 396"/>
                <a:gd name="T36" fmla="*/ 302 w 349"/>
                <a:gd name="T37" fmla="*/ 227 h 396"/>
                <a:gd name="T38" fmla="*/ 310 w 349"/>
                <a:gd name="T39" fmla="*/ 218 h 396"/>
                <a:gd name="T40" fmla="*/ 302 w 349"/>
                <a:gd name="T41" fmla="*/ 210 h 396"/>
                <a:gd name="T42" fmla="*/ 262 w 349"/>
                <a:gd name="T43" fmla="*/ 166 h 396"/>
                <a:gd name="T44" fmla="*/ 309 w 349"/>
                <a:gd name="T45" fmla="*/ 163 h 396"/>
                <a:gd name="T46" fmla="*/ 308 w 349"/>
                <a:gd name="T47" fmla="*/ 151 h 396"/>
                <a:gd name="T48" fmla="*/ 260 w 349"/>
                <a:gd name="T49" fmla="*/ 149 h 396"/>
                <a:gd name="T50" fmla="*/ 249 w 349"/>
                <a:gd name="T51" fmla="*/ 130 h 396"/>
                <a:gd name="T52" fmla="*/ 190 w 349"/>
                <a:gd name="T53" fmla="*/ 72 h 396"/>
                <a:gd name="T54" fmla="*/ 104 w 349"/>
                <a:gd name="T55" fmla="*/ 60 h 396"/>
                <a:gd name="T56" fmla="*/ 113 w 349"/>
                <a:gd name="T57" fmla="*/ 18 h 396"/>
                <a:gd name="T58" fmla="*/ 255 w 349"/>
                <a:gd name="T59" fmla="*/ 20 h 396"/>
                <a:gd name="T60" fmla="*/ 296 w 349"/>
                <a:gd name="T61" fmla="*/ 53 h 396"/>
                <a:gd name="T62" fmla="*/ 330 w 349"/>
                <a:gd name="T63" fmla="*/ 94 h 396"/>
                <a:gd name="T64" fmla="*/ 259 w 349"/>
                <a:gd name="T65" fmla="*/ 99 h 396"/>
                <a:gd name="T66" fmla="*/ 250 w 349"/>
                <a:gd name="T67" fmla="*/ 92 h 396"/>
                <a:gd name="T68" fmla="*/ 26 w 349"/>
                <a:gd name="T69" fmla="*/ 77 h 396"/>
                <a:gd name="T70" fmla="*/ 146 w 349"/>
                <a:gd name="T71" fmla="*/ 151 h 396"/>
                <a:gd name="T72" fmla="*/ 245 w 349"/>
                <a:gd name="T73" fmla="*/ 175 h 396"/>
                <a:gd name="T74" fmla="*/ 236 w 349"/>
                <a:gd name="T75" fmla="*/ 379 h 396"/>
                <a:gd name="T76" fmla="*/ 17 w 349"/>
                <a:gd name="T77" fmla="*/ 370 h 396"/>
                <a:gd name="T78" fmla="*/ 26 w 349"/>
                <a:gd name="T79" fmla="*/ 77 h 396"/>
                <a:gd name="T80" fmla="*/ 180 w 349"/>
                <a:gd name="T81" fmla="*/ 86 h 396"/>
                <a:gd name="T82" fmla="*/ 235 w 349"/>
                <a:gd name="T83" fmla="*/ 141 h 396"/>
                <a:gd name="T84" fmla="*/ 245 w 349"/>
                <a:gd name="T85" fmla="*/ 158 h 396"/>
                <a:gd name="T86" fmla="*/ 163 w 349"/>
                <a:gd name="T87" fmla="*/ 151 h 396"/>
                <a:gd name="T88" fmla="*/ 47 w 349"/>
                <a:gd name="T89" fmla="*/ 207 h 396"/>
                <a:gd name="T90" fmla="*/ 38 w 349"/>
                <a:gd name="T91" fmla="*/ 215 h 396"/>
                <a:gd name="T92" fmla="*/ 47 w 349"/>
                <a:gd name="T93" fmla="*/ 224 h 396"/>
                <a:gd name="T94" fmla="*/ 221 w 349"/>
                <a:gd name="T95" fmla="*/ 221 h 396"/>
                <a:gd name="T96" fmla="*/ 221 w 349"/>
                <a:gd name="T97" fmla="*/ 209 h 396"/>
                <a:gd name="T98" fmla="*/ 47 w 349"/>
                <a:gd name="T99" fmla="*/ 207 h 396"/>
                <a:gd name="T100" fmla="*/ 41 w 349"/>
                <a:gd name="T101" fmla="*/ 271 h 396"/>
                <a:gd name="T102" fmla="*/ 41 w 349"/>
                <a:gd name="T103" fmla="*/ 283 h 396"/>
                <a:gd name="T104" fmla="*/ 215 w 349"/>
                <a:gd name="T105" fmla="*/ 286 h 396"/>
                <a:gd name="T106" fmla="*/ 224 w 349"/>
                <a:gd name="T107" fmla="*/ 277 h 396"/>
                <a:gd name="T108" fmla="*/ 215 w 349"/>
                <a:gd name="T109" fmla="*/ 269 h 396"/>
                <a:gd name="T110" fmla="*/ 47 w 349"/>
                <a:gd name="T111" fmla="*/ 330 h 396"/>
                <a:gd name="T112" fmla="*/ 38 w 349"/>
                <a:gd name="T113" fmla="*/ 338 h 396"/>
                <a:gd name="T114" fmla="*/ 47 w 349"/>
                <a:gd name="T115" fmla="*/ 347 h 396"/>
                <a:gd name="T116" fmla="*/ 221 w 349"/>
                <a:gd name="T117" fmla="*/ 344 h 396"/>
                <a:gd name="T118" fmla="*/ 221 w 349"/>
                <a:gd name="T119" fmla="*/ 332 h 396"/>
                <a:gd name="T120" fmla="*/ 47 w 349"/>
                <a:gd name="T121" fmla="*/ 33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9" h="396">
                  <a:moveTo>
                    <a:pt x="113" y="1"/>
                  </a:moveTo>
                  <a:cubicBezTo>
                    <a:pt x="98" y="1"/>
                    <a:pt x="87" y="14"/>
                    <a:pt x="87" y="27"/>
                  </a:cubicBezTo>
                  <a:lnTo>
                    <a:pt x="87" y="60"/>
                  </a:lnTo>
                  <a:lnTo>
                    <a:pt x="26" y="60"/>
                  </a:lnTo>
                  <a:cubicBezTo>
                    <a:pt x="11" y="60"/>
                    <a:pt x="0" y="72"/>
                    <a:pt x="0" y="86"/>
                  </a:cubicBezTo>
                  <a:lnTo>
                    <a:pt x="0" y="370"/>
                  </a:lnTo>
                  <a:cubicBezTo>
                    <a:pt x="0" y="384"/>
                    <a:pt x="12" y="396"/>
                    <a:pt x="26" y="396"/>
                  </a:cubicBezTo>
                  <a:lnTo>
                    <a:pt x="236" y="396"/>
                  </a:lnTo>
                  <a:cubicBezTo>
                    <a:pt x="250" y="396"/>
                    <a:pt x="262" y="385"/>
                    <a:pt x="262" y="370"/>
                  </a:cubicBezTo>
                  <a:lnTo>
                    <a:pt x="262" y="337"/>
                  </a:lnTo>
                  <a:lnTo>
                    <a:pt x="323" y="337"/>
                  </a:lnTo>
                  <a:cubicBezTo>
                    <a:pt x="337" y="337"/>
                    <a:pt x="349" y="326"/>
                    <a:pt x="349" y="311"/>
                  </a:cubicBezTo>
                  <a:cubicBezTo>
                    <a:pt x="349" y="241"/>
                    <a:pt x="349" y="167"/>
                    <a:pt x="349" y="99"/>
                  </a:cubicBezTo>
                  <a:cubicBezTo>
                    <a:pt x="349" y="94"/>
                    <a:pt x="348" y="90"/>
                    <a:pt x="345" y="86"/>
                  </a:cubicBezTo>
                  <a:cubicBezTo>
                    <a:pt x="343" y="81"/>
                    <a:pt x="340" y="77"/>
                    <a:pt x="336" y="72"/>
                  </a:cubicBezTo>
                  <a:cubicBezTo>
                    <a:pt x="328" y="62"/>
                    <a:pt x="318" y="51"/>
                    <a:pt x="308" y="41"/>
                  </a:cubicBezTo>
                  <a:cubicBezTo>
                    <a:pt x="297" y="31"/>
                    <a:pt x="286" y="21"/>
                    <a:pt x="277" y="14"/>
                  </a:cubicBezTo>
                  <a:cubicBezTo>
                    <a:pt x="272" y="10"/>
                    <a:pt x="268" y="7"/>
                    <a:pt x="264" y="5"/>
                  </a:cubicBezTo>
                  <a:cubicBezTo>
                    <a:pt x="259" y="2"/>
                    <a:pt x="256" y="1"/>
                    <a:pt x="251" y="1"/>
                  </a:cubicBezTo>
                  <a:cubicBezTo>
                    <a:pt x="205" y="0"/>
                    <a:pt x="159" y="1"/>
                    <a:pt x="113" y="1"/>
                  </a:cubicBezTo>
                  <a:close/>
                  <a:moveTo>
                    <a:pt x="113" y="18"/>
                  </a:moveTo>
                  <a:lnTo>
                    <a:pt x="233" y="18"/>
                  </a:lnTo>
                  <a:lnTo>
                    <a:pt x="233" y="92"/>
                  </a:lnTo>
                  <a:cubicBezTo>
                    <a:pt x="233" y="99"/>
                    <a:pt x="236" y="105"/>
                    <a:pt x="241" y="109"/>
                  </a:cubicBezTo>
                  <a:cubicBezTo>
                    <a:pt x="246" y="113"/>
                    <a:pt x="252" y="116"/>
                    <a:pt x="259" y="116"/>
                  </a:cubicBezTo>
                  <a:lnTo>
                    <a:pt x="332" y="116"/>
                  </a:lnTo>
                  <a:lnTo>
                    <a:pt x="332" y="311"/>
                  </a:lnTo>
                  <a:cubicBezTo>
                    <a:pt x="332" y="317"/>
                    <a:pt x="329" y="320"/>
                    <a:pt x="323" y="320"/>
                  </a:cubicBezTo>
                  <a:lnTo>
                    <a:pt x="262" y="320"/>
                  </a:lnTo>
                  <a:lnTo>
                    <a:pt x="262" y="288"/>
                  </a:lnTo>
                  <a:lnTo>
                    <a:pt x="302" y="288"/>
                  </a:lnTo>
                  <a:cubicBezTo>
                    <a:pt x="304" y="288"/>
                    <a:pt x="306" y="287"/>
                    <a:pt x="308" y="285"/>
                  </a:cubicBezTo>
                  <a:cubicBezTo>
                    <a:pt x="310" y="284"/>
                    <a:pt x="311" y="281"/>
                    <a:pt x="311" y="279"/>
                  </a:cubicBezTo>
                  <a:cubicBezTo>
                    <a:pt x="311" y="277"/>
                    <a:pt x="310" y="275"/>
                    <a:pt x="308" y="273"/>
                  </a:cubicBezTo>
                  <a:cubicBezTo>
                    <a:pt x="306" y="271"/>
                    <a:pt x="304" y="270"/>
                    <a:pt x="302" y="271"/>
                  </a:cubicBezTo>
                  <a:lnTo>
                    <a:pt x="262" y="271"/>
                  </a:lnTo>
                  <a:lnTo>
                    <a:pt x="262" y="227"/>
                  </a:lnTo>
                  <a:lnTo>
                    <a:pt x="302" y="227"/>
                  </a:lnTo>
                  <a:cubicBezTo>
                    <a:pt x="304" y="227"/>
                    <a:pt x="306" y="226"/>
                    <a:pt x="308" y="224"/>
                  </a:cubicBezTo>
                  <a:cubicBezTo>
                    <a:pt x="310" y="222"/>
                    <a:pt x="310" y="220"/>
                    <a:pt x="310" y="218"/>
                  </a:cubicBezTo>
                  <a:cubicBezTo>
                    <a:pt x="310" y="216"/>
                    <a:pt x="310" y="214"/>
                    <a:pt x="308" y="212"/>
                  </a:cubicBezTo>
                  <a:cubicBezTo>
                    <a:pt x="306" y="210"/>
                    <a:pt x="304" y="210"/>
                    <a:pt x="302" y="210"/>
                  </a:cubicBezTo>
                  <a:lnTo>
                    <a:pt x="262" y="210"/>
                  </a:lnTo>
                  <a:lnTo>
                    <a:pt x="262" y="166"/>
                  </a:lnTo>
                  <a:lnTo>
                    <a:pt x="302" y="166"/>
                  </a:lnTo>
                  <a:cubicBezTo>
                    <a:pt x="305" y="166"/>
                    <a:pt x="307" y="165"/>
                    <a:pt x="309" y="163"/>
                  </a:cubicBezTo>
                  <a:cubicBezTo>
                    <a:pt x="311" y="161"/>
                    <a:pt x="311" y="159"/>
                    <a:pt x="311" y="157"/>
                  </a:cubicBezTo>
                  <a:cubicBezTo>
                    <a:pt x="311" y="155"/>
                    <a:pt x="310" y="153"/>
                    <a:pt x="308" y="151"/>
                  </a:cubicBezTo>
                  <a:cubicBezTo>
                    <a:pt x="306" y="150"/>
                    <a:pt x="305" y="149"/>
                    <a:pt x="302" y="149"/>
                  </a:cubicBezTo>
                  <a:lnTo>
                    <a:pt x="260" y="149"/>
                  </a:lnTo>
                  <a:cubicBezTo>
                    <a:pt x="260" y="147"/>
                    <a:pt x="259" y="146"/>
                    <a:pt x="258" y="144"/>
                  </a:cubicBezTo>
                  <a:cubicBezTo>
                    <a:pt x="256" y="140"/>
                    <a:pt x="253" y="135"/>
                    <a:pt x="249" y="130"/>
                  </a:cubicBezTo>
                  <a:cubicBezTo>
                    <a:pt x="241" y="121"/>
                    <a:pt x="231" y="110"/>
                    <a:pt x="221" y="99"/>
                  </a:cubicBezTo>
                  <a:cubicBezTo>
                    <a:pt x="210" y="89"/>
                    <a:pt x="199" y="80"/>
                    <a:pt x="190" y="72"/>
                  </a:cubicBezTo>
                  <a:cubicBezTo>
                    <a:pt x="182" y="65"/>
                    <a:pt x="175" y="61"/>
                    <a:pt x="164" y="60"/>
                  </a:cubicBezTo>
                  <a:cubicBezTo>
                    <a:pt x="144" y="59"/>
                    <a:pt x="124" y="60"/>
                    <a:pt x="104" y="60"/>
                  </a:cubicBezTo>
                  <a:lnTo>
                    <a:pt x="104" y="27"/>
                  </a:lnTo>
                  <a:cubicBezTo>
                    <a:pt x="104" y="22"/>
                    <a:pt x="108" y="18"/>
                    <a:pt x="113" y="18"/>
                  </a:cubicBezTo>
                  <a:close/>
                  <a:moveTo>
                    <a:pt x="250" y="18"/>
                  </a:moveTo>
                  <a:cubicBezTo>
                    <a:pt x="252" y="18"/>
                    <a:pt x="254" y="19"/>
                    <a:pt x="255" y="20"/>
                  </a:cubicBezTo>
                  <a:cubicBezTo>
                    <a:pt x="258" y="21"/>
                    <a:pt x="262" y="24"/>
                    <a:pt x="267" y="27"/>
                  </a:cubicBezTo>
                  <a:cubicBezTo>
                    <a:pt x="275" y="34"/>
                    <a:pt x="286" y="43"/>
                    <a:pt x="296" y="53"/>
                  </a:cubicBezTo>
                  <a:cubicBezTo>
                    <a:pt x="306" y="63"/>
                    <a:pt x="316" y="73"/>
                    <a:pt x="322" y="82"/>
                  </a:cubicBezTo>
                  <a:cubicBezTo>
                    <a:pt x="326" y="87"/>
                    <a:pt x="329" y="91"/>
                    <a:pt x="330" y="94"/>
                  </a:cubicBezTo>
                  <a:cubicBezTo>
                    <a:pt x="331" y="96"/>
                    <a:pt x="332" y="98"/>
                    <a:pt x="332" y="99"/>
                  </a:cubicBezTo>
                  <a:lnTo>
                    <a:pt x="259" y="99"/>
                  </a:lnTo>
                  <a:cubicBezTo>
                    <a:pt x="256" y="99"/>
                    <a:pt x="253" y="98"/>
                    <a:pt x="252" y="97"/>
                  </a:cubicBezTo>
                  <a:cubicBezTo>
                    <a:pt x="251" y="95"/>
                    <a:pt x="250" y="94"/>
                    <a:pt x="250" y="92"/>
                  </a:cubicBezTo>
                  <a:lnTo>
                    <a:pt x="250" y="18"/>
                  </a:lnTo>
                  <a:close/>
                  <a:moveTo>
                    <a:pt x="26" y="77"/>
                  </a:moveTo>
                  <a:lnTo>
                    <a:pt x="146" y="77"/>
                  </a:lnTo>
                  <a:lnTo>
                    <a:pt x="146" y="151"/>
                  </a:lnTo>
                  <a:cubicBezTo>
                    <a:pt x="146" y="164"/>
                    <a:pt x="158" y="175"/>
                    <a:pt x="172" y="175"/>
                  </a:cubicBezTo>
                  <a:lnTo>
                    <a:pt x="245" y="175"/>
                  </a:lnTo>
                  <a:lnTo>
                    <a:pt x="245" y="370"/>
                  </a:lnTo>
                  <a:cubicBezTo>
                    <a:pt x="245" y="376"/>
                    <a:pt x="242" y="379"/>
                    <a:pt x="236" y="379"/>
                  </a:cubicBezTo>
                  <a:lnTo>
                    <a:pt x="26" y="379"/>
                  </a:lnTo>
                  <a:cubicBezTo>
                    <a:pt x="20" y="379"/>
                    <a:pt x="17" y="376"/>
                    <a:pt x="17" y="370"/>
                  </a:cubicBezTo>
                  <a:lnTo>
                    <a:pt x="17" y="86"/>
                  </a:lnTo>
                  <a:cubicBezTo>
                    <a:pt x="17" y="80"/>
                    <a:pt x="20" y="77"/>
                    <a:pt x="26" y="77"/>
                  </a:cubicBezTo>
                  <a:close/>
                  <a:moveTo>
                    <a:pt x="163" y="77"/>
                  </a:moveTo>
                  <a:cubicBezTo>
                    <a:pt x="169" y="78"/>
                    <a:pt x="172" y="80"/>
                    <a:pt x="180" y="86"/>
                  </a:cubicBezTo>
                  <a:cubicBezTo>
                    <a:pt x="188" y="93"/>
                    <a:pt x="199" y="102"/>
                    <a:pt x="209" y="112"/>
                  </a:cubicBezTo>
                  <a:cubicBezTo>
                    <a:pt x="219" y="121"/>
                    <a:pt x="228" y="132"/>
                    <a:pt x="235" y="141"/>
                  </a:cubicBezTo>
                  <a:cubicBezTo>
                    <a:pt x="238" y="145"/>
                    <a:pt x="241" y="149"/>
                    <a:pt x="243" y="152"/>
                  </a:cubicBezTo>
                  <a:cubicBezTo>
                    <a:pt x="244" y="155"/>
                    <a:pt x="245" y="157"/>
                    <a:pt x="245" y="158"/>
                  </a:cubicBezTo>
                  <a:lnTo>
                    <a:pt x="172" y="158"/>
                  </a:lnTo>
                  <a:cubicBezTo>
                    <a:pt x="166" y="158"/>
                    <a:pt x="163" y="154"/>
                    <a:pt x="163" y="151"/>
                  </a:cubicBezTo>
                  <a:lnTo>
                    <a:pt x="163" y="77"/>
                  </a:lnTo>
                  <a:close/>
                  <a:moveTo>
                    <a:pt x="47" y="207"/>
                  </a:moveTo>
                  <a:cubicBezTo>
                    <a:pt x="45" y="207"/>
                    <a:pt x="42" y="207"/>
                    <a:pt x="41" y="209"/>
                  </a:cubicBezTo>
                  <a:cubicBezTo>
                    <a:pt x="39" y="211"/>
                    <a:pt x="38" y="213"/>
                    <a:pt x="38" y="215"/>
                  </a:cubicBezTo>
                  <a:cubicBezTo>
                    <a:pt x="38" y="217"/>
                    <a:pt x="39" y="219"/>
                    <a:pt x="41" y="221"/>
                  </a:cubicBezTo>
                  <a:cubicBezTo>
                    <a:pt x="42" y="223"/>
                    <a:pt x="45" y="224"/>
                    <a:pt x="47" y="224"/>
                  </a:cubicBezTo>
                  <a:lnTo>
                    <a:pt x="215" y="224"/>
                  </a:lnTo>
                  <a:cubicBezTo>
                    <a:pt x="217" y="224"/>
                    <a:pt x="219" y="223"/>
                    <a:pt x="221" y="221"/>
                  </a:cubicBezTo>
                  <a:cubicBezTo>
                    <a:pt x="222" y="219"/>
                    <a:pt x="223" y="217"/>
                    <a:pt x="223" y="215"/>
                  </a:cubicBezTo>
                  <a:cubicBezTo>
                    <a:pt x="223" y="213"/>
                    <a:pt x="222" y="211"/>
                    <a:pt x="221" y="209"/>
                  </a:cubicBezTo>
                  <a:cubicBezTo>
                    <a:pt x="219" y="207"/>
                    <a:pt x="217" y="207"/>
                    <a:pt x="215" y="207"/>
                  </a:cubicBezTo>
                  <a:lnTo>
                    <a:pt x="47" y="207"/>
                  </a:lnTo>
                  <a:close/>
                  <a:moveTo>
                    <a:pt x="47" y="269"/>
                  </a:moveTo>
                  <a:cubicBezTo>
                    <a:pt x="45" y="268"/>
                    <a:pt x="42" y="269"/>
                    <a:pt x="41" y="271"/>
                  </a:cubicBezTo>
                  <a:cubicBezTo>
                    <a:pt x="39" y="273"/>
                    <a:pt x="38" y="275"/>
                    <a:pt x="38" y="277"/>
                  </a:cubicBezTo>
                  <a:cubicBezTo>
                    <a:pt x="38" y="279"/>
                    <a:pt x="39" y="282"/>
                    <a:pt x="41" y="283"/>
                  </a:cubicBezTo>
                  <a:cubicBezTo>
                    <a:pt x="42" y="285"/>
                    <a:pt x="45" y="286"/>
                    <a:pt x="47" y="286"/>
                  </a:cubicBezTo>
                  <a:lnTo>
                    <a:pt x="215" y="286"/>
                  </a:lnTo>
                  <a:cubicBezTo>
                    <a:pt x="217" y="286"/>
                    <a:pt x="219" y="285"/>
                    <a:pt x="221" y="283"/>
                  </a:cubicBezTo>
                  <a:cubicBezTo>
                    <a:pt x="223" y="282"/>
                    <a:pt x="224" y="279"/>
                    <a:pt x="224" y="277"/>
                  </a:cubicBezTo>
                  <a:cubicBezTo>
                    <a:pt x="224" y="275"/>
                    <a:pt x="223" y="273"/>
                    <a:pt x="221" y="271"/>
                  </a:cubicBezTo>
                  <a:cubicBezTo>
                    <a:pt x="219" y="269"/>
                    <a:pt x="217" y="268"/>
                    <a:pt x="215" y="269"/>
                  </a:cubicBezTo>
                  <a:lnTo>
                    <a:pt x="47" y="269"/>
                  </a:lnTo>
                  <a:close/>
                  <a:moveTo>
                    <a:pt x="47" y="330"/>
                  </a:moveTo>
                  <a:cubicBezTo>
                    <a:pt x="45" y="330"/>
                    <a:pt x="42" y="330"/>
                    <a:pt x="41" y="332"/>
                  </a:cubicBezTo>
                  <a:cubicBezTo>
                    <a:pt x="39" y="334"/>
                    <a:pt x="38" y="336"/>
                    <a:pt x="38" y="338"/>
                  </a:cubicBezTo>
                  <a:cubicBezTo>
                    <a:pt x="38" y="340"/>
                    <a:pt x="39" y="343"/>
                    <a:pt x="41" y="344"/>
                  </a:cubicBezTo>
                  <a:cubicBezTo>
                    <a:pt x="42" y="346"/>
                    <a:pt x="45" y="347"/>
                    <a:pt x="47" y="347"/>
                  </a:cubicBezTo>
                  <a:lnTo>
                    <a:pt x="215" y="347"/>
                  </a:lnTo>
                  <a:cubicBezTo>
                    <a:pt x="217" y="347"/>
                    <a:pt x="219" y="346"/>
                    <a:pt x="221" y="344"/>
                  </a:cubicBezTo>
                  <a:cubicBezTo>
                    <a:pt x="223" y="343"/>
                    <a:pt x="224" y="340"/>
                    <a:pt x="224" y="338"/>
                  </a:cubicBezTo>
                  <a:cubicBezTo>
                    <a:pt x="224" y="336"/>
                    <a:pt x="223" y="334"/>
                    <a:pt x="221" y="332"/>
                  </a:cubicBezTo>
                  <a:cubicBezTo>
                    <a:pt x="219" y="330"/>
                    <a:pt x="217" y="330"/>
                    <a:pt x="215" y="330"/>
                  </a:cubicBezTo>
                  <a:lnTo>
                    <a:pt x="47" y="330"/>
                  </a:lnTo>
                  <a:close/>
                </a:path>
              </a:pathLst>
            </a:custGeom>
            <a:solidFill>
              <a:schemeClr val="bg1"/>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anose="020F0502020204030204" pitchFamily="34" charset="0"/>
                <a:cs typeface="+mn-ea"/>
              </a:endParaRPr>
            </a:p>
          </p:txBody>
        </p:sp>
        <p:sp>
          <p:nvSpPr>
            <p:cNvPr id="38" name="文本框 37"/>
            <p:cNvSpPr txBox="1"/>
            <p:nvPr/>
          </p:nvSpPr>
          <p:spPr>
            <a:xfrm>
              <a:off x="4291489" y="4896994"/>
              <a:ext cx="1199753" cy="584775"/>
            </a:xfrm>
            <a:prstGeom prst="rect">
              <a:avLst/>
            </a:prstGeom>
            <a:noFill/>
          </p:spPr>
          <p:txBody>
            <a:bodyPr wrap="square" rtlCol="0">
              <a:spAutoFit/>
            </a:bodyPr>
            <a:lstStyle/>
            <a:p>
              <a:pPr algn="ctr"/>
              <a:r>
                <a:rPr lang="en-US" altLang="zh-CN" sz="1600">
                  <a:solidFill>
                    <a:schemeClr val="bg1"/>
                  </a:solidFill>
                  <a:cs typeface="+mn-ea"/>
                </a:rPr>
                <a:t>TEXT HERE</a:t>
              </a:r>
              <a:endParaRPr lang="zh-CN" altLang="en-US" sz="1600">
                <a:solidFill>
                  <a:schemeClr val="bg1"/>
                </a:solidFill>
                <a:cs typeface="+mn-ea"/>
              </a:endParaRPr>
            </a:p>
          </p:txBody>
        </p:sp>
        <p:sp>
          <p:nvSpPr>
            <p:cNvPr id="39" name="文本框 38"/>
            <p:cNvSpPr txBox="1"/>
            <p:nvPr/>
          </p:nvSpPr>
          <p:spPr>
            <a:xfrm>
              <a:off x="5495330" y="4025085"/>
              <a:ext cx="1199753" cy="830997"/>
            </a:xfrm>
            <a:prstGeom prst="rect">
              <a:avLst/>
            </a:prstGeom>
            <a:noFill/>
          </p:spPr>
          <p:txBody>
            <a:bodyPr wrap="square" rtlCol="0">
              <a:spAutoFit/>
            </a:bodyPr>
            <a:lstStyle/>
            <a:p>
              <a:pPr algn="ctr"/>
              <a:r>
                <a:rPr lang="en-US" altLang="zh-CN" sz="4800" b="1">
                  <a:solidFill>
                    <a:schemeClr val="bg1"/>
                  </a:solidFill>
                  <a:cs typeface="+mn-ea"/>
                </a:rPr>
                <a:t>15</a:t>
              </a:r>
            </a:p>
          </p:txBody>
        </p:sp>
        <p:sp>
          <p:nvSpPr>
            <p:cNvPr id="40" name="文本框 39"/>
            <p:cNvSpPr txBox="1"/>
            <p:nvPr/>
          </p:nvSpPr>
          <p:spPr>
            <a:xfrm>
              <a:off x="6663094" y="4896994"/>
              <a:ext cx="1199753" cy="584775"/>
            </a:xfrm>
            <a:prstGeom prst="rect">
              <a:avLst/>
            </a:prstGeom>
            <a:noFill/>
          </p:spPr>
          <p:txBody>
            <a:bodyPr wrap="square" rtlCol="0">
              <a:spAutoFit/>
            </a:bodyPr>
            <a:lstStyle/>
            <a:p>
              <a:pPr algn="ctr"/>
              <a:r>
                <a:rPr lang="en-US" altLang="zh-CN" sz="1600">
                  <a:solidFill>
                    <a:schemeClr val="bg1"/>
                  </a:solidFill>
                  <a:cs typeface="+mn-ea"/>
                </a:rPr>
                <a:t>TEXT HERE</a:t>
              </a:r>
              <a:endParaRPr lang="zh-CN" altLang="en-US" sz="1600">
                <a:solidFill>
                  <a:schemeClr val="bg1"/>
                </a:solidFill>
                <a:cs typeface="+mn-ea"/>
              </a:endParaRPr>
            </a:p>
          </p:txBody>
        </p:sp>
        <p:sp>
          <p:nvSpPr>
            <p:cNvPr id="41" name="Coffee Cup"/>
            <p:cNvSpPr>
              <a:spLocks noChangeAspect="1" noEditPoints="1"/>
            </p:cNvSpPr>
            <p:nvPr/>
          </p:nvSpPr>
          <p:spPr bwMode="auto">
            <a:xfrm>
              <a:off x="6988871" y="4313204"/>
              <a:ext cx="473153" cy="447498"/>
            </a:xfrm>
            <a:custGeom>
              <a:avLst/>
              <a:gdLst>
                <a:gd name="T0" fmla="*/ 154 w 396"/>
                <a:gd name="T1" fmla="*/ 20 h 368"/>
                <a:gd name="T2" fmla="*/ 150 w 396"/>
                <a:gd name="T3" fmla="*/ 91 h 368"/>
                <a:gd name="T4" fmla="*/ 182 w 396"/>
                <a:gd name="T5" fmla="*/ 110 h 368"/>
                <a:gd name="T6" fmla="*/ 180 w 396"/>
                <a:gd name="T7" fmla="*/ 69 h 368"/>
                <a:gd name="T8" fmla="*/ 171 w 396"/>
                <a:gd name="T9" fmla="*/ 4 h 368"/>
                <a:gd name="T10" fmla="*/ 209 w 396"/>
                <a:gd name="T11" fmla="*/ 7 h 368"/>
                <a:gd name="T12" fmla="*/ 219 w 396"/>
                <a:gd name="T13" fmla="*/ 55 h 368"/>
                <a:gd name="T14" fmla="*/ 222 w 396"/>
                <a:gd name="T15" fmla="*/ 121 h 368"/>
                <a:gd name="T16" fmla="*/ 234 w 396"/>
                <a:gd name="T17" fmla="*/ 102 h 368"/>
                <a:gd name="T18" fmla="*/ 237 w 396"/>
                <a:gd name="T19" fmla="*/ 69 h 368"/>
                <a:gd name="T20" fmla="*/ 228 w 396"/>
                <a:gd name="T21" fmla="*/ 4 h 368"/>
                <a:gd name="T22" fmla="*/ 67 w 396"/>
                <a:gd name="T23" fmla="*/ 148 h 368"/>
                <a:gd name="T24" fmla="*/ 85 w 396"/>
                <a:gd name="T25" fmla="*/ 288 h 368"/>
                <a:gd name="T26" fmla="*/ 9 w 396"/>
                <a:gd name="T27" fmla="*/ 308 h 368"/>
                <a:gd name="T28" fmla="*/ 5 w 396"/>
                <a:gd name="T29" fmla="*/ 324 h 368"/>
                <a:gd name="T30" fmla="*/ 85 w 396"/>
                <a:gd name="T31" fmla="*/ 368 h 368"/>
                <a:gd name="T32" fmla="*/ 313 w 396"/>
                <a:gd name="T33" fmla="*/ 367 h 368"/>
                <a:gd name="T34" fmla="*/ 395 w 396"/>
                <a:gd name="T35" fmla="*/ 314 h 368"/>
                <a:gd name="T36" fmla="*/ 293 w 396"/>
                <a:gd name="T37" fmla="*/ 308 h 368"/>
                <a:gd name="T38" fmla="*/ 346 w 396"/>
                <a:gd name="T39" fmla="*/ 262 h 368"/>
                <a:gd name="T40" fmla="*/ 376 w 396"/>
                <a:gd name="T41" fmla="*/ 173 h 368"/>
                <a:gd name="T42" fmla="*/ 328 w 396"/>
                <a:gd name="T43" fmla="*/ 152 h 368"/>
                <a:gd name="T44" fmla="*/ 67 w 396"/>
                <a:gd name="T45" fmla="*/ 148 h 368"/>
                <a:gd name="T46" fmla="*/ 311 w 396"/>
                <a:gd name="T47" fmla="*/ 166 h 368"/>
                <a:gd name="T48" fmla="*/ 263 w 396"/>
                <a:gd name="T49" fmla="*/ 307 h 368"/>
                <a:gd name="T50" fmla="*/ 99 w 396"/>
                <a:gd name="T51" fmla="*/ 278 h 368"/>
                <a:gd name="T52" fmla="*/ 85 w 396"/>
                <a:gd name="T53" fmla="*/ 166 h 368"/>
                <a:gd name="T54" fmla="*/ 361 w 396"/>
                <a:gd name="T55" fmla="*/ 181 h 368"/>
                <a:gd name="T56" fmla="*/ 327 w 396"/>
                <a:gd name="T57" fmla="*/ 254 h 368"/>
                <a:gd name="T58" fmla="*/ 348 w 396"/>
                <a:gd name="T59" fmla="*/ 172 h 368"/>
                <a:gd name="T60" fmla="*/ 352 w 396"/>
                <a:gd name="T61" fmla="*/ 325 h 368"/>
                <a:gd name="T62" fmla="*/ 88 w 396"/>
                <a:gd name="T63" fmla="*/ 3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6" h="368">
                  <a:moveTo>
                    <a:pt x="156" y="2"/>
                  </a:moveTo>
                  <a:cubicBezTo>
                    <a:pt x="150" y="6"/>
                    <a:pt x="150" y="16"/>
                    <a:pt x="154" y="20"/>
                  </a:cubicBezTo>
                  <a:cubicBezTo>
                    <a:pt x="164" y="30"/>
                    <a:pt x="171" y="42"/>
                    <a:pt x="162" y="55"/>
                  </a:cubicBezTo>
                  <a:cubicBezTo>
                    <a:pt x="153" y="66"/>
                    <a:pt x="149" y="80"/>
                    <a:pt x="150" y="91"/>
                  </a:cubicBezTo>
                  <a:cubicBezTo>
                    <a:pt x="150" y="103"/>
                    <a:pt x="155" y="115"/>
                    <a:pt x="165" y="121"/>
                  </a:cubicBezTo>
                  <a:cubicBezTo>
                    <a:pt x="174" y="127"/>
                    <a:pt x="186" y="116"/>
                    <a:pt x="182" y="110"/>
                  </a:cubicBezTo>
                  <a:cubicBezTo>
                    <a:pt x="176" y="103"/>
                    <a:pt x="173" y="98"/>
                    <a:pt x="172" y="90"/>
                  </a:cubicBezTo>
                  <a:cubicBezTo>
                    <a:pt x="172" y="84"/>
                    <a:pt x="174" y="76"/>
                    <a:pt x="180" y="69"/>
                  </a:cubicBezTo>
                  <a:cubicBezTo>
                    <a:pt x="189" y="57"/>
                    <a:pt x="190" y="42"/>
                    <a:pt x="187" y="31"/>
                  </a:cubicBezTo>
                  <a:cubicBezTo>
                    <a:pt x="183" y="20"/>
                    <a:pt x="177" y="11"/>
                    <a:pt x="171" y="4"/>
                  </a:cubicBezTo>
                  <a:cubicBezTo>
                    <a:pt x="166" y="0"/>
                    <a:pt x="161" y="0"/>
                    <a:pt x="156" y="2"/>
                  </a:cubicBezTo>
                  <a:close/>
                  <a:moveTo>
                    <a:pt x="209" y="7"/>
                  </a:moveTo>
                  <a:cubicBezTo>
                    <a:pt x="207" y="12"/>
                    <a:pt x="208" y="17"/>
                    <a:pt x="211" y="20"/>
                  </a:cubicBezTo>
                  <a:cubicBezTo>
                    <a:pt x="221" y="30"/>
                    <a:pt x="227" y="45"/>
                    <a:pt x="219" y="55"/>
                  </a:cubicBezTo>
                  <a:cubicBezTo>
                    <a:pt x="210" y="66"/>
                    <a:pt x="206" y="80"/>
                    <a:pt x="207" y="91"/>
                  </a:cubicBezTo>
                  <a:cubicBezTo>
                    <a:pt x="207" y="103"/>
                    <a:pt x="212" y="115"/>
                    <a:pt x="222" y="121"/>
                  </a:cubicBezTo>
                  <a:cubicBezTo>
                    <a:pt x="227" y="125"/>
                    <a:pt x="234" y="123"/>
                    <a:pt x="237" y="118"/>
                  </a:cubicBezTo>
                  <a:cubicBezTo>
                    <a:pt x="241" y="112"/>
                    <a:pt x="239" y="106"/>
                    <a:pt x="234" y="102"/>
                  </a:cubicBezTo>
                  <a:cubicBezTo>
                    <a:pt x="232" y="101"/>
                    <a:pt x="230" y="97"/>
                    <a:pt x="229" y="90"/>
                  </a:cubicBezTo>
                  <a:cubicBezTo>
                    <a:pt x="229" y="84"/>
                    <a:pt x="231" y="76"/>
                    <a:pt x="237" y="69"/>
                  </a:cubicBezTo>
                  <a:cubicBezTo>
                    <a:pt x="246" y="57"/>
                    <a:pt x="247" y="42"/>
                    <a:pt x="244" y="31"/>
                  </a:cubicBezTo>
                  <a:cubicBezTo>
                    <a:pt x="240" y="20"/>
                    <a:pt x="234" y="11"/>
                    <a:pt x="228" y="4"/>
                  </a:cubicBezTo>
                  <a:cubicBezTo>
                    <a:pt x="221" y="0"/>
                    <a:pt x="212" y="0"/>
                    <a:pt x="209" y="7"/>
                  </a:cubicBezTo>
                  <a:close/>
                  <a:moveTo>
                    <a:pt x="67" y="148"/>
                  </a:moveTo>
                  <a:lnTo>
                    <a:pt x="67" y="242"/>
                  </a:lnTo>
                  <a:cubicBezTo>
                    <a:pt x="67" y="257"/>
                    <a:pt x="74" y="273"/>
                    <a:pt x="85" y="288"/>
                  </a:cubicBezTo>
                  <a:cubicBezTo>
                    <a:pt x="89" y="295"/>
                    <a:pt x="95" y="302"/>
                    <a:pt x="102" y="308"/>
                  </a:cubicBezTo>
                  <a:lnTo>
                    <a:pt x="9" y="308"/>
                  </a:lnTo>
                  <a:cubicBezTo>
                    <a:pt x="5" y="308"/>
                    <a:pt x="1" y="310"/>
                    <a:pt x="0" y="314"/>
                  </a:cubicBezTo>
                  <a:cubicBezTo>
                    <a:pt x="0" y="318"/>
                    <a:pt x="1" y="322"/>
                    <a:pt x="5" y="324"/>
                  </a:cubicBezTo>
                  <a:lnTo>
                    <a:pt x="81" y="367"/>
                  </a:lnTo>
                  <a:cubicBezTo>
                    <a:pt x="82" y="367"/>
                    <a:pt x="84" y="368"/>
                    <a:pt x="85" y="368"/>
                  </a:cubicBezTo>
                  <a:lnTo>
                    <a:pt x="309" y="368"/>
                  </a:lnTo>
                  <a:cubicBezTo>
                    <a:pt x="311" y="368"/>
                    <a:pt x="312" y="367"/>
                    <a:pt x="313" y="367"/>
                  </a:cubicBezTo>
                  <a:lnTo>
                    <a:pt x="391" y="324"/>
                  </a:lnTo>
                  <a:cubicBezTo>
                    <a:pt x="394" y="322"/>
                    <a:pt x="396" y="318"/>
                    <a:pt x="395" y="314"/>
                  </a:cubicBezTo>
                  <a:cubicBezTo>
                    <a:pt x="394" y="310"/>
                    <a:pt x="390" y="308"/>
                    <a:pt x="387" y="308"/>
                  </a:cubicBezTo>
                  <a:lnTo>
                    <a:pt x="293" y="308"/>
                  </a:lnTo>
                  <a:cubicBezTo>
                    <a:pt x="302" y="299"/>
                    <a:pt x="310" y="290"/>
                    <a:pt x="316" y="280"/>
                  </a:cubicBezTo>
                  <a:cubicBezTo>
                    <a:pt x="327" y="276"/>
                    <a:pt x="339" y="267"/>
                    <a:pt x="346" y="262"/>
                  </a:cubicBezTo>
                  <a:cubicBezTo>
                    <a:pt x="360" y="251"/>
                    <a:pt x="376" y="234"/>
                    <a:pt x="380" y="212"/>
                  </a:cubicBezTo>
                  <a:cubicBezTo>
                    <a:pt x="383" y="196"/>
                    <a:pt x="382" y="182"/>
                    <a:pt x="376" y="173"/>
                  </a:cubicBezTo>
                  <a:cubicBezTo>
                    <a:pt x="371" y="163"/>
                    <a:pt x="362" y="158"/>
                    <a:pt x="353" y="155"/>
                  </a:cubicBezTo>
                  <a:cubicBezTo>
                    <a:pt x="345" y="153"/>
                    <a:pt x="337" y="152"/>
                    <a:pt x="328" y="152"/>
                  </a:cubicBezTo>
                  <a:lnTo>
                    <a:pt x="328" y="148"/>
                  </a:lnTo>
                  <a:lnTo>
                    <a:pt x="67" y="148"/>
                  </a:lnTo>
                  <a:close/>
                  <a:moveTo>
                    <a:pt x="85" y="166"/>
                  </a:moveTo>
                  <a:lnTo>
                    <a:pt x="311" y="166"/>
                  </a:lnTo>
                  <a:lnTo>
                    <a:pt x="311" y="242"/>
                  </a:lnTo>
                  <a:cubicBezTo>
                    <a:pt x="307" y="270"/>
                    <a:pt x="287" y="294"/>
                    <a:pt x="263" y="307"/>
                  </a:cubicBezTo>
                  <a:lnTo>
                    <a:pt x="134" y="307"/>
                  </a:lnTo>
                  <a:cubicBezTo>
                    <a:pt x="120" y="301"/>
                    <a:pt x="108" y="290"/>
                    <a:pt x="99" y="278"/>
                  </a:cubicBezTo>
                  <a:cubicBezTo>
                    <a:pt x="90" y="265"/>
                    <a:pt x="85" y="251"/>
                    <a:pt x="85" y="242"/>
                  </a:cubicBezTo>
                  <a:lnTo>
                    <a:pt x="85" y="166"/>
                  </a:lnTo>
                  <a:close/>
                  <a:moveTo>
                    <a:pt x="348" y="172"/>
                  </a:moveTo>
                  <a:cubicBezTo>
                    <a:pt x="354" y="173"/>
                    <a:pt x="358" y="176"/>
                    <a:pt x="361" y="181"/>
                  </a:cubicBezTo>
                  <a:cubicBezTo>
                    <a:pt x="364" y="187"/>
                    <a:pt x="366" y="195"/>
                    <a:pt x="363" y="209"/>
                  </a:cubicBezTo>
                  <a:cubicBezTo>
                    <a:pt x="356" y="229"/>
                    <a:pt x="348" y="243"/>
                    <a:pt x="327" y="254"/>
                  </a:cubicBezTo>
                  <a:cubicBezTo>
                    <a:pt x="330" y="227"/>
                    <a:pt x="328" y="198"/>
                    <a:pt x="328" y="170"/>
                  </a:cubicBezTo>
                  <a:cubicBezTo>
                    <a:pt x="335" y="170"/>
                    <a:pt x="342" y="170"/>
                    <a:pt x="348" y="172"/>
                  </a:cubicBezTo>
                  <a:close/>
                  <a:moveTo>
                    <a:pt x="43" y="325"/>
                  </a:moveTo>
                  <a:lnTo>
                    <a:pt x="352" y="325"/>
                  </a:lnTo>
                  <a:lnTo>
                    <a:pt x="307" y="350"/>
                  </a:lnTo>
                  <a:lnTo>
                    <a:pt x="88" y="350"/>
                  </a:lnTo>
                  <a:lnTo>
                    <a:pt x="43" y="325"/>
                  </a:lnTo>
                  <a:close/>
                </a:path>
              </a:pathLst>
            </a:custGeom>
            <a:solidFill>
              <a:schemeClr val="bg1"/>
            </a:solidFill>
            <a:ln w="0">
              <a:noFill/>
              <a:prstDash val="solid"/>
              <a:round/>
            </a:ln>
          </p:spPr>
          <p:txBody>
            <a:bodyPr vert="horz" wrap="square" lIns="91440" tIns="45720" rIns="91440" bIns="45720" numCol="1" anchor="ctr"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a:solidFill>
                  <a:srgbClr val="262626"/>
                </a:solidFill>
                <a:latin typeface="Calibri" panose="020F0502020204030204" pitchFamily="34" charset="0"/>
                <a:cs typeface="+mn-ea"/>
              </a:endParaRPr>
            </a:p>
          </p:txBody>
        </p:sp>
      </p:grpSp>
      <p:sp>
        <p:nvSpPr>
          <p:cNvPr id="3" name="标题 2"/>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3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4" fill="hold" nodeType="withEffect">
                                  <p:stCondLst>
                                    <p:cond delay="60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57"/>
          <p:cNvSpPr/>
          <p:nvPr/>
        </p:nvSpPr>
        <p:spPr>
          <a:xfrm>
            <a:off x="7739035" y="2560629"/>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cxnSp>
        <p:nvCxnSpPr>
          <p:cNvPr id="31" name="Straight Connector 298"/>
          <p:cNvCxnSpPr/>
          <p:nvPr/>
        </p:nvCxnSpPr>
        <p:spPr>
          <a:xfrm>
            <a:off x="4197599" y="4251588"/>
            <a:ext cx="3505673" cy="1600"/>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2" name="Straight Connector 297"/>
          <p:cNvCxnSpPr/>
          <p:nvPr/>
        </p:nvCxnSpPr>
        <p:spPr>
          <a:xfrm>
            <a:off x="4417015" y="5011512"/>
            <a:ext cx="3247763" cy="1599"/>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3" name="Straight Connector 152"/>
          <p:cNvCxnSpPr/>
          <p:nvPr/>
        </p:nvCxnSpPr>
        <p:spPr>
          <a:xfrm flipH="1">
            <a:off x="1709866" y="2272173"/>
            <a:ext cx="1759075" cy="2542372"/>
          </a:xfrm>
          <a:prstGeom prst="line">
            <a:avLst/>
          </a:prstGeom>
          <a:ln w="12700">
            <a:solidFill>
              <a:schemeClr val="accent1"/>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34" name="TextBox 54"/>
          <p:cNvSpPr txBox="1">
            <a:spLocks noChangeArrowheads="1"/>
          </p:cNvSpPr>
          <p:nvPr/>
        </p:nvSpPr>
        <p:spPr bwMode="auto">
          <a:xfrm rot="18300000">
            <a:off x="818112" y="3264403"/>
            <a:ext cx="3282764" cy="36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2"/>
                </a:solidFill>
                <a:latin typeface="+mn-ea"/>
                <a:cs typeface="+mn-ea"/>
              </a:rPr>
              <a:t>点击此处添加文本详细的内容</a:t>
            </a:r>
            <a:endParaRPr lang="en-GB" altLang="zh-CN" sz="1600" dirty="0">
              <a:solidFill>
                <a:schemeClr val="tx2"/>
              </a:solidFill>
              <a:latin typeface="+mn-ea"/>
              <a:cs typeface="+mn-ea"/>
            </a:endParaRPr>
          </a:p>
        </p:txBody>
      </p:sp>
      <p:grpSp>
        <p:nvGrpSpPr>
          <p:cNvPr id="51" name="Group 162"/>
          <p:cNvGrpSpPr>
            <a:grpSpLocks noChangeAspect="1"/>
          </p:cNvGrpSpPr>
          <p:nvPr/>
        </p:nvGrpSpPr>
        <p:grpSpPr>
          <a:xfrm>
            <a:off x="1663123" y="2177001"/>
            <a:ext cx="3849578" cy="3501617"/>
            <a:chOff x="1457325" y="1144588"/>
            <a:chExt cx="4314825" cy="3924301"/>
          </a:xfrm>
          <a:solidFill>
            <a:schemeClr val="tx2"/>
          </a:solidFill>
          <a:effectLst>
            <a:outerShdw blurRad="50800" dist="38100" dir="2700000" algn="tl" rotWithShape="0">
              <a:prstClr val="black">
                <a:alpha val="40000"/>
              </a:prstClr>
            </a:outerShdw>
          </a:effectLst>
        </p:grpSpPr>
        <p:sp>
          <p:nvSpPr>
            <p:cNvPr id="52" name="Freeform 6"/>
            <p:cNvSpPr>
              <a:spLocks noEditPoints="1"/>
            </p:cNvSpPr>
            <p:nvPr/>
          </p:nvSpPr>
          <p:spPr bwMode="auto">
            <a:xfrm>
              <a:off x="3608388" y="1374776"/>
              <a:ext cx="1952625" cy="3524250"/>
            </a:xfrm>
            <a:custGeom>
              <a:avLst/>
              <a:gdLst/>
              <a:ahLst/>
              <a:cxnLst>
                <a:cxn ang="0">
                  <a:pos x="216" y="187"/>
                </a:cxn>
                <a:cxn ang="0">
                  <a:pos x="104" y="24"/>
                </a:cxn>
                <a:cxn ang="0">
                  <a:pos x="7379" y="10633"/>
                </a:cxn>
                <a:cxn ang="0">
                  <a:pos x="7267" y="10470"/>
                </a:cxn>
                <a:cxn ang="0">
                  <a:pos x="7156" y="10307"/>
                </a:cxn>
                <a:cxn ang="0">
                  <a:pos x="7044" y="10143"/>
                </a:cxn>
                <a:cxn ang="0">
                  <a:pos x="6932" y="9980"/>
                </a:cxn>
                <a:cxn ang="0">
                  <a:pos x="6819" y="9817"/>
                </a:cxn>
                <a:cxn ang="0">
                  <a:pos x="6707" y="9654"/>
                </a:cxn>
                <a:cxn ang="0">
                  <a:pos x="6596" y="9491"/>
                </a:cxn>
                <a:cxn ang="0">
                  <a:pos x="6484" y="9328"/>
                </a:cxn>
                <a:cxn ang="0">
                  <a:pos x="6372" y="9165"/>
                </a:cxn>
                <a:cxn ang="0">
                  <a:pos x="6260" y="9001"/>
                </a:cxn>
                <a:cxn ang="0">
                  <a:pos x="6148" y="8838"/>
                </a:cxn>
                <a:cxn ang="0">
                  <a:pos x="6036" y="8674"/>
                </a:cxn>
                <a:cxn ang="0">
                  <a:pos x="5924" y="8511"/>
                </a:cxn>
                <a:cxn ang="0">
                  <a:pos x="5476" y="7858"/>
                </a:cxn>
                <a:cxn ang="0">
                  <a:pos x="5365" y="7695"/>
                </a:cxn>
                <a:cxn ang="0">
                  <a:pos x="5253" y="7532"/>
                </a:cxn>
                <a:cxn ang="0">
                  <a:pos x="5141" y="7369"/>
                </a:cxn>
                <a:cxn ang="0">
                  <a:pos x="5029" y="7206"/>
                </a:cxn>
                <a:cxn ang="0">
                  <a:pos x="4916" y="7042"/>
                </a:cxn>
                <a:cxn ang="0">
                  <a:pos x="4804" y="6879"/>
                </a:cxn>
                <a:cxn ang="0">
                  <a:pos x="4693" y="6716"/>
                </a:cxn>
                <a:cxn ang="0">
                  <a:pos x="4581" y="6553"/>
                </a:cxn>
                <a:cxn ang="0">
                  <a:pos x="4469" y="6389"/>
                </a:cxn>
                <a:cxn ang="0">
                  <a:pos x="4357" y="6226"/>
                </a:cxn>
                <a:cxn ang="0">
                  <a:pos x="4245" y="6063"/>
                </a:cxn>
                <a:cxn ang="0">
                  <a:pos x="4134" y="5899"/>
                </a:cxn>
                <a:cxn ang="0">
                  <a:pos x="4022" y="5736"/>
                </a:cxn>
                <a:cxn ang="0">
                  <a:pos x="3573" y="5084"/>
                </a:cxn>
                <a:cxn ang="0">
                  <a:pos x="3462" y="4920"/>
                </a:cxn>
                <a:cxn ang="0">
                  <a:pos x="3350" y="4757"/>
                </a:cxn>
                <a:cxn ang="0">
                  <a:pos x="3238" y="4594"/>
                </a:cxn>
                <a:cxn ang="0">
                  <a:pos x="3126" y="4431"/>
                </a:cxn>
                <a:cxn ang="0">
                  <a:pos x="3014" y="4268"/>
                </a:cxn>
                <a:cxn ang="0">
                  <a:pos x="2901" y="4105"/>
                </a:cxn>
                <a:cxn ang="0">
                  <a:pos x="2790" y="3940"/>
                </a:cxn>
                <a:cxn ang="0">
                  <a:pos x="2678" y="3777"/>
                </a:cxn>
                <a:cxn ang="0">
                  <a:pos x="2566" y="3614"/>
                </a:cxn>
                <a:cxn ang="0">
                  <a:pos x="2454" y="3451"/>
                </a:cxn>
                <a:cxn ang="0">
                  <a:pos x="2342" y="3288"/>
                </a:cxn>
                <a:cxn ang="0">
                  <a:pos x="2231" y="3125"/>
                </a:cxn>
                <a:cxn ang="0">
                  <a:pos x="2119" y="2962"/>
                </a:cxn>
                <a:cxn ang="0">
                  <a:pos x="2006" y="2798"/>
                </a:cxn>
                <a:cxn ang="0">
                  <a:pos x="1670" y="2309"/>
                </a:cxn>
                <a:cxn ang="0">
                  <a:pos x="1559" y="2146"/>
                </a:cxn>
                <a:cxn ang="0">
                  <a:pos x="1447" y="1983"/>
                </a:cxn>
                <a:cxn ang="0">
                  <a:pos x="1335" y="1819"/>
                </a:cxn>
                <a:cxn ang="0">
                  <a:pos x="1223" y="1655"/>
                </a:cxn>
                <a:cxn ang="0">
                  <a:pos x="1111" y="1492"/>
                </a:cxn>
                <a:cxn ang="0">
                  <a:pos x="999" y="1329"/>
                </a:cxn>
                <a:cxn ang="0">
                  <a:pos x="887" y="1166"/>
                </a:cxn>
                <a:cxn ang="0">
                  <a:pos x="775" y="1003"/>
                </a:cxn>
                <a:cxn ang="0">
                  <a:pos x="663" y="839"/>
                </a:cxn>
                <a:cxn ang="0">
                  <a:pos x="551" y="676"/>
                </a:cxn>
                <a:cxn ang="0">
                  <a:pos x="439" y="513"/>
                </a:cxn>
                <a:cxn ang="0">
                  <a:pos x="328" y="350"/>
                </a:cxn>
              </a:cxnLst>
              <a:rect l="0" t="0" r="r" b="b"/>
              <a:pathLst>
                <a:path w="7379" h="13324">
                  <a:moveTo>
                    <a:pt x="216" y="187"/>
                  </a:moveTo>
                  <a:lnTo>
                    <a:pt x="0" y="265"/>
                  </a:lnTo>
                  <a:lnTo>
                    <a:pt x="0" y="237"/>
                  </a:lnTo>
                  <a:lnTo>
                    <a:pt x="199" y="163"/>
                  </a:lnTo>
                  <a:lnTo>
                    <a:pt x="216" y="187"/>
                  </a:lnTo>
                  <a:close/>
                  <a:moveTo>
                    <a:pt x="104" y="24"/>
                  </a:moveTo>
                  <a:lnTo>
                    <a:pt x="0" y="61"/>
                  </a:lnTo>
                  <a:lnTo>
                    <a:pt x="0" y="32"/>
                  </a:lnTo>
                  <a:lnTo>
                    <a:pt x="87" y="0"/>
                  </a:lnTo>
                  <a:lnTo>
                    <a:pt x="104" y="24"/>
                  </a:lnTo>
                  <a:close/>
                  <a:moveTo>
                    <a:pt x="7379" y="10633"/>
                  </a:moveTo>
                  <a:lnTo>
                    <a:pt x="0" y="13324"/>
                  </a:lnTo>
                  <a:lnTo>
                    <a:pt x="0" y="13294"/>
                  </a:lnTo>
                  <a:lnTo>
                    <a:pt x="7364" y="10610"/>
                  </a:lnTo>
                  <a:lnTo>
                    <a:pt x="7379" y="10633"/>
                  </a:lnTo>
                  <a:close/>
                  <a:moveTo>
                    <a:pt x="7267" y="10470"/>
                  </a:moveTo>
                  <a:lnTo>
                    <a:pt x="0" y="13119"/>
                  </a:lnTo>
                  <a:lnTo>
                    <a:pt x="0" y="13091"/>
                  </a:lnTo>
                  <a:lnTo>
                    <a:pt x="7252" y="10447"/>
                  </a:lnTo>
                  <a:lnTo>
                    <a:pt x="7267" y="10470"/>
                  </a:lnTo>
                  <a:close/>
                  <a:moveTo>
                    <a:pt x="7156" y="10307"/>
                  </a:moveTo>
                  <a:lnTo>
                    <a:pt x="0" y="12915"/>
                  </a:lnTo>
                  <a:lnTo>
                    <a:pt x="0" y="12887"/>
                  </a:lnTo>
                  <a:lnTo>
                    <a:pt x="7139" y="10284"/>
                  </a:lnTo>
                  <a:lnTo>
                    <a:pt x="7156" y="10307"/>
                  </a:lnTo>
                  <a:close/>
                  <a:moveTo>
                    <a:pt x="7044" y="10143"/>
                  </a:moveTo>
                  <a:lnTo>
                    <a:pt x="0" y="12711"/>
                  </a:lnTo>
                  <a:lnTo>
                    <a:pt x="0" y="12683"/>
                  </a:lnTo>
                  <a:lnTo>
                    <a:pt x="7027" y="10121"/>
                  </a:lnTo>
                  <a:lnTo>
                    <a:pt x="7044" y="10143"/>
                  </a:lnTo>
                  <a:close/>
                  <a:moveTo>
                    <a:pt x="6932" y="9980"/>
                  </a:moveTo>
                  <a:lnTo>
                    <a:pt x="0" y="12508"/>
                  </a:lnTo>
                  <a:lnTo>
                    <a:pt x="0" y="12478"/>
                  </a:lnTo>
                  <a:lnTo>
                    <a:pt x="6915" y="9958"/>
                  </a:lnTo>
                  <a:lnTo>
                    <a:pt x="6932" y="9980"/>
                  </a:lnTo>
                  <a:close/>
                  <a:moveTo>
                    <a:pt x="6819" y="9817"/>
                  </a:moveTo>
                  <a:lnTo>
                    <a:pt x="0" y="12304"/>
                  </a:lnTo>
                  <a:lnTo>
                    <a:pt x="0" y="12274"/>
                  </a:lnTo>
                  <a:lnTo>
                    <a:pt x="6804" y="9794"/>
                  </a:lnTo>
                  <a:lnTo>
                    <a:pt x="6819" y="9817"/>
                  </a:lnTo>
                  <a:close/>
                  <a:moveTo>
                    <a:pt x="6707" y="9654"/>
                  </a:moveTo>
                  <a:lnTo>
                    <a:pt x="0" y="12099"/>
                  </a:lnTo>
                  <a:lnTo>
                    <a:pt x="0" y="12070"/>
                  </a:lnTo>
                  <a:lnTo>
                    <a:pt x="6692" y="9630"/>
                  </a:lnTo>
                  <a:lnTo>
                    <a:pt x="6707" y="9654"/>
                  </a:lnTo>
                  <a:close/>
                  <a:moveTo>
                    <a:pt x="6596" y="9491"/>
                  </a:moveTo>
                  <a:lnTo>
                    <a:pt x="0" y="11895"/>
                  </a:lnTo>
                  <a:lnTo>
                    <a:pt x="0" y="11867"/>
                  </a:lnTo>
                  <a:lnTo>
                    <a:pt x="6580" y="9467"/>
                  </a:lnTo>
                  <a:lnTo>
                    <a:pt x="6596" y="9491"/>
                  </a:lnTo>
                  <a:close/>
                  <a:moveTo>
                    <a:pt x="6484" y="9328"/>
                  </a:moveTo>
                  <a:lnTo>
                    <a:pt x="0" y="11691"/>
                  </a:lnTo>
                  <a:lnTo>
                    <a:pt x="0" y="11663"/>
                  </a:lnTo>
                  <a:lnTo>
                    <a:pt x="6468" y="9304"/>
                  </a:lnTo>
                  <a:lnTo>
                    <a:pt x="6484" y="9328"/>
                  </a:lnTo>
                  <a:close/>
                  <a:moveTo>
                    <a:pt x="6372" y="9165"/>
                  </a:moveTo>
                  <a:lnTo>
                    <a:pt x="0" y="11487"/>
                  </a:lnTo>
                  <a:lnTo>
                    <a:pt x="0" y="11458"/>
                  </a:lnTo>
                  <a:lnTo>
                    <a:pt x="6356" y="9141"/>
                  </a:lnTo>
                  <a:lnTo>
                    <a:pt x="6372" y="9165"/>
                  </a:lnTo>
                  <a:close/>
                  <a:moveTo>
                    <a:pt x="6260" y="9001"/>
                  </a:moveTo>
                  <a:lnTo>
                    <a:pt x="0" y="11284"/>
                  </a:lnTo>
                  <a:lnTo>
                    <a:pt x="0" y="11254"/>
                  </a:lnTo>
                  <a:lnTo>
                    <a:pt x="6245" y="8978"/>
                  </a:lnTo>
                  <a:lnTo>
                    <a:pt x="6260" y="9001"/>
                  </a:lnTo>
                  <a:close/>
                  <a:moveTo>
                    <a:pt x="6148" y="8838"/>
                  </a:moveTo>
                  <a:lnTo>
                    <a:pt x="0" y="11079"/>
                  </a:lnTo>
                  <a:lnTo>
                    <a:pt x="0" y="11050"/>
                  </a:lnTo>
                  <a:lnTo>
                    <a:pt x="6132" y="8815"/>
                  </a:lnTo>
                  <a:lnTo>
                    <a:pt x="6148" y="8838"/>
                  </a:lnTo>
                  <a:close/>
                  <a:moveTo>
                    <a:pt x="6036" y="8674"/>
                  </a:moveTo>
                  <a:lnTo>
                    <a:pt x="0" y="10875"/>
                  </a:lnTo>
                  <a:lnTo>
                    <a:pt x="0" y="10846"/>
                  </a:lnTo>
                  <a:lnTo>
                    <a:pt x="6020" y="8651"/>
                  </a:lnTo>
                  <a:lnTo>
                    <a:pt x="6036" y="8674"/>
                  </a:lnTo>
                  <a:close/>
                  <a:moveTo>
                    <a:pt x="5924" y="8511"/>
                  </a:moveTo>
                  <a:lnTo>
                    <a:pt x="0" y="10671"/>
                  </a:lnTo>
                  <a:lnTo>
                    <a:pt x="0" y="10643"/>
                  </a:lnTo>
                  <a:lnTo>
                    <a:pt x="5908" y="8488"/>
                  </a:lnTo>
                  <a:lnTo>
                    <a:pt x="5924" y="8511"/>
                  </a:lnTo>
                  <a:close/>
                  <a:moveTo>
                    <a:pt x="5476" y="7858"/>
                  </a:moveTo>
                  <a:lnTo>
                    <a:pt x="0" y="9855"/>
                  </a:lnTo>
                  <a:lnTo>
                    <a:pt x="0" y="9826"/>
                  </a:lnTo>
                  <a:lnTo>
                    <a:pt x="5461" y="7836"/>
                  </a:lnTo>
                  <a:lnTo>
                    <a:pt x="5476" y="7858"/>
                  </a:lnTo>
                  <a:close/>
                  <a:moveTo>
                    <a:pt x="5365" y="7695"/>
                  </a:moveTo>
                  <a:lnTo>
                    <a:pt x="0" y="9651"/>
                  </a:lnTo>
                  <a:lnTo>
                    <a:pt x="0" y="9622"/>
                  </a:lnTo>
                  <a:lnTo>
                    <a:pt x="5349" y="7672"/>
                  </a:lnTo>
                  <a:lnTo>
                    <a:pt x="5365" y="7695"/>
                  </a:lnTo>
                  <a:close/>
                  <a:moveTo>
                    <a:pt x="5253" y="7532"/>
                  </a:moveTo>
                  <a:lnTo>
                    <a:pt x="0" y="9447"/>
                  </a:lnTo>
                  <a:lnTo>
                    <a:pt x="0" y="9418"/>
                  </a:lnTo>
                  <a:lnTo>
                    <a:pt x="5237" y="7509"/>
                  </a:lnTo>
                  <a:lnTo>
                    <a:pt x="5253" y="7532"/>
                  </a:lnTo>
                  <a:close/>
                  <a:moveTo>
                    <a:pt x="5141" y="7369"/>
                  </a:moveTo>
                  <a:lnTo>
                    <a:pt x="0" y="9243"/>
                  </a:lnTo>
                  <a:lnTo>
                    <a:pt x="0" y="9214"/>
                  </a:lnTo>
                  <a:lnTo>
                    <a:pt x="5124" y="7345"/>
                  </a:lnTo>
                  <a:lnTo>
                    <a:pt x="5141" y="7369"/>
                  </a:lnTo>
                  <a:close/>
                  <a:moveTo>
                    <a:pt x="5029" y="7206"/>
                  </a:moveTo>
                  <a:lnTo>
                    <a:pt x="0" y="9038"/>
                  </a:lnTo>
                  <a:lnTo>
                    <a:pt x="0" y="9010"/>
                  </a:lnTo>
                  <a:lnTo>
                    <a:pt x="5013" y="7182"/>
                  </a:lnTo>
                  <a:lnTo>
                    <a:pt x="5029" y="7206"/>
                  </a:lnTo>
                  <a:close/>
                  <a:moveTo>
                    <a:pt x="4916" y="7042"/>
                  </a:moveTo>
                  <a:lnTo>
                    <a:pt x="0" y="8834"/>
                  </a:lnTo>
                  <a:lnTo>
                    <a:pt x="0" y="8806"/>
                  </a:lnTo>
                  <a:lnTo>
                    <a:pt x="4901" y="7019"/>
                  </a:lnTo>
                  <a:lnTo>
                    <a:pt x="4916" y="7042"/>
                  </a:lnTo>
                  <a:close/>
                  <a:moveTo>
                    <a:pt x="4804" y="6879"/>
                  </a:moveTo>
                  <a:lnTo>
                    <a:pt x="0" y="8631"/>
                  </a:lnTo>
                  <a:lnTo>
                    <a:pt x="0" y="8602"/>
                  </a:lnTo>
                  <a:lnTo>
                    <a:pt x="4789" y="6856"/>
                  </a:lnTo>
                  <a:lnTo>
                    <a:pt x="4804" y="6879"/>
                  </a:lnTo>
                  <a:close/>
                  <a:moveTo>
                    <a:pt x="4693" y="6716"/>
                  </a:moveTo>
                  <a:lnTo>
                    <a:pt x="0" y="8427"/>
                  </a:lnTo>
                  <a:lnTo>
                    <a:pt x="0" y="8398"/>
                  </a:lnTo>
                  <a:lnTo>
                    <a:pt x="4677" y="6692"/>
                  </a:lnTo>
                  <a:lnTo>
                    <a:pt x="4693" y="6716"/>
                  </a:lnTo>
                  <a:close/>
                  <a:moveTo>
                    <a:pt x="4581" y="6553"/>
                  </a:moveTo>
                  <a:lnTo>
                    <a:pt x="0" y="8223"/>
                  </a:lnTo>
                  <a:lnTo>
                    <a:pt x="0" y="8193"/>
                  </a:lnTo>
                  <a:lnTo>
                    <a:pt x="4565" y="6529"/>
                  </a:lnTo>
                  <a:lnTo>
                    <a:pt x="4581" y="6553"/>
                  </a:lnTo>
                  <a:close/>
                  <a:moveTo>
                    <a:pt x="4469" y="6389"/>
                  </a:moveTo>
                  <a:lnTo>
                    <a:pt x="0" y="8018"/>
                  </a:lnTo>
                  <a:lnTo>
                    <a:pt x="0" y="7990"/>
                  </a:lnTo>
                  <a:lnTo>
                    <a:pt x="4453" y="6366"/>
                  </a:lnTo>
                  <a:lnTo>
                    <a:pt x="4469" y="6389"/>
                  </a:lnTo>
                  <a:close/>
                  <a:moveTo>
                    <a:pt x="4357" y="6226"/>
                  </a:moveTo>
                  <a:lnTo>
                    <a:pt x="0" y="7814"/>
                  </a:lnTo>
                  <a:lnTo>
                    <a:pt x="0" y="7786"/>
                  </a:lnTo>
                  <a:lnTo>
                    <a:pt x="4342" y="6203"/>
                  </a:lnTo>
                  <a:lnTo>
                    <a:pt x="4357" y="6226"/>
                  </a:lnTo>
                  <a:close/>
                  <a:moveTo>
                    <a:pt x="4245" y="6063"/>
                  </a:moveTo>
                  <a:lnTo>
                    <a:pt x="0" y="7610"/>
                  </a:lnTo>
                  <a:lnTo>
                    <a:pt x="0" y="7582"/>
                  </a:lnTo>
                  <a:lnTo>
                    <a:pt x="4229" y="6040"/>
                  </a:lnTo>
                  <a:lnTo>
                    <a:pt x="4245" y="6063"/>
                  </a:lnTo>
                  <a:close/>
                  <a:moveTo>
                    <a:pt x="4134" y="5899"/>
                  </a:moveTo>
                  <a:lnTo>
                    <a:pt x="0" y="7407"/>
                  </a:lnTo>
                  <a:lnTo>
                    <a:pt x="0" y="7378"/>
                  </a:lnTo>
                  <a:lnTo>
                    <a:pt x="4117" y="5877"/>
                  </a:lnTo>
                  <a:lnTo>
                    <a:pt x="4134" y="5899"/>
                  </a:lnTo>
                  <a:close/>
                  <a:moveTo>
                    <a:pt x="4022" y="5736"/>
                  </a:moveTo>
                  <a:lnTo>
                    <a:pt x="0" y="7203"/>
                  </a:lnTo>
                  <a:lnTo>
                    <a:pt x="0" y="7173"/>
                  </a:lnTo>
                  <a:lnTo>
                    <a:pt x="4005" y="5714"/>
                  </a:lnTo>
                  <a:lnTo>
                    <a:pt x="4022" y="5736"/>
                  </a:lnTo>
                  <a:close/>
                  <a:moveTo>
                    <a:pt x="3573" y="5084"/>
                  </a:moveTo>
                  <a:lnTo>
                    <a:pt x="0" y="6386"/>
                  </a:lnTo>
                  <a:lnTo>
                    <a:pt x="0" y="6358"/>
                  </a:lnTo>
                  <a:lnTo>
                    <a:pt x="3558" y="5061"/>
                  </a:lnTo>
                  <a:lnTo>
                    <a:pt x="3573" y="5084"/>
                  </a:lnTo>
                  <a:close/>
                  <a:moveTo>
                    <a:pt x="3462" y="4920"/>
                  </a:moveTo>
                  <a:lnTo>
                    <a:pt x="0" y="6183"/>
                  </a:lnTo>
                  <a:lnTo>
                    <a:pt x="0" y="6153"/>
                  </a:lnTo>
                  <a:lnTo>
                    <a:pt x="3446" y="4897"/>
                  </a:lnTo>
                  <a:lnTo>
                    <a:pt x="3462" y="4920"/>
                  </a:lnTo>
                  <a:close/>
                  <a:moveTo>
                    <a:pt x="3350" y="4757"/>
                  </a:moveTo>
                  <a:lnTo>
                    <a:pt x="0" y="5979"/>
                  </a:lnTo>
                  <a:lnTo>
                    <a:pt x="0" y="5949"/>
                  </a:lnTo>
                  <a:lnTo>
                    <a:pt x="3334" y="4734"/>
                  </a:lnTo>
                  <a:lnTo>
                    <a:pt x="3350" y="4757"/>
                  </a:lnTo>
                  <a:close/>
                  <a:moveTo>
                    <a:pt x="3238" y="4594"/>
                  </a:moveTo>
                  <a:lnTo>
                    <a:pt x="0" y="5774"/>
                  </a:lnTo>
                  <a:lnTo>
                    <a:pt x="0" y="5745"/>
                  </a:lnTo>
                  <a:lnTo>
                    <a:pt x="3221" y="4570"/>
                  </a:lnTo>
                  <a:lnTo>
                    <a:pt x="3238" y="4594"/>
                  </a:lnTo>
                  <a:close/>
                  <a:moveTo>
                    <a:pt x="3126" y="4431"/>
                  </a:moveTo>
                  <a:lnTo>
                    <a:pt x="0" y="5570"/>
                  </a:lnTo>
                  <a:lnTo>
                    <a:pt x="0" y="5542"/>
                  </a:lnTo>
                  <a:lnTo>
                    <a:pt x="3110" y="4407"/>
                  </a:lnTo>
                  <a:lnTo>
                    <a:pt x="3126" y="4431"/>
                  </a:lnTo>
                  <a:close/>
                  <a:moveTo>
                    <a:pt x="3014" y="4268"/>
                  </a:moveTo>
                  <a:lnTo>
                    <a:pt x="0" y="5366"/>
                  </a:lnTo>
                  <a:lnTo>
                    <a:pt x="0" y="5338"/>
                  </a:lnTo>
                  <a:lnTo>
                    <a:pt x="2998" y="4244"/>
                  </a:lnTo>
                  <a:lnTo>
                    <a:pt x="3014" y="4268"/>
                  </a:lnTo>
                  <a:close/>
                  <a:moveTo>
                    <a:pt x="2901" y="4105"/>
                  </a:moveTo>
                  <a:lnTo>
                    <a:pt x="0" y="5162"/>
                  </a:lnTo>
                  <a:lnTo>
                    <a:pt x="0" y="5133"/>
                  </a:lnTo>
                  <a:lnTo>
                    <a:pt x="2886" y="4081"/>
                  </a:lnTo>
                  <a:lnTo>
                    <a:pt x="2901" y="4105"/>
                  </a:lnTo>
                  <a:close/>
                  <a:moveTo>
                    <a:pt x="2790" y="3940"/>
                  </a:moveTo>
                  <a:lnTo>
                    <a:pt x="0" y="4959"/>
                  </a:lnTo>
                  <a:lnTo>
                    <a:pt x="0" y="4929"/>
                  </a:lnTo>
                  <a:lnTo>
                    <a:pt x="2774" y="3918"/>
                  </a:lnTo>
                  <a:lnTo>
                    <a:pt x="2790" y="3940"/>
                  </a:lnTo>
                  <a:close/>
                  <a:moveTo>
                    <a:pt x="2678" y="3777"/>
                  </a:moveTo>
                  <a:lnTo>
                    <a:pt x="0" y="4754"/>
                  </a:lnTo>
                  <a:lnTo>
                    <a:pt x="0" y="4725"/>
                  </a:lnTo>
                  <a:lnTo>
                    <a:pt x="2662" y="3755"/>
                  </a:lnTo>
                  <a:lnTo>
                    <a:pt x="2678" y="3777"/>
                  </a:lnTo>
                  <a:close/>
                  <a:moveTo>
                    <a:pt x="2566" y="3614"/>
                  </a:moveTo>
                  <a:lnTo>
                    <a:pt x="0" y="4550"/>
                  </a:lnTo>
                  <a:lnTo>
                    <a:pt x="0" y="4521"/>
                  </a:lnTo>
                  <a:lnTo>
                    <a:pt x="2550" y="3591"/>
                  </a:lnTo>
                  <a:lnTo>
                    <a:pt x="2566" y="3614"/>
                  </a:lnTo>
                  <a:close/>
                  <a:moveTo>
                    <a:pt x="2454" y="3451"/>
                  </a:moveTo>
                  <a:lnTo>
                    <a:pt x="0" y="4346"/>
                  </a:lnTo>
                  <a:lnTo>
                    <a:pt x="0" y="4318"/>
                  </a:lnTo>
                  <a:lnTo>
                    <a:pt x="2439" y="3428"/>
                  </a:lnTo>
                  <a:lnTo>
                    <a:pt x="2454" y="3451"/>
                  </a:lnTo>
                  <a:close/>
                  <a:moveTo>
                    <a:pt x="2342" y="3288"/>
                  </a:moveTo>
                  <a:lnTo>
                    <a:pt x="0" y="4142"/>
                  </a:lnTo>
                  <a:lnTo>
                    <a:pt x="0" y="4113"/>
                  </a:lnTo>
                  <a:lnTo>
                    <a:pt x="2327" y="3265"/>
                  </a:lnTo>
                  <a:lnTo>
                    <a:pt x="2342" y="3288"/>
                  </a:lnTo>
                  <a:close/>
                  <a:moveTo>
                    <a:pt x="2231" y="3125"/>
                  </a:moveTo>
                  <a:lnTo>
                    <a:pt x="0" y="3938"/>
                  </a:lnTo>
                  <a:lnTo>
                    <a:pt x="0" y="3909"/>
                  </a:lnTo>
                  <a:lnTo>
                    <a:pt x="2214" y="3102"/>
                  </a:lnTo>
                  <a:lnTo>
                    <a:pt x="2231" y="3125"/>
                  </a:lnTo>
                  <a:close/>
                  <a:moveTo>
                    <a:pt x="2119" y="2962"/>
                  </a:moveTo>
                  <a:lnTo>
                    <a:pt x="0" y="3734"/>
                  </a:lnTo>
                  <a:lnTo>
                    <a:pt x="0" y="3705"/>
                  </a:lnTo>
                  <a:lnTo>
                    <a:pt x="2102" y="2939"/>
                  </a:lnTo>
                  <a:lnTo>
                    <a:pt x="2119" y="2962"/>
                  </a:lnTo>
                  <a:close/>
                  <a:moveTo>
                    <a:pt x="2006" y="2798"/>
                  </a:moveTo>
                  <a:lnTo>
                    <a:pt x="0" y="3530"/>
                  </a:lnTo>
                  <a:lnTo>
                    <a:pt x="0" y="3501"/>
                  </a:lnTo>
                  <a:lnTo>
                    <a:pt x="1990" y="2776"/>
                  </a:lnTo>
                  <a:lnTo>
                    <a:pt x="2006" y="2798"/>
                  </a:lnTo>
                  <a:close/>
                  <a:moveTo>
                    <a:pt x="1670" y="2309"/>
                  </a:moveTo>
                  <a:lnTo>
                    <a:pt x="0" y="2918"/>
                  </a:lnTo>
                  <a:lnTo>
                    <a:pt x="0" y="2889"/>
                  </a:lnTo>
                  <a:lnTo>
                    <a:pt x="1655" y="2285"/>
                  </a:lnTo>
                  <a:lnTo>
                    <a:pt x="1670" y="2309"/>
                  </a:lnTo>
                  <a:close/>
                  <a:moveTo>
                    <a:pt x="1559" y="2146"/>
                  </a:moveTo>
                  <a:lnTo>
                    <a:pt x="0" y="2713"/>
                  </a:lnTo>
                  <a:lnTo>
                    <a:pt x="0" y="2685"/>
                  </a:lnTo>
                  <a:lnTo>
                    <a:pt x="1543" y="2122"/>
                  </a:lnTo>
                  <a:lnTo>
                    <a:pt x="1559" y="2146"/>
                  </a:lnTo>
                  <a:close/>
                  <a:moveTo>
                    <a:pt x="1447" y="1983"/>
                  </a:moveTo>
                  <a:lnTo>
                    <a:pt x="0" y="2510"/>
                  </a:lnTo>
                  <a:lnTo>
                    <a:pt x="0" y="2481"/>
                  </a:lnTo>
                  <a:lnTo>
                    <a:pt x="1431" y="1959"/>
                  </a:lnTo>
                  <a:lnTo>
                    <a:pt x="1447" y="1983"/>
                  </a:lnTo>
                  <a:close/>
                  <a:moveTo>
                    <a:pt x="1335" y="1819"/>
                  </a:moveTo>
                  <a:lnTo>
                    <a:pt x="0" y="2306"/>
                  </a:lnTo>
                  <a:lnTo>
                    <a:pt x="0" y="2277"/>
                  </a:lnTo>
                  <a:lnTo>
                    <a:pt x="1319" y="1796"/>
                  </a:lnTo>
                  <a:lnTo>
                    <a:pt x="1335" y="1819"/>
                  </a:lnTo>
                  <a:close/>
                  <a:moveTo>
                    <a:pt x="1223" y="1655"/>
                  </a:moveTo>
                  <a:lnTo>
                    <a:pt x="0" y="2102"/>
                  </a:lnTo>
                  <a:lnTo>
                    <a:pt x="0" y="2072"/>
                  </a:lnTo>
                  <a:lnTo>
                    <a:pt x="1207" y="1633"/>
                  </a:lnTo>
                  <a:lnTo>
                    <a:pt x="1223" y="1655"/>
                  </a:lnTo>
                  <a:close/>
                  <a:moveTo>
                    <a:pt x="1111" y="1492"/>
                  </a:moveTo>
                  <a:lnTo>
                    <a:pt x="0" y="1898"/>
                  </a:lnTo>
                  <a:lnTo>
                    <a:pt x="0" y="1868"/>
                  </a:lnTo>
                  <a:lnTo>
                    <a:pt x="1095" y="1469"/>
                  </a:lnTo>
                  <a:lnTo>
                    <a:pt x="1111" y="1492"/>
                  </a:lnTo>
                  <a:close/>
                  <a:moveTo>
                    <a:pt x="999" y="1329"/>
                  </a:moveTo>
                  <a:lnTo>
                    <a:pt x="0" y="1693"/>
                  </a:lnTo>
                  <a:lnTo>
                    <a:pt x="0" y="1665"/>
                  </a:lnTo>
                  <a:lnTo>
                    <a:pt x="983" y="1306"/>
                  </a:lnTo>
                  <a:lnTo>
                    <a:pt x="999" y="1329"/>
                  </a:lnTo>
                  <a:close/>
                  <a:moveTo>
                    <a:pt x="887" y="1166"/>
                  </a:moveTo>
                  <a:lnTo>
                    <a:pt x="0" y="1489"/>
                  </a:lnTo>
                  <a:lnTo>
                    <a:pt x="0" y="1461"/>
                  </a:lnTo>
                  <a:lnTo>
                    <a:pt x="871" y="1143"/>
                  </a:lnTo>
                  <a:lnTo>
                    <a:pt x="887" y="1166"/>
                  </a:lnTo>
                  <a:close/>
                  <a:moveTo>
                    <a:pt x="775" y="1003"/>
                  </a:moveTo>
                  <a:lnTo>
                    <a:pt x="0" y="1285"/>
                  </a:lnTo>
                  <a:lnTo>
                    <a:pt x="0" y="1257"/>
                  </a:lnTo>
                  <a:lnTo>
                    <a:pt x="759" y="980"/>
                  </a:lnTo>
                  <a:lnTo>
                    <a:pt x="775" y="1003"/>
                  </a:lnTo>
                  <a:close/>
                  <a:moveTo>
                    <a:pt x="663" y="839"/>
                  </a:moveTo>
                  <a:lnTo>
                    <a:pt x="0" y="1082"/>
                  </a:lnTo>
                  <a:lnTo>
                    <a:pt x="0" y="1052"/>
                  </a:lnTo>
                  <a:lnTo>
                    <a:pt x="648" y="817"/>
                  </a:lnTo>
                  <a:lnTo>
                    <a:pt x="663" y="839"/>
                  </a:lnTo>
                  <a:close/>
                  <a:moveTo>
                    <a:pt x="551" y="676"/>
                  </a:moveTo>
                  <a:lnTo>
                    <a:pt x="0" y="878"/>
                  </a:lnTo>
                  <a:lnTo>
                    <a:pt x="0" y="848"/>
                  </a:lnTo>
                  <a:lnTo>
                    <a:pt x="536" y="654"/>
                  </a:lnTo>
                  <a:lnTo>
                    <a:pt x="551" y="676"/>
                  </a:lnTo>
                  <a:close/>
                  <a:moveTo>
                    <a:pt x="439" y="513"/>
                  </a:moveTo>
                  <a:lnTo>
                    <a:pt x="0" y="673"/>
                  </a:lnTo>
                  <a:lnTo>
                    <a:pt x="0" y="644"/>
                  </a:lnTo>
                  <a:lnTo>
                    <a:pt x="424" y="490"/>
                  </a:lnTo>
                  <a:lnTo>
                    <a:pt x="439" y="513"/>
                  </a:lnTo>
                  <a:close/>
                  <a:moveTo>
                    <a:pt x="328" y="350"/>
                  </a:moveTo>
                  <a:lnTo>
                    <a:pt x="0" y="469"/>
                  </a:lnTo>
                  <a:lnTo>
                    <a:pt x="0" y="441"/>
                  </a:lnTo>
                  <a:lnTo>
                    <a:pt x="311" y="326"/>
                  </a:lnTo>
                  <a:lnTo>
                    <a:pt x="328" y="350"/>
                  </a:lnTo>
                  <a:close/>
                </a:path>
              </a:pathLst>
            </a:custGeom>
            <a:grpFill/>
            <a:ln w="9525">
              <a:noFill/>
              <a:round/>
            </a:ln>
          </p:spPr>
          <p:txBody>
            <a:bodyPr/>
            <a:lstStyle/>
            <a:p>
              <a:pPr>
                <a:defRPr/>
              </a:pPr>
              <a:endParaRPr lang="en-US">
                <a:cs typeface="+mn-ea"/>
              </a:endParaRPr>
            </a:p>
          </p:txBody>
        </p:sp>
        <p:sp>
          <p:nvSpPr>
            <p:cNvPr id="53" name="Freeform 7"/>
            <p:cNvSpPr/>
            <p:nvPr/>
          </p:nvSpPr>
          <p:spPr bwMode="auto">
            <a:xfrm>
              <a:off x="3608388" y="2841626"/>
              <a:ext cx="1035050" cy="384175"/>
            </a:xfrm>
            <a:custGeom>
              <a:avLst/>
              <a:gdLst/>
              <a:ahLst/>
              <a:cxnLst>
                <a:cxn ang="0">
                  <a:pos x="3909" y="23"/>
                </a:cxn>
                <a:cxn ang="0">
                  <a:pos x="0" y="1448"/>
                </a:cxn>
                <a:cxn ang="0">
                  <a:pos x="0" y="1419"/>
                </a:cxn>
                <a:cxn ang="0">
                  <a:pos x="3893" y="0"/>
                </a:cxn>
                <a:cxn ang="0">
                  <a:pos x="3909" y="23"/>
                </a:cxn>
              </a:cxnLst>
              <a:rect l="0" t="0" r="r" b="b"/>
              <a:pathLst>
                <a:path w="3909" h="1448">
                  <a:moveTo>
                    <a:pt x="3909" y="23"/>
                  </a:moveTo>
                  <a:lnTo>
                    <a:pt x="0" y="1448"/>
                  </a:lnTo>
                  <a:lnTo>
                    <a:pt x="0" y="1419"/>
                  </a:lnTo>
                  <a:lnTo>
                    <a:pt x="3893" y="0"/>
                  </a:lnTo>
                  <a:lnTo>
                    <a:pt x="3909" y="23"/>
                  </a:lnTo>
                  <a:close/>
                </a:path>
              </a:pathLst>
            </a:custGeom>
            <a:grpFill/>
            <a:ln w="9525">
              <a:noFill/>
              <a:round/>
            </a:ln>
          </p:spPr>
          <p:txBody>
            <a:bodyPr/>
            <a:lstStyle/>
            <a:p>
              <a:pPr>
                <a:defRPr/>
              </a:pPr>
              <a:endParaRPr lang="en-US">
                <a:cs typeface="+mn-ea"/>
              </a:endParaRPr>
            </a:p>
          </p:txBody>
        </p:sp>
        <p:sp>
          <p:nvSpPr>
            <p:cNvPr id="54" name="Freeform 8"/>
            <p:cNvSpPr/>
            <p:nvPr/>
          </p:nvSpPr>
          <p:spPr bwMode="auto">
            <a:xfrm>
              <a:off x="3148013" y="1163638"/>
              <a:ext cx="596900" cy="858838"/>
            </a:xfrm>
            <a:custGeom>
              <a:avLst/>
              <a:gdLst/>
              <a:ahLst/>
              <a:cxnLst>
                <a:cxn ang="0">
                  <a:pos x="2257" y="39"/>
                </a:cxn>
                <a:cxn ang="0">
                  <a:pos x="56" y="3249"/>
                </a:cxn>
                <a:cxn ang="0">
                  <a:pos x="0" y="3211"/>
                </a:cxn>
                <a:cxn ang="0">
                  <a:pos x="2201" y="0"/>
                </a:cxn>
                <a:cxn ang="0">
                  <a:pos x="2257" y="39"/>
                </a:cxn>
              </a:cxnLst>
              <a:rect l="0" t="0" r="r" b="b"/>
              <a:pathLst>
                <a:path w="2257" h="3249">
                  <a:moveTo>
                    <a:pt x="2257" y="39"/>
                  </a:moveTo>
                  <a:lnTo>
                    <a:pt x="56" y="3249"/>
                  </a:lnTo>
                  <a:lnTo>
                    <a:pt x="0" y="3211"/>
                  </a:lnTo>
                  <a:lnTo>
                    <a:pt x="2201" y="0"/>
                  </a:lnTo>
                  <a:lnTo>
                    <a:pt x="2257" y="39"/>
                  </a:lnTo>
                  <a:close/>
                </a:path>
              </a:pathLst>
            </a:custGeom>
            <a:grpFill/>
            <a:ln w="9525">
              <a:noFill/>
              <a:round/>
            </a:ln>
          </p:spPr>
          <p:txBody>
            <a:bodyPr/>
            <a:lstStyle/>
            <a:p>
              <a:pPr>
                <a:defRPr/>
              </a:pPr>
              <a:endParaRPr lang="en-US">
                <a:cs typeface="+mn-ea"/>
              </a:endParaRPr>
            </a:p>
          </p:txBody>
        </p:sp>
        <p:sp>
          <p:nvSpPr>
            <p:cNvPr id="55" name="Freeform 9"/>
            <p:cNvSpPr/>
            <p:nvPr/>
          </p:nvSpPr>
          <p:spPr bwMode="auto">
            <a:xfrm>
              <a:off x="2630488" y="2063751"/>
              <a:ext cx="496888" cy="712788"/>
            </a:xfrm>
            <a:custGeom>
              <a:avLst/>
              <a:gdLst/>
              <a:ahLst/>
              <a:cxnLst>
                <a:cxn ang="0">
                  <a:pos x="1877" y="38"/>
                </a:cxn>
                <a:cxn ang="0">
                  <a:pos x="56" y="2694"/>
                </a:cxn>
                <a:cxn ang="0">
                  <a:pos x="0" y="2655"/>
                </a:cxn>
                <a:cxn ang="0">
                  <a:pos x="1821" y="0"/>
                </a:cxn>
                <a:cxn ang="0">
                  <a:pos x="1877" y="38"/>
                </a:cxn>
              </a:cxnLst>
              <a:rect l="0" t="0" r="r" b="b"/>
              <a:pathLst>
                <a:path w="1877" h="2694">
                  <a:moveTo>
                    <a:pt x="1877" y="38"/>
                  </a:moveTo>
                  <a:lnTo>
                    <a:pt x="56" y="2694"/>
                  </a:lnTo>
                  <a:lnTo>
                    <a:pt x="0" y="2655"/>
                  </a:lnTo>
                  <a:lnTo>
                    <a:pt x="1821" y="0"/>
                  </a:lnTo>
                  <a:lnTo>
                    <a:pt x="1877" y="38"/>
                  </a:lnTo>
                  <a:close/>
                </a:path>
              </a:pathLst>
            </a:custGeom>
            <a:grpFill/>
            <a:ln w="9525">
              <a:noFill/>
              <a:round/>
            </a:ln>
          </p:spPr>
          <p:txBody>
            <a:bodyPr/>
            <a:lstStyle/>
            <a:p>
              <a:pPr>
                <a:defRPr/>
              </a:pPr>
              <a:endParaRPr lang="en-US">
                <a:cs typeface="+mn-ea"/>
              </a:endParaRPr>
            </a:p>
          </p:txBody>
        </p:sp>
        <p:sp>
          <p:nvSpPr>
            <p:cNvPr id="56" name="Freeform 10"/>
            <p:cNvSpPr/>
            <p:nvPr/>
          </p:nvSpPr>
          <p:spPr bwMode="auto">
            <a:xfrm>
              <a:off x="2124075" y="2811463"/>
              <a:ext cx="492125" cy="706438"/>
            </a:xfrm>
            <a:custGeom>
              <a:avLst/>
              <a:gdLst/>
              <a:ahLst/>
              <a:cxnLst>
                <a:cxn ang="0">
                  <a:pos x="1861" y="39"/>
                </a:cxn>
                <a:cxn ang="0">
                  <a:pos x="56" y="2672"/>
                </a:cxn>
                <a:cxn ang="0">
                  <a:pos x="0" y="2633"/>
                </a:cxn>
                <a:cxn ang="0">
                  <a:pos x="1805" y="0"/>
                </a:cxn>
                <a:cxn ang="0">
                  <a:pos x="1861" y="39"/>
                </a:cxn>
              </a:cxnLst>
              <a:rect l="0" t="0" r="r" b="b"/>
              <a:pathLst>
                <a:path w="1861" h="2672">
                  <a:moveTo>
                    <a:pt x="1861" y="39"/>
                  </a:moveTo>
                  <a:lnTo>
                    <a:pt x="56" y="2672"/>
                  </a:lnTo>
                  <a:lnTo>
                    <a:pt x="0" y="2633"/>
                  </a:lnTo>
                  <a:lnTo>
                    <a:pt x="1805" y="0"/>
                  </a:lnTo>
                  <a:lnTo>
                    <a:pt x="1861" y="39"/>
                  </a:lnTo>
                  <a:close/>
                </a:path>
              </a:pathLst>
            </a:custGeom>
            <a:grpFill/>
            <a:ln w="9525">
              <a:noFill/>
              <a:round/>
            </a:ln>
          </p:spPr>
          <p:txBody>
            <a:bodyPr/>
            <a:lstStyle/>
            <a:p>
              <a:pPr>
                <a:defRPr/>
              </a:pPr>
              <a:endParaRPr lang="en-US">
                <a:cs typeface="+mn-ea"/>
              </a:endParaRPr>
            </a:p>
          </p:txBody>
        </p:sp>
        <p:sp>
          <p:nvSpPr>
            <p:cNvPr id="57" name="Freeform 11"/>
            <p:cNvSpPr/>
            <p:nvPr/>
          </p:nvSpPr>
          <p:spPr bwMode="auto">
            <a:xfrm>
              <a:off x="1509713" y="3563938"/>
              <a:ext cx="588963" cy="849313"/>
            </a:xfrm>
            <a:custGeom>
              <a:avLst/>
              <a:gdLst/>
              <a:ahLst/>
              <a:cxnLst>
                <a:cxn ang="0">
                  <a:pos x="2229" y="38"/>
                </a:cxn>
                <a:cxn ang="0">
                  <a:pos x="56" y="3207"/>
                </a:cxn>
                <a:cxn ang="0">
                  <a:pos x="0" y="3169"/>
                </a:cxn>
                <a:cxn ang="0">
                  <a:pos x="2173" y="0"/>
                </a:cxn>
                <a:cxn ang="0">
                  <a:pos x="2229" y="38"/>
                </a:cxn>
              </a:cxnLst>
              <a:rect l="0" t="0" r="r" b="b"/>
              <a:pathLst>
                <a:path w="2229" h="3207">
                  <a:moveTo>
                    <a:pt x="2229" y="38"/>
                  </a:moveTo>
                  <a:lnTo>
                    <a:pt x="56" y="3207"/>
                  </a:lnTo>
                  <a:lnTo>
                    <a:pt x="0" y="3169"/>
                  </a:lnTo>
                  <a:lnTo>
                    <a:pt x="2173" y="0"/>
                  </a:lnTo>
                  <a:lnTo>
                    <a:pt x="2229" y="38"/>
                  </a:lnTo>
                  <a:close/>
                </a:path>
              </a:pathLst>
            </a:custGeom>
            <a:grpFill/>
            <a:ln w="9525">
              <a:noFill/>
              <a:round/>
            </a:ln>
          </p:spPr>
          <p:txBody>
            <a:bodyPr/>
            <a:lstStyle/>
            <a:p>
              <a:pPr>
                <a:defRPr/>
              </a:pPr>
              <a:endParaRPr lang="en-US">
                <a:cs typeface="+mn-ea"/>
              </a:endParaRPr>
            </a:p>
          </p:txBody>
        </p:sp>
        <p:sp>
          <p:nvSpPr>
            <p:cNvPr id="58" name="Freeform 12"/>
            <p:cNvSpPr/>
            <p:nvPr/>
          </p:nvSpPr>
          <p:spPr bwMode="auto">
            <a:xfrm>
              <a:off x="5129213" y="3563938"/>
              <a:ext cx="590550" cy="849313"/>
            </a:xfrm>
            <a:custGeom>
              <a:avLst/>
              <a:gdLst/>
              <a:ahLst/>
              <a:cxnLst>
                <a:cxn ang="0">
                  <a:pos x="56" y="0"/>
                </a:cxn>
                <a:cxn ang="0">
                  <a:pos x="2230" y="3171"/>
                </a:cxn>
                <a:cxn ang="0">
                  <a:pos x="2174" y="3209"/>
                </a:cxn>
                <a:cxn ang="0">
                  <a:pos x="0" y="38"/>
                </a:cxn>
                <a:cxn ang="0">
                  <a:pos x="56" y="0"/>
                </a:cxn>
              </a:cxnLst>
              <a:rect l="0" t="0" r="r" b="b"/>
              <a:pathLst>
                <a:path w="2230" h="3209">
                  <a:moveTo>
                    <a:pt x="56" y="0"/>
                  </a:moveTo>
                  <a:lnTo>
                    <a:pt x="2230" y="3171"/>
                  </a:lnTo>
                  <a:lnTo>
                    <a:pt x="2174" y="3209"/>
                  </a:lnTo>
                  <a:lnTo>
                    <a:pt x="0" y="38"/>
                  </a:lnTo>
                  <a:lnTo>
                    <a:pt x="56" y="0"/>
                  </a:lnTo>
                  <a:close/>
                </a:path>
              </a:pathLst>
            </a:custGeom>
            <a:grpFill/>
            <a:ln w="9525">
              <a:noFill/>
              <a:round/>
            </a:ln>
          </p:spPr>
          <p:txBody>
            <a:bodyPr/>
            <a:lstStyle/>
            <a:p>
              <a:pPr>
                <a:defRPr/>
              </a:pPr>
              <a:endParaRPr lang="en-US">
                <a:cs typeface="+mn-ea"/>
              </a:endParaRPr>
            </a:p>
          </p:txBody>
        </p:sp>
        <p:sp>
          <p:nvSpPr>
            <p:cNvPr id="59" name="Freeform 13"/>
            <p:cNvSpPr/>
            <p:nvPr/>
          </p:nvSpPr>
          <p:spPr bwMode="auto">
            <a:xfrm>
              <a:off x="4616450" y="2814638"/>
              <a:ext cx="492125" cy="706438"/>
            </a:xfrm>
            <a:custGeom>
              <a:avLst/>
              <a:gdLst/>
              <a:ahLst/>
              <a:cxnLst>
                <a:cxn ang="0">
                  <a:pos x="56" y="0"/>
                </a:cxn>
                <a:cxn ang="0">
                  <a:pos x="1858" y="2627"/>
                </a:cxn>
                <a:cxn ang="0">
                  <a:pos x="1802" y="2666"/>
                </a:cxn>
                <a:cxn ang="0">
                  <a:pos x="0" y="37"/>
                </a:cxn>
                <a:cxn ang="0">
                  <a:pos x="56" y="0"/>
                </a:cxn>
              </a:cxnLst>
              <a:rect l="0" t="0" r="r" b="b"/>
              <a:pathLst>
                <a:path w="1858" h="2666">
                  <a:moveTo>
                    <a:pt x="56" y="0"/>
                  </a:moveTo>
                  <a:lnTo>
                    <a:pt x="1858" y="2627"/>
                  </a:lnTo>
                  <a:lnTo>
                    <a:pt x="1802" y="2666"/>
                  </a:lnTo>
                  <a:lnTo>
                    <a:pt x="0" y="37"/>
                  </a:lnTo>
                  <a:lnTo>
                    <a:pt x="56" y="0"/>
                  </a:lnTo>
                  <a:close/>
                </a:path>
              </a:pathLst>
            </a:custGeom>
            <a:grpFill/>
            <a:ln w="9525">
              <a:noFill/>
              <a:round/>
            </a:ln>
          </p:spPr>
          <p:txBody>
            <a:bodyPr/>
            <a:lstStyle/>
            <a:p>
              <a:pPr>
                <a:defRPr/>
              </a:pPr>
              <a:endParaRPr lang="en-US">
                <a:cs typeface="+mn-ea"/>
              </a:endParaRPr>
            </a:p>
          </p:txBody>
        </p:sp>
        <p:sp>
          <p:nvSpPr>
            <p:cNvPr id="60" name="Freeform 14"/>
            <p:cNvSpPr/>
            <p:nvPr/>
          </p:nvSpPr>
          <p:spPr bwMode="auto">
            <a:xfrm>
              <a:off x="4102100" y="2065338"/>
              <a:ext cx="485775" cy="695325"/>
            </a:xfrm>
            <a:custGeom>
              <a:avLst/>
              <a:gdLst/>
              <a:ahLst/>
              <a:cxnLst>
                <a:cxn ang="0">
                  <a:pos x="56" y="0"/>
                </a:cxn>
                <a:cxn ang="0">
                  <a:pos x="1832" y="2591"/>
                </a:cxn>
                <a:cxn ang="0">
                  <a:pos x="1776" y="2629"/>
                </a:cxn>
                <a:cxn ang="0">
                  <a:pos x="0" y="38"/>
                </a:cxn>
                <a:cxn ang="0">
                  <a:pos x="56" y="0"/>
                </a:cxn>
              </a:cxnLst>
              <a:rect l="0" t="0" r="r" b="b"/>
              <a:pathLst>
                <a:path w="1832" h="2629">
                  <a:moveTo>
                    <a:pt x="56" y="0"/>
                  </a:moveTo>
                  <a:lnTo>
                    <a:pt x="1832" y="2591"/>
                  </a:lnTo>
                  <a:lnTo>
                    <a:pt x="1776" y="2629"/>
                  </a:lnTo>
                  <a:lnTo>
                    <a:pt x="0" y="38"/>
                  </a:lnTo>
                  <a:lnTo>
                    <a:pt x="56" y="0"/>
                  </a:lnTo>
                  <a:close/>
                </a:path>
              </a:pathLst>
            </a:custGeom>
            <a:grpFill/>
            <a:ln w="9525">
              <a:noFill/>
              <a:round/>
            </a:ln>
          </p:spPr>
          <p:txBody>
            <a:bodyPr/>
            <a:lstStyle/>
            <a:p>
              <a:pPr>
                <a:defRPr/>
              </a:pPr>
              <a:endParaRPr lang="en-US">
                <a:cs typeface="+mn-ea"/>
              </a:endParaRPr>
            </a:p>
          </p:txBody>
        </p:sp>
        <p:sp>
          <p:nvSpPr>
            <p:cNvPr id="61" name="Freeform 15"/>
            <p:cNvSpPr/>
            <p:nvPr/>
          </p:nvSpPr>
          <p:spPr bwMode="auto">
            <a:xfrm>
              <a:off x="3484563" y="1163638"/>
              <a:ext cx="587375" cy="844550"/>
            </a:xfrm>
            <a:custGeom>
              <a:avLst/>
              <a:gdLst/>
              <a:ahLst/>
              <a:cxnLst>
                <a:cxn ang="0">
                  <a:pos x="56" y="0"/>
                </a:cxn>
                <a:cxn ang="0">
                  <a:pos x="2220" y="3157"/>
                </a:cxn>
                <a:cxn ang="0">
                  <a:pos x="2164" y="3194"/>
                </a:cxn>
                <a:cxn ang="0">
                  <a:pos x="0" y="39"/>
                </a:cxn>
                <a:cxn ang="0">
                  <a:pos x="56" y="0"/>
                </a:cxn>
              </a:cxnLst>
              <a:rect l="0" t="0" r="r" b="b"/>
              <a:pathLst>
                <a:path w="2220" h="3194">
                  <a:moveTo>
                    <a:pt x="56" y="0"/>
                  </a:moveTo>
                  <a:lnTo>
                    <a:pt x="2220" y="3157"/>
                  </a:lnTo>
                  <a:lnTo>
                    <a:pt x="2164" y="3194"/>
                  </a:lnTo>
                  <a:lnTo>
                    <a:pt x="0" y="39"/>
                  </a:lnTo>
                  <a:lnTo>
                    <a:pt x="56" y="0"/>
                  </a:lnTo>
                  <a:close/>
                </a:path>
              </a:pathLst>
            </a:custGeom>
            <a:grpFill/>
            <a:ln w="9525">
              <a:noFill/>
              <a:round/>
            </a:ln>
          </p:spPr>
          <p:txBody>
            <a:bodyPr/>
            <a:lstStyle/>
            <a:p>
              <a:pPr>
                <a:defRPr/>
              </a:pPr>
              <a:endParaRPr lang="en-US">
                <a:cs typeface="+mn-ea"/>
              </a:endParaRPr>
            </a:p>
          </p:txBody>
        </p:sp>
        <p:sp>
          <p:nvSpPr>
            <p:cNvPr id="62" name="Freeform 16"/>
            <p:cNvSpPr/>
            <p:nvPr/>
          </p:nvSpPr>
          <p:spPr bwMode="auto">
            <a:xfrm>
              <a:off x="1457325" y="4152901"/>
              <a:ext cx="2339975" cy="868363"/>
            </a:xfrm>
            <a:custGeom>
              <a:avLst/>
              <a:gdLst/>
              <a:ahLst/>
              <a:cxnLst>
                <a:cxn ang="0">
                  <a:pos x="23" y="0"/>
                </a:cxn>
                <a:cxn ang="0">
                  <a:pos x="8846" y="3216"/>
                </a:cxn>
                <a:cxn ang="0">
                  <a:pos x="8823" y="3281"/>
                </a:cxn>
                <a:cxn ang="0">
                  <a:pos x="0" y="64"/>
                </a:cxn>
                <a:cxn ang="0">
                  <a:pos x="23" y="0"/>
                </a:cxn>
              </a:cxnLst>
              <a:rect l="0" t="0" r="r" b="b"/>
              <a:pathLst>
                <a:path w="8846" h="3281">
                  <a:moveTo>
                    <a:pt x="23" y="0"/>
                  </a:moveTo>
                  <a:lnTo>
                    <a:pt x="8846" y="3216"/>
                  </a:lnTo>
                  <a:lnTo>
                    <a:pt x="8823" y="3281"/>
                  </a:lnTo>
                  <a:lnTo>
                    <a:pt x="0" y="64"/>
                  </a:lnTo>
                  <a:lnTo>
                    <a:pt x="23" y="0"/>
                  </a:lnTo>
                  <a:close/>
                </a:path>
              </a:pathLst>
            </a:custGeom>
            <a:grpFill/>
            <a:ln w="9525">
              <a:noFill/>
              <a:round/>
            </a:ln>
          </p:spPr>
          <p:txBody>
            <a:bodyPr/>
            <a:lstStyle/>
            <a:p>
              <a:pPr>
                <a:defRPr/>
              </a:pPr>
              <a:endParaRPr lang="en-US">
                <a:cs typeface="+mn-ea"/>
              </a:endParaRPr>
            </a:p>
          </p:txBody>
        </p:sp>
        <p:sp>
          <p:nvSpPr>
            <p:cNvPr id="63" name="Freeform 17"/>
            <p:cNvSpPr/>
            <p:nvPr/>
          </p:nvSpPr>
          <p:spPr bwMode="auto">
            <a:xfrm>
              <a:off x="3432175" y="4152901"/>
              <a:ext cx="2339975" cy="868363"/>
            </a:xfrm>
            <a:custGeom>
              <a:avLst/>
              <a:gdLst/>
              <a:ahLst/>
              <a:cxnLst>
                <a:cxn ang="0">
                  <a:pos x="8846" y="64"/>
                </a:cxn>
                <a:cxn ang="0">
                  <a:pos x="23" y="3281"/>
                </a:cxn>
                <a:cxn ang="0">
                  <a:pos x="0" y="3216"/>
                </a:cxn>
                <a:cxn ang="0">
                  <a:pos x="8823" y="0"/>
                </a:cxn>
                <a:cxn ang="0">
                  <a:pos x="8846" y="64"/>
                </a:cxn>
              </a:cxnLst>
              <a:rect l="0" t="0" r="r" b="b"/>
              <a:pathLst>
                <a:path w="8846" h="3281">
                  <a:moveTo>
                    <a:pt x="8846" y="64"/>
                  </a:moveTo>
                  <a:lnTo>
                    <a:pt x="23" y="3281"/>
                  </a:lnTo>
                  <a:lnTo>
                    <a:pt x="0" y="3216"/>
                  </a:lnTo>
                  <a:lnTo>
                    <a:pt x="8823" y="0"/>
                  </a:lnTo>
                  <a:lnTo>
                    <a:pt x="8846" y="64"/>
                  </a:lnTo>
                  <a:close/>
                </a:path>
              </a:pathLst>
            </a:custGeom>
            <a:grpFill/>
            <a:ln w="9525">
              <a:noFill/>
              <a:round/>
            </a:ln>
          </p:spPr>
          <p:txBody>
            <a:bodyPr/>
            <a:lstStyle/>
            <a:p>
              <a:pPr>
                <a:defRPr/>
              </a:pPr>
              <a:endParaRPr lang="en-US">
                <a:cs typeface="+mn-ea"/>
              </a:endParaRPr>
            </a:p>
          </p:txBody>
        </p:sp>
        <p:sp>
          <p:nvSpPr>
            <p:cNvPr id="64" name="Freeform 18"/>
            <p:cNvSpPr/>
            <p:nvPr/>
          </p:nvSpPr>
          <p:spPr bwMode="auto">
            <a:xfrm>
              <a:off x="3609975" y="2071688"/>
              <a:ext cx="571500" cy="222250"/>
            </a:xfrm>
            <a:custGeom>
              <a:avLst/>
              <a:gdLst/>
              <a:ahLst/>
              <a:cxnLst>
                <a:cxn ang="0">
                  <a:pos x="2159" y="64"/>
                </a:cxn>
                <a:cxn ang="0">
                  <a:pos x="23" y="843"/>
                </a:cxn>
                <a:cxn ang="0">
                  <a:pos x="0" y="779"/>
                </a:cxn>
                <a:cxn ang="0">
                  <a:pos x="2137" y="0"/>
                </a:cxn>
                <a:cxn ang="0">
                  <a:pos x="2159" y="64"/>
                </a:cxn>
              </a:cxnLst>
              <a:rect l="0" t="0" r="r" b="b"/>
              <a:pathLst>
                <a:path w="2159" h="843">
                  <a:moveTo>
                    <a:pt x="2159" y="64"/>
                  </a:moveTo>
                  <a:lnTo>
                    <a:pt x="23" y="843"/>
                  </a:lnTo>
                  <a:lnTo>
                    <a:pt x="0" y="779"/>
                  </a:lnTo>
                  <a:lnTo>
                    <a:pt x="2137" y="0"/>
                  </a:lnTo>
                  <a:lnTo>
                    <a:pt x="2159" y="64"/>
                  </a:lnTo>
                  <a:close/>
                </a:path>
              </a:pathLst>
            </a:custGeom>
            <a:grpFill/>
            <a:ln w="9525">
              <a:noFill/>
              <a:round/>
            </a:ln>
          </p:spPr>
          <p:txBody>
            <a:bodyPr/>
            <a:lstStyle/>
            <a:p>
              <a:pPr>
                <a:defRPr/>
              </a:pPr>
              <a:endParaRPr lang="en-US">
                <a:cs typeface="+mn-ea"/>
              </a:endParaRPr>
            </a:p>
          </p:txBody>
        </p:sp>
        <p:sp>
          <p:nvSpPr>
            <p:cNvPr id="65" name="Freeform 19"/>
            <p:cNvSpPr/>
            <p:nvPr/>
          </p:nvSpPr>
          <p:spPr bwMode="auto">
            <a:xfrm>
              <a:off x="3606800" y="1958976"/>
              <a:ext cx="488950" cy="192088"/>
            </a:xfrm>
            <a:custGeom>
              <a:avLst/>
              <a:gdLst/>
              <a:ahLst/>
              <a:cxnLst>
                <a:cxn ang="0">
                  <a:pos x="1848" y="63"/>
                </a:cxn>
                <a:cxn ang="0">
                  <a:pos x="24" y="729"/>
                </a:cxn>
                <a:cxn ang="0">
                  <a:pos x="0" y="664"/>
                </a:cxn>
                <a:cxn ang="0">
                  <a:pos x="1825" y="0"/>
                </a:cxn>
                <a:cxn ang="0">
                  <a:pos x="1848" y="63"/>
                </a:cxn>
              </a:cxnLst>
              <a:rect l="0" t="0" r="r" b="b"/>
              <a:pathLst>
                <a:path w="1848" h="729">
                  <a:moveTo>
                    <a:pt x="1848" y="63"/>
                  </a:moveTo>
                  <a:lnTo>
                    <a:pt x="24" y="729"/>
                  </a:lnTo>
                  <a:lnTo>
                    <a:pt x="0" y="664"/>
                  </a:lnTo>
                  <a:lnTo>
                    <a:pt x="1825" y="0"/>
                  </a:lnTo>
                  <a:lnTo>
                    <a:pt x="1848" y="63"/>
                  </a:lnTo>
                  <a:close/>
                </a:path>
              </a:pathLst>
            </a:custGeom>
            <a:grpFill/>
            <a:ln w="9525">
              <a:noFill/>
              <a:round/>
            </a:ln>
          </p:spPr>
          <p:txBody>
            <a:bodyPr/>
            <a:lstStyle/>
            <a:p>
              <a:pPr>
                <a:defRPr/>
              </a:pPr>
              <a:endParaRPr lang="en-US">
                <a:cs typeface="+mn-ea"/>
              </a:endParaRPr>
            </a:p>
          </p:txBody>
        </p:sp>
        <p:sp>
          <p:nvSpPr>
            <p:cNvPr id="66" name="Freeform 20"/>
            <p:cNvSpPr/>
            <p:nvPr/>
          </p:nvSpPr>
          <p:spPr bwMode="auto">
            <a:xfrm>
              <a:off x="2090738" y="3451226"/>
              <a:ext cx="1528763" cy="571500"/>
            </a:xfrm>
            <a:custGeom>
              <a:avLst/>
              <a:gdLst/>
              <a:ahLst/>
              <a:cxnLst>
                <a:cxn ang="0">
                  <a:pos x="24" y="0"/>
                </a:cxn>
                <a:cxn ang="0">
                  <a:pos x="5774" y="2096"/>
                </a:cxn>
                <a:cxn ang="0">
                  <a:pos x="5751" y="2161"/>
                </a:cxn>
                <a:cxn ang="0">
                  <a:pos x="0" y="64"/>
                </a:cxn>
                <a:cxn ang="0">
                  <a:pos x="24" y="0"/>
                </a:cxn>
              </a:cxnLst>
              <a:rect l="0" t="0" r="r" b="b"/>
              <a:pathLst>
                <a:path w="5774" h="2161">
                  <a:moveTo>
                    <a:pt x="24" y="0"/>
                  </a:moveTo>
                  <a:lnTo>
                    <a:pt x="5774" y="2096"/>
                  </a:lnTo>
                  <a:lnTo>
                    <a:pt x="5751" y="2161"/>
                  </a:lnTo>
                  <a:lnTo>
                    <a:pt x="0" y="64"/>
                  </a:lnTo>
                  <a:lnTo>
                    <a:pt x="24" y="0"/>
                  </a:lnTo>
                  <a:close/>
                </a:path>
              </a:pathLst>
            </a:custGeom>
            <a:grpFill/>
            <a:ln w="9525">
              <a:noFill/>
              <a:round/>
            </a:ln>
          </p:spPr>
          <p:txBody>
            <a:bodyPr/>
            <a:lstStyle/>
            <a:p>
              <a:pPr>
                <a:defRPr/>
              </a:pPr>
              <a:endParaRPr lang="en-US">
                <a:cs typeface="+mn-ea"/>
              </a:endParaRPr>
            </a:p>
          </p:txBody>
        </p:sp>
        <p:sp>
          <p:nvSpPr>
            <p:cNvPr id="67" name="Freeform 21"/>
            <p:cNvSpPr/>
            <p:nvPr/>
          </p:nvSpPr>
          <p:spPr bwMode="auto">
            <a:xfrm>
              <a:off x="3613150" y="3451226"/>
              <a:ext cx="1527175" cy="571500"/>
            </a:xfrm>
            <a:custGeom>
              <a:avLst/>
              <a:gdLst/>
              <a:ahLst/>
              <a:cxnLst>
                <a:cxn ang="0">
                  <a:pos x="5774" y="64"/>
                </a:cxn>
                <a:cxn ang="0">
                  <a:pos x="23" y="2161"/>
                </a:cxn>
                <a:cxn ang="0">
                  <a:pos x="0" y="2096"/>
                </a:cxn>
                <a:cxn ang="0">
                  <a:pos x="5750" y="0"/>
                </a:cxn>
                <a:cxn ang="0">
                  <a:pos x="5774" y="64"/>
                </a:cxn>
              </a:cxnLst>
              <a:rect l="0" t="0" r="r" b="b"/>
              <a:pathLst>
                <a:path w="5774" h="2161">
                  <a:moveTo>
                    <a:pt x="5774" y="64"/>
                  </a:moveTo>
                  <a:lnTo>
                    <a:pt x="23" y="2161"/>
                  </a:lnTo>
                  <a:lnTo>
                    <a:pt x="0" y="2096"/>
                  </a:lnTo>
                  <a:lnTo>
                    <a:pt x="5750" y="0"/>
                  </a:lnTo>
                  <a:lnTo>
                    <a:pt x="5774" y="64"/>
                  </a:lnTo>
                  <a:close/>
                </a:path>
              </a:pathLst>
            </a:custGeom>
            <a:grpFill/>
            <a:ln w="9525">
              <a:noFill/>
              <a:round/>
            </a:ln>
          </p:spPr>
          <p:txBody>
            <a:bodyPr/>
            <a:lstStyle/>
            <a:p>
              <a:pPr>
                <a:defRPr/>
              </a:pPr>
              <a:endParaRPr lang="en-US">
                <a:cs typeface="+mn-ea"/>
              </a:endParaRPr>
            </a:p>
          </p:txBody>
        </p:sp>
        <p:sp>
          <p:nvSpPr>
            <p:cNvPr id="78" name="Freeform 22"/>
            <p:cNvSpPr/>
            <p:nvPr/>
          </p:nvSpPr>
          <p:spPr bwMode="auto">
            <a:xfrm>
              <a:off x="2538413" y="2822576"/>
              <a:ext cx="1077913" cy="407988"/>
            </a:xfrm>
            <a:custGeom>
              <a:avLst/>
              <a:gdLst/>
              <a:ahLst/>
              <a:cxnLst>
                <a:cxn ang="0">
                  <a:pos x="24" y="0"/>
                </a:cxn>
                <a:cxn ang="0">
                  <a:pos x="4073" y="1477"/>
                </a:cxn>
                <a:cxn ang="0">
                  <a:pos x="4050" y="1540"/>
                </a:cxn>
                <a:cxn ang="0">
                  <a:pos x="0" y="65"/>
                </a:cxn>
                <a:cxn ang="0">
                  <a:pos x="24" y="0"/>
                </a:cxn>
              </a:cxnLst>
              <a:rect l="0" t="0" r="r" b="b"/>
              <a:pathLst>
                <a:path w="4073" h="1540">
                  <a:moveTo>
                    <a:pt x="24" y="0"/>
                  </a:moveTo>
                  <a:lnTo>
                    <a:pt x="4073" y="1477"/>
                  </a:lnTo>
                  <a:lnTo>
                    <a:pt x="4050" y="1540"/>
                  </a:lnTo>
                  <a:lnTo>
                    <a:pt x="0" y="65"/>
                  </a:lnTo>
                  <a:lnTo>
                    <a:pt x="24" y="0"/>
                  </a:lnTo>
                  <a:close/>
                </a:path>
              </a:pathLst>
            </a:custGeom>
            <a:grpFill/>
            <a:ln w="9525">
              <a:noFill/>
              <a:round/>
            </a:ln>
          </p:spPr>
          <p:txBody>
            <a:bodyPr/>
            <a:lstStyle/>
            <a:p>
              <a:pPr>
                <a:defRPr/>
              </a:pPr>
              <a:endParaRPr lang="en-US">
                <a:cs typeface="+mn-ea"/>
              </a:endParaRPr>
            </a:p>
          </p:txBody>
        </p:sp>
        <p:sp>
          <p:nvSpPr>
            <p:cNvPr id="79" name="Freeform 23"/>
            <p:cNvSpPr/>
            <p:nvPr/>
          </p:nvSpPr>
          <p:spPr bwMode="auto">
            <a:xfrm>
              <a:off x="3609975" y="2822576"/>
              <a:ext cx="1077913" cy="407988"/>
            </a:xfrm>
            <a:custGeom>
              <a:avLst/>
              <a:gdLst/>
              <a:ahLst/>
              <a:cxnLst>
                <a:cxn ang="0">
                  <a:pos x="4073" y="65"/>
                </a:cxn>
                <a:cxn ang="0">
                  <a:pos x="23" y="1540"/>
                </a:cxn>
                <a:cxn ang="0">
                  <a:pos x="0" y="1477"/>
                </a:cxn>
                <a:cxn ang="0">
                  <a:pos x="4050" y="0"/>
                </a:cxn>
                <a:cxn ang="0">
                  <a:pos x="4073" y="65"/>
                </a:cxn>
              </a:cxnLst>
              <a:rect l="0" t="0" r="r" b="b"/>
              <a:pathLst>
                <a:path w="4073" h="1540">
                  <a:moveTo>
                    <a:pt x="4073" y="65"/>
                  </a:moveTo>
                  <a:lnTo>
                    <a:pt x="23" y="1540"/>
                  </a:lnTo>
                  <a:lnTo>
                    <a:pt x="0" y="1477"/>
                  </a:lnTo>
                  <a:lnTo>
                    <a:pt x="4050" y="0"/>
                  </a:lnTo>
                  <a:lnTo>
                    <a:pt x="4073" y="65"/>
                  </a:lnTo>
                  <a:close/>
                </a:path>
              </a:pathLst>
            </a:custGeom>
            <a:grpFill/>
            <a:ln w="9525">
              <a:noFill/>
              <a:round/>
            </a:ln>
          </p:spPr>
          <p:txBody>
            <a:bodyPr/>
            <a:lstStyle/>
            <a:p>
              <a:pPr>
                <a:defRPr/>
              </a:pPr>
              <a:endParaRPr lang="en-US">
                <a:cs typeface="+mn-ea"/>
              </a:endParaRPr>
            </a:p>
          </p:txBody>
        </p:sp>
        <p:sp>
          <p:nvSpPr>
            <p:cNvPr id="80" name="Freeform 24"/>
            <p:cNvSpPr/>
            <p:nvPr/>
          </p:nvSpPr>
          <p:spPr bwMode="auto">
            <a:xfrm>
              <a:off x="2617788" y="2708276"/>
              <a:ext cx="998538" cy="377825"/>
            </a:xfrm>
            <a:custGeom>
              <a:avLst/>
              <a:gdLst/>
              <a:ahLst/>
              <a:cxnLst>
                <a:cxn ang="0">
                  <a:pos x="23" y="0"/>
                </a:cxn>
                <a:cxn ang="0">
                  <a:pos x="3769" y="1366"/>
                </a:cxn>
                <a:cxn ang="0">
                  <a:pos x="3746" y="1429"/>
                </a:cxn>
                <a:cxn ang="0">
                  <a:pos x="0" y="63"/>
                </a:cxn>
                <a:cxn ang="0">
                  <a:pos x="23" y="0"/>
                </a:cxn>
              </a:cxnLst>
              <a:rect l="0" t="0" r="r" b="b"/>
              <a:pathLst>
                <a:path w="3769" h="1429">
                  <a:moveTo>
                    <a:pt x="23" y="0"/>
                  </a:moveTo>
                  <a:lnTo>
                    <a:pt x="3769" y="1366"/>
                  </a:lnTo>
                  <a:lnTo>
                    <a:pt x="3746" y="1429"/>
                  </a:lnTo>
                  <a:lnTo>
                    <a:pt x="0" y="63"/>
                  </a:lnTo>
                  <a:lnTo>
                    <a:pt x="23" y="0"/>
                  </a:lnTo>
                  <a:close/>
                </a:path>
              </a:pathLst>
            </a:custGeom>
            <a:grpFill/>
            <a:ln w="9525">
              <a:noFill/>
              <a:round/>
            </a:ln>
          </p:spPr>
          <p:txBody>
            <a:bodyPr/>
            <a:lstStyle/>
            <a:p>
              <a:pPr>
                <a:defRPr/>
              </a:pPr>
              <a:endParaRPr lang="en-US">
                <a:cs typeface="+mn-ea"/>
              </a:endParaRPr>
            </a:p>
          </p:txBody>
        </p:sp>
        <p:sp>
          <p:nvSpPr>
            <p:cNvPr id="81" name="Freeform 25"/>
            <p:cNvSpPr/>
            <p:nvPr/>
          </p:nvSpPr>
          <p:spPr bwMode="auto">
            <a:xfrm>
              <a:off x="3616325" y="2708276"/>
              <a:ext cx="996950" cy="377825"/>
            </a:xfrm>
            <a:custGeom>
              <a:avLst/>
              <a:gdLst/>
              <a:ahLst/>
              <a:cxnLst>
                <a:cxn ang="0">
                  <a:pos x="3769" y="63"/>
                </a:cxn>
                <a:cxn ang="0">
                  <a:pos x="24" y="1429"/>
                </a:cxn>
                <a:cxn ang="0">
                  <a:pos x="0" y="1366"/>
                </a:cxn>
                <a:cxn ang="0">
                  <a:pos x="3746" y="0"/>
                </a:cxn>
                <a:cxn ang="0">
                  <a:pos x="3769" y="63"/>
                </a:cxn>
              </a:cxnLst>
              <a:rect l="0" t="0" r="r" b="b"/>
              <a:pathLst>
                <a:path w="3769" h="1429">
                  <a:moveTo>
                    <a:pt x="3769" y="63"/>
                  </a:moveTo>
                  <a:lnTo>
                    <a:pt x="24" y="1429"/>
                  </a:lnTo>
                  <a:lnTo>
                    <a:pt x="0" y="1366"/>
                  </a:lnTo>
                  <a:lnTo>
                    <a:pt x="3746" y="0"/>
                  </a:lnTo>
                  <a:lnTo>
                    <a:pt x="3769" y="63"/>
                  </a:lnTo>
                  <a:close/>
                </a:path>
              </a:pathLst>
            </a:custGeom>
            <a:grpFill/>
            <a:ln w="9525">
              <a:noFill/>
              <a:round/>
            </a:ln>
          </p:spPr>
          <p:txBody>
            <a:bodyPr/>
            <a:lstStyle/>
            <a:p>
              <a:pPr>
                <a:defRPr/>
              </a:pPr>
              <a:endParaRPr lang="en-US">
                <a:cs typeface="+mn-ea"/>
              </a:endParaRPr>
            </a:p>
          </p:txBody>
        </p:sp>
        <p:sp>
          <p:nvSpPr>
            <p:cNvPr id="82" name="Freeform 26"/>
            <p:cNvSpPr/>
            <p:nvPr/>
          </p:nvSpPr>
          <p:spPr bwMode="auto">
            <a:xfrm>
              <a:off x="3044825" y="2071688"/>
              <a:ext cx="571500" cy="222250"/>
            </a:xfrm>
            <a:custGeom>
              <a:avLst/>
              <a:gdLst/>
              <a:ahLst/>
              <a:cxnLst>
                <a:cxn ang="0">
                  <a:pos x="24" y="0"/>
                </a:cxn>
                <a:cxn ang="0">
                  <a:pos x="2160" y="779"/>
                </a:cxn>
                <a:cxn ang="0">
                  <a:pos x="2137" y="843"/>
                </a:cxn>
                <a:cxn ang="0">
                  <a:pos x="0" y="64"/>
                </a:cxn>
                <a:cxn ang="0">
                  <a:pos x="24" y="0"/>
                </a:cxn>
              </a:cxnLst>
              <a:rect l="0" t="0" r="r" b="b"/>
              <a:pathLst>
                <a:path w="2160" h="843">
                  <a:moveTo>
                    <a:pt x="24" y="0"/>
                  </a:moveTo>
                  <a:lnTo>
                    <a:pt x="2160" y="779"/>
                  </a:lnTo>
                  <a:lnTo>
                    <a:pt x="2137" y="843"/>
                  </a:lnTo>
                  <a:lnTo>
                    <a:pt x="0" y="64"/>
                  </a:lnTo>
                  <a:lnTo>
                    <a:pt x="24" y="0"/>
                  </a:lnTo>
                  <a:close/>
                </a:path>
              </a:pathLst>
            </a:custGeom>
            <a:grpFill/>
            <a:ln w="9525">
              <a:noFill/>
              <a:round/>
            </a:ln>
          </p:spPr>
          <p:txBody>
            <a:bodyPr/>
            <a:lstStyle/>
            <a:p>
              <a:pPr>
                <a:defRPr/>
              </a:pPr>
              <a:endParaRPr lang="en-US">
                <a:cs typeface="+mn-ea"/>
              </a:endParaRPr>
            </a:p>
          </p:txBody>
        </p:sp>
        <p:sp>
          <p:nvSpPr>
            <p:cNvPr id="83" name="Freeform 27"/>
            <p:cNvSpPr/>
            <p:nvPr/>
          </p:nvSpPr>
          <p:spPr bwMode="auto">
            <a:xfrm>
              <a:off x="3130550" y="1958976"/>
              <a:ext cx="488950" cy="192088"/>
            </a:xfrm>
            <a:custGeom>
              <a:avLst/>
              <a:gdLst/>
              <a:ahLst/>
              <a:cxnLst>
                <a:cxn ang="0">
                  <a:pos x="24" y="0"/>
                </a:cxn>
                <a:cxn ang="0">
                  <a:pos x="1848" y="664"/>
                </a:cxn>
                <a:cxn ang="0">
                  <a:pos x="1825" y="729"/>
                </a:cxn>
                <a:cxn ang="0">
                  <a:pos x="0" y="63"/>
                </a:cxn>
                <a:cxn ang="0">
                  <a:pos x="24" y="0"/>
                </a:cxn>
              </a:cxnLst>
              <a:rect l="0" t="0" r="r" b="b"/>
              <a:pathLst>
                <a:path w="1848" h="729">
                  <a:moveTo>
                    <a:pt x="24" y="0"/>
                  </a:moveTo>
                  <a:lnTo>
                    <a:pt x="1848" y="664"/>
                  </a:lnTo>
                  <a:lnTo>
                    <a:pt x="1825" y="729"/>
                  </a:lnTo>
                  <a:lnTo>
                    <a:pt x="0" y="63"/>
                  </a:lnTo>
                  <a:lnTo>
                    <a:pt x="24" y="0"/>
                  </a:lnTo>
                  <a:close/>
                </a:path>
              </a:pathLst>
            </a:custGeom>
            <a:grpFill/>
            <a:ln w="9525">
              <a:noFill/>
              <a:round/>
            </a:ln>
          </p:spPr>
          <p:txBody>
            <a:bodyPr/>
            <a:lstStyle/>
            <a:p>
              <a:pPr>
                <a:defRPr/>
              </a:pPr>
              <a:endParaRPr lang="en-US">
                <a:cs typeface="+mn-ea"/>
              </a:endParaRPr>
            </a:p>
          </p:txBody>
        </p:sp>
        <p:sp>
          <p:nvSpPr>
            <p:cNvPr id="84" name="Freeform 28"/>
            <p:cNvSpPr/>
            <p:nvPr/>
          </p:nvSpPr>
          <p:spPr bwMode="auto">
            <a:xfrm>
              <a:off x="2006600" y="3565526"/>
              <a:ext cx="1609725" cy="600075"/>
            </a:xfrm>
            <a:custGeom>
              <a:avLst/>
              <a:gdLst/>
              <a:ahLst/>
              <a:cxnLst>
                <a:cxn ang="0">
                  <a:pos x="24" y="0"/>
                </a:cxn>
                <a:cxn ang="0">
                  <a:pos x="6082" y="2209"/>
                </a:cxn>
                <a:cxn ang="0">
                  <a:pos x="6059" y="2273"/>
                </a:cxn>
                <a:cxn ang="0">
                  <a:pos x="0" y="63"/>
                </a:cxn>
                <a:cxn ang="0">
                  <a:pos x="24" y="0"/>
                </a:cxn>
              </a:cxnLst>
              <a:rect l="0" t="0" r="r" b="b"/>
              <a:pathLst>
                <a:path w="6082" h="2273">
                  <a:moveTo>
                    <a:pt x="24" y="0"/>
                  </a:moveTo>
                  <a:lnTo>
                    <a:pt x="6082" y="2209"/>
                  </a:lnTo>
                  <a:lnTo>
                    <a:pt x="6059" y="2273"/>
                  </a:lnTo>
                  <a:lnTo>
                    <a:pt x="0" y="63"/>
                  </a:lnTo>
                  <a:lnTo>
                    <a:pt x="24" y="0"/>
                  </a:lnTo>
                  <a:close/>
                </a:path>
              </a:pathLst>
            </a:custGeom>
            <a:grpFill/>
            <a:ln w="9525">
              <a:noFill/>
              <a:round/>
            </a:ln>
          </p:spPr>
          <p:txBody>
            <a:bodyPr/>
            <a:lstStyle/>
            <a:p>
              <a:pPr>
                <a:defRPr/>
              </a:pPr>
              <a:endParaRPr lang="en-US">
                <a:cs typeface="+mn-ea"/>
              </a:endParaRPr>
            </a:p>
          </p:txBody>
        </p:sp>
        <p:sp>
          <p:nvSpPr>
            <p:cNvPr id="85" name="Freeform 29"/>
            <p:cNvSpPr/>
            <p:nvPr/>
          </p:nvSpPr>
          <p:spPr bwMode="auto">
            <a:xfrm>
              <a:off x="3616325" y="3565526"/>
              <a:ext cx="1608138" cy="600075"/>
            </a:xfrm>
            <a:custGeom>
              <a:avLst/>
              <a:gdLst/>
              <a:ahLst/>
              <a:cxnLst>
                <a:cxn ang="0">
                  <a:pos x="6082" y="63"/>
                </a:cxn>
                <a:cxn ang="0">
                  <a:pos x="24" y="2273"/>
                </a:cxn>
                <a:cxn ang="0">
                  <a:pos x="0" y="2209"/>
                </a:cxn>
                <a:cxn ang="0">
                  <a:pos x="6058" y="0"/>
                </a:cxn>
                <a:cxn ang="0">
                  <a:pos x="6082" y="63"/>
                </a:cxn>
              </a:cxnLst>
              <a:rect l="0" t="0" r="r" b="b"/>
              <a:pathLst>
                <a:path w="6082" h="2273">
                  <a:moveTo>
                    <a:pt x="6082" y="63"/>
                  </a:moveTo>
                  <a:lnTo>
                    <a:pt x="24" y="2273"/>
                  </a:lnTo>
                  <a:lnTo>
                    <a:pt x="0" y="2209"/>
                  </a:lnTo>
                  <a:lnTo>
                    <a:pt x="6058" y="0"/>
                  </a:lnTo>
                  <a:lnTo>
                    <a:pt x="6082" y="63"/>
                  </a:lnTo>
                  <a:close/>
                </a:path>
              </a:pathLst>
            </a:custGeom>
            <a:grpFill/>
            <a:ln w="9525">
              <a:noFill/>
              <a:round/>
            </a:ln>
          </p:spPr>
          <p:txBody>
            <a:bodyPr/>
            <a:lstStyle/>
            <a:p>
              <a:pPr>
                <a:defRPr/>
              </a:pPr>
              <a:endParaRPr lang="en-US">
                <a:cs typeface="+mn-ea"/>
              </a:endParaRPr>
            </a:p>
          </p:txBody>
        </p:sp>
        <p:sp>
          <p:nvSpPr>
            <p:cNvPr id="86" name="Freeform 30"/>
            <p:cNvSpPr/>
            <p:nvPr/>
          </p:nvSpPr>
          <p:spPr bwMode="auto">
            <a:xfrm>
              <a:off x="1792288" y="3819526"/>
              <a:ext cx="36513" cy="23813"/>
            </a:xfrm>
            <a:custGeom>
              <a:avLst/>
              <a:gdLst/>
              <a:ahLst/>
              <a:cxnLst>
                <a:cxn ang="0">
                  <a:pos x="132" y="67"/>
                </a:cxn>
                <a:cxn ang="0">
                  <a:pos x="118" y="59"/>
                </a:cxn>
                <a:cxn ang="0">
                  <a:pos x="98" y="47"/>
                </a:cxn>
                <a:cxn ang="0">
                  <a:pos x="77" y="35"/>
                </a:cxn>
                <a:cxn ang="0">
                  <a:pos x="56" y="24"/>
                </a:cxn>
                <a:cxn ang="0">
                  <a:pos x="35" y="11"/>
                </a:cxn>
                <a:cxn ang="0">
                  <a:pos x="13" y="0"/>
                </a:cxn>
                <a:cxn ang="0">
                  <a:pos x="0" y="25"/>
                </a:cxn>
                <a:cxn ang="0">
                  <a:pos x="21" y="36"/>
                </a:cxn>
                <a:cxn ang="0">
                  <a:pos x="43" y="47"/>
                </a:cxn>
                <a:cxn ang="0">
                  <a:pos x="63" y="59"/>
                </a:cxn>
                <a:cxn ang="0">
                  <a:pos x="85" y="70"/>
                </a:cxn>
                <a:cxn ang="0">
                  <a:pos x="105" y="83"/>
                </a:cxn>
                <a:cxn ang="0">
                  <a:pos x="118" y="91"/>
                </a:cxn>
                <a:cxn ang="0">
                  <a:pos x="132" y="67"/>
                </a:cxn>
              </a:cxnLst>
              <a:rect l="0" t="0" r="r" b="b"/>
              <a:pathLst>
                <a:path w="132" h="91">
                  <a:moveTo>
                    <a:pt x="132" y="67"/>
                  </a:moveTo>
                  <a:lnTo>
                    <a:pt x="118" y="59"/>
                  </a:lnTo>
                  <a:lnTo>
                    <a:pt x="98" y="47"/>
                  </a:lnTo>
                  <a:lnTo>
                    <a:pt x="77" y="35"/>
                  </a:lnTo>
                  <a:lnTo>
                    <a:pt x="56" y="24"/>
                  </a:lnTo>
                  <a:lnTo>
                    <a:pt x="35" y="11"/>
                  </a:lnTo>
                  <a:lnTo>
                    <a:pt x="13" y="0"/>
                  </a:lnTo>
                  <a:lnTo>
                    <a:pt x="0" y="25"/>
                  </a:lnTo>
                  <a:lnTo>
                    <a:pt x="21" y="36"/>
                  </a:lnTo>
                  <a:lnTo>
                    <a:pt x="43" y="47"/>
                  </a:lnTo>
                  <a:lnTo>
                    <a:pt x="63" y="59"/>
                  </a:lnTo>
                  <a:lnTo>
                    <a:pt x="85" y="70"/>
                  </a:lnTo>
                  <a:lnTo>
                    <a:pt x="105" y="83"/>
                  </a:lnTo>
                  <a:lnTo>
                    <a:pt x="118" y="91"/>
                  </a:lnTo>
                  <a:lnTo>
                    <a:pt x="132" y="67"/>
                  </a:lnTo>
                  <a:close/>
                </a:path>
              </a:pathLst>
            </a:custGeom>
            <a:grpFill/>
            <a:ln w="9525">
              <a:noFill/>
              <a:round/>
            </a:ln>
          </p:spPr>
          <p:txBody>
            <a:bodyPr/>
            <a:lstStyle/>
            <a:p>
              <a:pPr>
                <a:defRPr/>
              </a:pPr>
              <a:endParaRPr lang="en-US">
                <a:cs typeface="+mn-ea"/>
              </a:endParaRPr>
            </a:p>
          </p:txBody>
        </p:sp>
        <p:sp>
          <p:nvSpPr>
            <p:cNvPr id="87" name="Freeform 31"/>
            <p:cNvSpPr/>
            <p:nvPr/>
          </p:nvSpPr>
          <p:spPr bwMode="auto">
            <a:xfrm>
              <a:off x="1843088" y="3848101"/>
              <a:ext cx="33338" cy="26988"/>
            </a:xfrm>
            <a:custGeom>
              <a:avLst/>
              <a:gdLst/>
              <a:ahLst/>
              <a:cxnLst>
                <a:cxn ang="0">
                  <a:pos x="127" y="77"/>
                </a:cxn>
                <a:cxn ang="0">
                  <a:pos x="125" y="75"/>
                </a:cxn>
                <a:cxn ang="0">
                  <a:pos x="107" y="62"/>
                </a:cxn>
                <a:cxn ang="0">
                  <a:pos x="87" y="49"/>
                </a:cxn>
                <a:cxn ang="0">
                  <a:pos x="69" y="36"/>
                </a:cxn>
                <a:cxn ang="0">
                  <a:pos x="49" y="24"/>
                </a:cxn>
                <a:cxn ang="0">
                  <a:pos x="30" y="10"/>
                </a:cxn>
                <a:cxn ang="0">
                  <a:pos x="14" y="0"/>
                </a:cxn>
                <a:cxn ang="0">
                  <a:pos x="0" y="23"/>
                </a:cxn>
                <a:cxn ang="0">
                  <a:pos x="16" y="34"/>
                </a:cxn>
                <a:cxn ang="0">
                  <a:pos x="34" y="46"/>
                </a:cxn>
                <a:cxn ang="0">
                  <a:pos x="54" y="58"/>
                </a:cxn>
                <a:cxn ang="0">
                  <a:pos x="72" y="72"/>
                </a:cxn>
                <a:cxn ang="0">
                  <a:pos x="90" y="84"/>
                </a:cxn>
                <a:cxn ang="0">
                  <a:pos x="109" y="97"/>
                </a:cxn>
                <a:cxn ang="0">
                  <a:pos x="111" y="99"/>
                </a:cxn>
                <a:cxn ang="0">
                  <a:pos x="127" y="77"/>
                </a:cxn>
              </a:cxnLst>
              <a:rect l="0" t="0" r="r" b="b"/>
              <a:pathLst>
                <a:path w="127" h="99">
                  <a:moveTo>
                    <a:pt x="127" y="77"/>
                  </a:moveTo>
                  <a:lnTo>
                    <a:pt x="125" y="75"/>
                  </a:lnTo>
                  <a:lnTo>
                    <a:pt x="107" y="62"/>
                  </a:lnTo>
                  <a:lnTo>
                    <a:pt x="87" y="49"/>
                  </a:lnTo>
                  <a:lnTo>
                    <a:pt x="69" y="36"/>
                  </a:lnTo>
                  <a:lnTo>
                    <a:pt x="49" y="24"/>
                  </a:lnTo>
                  <a:lnTo>
                    <a:pt x="30" y="10"/>
                  </a:lnTo>
                  <a:lnTo>
                    <a:pt x="14" y="0"/>
                  </a:lnTo>
                  <a:lnTo>
                    <a:pt x="0" y="23"/>
                  </a:lnTo>
                  <a:lnTo>
                    <a:pt x="16" y="34"/>
                  </a:lnTo>
                  <a:lnTo>
                    <a:pt x="34" y="46"/>
                  </a:lnTo>
                  <a:lnTo>
                    <a:pt x="54" y="58"/>
                  </a:lnTo>
                  <a:lnTo>
                    <a:pt x="72" y="72"/>
                  </a:lnTo>
                  <a:lnTo>
                    <a:pt x="90" y="84"/>
                  </a:lnTo>
                  <a:lnTo>
                    <a:pt x="109" y="97"/>
                  </a:lnTo>
                  <a:lnTo>
                    <a:pt x="111" y="99"/>
                  </a:lnTo>
                  <a:lnTo>
                    <a:pt x="127" y="77"/>
                  </a:lnTo>
                  <a:close/>
                </a:path>
              </a:pathLst>
            </a:custGeom>
            <a:grpFill/>
            <a:ln w="9525">
              <a:noFill/>
              <a:round/>
            </a:ln>
          </p:spPr>
          <p:txBody>
            <a:bodyPr/>
            <a:lstStyle/>
            <a:p>
              <a:pPr>
                <a:defRPr/>
              </a:pPr>
              <a:endParaRPr lang="en-US">
                <a:cs typeface="+mn-ea"/>
              </a:endParaRPr>
            </a:p>
          </p:txBody>
        </p:sp>
        <p:sp>
          <p:nvSpPr>
            <p:cNvPr id="88" name="Freeform 32"/>
            <p:cNvSpPr/>
            <p:nvPr/>
          </p:nvSpPr>
          <p:spPr bwMode="auto">
            <a:xfrm>
              <a:off x="1889125" y="3881438"/>
              <a:ext cx="31750" cy="28575"/>
            </a:xfrm>
            <a:custGeom>
              <a:avLst/>
              <a:gdLst/>
              <a:ahLst/>
              <a:cxnLst>
                <a:cxn ang="0">
                  <a:pos x="121" y="88"/>
                </a:cxn>
                <a:cxn ang="0">
                  <a:pos x="119" y="86"/>
                </a:cxn>
                <a:cxn ang="0">
                  <a:pos x="103" y="72"/>
                </a:cxn>
                <a:cxn ang="0">
                  <a:pos x="86" y="58"/>
                </a:cxn>
                <a:cxn ang="0">
                  <a:pos x="70" y="43"/>
                </a:cxn>
                <a:cxn ang="0">
                  <a:pos x="54" y="29"/>
                </a:cxn>
                <a:cxn ang="0">
                  <a:pos x="37" y="16"/>
                </a:cxn>
                <a:cxn ang="0">
                  <a:pos x="19" y="2"/>
                </a:cxn>
                <a:cxn ang="0">
                  <a:pos x="16" y="0"/>
                </a:cxn>
                <a:cxn ang="0">
                  <a:pos x="0" y="21"/>
                </a:cxn>
                <a:cxn ang="0">
                  <a:pos x="3" y="23"/>
                </a:cxn>
                <a:cxn ang="0">
                  <a:pos x="19" y="36"/>
                </a:cxn>
                <a:cxn ang="0">
                  <a:pos x="37" y="51"/>
                </a:cxn>
                <a:cxn ang="0">
                  <a:pos x="53" y="64"/>
                </a:cxn>
                <a:cxn ang="0">
                  <a:pos x="69" y="78"/>
                </a:cxn>
                <a:cxn ang="0">
                  <a:pos x="84" y="92"/>
                </a:cxn>
                <a:cxn ang="0">
                  <a:pos x="101" y="107"/>
                </a:cxn>
                <a:cxn ang="0">
                  <a:pos x="103" y="109"/>
                </a:cxn>
                <a:cxn ang="0">
                  <a:pos x="121" y="88"/>
                </a:cxn>
              </a:cxnLst>
              <a:rect l="0" t="0" r="r" b="b"/>
              <a:pathLst>
                <a:path w="121" h="109">
                  <a:moveTo>
                    <a:pt x="121" y="88"/>
                  </a:moveTo>
                  <a:lnTo>
                    <a:pt x="119" y="86"/>
                  </a:lnTo>
                  <a:lnTo>
                    <a:pt x="103" y="72"/>
                  </a:lnTo>
                  <a:lnTo>
                    <a:pt x="86" y="58"/>
                  </a:lnTo>
                  <a:lnTo>
                    <a:pt x="70" y="43"/>
                  </a:lnTo>
                  <a:lnTo>
                    <a:pt x="54" y="29"/>
                  </a:lnTo>
                  <a:lnTo>
                    <a:pt x="37" y="16"/>
                  </a:lnTo>
                  <a:lnTo>
                    <a:pt x="19" y="2"/>
                  </a:lnTo>
                  <a:lnTo>
                    <a:pt x="16" y="0"/>
                  </a:lnTo>
                  <a:lnTo>
                    <a:pt x="0" y="21"/>
                  </a:lnTo>
                  <a:lnTo>
                    <a:pt x="3" y="23"/>
                  </a:lnTo>
                  <a:lnTo>
                    <a:pt x="19" y="36"/>
                  </a:lnTo>
                  <a:lnTo>
                    <a:pt x="37" y="51"/>
                  </a:lnTo>
                  <a:lnTo>
                    <a:pt x="53" y="64"/>
                  </a:lnTo>
                  <a:lnTo>
                    <a:pt x="69" y="78"/>
                  </a:lnTo>
                  <a:lnTo>
                    <a:pt x="84" y="92"/>
                  </a:lnTo>
                  <a:lnTo>
                    <a:pt x="101" y="107"/>
                  </a:lnTo>
                  <a:lnTo>
                    <a:pt x="103" y="109"/>
                  </a:lnTo>
                  <a:lnTo>
                    <a:pt x="121" y="88"/>
                  </a:lnTo>
                  <a:close/>
                </a:path>
              </a:pathLst>
            </a:custGeom>
            <a:grpFill/>
            <a:ln w="9525">
              <a:noFill/>
              <a:round/>
            </a:ln>
          </p:spPr>
          <p:txBody>
            <a:bodyPr/>
            <a:lstStyle/>
            <a:p>
              <a:pPr>
                <a:defRPr/>
              </a:pPr>
              <a:endParaRPr lang="en-US">
                <a:cs typeface="+mn-ea"/>
              </a:endParaRPr>
            </a:p>
          </p:txBody>
        </p:sp>
        <p:sp>
          <p:nvSpPr>
            <p:cNvPr id="89" name="Freeform 33"/>
            <p:cNvSpPr/>
            <p:nvPr/>
          </p:nvSpPr>
          <p:spPr bwMode="auto">
            <a:xfrm>
              <a:off x="1931988" y="3919538"/>
              <a:ext cx="30163" cy="31750"/>
            </a:xfrm>
            <a:custGeom>
              <a:avLst/>
              <a:gdLst/>
              <a:ahLst/>
              <a:cxnLst>
                <a:cxn ang="0">
                  <a:pos x="112" y="100"/>
                </a:cxn>
                <a:cxn ang="0">
                  <a:pos x="104" y="91"/>
                </a:cxn>
                <a:cxn ang="0">
                  <a:pos x="90" y="75"/>
                </a:cxn>
                <a:cxn ang="0">
                  <a:pos x="76" y="59"/>
                </a:cxn>
                <a:cxn ang="0">
                  <a:pos x="62" y="44"/>
                </a:cxn>
                <a:cxn ang="0">
                  <a:pos x="48" y="30"/>
                </a:cxn>
                <a:cxn ang="0">
                  <a:pos x="34" y="15"/>
                </a:cxn>
                <a:cxn ang="0">
                  <a:pos x="18" y="0"/>
                </a:cxn>
                <a:cxn ang="0">
                  <a:pos x="0" y="19"/>
                </a:cxn>
                <a:cxn ang="0">
                  <a:pos x="13" y="33"/>
                </a:cxn>
                <a:cxn ang="0">
                  <a:pos x="27" y="48"/>
                </a:cxn>
                <a:cxn ang="0">
                  <a:pos x="42" y="64"/>
                </a:cxn>
                <a:cxn ang="0">
                  <a:pos x="56" y="78"/>
                </a:cxn>
                <a:cxn ang="0">
                  <a:pos x="69" y="93"/>
                </a:cxn>
                <a:cxn ang="0">
                  <a:pos x="82" y="108"/>
                </a:cxn>
                <a:cxn ang="0">
                  <a:pos x="91" y="119"/>
                </a:cxn>
                <a:cxn ang="0">
                  <a:pos x="112" y="100"/>
                </a:cxn>
              </a:cxnLst>
              <a:rect l="0" t="0" r="r" b="b"/>
              <a:pathLst>
                <a:path w="112" h="119">
                  <a:moveTo>
                    <a:pt x="112" y="100"/>
                  </a:moveTo>
                  <a:lnTo>
                    <a:pt x="104" y="91"/>
                  </a:lnTo>
                  <a:lnTo>
                    <a:pt x="90" y="75"/>
                  </a:lnTo>
                  <a:lnTo>
                    <a:pt x="76" y="59"/>
                  </a:lnTo>
                  <a:lnTo>
                    <a:pt x="62" y="44"/>
                  </a:lnTo>
                  <a:lnTo>
                    <a:pt x="48" y="30"/>
                  </a:lnTo>
                  <a:lnTo>
                    <a:pt x="34" y="15"/>
                  </a:lnTo>
                  <a:lnTo>
                    <a:pt x="18" y="0"/>
                  </a:lnTo>
                  <a:lnTo>
                    <a:pt x="0" y="19"/>
                  </a:lnTo>
                  <a:lnTo>
                    <a:pt x="13" y="33"/>
                  </a:lnTo>
                  <a:lnTo>
                    <a:pt x="27" y="48"/>
                  </a:lnTo>
                  <a:lnTo>
                    <a:pt x="42" y="64"/>
                  </a:lnTo>
                  <a:lnTo>
                    <a:pt x="56" y="78"/>
                  </a:lnTo>
                  <a:lnTo>
                    <a:pt x="69" y="93"/>
                  </a:lnTo>
                  <a:lnTo>
                    <a:pt x="82" y="108"/>
                  </a:lnTo>
                  <a:lnTo>
                    <a:pt x="91" y="119"/>
                  </a:lnTo>
                  <a:lnTo>
                    <a:pt x="112" y="100"/>
                  </a:lnTo>
                  <a:close/>
                </a:path>
              </a:pathLst>
            </a:custGeom>
            <a:grpFill/>
            <a:ln w="9525">
              <a:noFill/>
              <a:round/>
            </a:ln>
          </p:spPr>
          <p:txBody>
            <a:bodyPr/>
            <a:lstStyle/>
            <a:p>
              <a:pPr>
                <a:defRPr/>
              </a:pPr>
              <a:endParaRPr lang="en-US">
                <a:cs typeface="+mn-ea"/>
              </a:endParaRPr>
            </a:p>
          </p:txBody>
        </p:sp>
        <p:sp>
          <p:nvSpPr>
            <p:cNvPr id="90" name="Freeform 34"/>
            <p:cNvSpPr/>
            <p:nvPr/>
          </p:nvSpPr>
          <p:spPr bwMode="auto">
            <a:xfrm>
              <a:off x="1970088" y="3963988"/>
              <a:ext cx="26988" cy="33338"/>
            </a:xfrm>
            <a:custGeom>
              <a:avLst/>
              <a:gdLst/>
              <a:ahLst/>
              <a:cxnLst>
                <a:cxn ang="0">
                  <a:pos x="100" y="113"/>
                </a:cxn>
                <a:cxn ang="0">
                  <a:pos x="95" y="105"/>
                </a:cxn>
                <a:cxn ang="0">
                  <a:pos x="84" y="88"/>
                </a:cxn>
                <a:cxn ang="0">
                  <a:pos x="73" y="72"/>
                </a:cxn>
                <a:cxn ang="0">
                  <a:pos x="62" y="55"/>
                </a:cxn>
                <a:cxn ang="0">
                  <a:pos x="50" y="38"/>
                </a:cxn>
                <a:cxn ang="0">
                  <a:pos x="38" y="22"/>
                </a:cxn>
                <a:cxn ang="0">
                  <a:pos x="26" y="6"/>
                </a:cxn>
                <a:cxn ang="0">
                  <a:pos x="21" y="0"/>
                </a:cxn>
                <a:cxn ang="0">
                  <a:pos x="0" y="17"/>
                </a:cxn>
                <a:cxn ang="0">
                  <a:pos x="4" y="23"/>
                </a:cxn>
                <a:cxn ang="0">
                  <a:pos x="16" y="38"/>
                </a:cxn>
                <a:cxn ang="0">
                  <a:pos x="28" y="54"/>
                </a:cxn>
                <a:cxn ang="0">
                  <a:pos x="39" y="71"/>
                </a:cxn>
                <a:cxn ang="0">
                  <a:pos x="51" y="87"/>
                </a:cxn>
                <a:cxn ang="0">
                  <a:pos x="62" y="103"/>
                </a:cxn>
                <a:cxn ang="0">
                  <a:pos x="72" y="120"/>
                </a:cxn>
                <a:cxn ang="0">
                  <a:pos x="77" y="128"/>
                </a:cxn>
                <a:cxn ang="0">
                  <a:pos x="100" y="113"/>
                </a:cxn>
              </a:cxnLst>
              <a:rect l="0" t="0" r="r" b="b"/>
              <a:pathLst>
                <a:path w="100" h="128">
                  <a:moveTo>
                    <a:pt x="100" y="113"/>
                  </a:moveTo>
                  <a:lnTo>
                    <a:pt x="95" y="105"/>
                  </a:lnTo>
                  <a:lnTo>
                    <a:pt x="84" y="88"/>
                  </a:lnTo>
                  <a:lnTo>
                    <a:pt x="73" y="72"/>
                  </a:lnTo>
                  <a:lnTo>
                    <a:pt x="62" y="55"/>
                  </a:lnTo>
                  <a:lnTo>
                    <a:pt x="50" y="38"/>
                  </a:lnTo>
                  <a:lnTo>
                    <a:pt x="38" y="22"/>
                  </a:lnTo>
                  <a:lnTo>
                    <a:pt x="26" y="6"/>
                  </a:lnTo>
                  <a:lnTo>
                    <a:pt x="21" y="0"/>
                  </a:lnTo>
                  <a:lnTo>
                    <a:pt x="0" y="17"/>
                  </a:lnTo>
                  <a:lnTo>
                    <a:pt x="4" y="23"/>
                  </a:lnTo>
                  <a:lnTo>
                    <a:pt x="16" y="38"/>
                  </a:lnTo>
                  <a:lnTo>
                    <a:pt x="28" y="54"/>
                  </a:lnTo>
                  <a:lnTo>
                    <a:pt x="39" y="71"/>
                  </a:lnTo>
                  <a:lnTo>
                    <a:pt x="51" y="87"/>
                  </a:lnTo>
                  <a:lnTo>
                    <a:pt x="62" y="103"/>
                  </a:lnTo>
                  <a:lnTo>
                    <a:pt x="72" y="120"/>
                  </a:lnTo>
                  <a:lnTo>
                    <a:pt x="77" y="128"/>
                  </a:lnTo>
                  <a:lnTo>
                    <a:pt x="100" y="113"/>
                  </a:lnTo>
                  <a:close/>
                </a:path>
              </a:pathLst>
            </a:custGeom>
            <a:grpFill/>
            <a:ln w="9525">
              <a:noFill/>
              <a:round/>
            </a:ln>
          </p:spPr>
          <p:txBody>
            <a:bodyPr/>
            <a:lstStyle/>
            <a:p>
              <a:pPr>
                <a:defRPr/>
              </a:pPr>
              <a:endParaRPr lang="en-US">
                <a:cs typeface="+mn-ea"/>
              </a:endParaRPr>
            </a:p>
          </p:txBody>
        </p:sp>
        <p:sp>
          <p:nvSpPr>
            <p:cNvPr id="91" name="Freeform 35"/>
            <p:cNvSpPr/>
            <p:nvPr/>
          </p:nvSpPr>
          <p:spPr bwMode="auto">
            <a:xfrm>
              <a:off x="2001838" y="4011613"/>
              <a:ext cx="22225" cy="36513"/>
            </a:xfrm>
            <a:custGeom>
              <a:avLst/>
              <a:gdLst/>
              <a:ahLst/>
              <a:cxnLst>
                <a:cxn ang="0">
                  <a:pos x="84" y="122"/>
                </a:cxn>
                <a:cxn ang="0">
                  <a:pos x="80" y="114"/>
                </a:cxn>
                <a:cxn ang="0">
                  <a:pos x="72" y="96"/>
                </a:cxn>
                <a:cxn ang="0">
                  <a:pos x="64" y="77"/>
                </a:cxn>
                <a:cxn ang="0">
                  <a:pos x="55" y="60"/>
                </a:cxn>
                <a:cxn ang="0">
                  <a:pos x="46" y="42"/>
                </a:cxn>
                <a:cxn ang="0">
                  <a:pos x="37" y="24"/>
                </a:cxn>
                <a:cxn ang="0">
                  <a:pos x="27" y="7"/>
                </a:cxn>
                <a:cxn ang="0">
                  <a:pos x="23" y="0"/>
                </a:cxn>
                <a:cxn ang="0">
                  <a:pos x="0" y="13"/>
                </a:cxn>
                <a:cxn ang="0">
                  <a:pos x="4" y="20"/>
                </a:cxn>
                <a:cxn ang="0">
                  <a:pos x="13" y="38"/>
                </a:cxn>
                <a:cxn ang="0">
                  <a:pos x="22" y="55"/>
                </a:cxn>
                <a:cxn ang="0">
                  <a:pos x="30" y="72"/>
                </a:cxn>
                <a:cxn ang="0">
                  <a:pos x="40" y="90"/>
                </a:cxn>
                <a:cxn ang="0">
                  <a:pos x="48" y="107"/>
                </a:cxn>
                <a:cxn ang="0">
                  <a:pos x="56" y="125"/>
                </a:cxn>
                <a:cxn ang="0">
                  <a:pos x="60" y="133"/>
                </a:cxn>
                <a:cxn ang="0">
                  <a:pos x="84" y="122"/>
                </a:cxn>
              </a:cxnLst>
              <a:rect l="0" t="0" r="r" b="b"/>
              <a:pathLst>
                <a:path w="84" h="133">
                  <a:moveTo>
                    <a:pt x="84" y="122"/>
                  </a:moveTo>
                  <a:lnTo>
                    <a:pt x="80" y="114"/>
                  </a:lnTo>
                  <a:lnTo>
                    <a:pt x="72" y="96"/>
                  </a:lnTo>
                  <a:lnTo>
                    <a:pt x="64" y="77"/>
                  </a:lnTo>
                  <a:lnTo>
                    <a:pt x="55" y="60"/>
                  </a:lnTo>
                  <a:lnTo>
                    <a:pt x="46" y="42"/>
                  </a:lnTo>
                  <a:lnTo>
                    <a:pt x="37" y="24"/>
                  </a:lnTo>
                  <a:lnTo>
                    <a:pt x="27" y="7"/>
                  </a:lnTo>
                  <a:lnTo>
                    <a:pt x="23" y="0"/>
                  </a:lnTo>
                  <a:lnTo>
                    <a:pt x="0" y="13"/>
                  </a:lnTo>
                  <a:lnTo>
                    <a:pt x="4" y="20"/>
                  </a:lnTo>
                  <a:lnTo>
                    <a:pt x="13" y="38"/>
                  </a:lnTo>
                  <a:lnTo>
                    <a:pt x="22" y="55"/>
                  </a:lnTo>
                  <a:lnTo>
                    <a:pt x="30" y="72"/>
                  </a:lnTo>
                  <a:lnTo>
                    <a:pt x="40" y="90"/>
                  </a:lnTo>
                  <a:lnTo>
                    <a:pt x="48" y="107"/>
                  </a:lnTo>
                  <a:lnTo>
                    <a:pt x="56" y="125"/>
                  </a:lnTo>
                  <a:lnTo>
                    <a:pt x="60" y="133"/>
                  </a:lnTo>
                  <a:lnTo>
                    <a:pt x="84" y="122"/>
                  </a:lnTo>
                  <a:close/>
                </a:path>
              </a:pathLst>
            </a:custGeom>
            <a:grpFill/>
            <a:ln w="9525">
              <a:noFill/>
              <a:round/>
            </a:ln>
          </p:spPr>
          <p:txBody>
            <a:bodyPr/>
            <a:lstStyle/>
            <a:p>
              <a:pPr>
                <a:defRPr/>
              </a:pPr>
              <a:endParaRPr lang="en-US">
                <a:cs typeface="+mn-ea"/>
              </a:endParaRPr>
            </a:p>
          </p:txBody>
        </p:sp>
        <p:sp>
          <p:nvSpPr>
            <p:cNvPr id="92" name="Freeform 36"/>
            <p:cNvSpPr/>
            <p:nvPr/>
          </p:nvSpPr>
          <p:spPr bwMode="auto">
            <a:xfrm>
              <a:off x="2025650" y="4064001"/>
              <a:ext cx="17463" cy="36513"/>
            </a:xfrm>
            <a:custGeom>
              <a:avLst/>
              <a:gdLst/>
              <a:ahLst/>
              <a:cxnLst>
                <a:cxn ang="0">
                  <a:pos x="68" y="130"/>
                </a:cxn>
                <a:cxn ang="0">
                  <a:pos x="65" y="122"/>
                </a:cxn>
                <a:cxn ang="0">
                  <a:pos x="60" y="103"/>
                </a:cxn>
                <a:cxn ang="0">
                  <a:pos x="54" y="83"/>
                </a:cxn>
                <a:cxn ang="0">
                  <a:pos x="47" y="64"/>
                </a:cxn>
                <a:cxn ang="0">
                  <a:pos x="41" y="44"/>
                </a:cxn>
                <a:cxn ang="0">
                  <a:pos x="34" y="26"/>
                </a:cxn>
                <a:cxn ang="0">
                  <a:pos x="28" y="7"/>
                </a:cxn>
                <a:cxn ang="0">
                  <a:pos x="25" y="0"/>
                </a:cxn>
                <a:cxn ang="0">
                  <a:pos x="0" y="10"/>
                </a:cxn>
                <a:cxn ang="0">
                  <a:pos x="3" y="16"/>
                </a:cxn>
                <a:cxn ang="0">
                  <a:pos x="9" y="35"/>
                </a:cxn>
                <a:cxn ang="0">
                  <a:pos x="16" y="54"/>
                </a:cxn>
                <a:cxn ang="0">
                  <a:pos x="22" y="72"/>
                </a:cxn>
                <a:cxn ang="0">
                  <a:pos x="28" y="91"/>
                </a:cxn>
                <a:cxn ang="0">
                  <a:pos x="33" y="110"/>
                </a:cxn>
                <a:cxn ang="0">
                  <a:pos x="39" y="129"/>
                </a:cxn>
                <a:cxn ang="0">
                  <a:pos x="41" y="137"/>
                </a:cxn>
                <a:cxn ang="0">
                  <a:pos x="68" y="130"/>
                </a:cxn>
              </a:cxnLst>
              <a:rect l="0" t="0" r="r" b="b"/>
              <a:pathLst>
                <a:path w="68" h="137">
                  <a:moveTo>
                    <a:pt x="68" y="130"/>
                  </a:moveTo>
                  <a:lnTo>
                    <a:pt x="65" y="122"/>
                  </a:lnTo>
                  <a:lnTo>
                    <a:pt x="60" y="103"/>
                  </a:lnTo>
                  <a:lnTo>
                    <a:pt x="54" y="83"/>
                  </a:lnTo>
                  <a:lnTo>
                    <a:pt x="47" y="64"/>
                  </a:lnTo>
                  <a:lnTo>
                    <a:pt x="41" y="44"/>
                  </a:lnTo>
                  <a:lnTo>
                    <a:pt x="34" y="26"/>
                  </a:lnTo>
                  <a:lnTo>
                    <a:pt x="28" y="7"/>
                  </a:lnTo>
                  <a:lnTo>
                    <a:pt x="25" y="0"/>
                  </a:lnTo>
                  <a:lnTo>
                    <a:pt x="0" y="10"/>
                  </a:lnTo>
                  <a:lnTo>
                    <a:pt x="3" y="16"/>
                  </a:lnTo>
                  <a:lnTo>
                    <a:pt x="9" y="35"/>
                  </a:lnTo>
                  <a:lnTo>
                    <a:pt x="16" y="54"/>
                  </a:lnTo>
                  <a:lnTo>
                    <a:pt x="22" y="72"/>
                  </a:lnTo>
                  <a:lnTo>
                    <a:pt x="28" y="91"/>
                  </a:lnTo>
                  <a:lnTo>
                    <a:pt x="33" y="110"/>
                  </a:lnTo>
                  <a:lnTo>
                    <a:pt x="39" y="129"/>
                  </a:lnTo>
                  <a:lnTo>
                    <a:pt x="41" y="137"/>
                  </a:lnTo>
                  <a:lnTo>
                    <a:pt x="68" y="130"/>
                  </a:lnTo>
                  <a:close/>
                </a:path>
              </a:pathLst>
            </a:custGeom>
            <a:grpFill/>
            <a:ln w="9525">
              <a:noFill/>
              <a:round/>
            </a:ln>
          </p:spPr>
          <p:txBody>
            <a:bodyPr/>
            <a:lstStyle/>
            <a:p>
              <a:pPr>
                <a:defRPr/>
              </a:pPr>
              <a:endParaRPr lang="en-US">
                <a:cs typeface="+mn-ea"/>
              </a:endParaRPr>
            </a:p>
          </p:txBody>
        </p:sp>
        <p:sp>
          <p:nvSpPr>
            <p:cNvPr id="93" name="Freeform 37"/>
            <p:cNvSpPr/>
            <p:nvPr/>
          </p:nvSpPr>
          <p:spPr bwMode="auto">
            <a:xfrm>
              <a:off x="2041525" y="4119563"/>
              <a:ext cx="12700" cy="38100"/>
            </a:xfrm>
            <a:custGeom>
              <a:avLst/>
              <a:gdLst/>
              <a:ahLst/>
              <a:cxnLst>
                <a:cxn ang="0">
                  <a:pos x="51" y="135"/>
                </a:cxn>
                <a:cxn ang="0">
                  <a:pos x="50" y="132"/>
                </a:cxn>
                <a:cxn ang="0">
                  <a:pos x="48" y="112"/>
                </a:cxn>
                <a:cxn ang="0">
                  <a:pos x="44" y="91"/>
                </a:cxn>
                <a:cxn ang="0">
                  <a:pos x="40" y="71"/>
                </a:cxn>
                <a:cxn ang="0">
                  <a:pos x="36" y="51"/>
                </a:cxn>
                <a:cxn ang="0">
                  <a:pos x="33" y="30"/>
                </a:cxn>
                <a:cxn ang="0">
                  <a:pos x="28" y="10"/>
                </a:cxn>
                <a:cxn ang="0">
                  <a:pos x="26" y="0"/>
                </a:cxn>
                <a:cxn ang="0">
                  <a:pos x="0" y="6"/>
                </a:cxn>
                <a:cxn ang="0">
                  <a:pos x="2" y="16"/>
                </a:cxn>
                <a:cxn ang="0">
                  <a:pos x="6" y="35"/>
                </a:cxn>
                <a:cxn ang="0">
                  <a:pos x="10" y="56"/>
                </a:cxn>
                <a:cxn ang="0">
                  <a:pos x="14" y="76"/>
                </a:cxn>
                <a:cxn ang="0">
                  <a:pos x="17" y="95"/>
                </a:cxn>
                <a:cxn ang="0">
                  <a:pos x="20" y="116"/>
                </a:cxn>
                <a:cxn ang="0">
                  <a:pos x="23" y="136"/>
                </a:cxn>
                <a:cxn ang="0">
                  <a:pos x="23" y="138"/>
                </a:cxn>
                <a:cxn ang="0">
                  <a:pos x="51" y="135"/>
                </a:cxn>
              </a:cxnLst>
              <a:rect l="0" t="0" r="r" b="b"/>
              <a:pathLst>
                <a:path w="51" h="138">
                  <a:moveTo>
                    <a:pt x="51" y="135"/>
                  </a:moveTo>
                  <a:lnTo>
                    <a:pt x="50" y="132"/>
                  </a:lnTo>
                  <a:lnTo>
                    <a:pt x="48" y="112"/>
                  </a:lnTo>
                  <a:lnTo>
                    <a:pt x="44" y="91"/>
                  </a:lnTo>
                  <a:lnTo>
                    <a:pt x="40" y="71"/>
                  </a:lnTo>
                  <a:lnTo>
                    <a:pt x="36" y="51"/>
                  </a:lnTo>
                  <a:lnTo>
                    <a:pt x="33" y="30"/>
                  </a:lnTo>
                  <a:lnTo>
                    <a:pt x="28" y="10"/>
                  </a:lnTo>
                  <a:lnTo>
                    <a:pt x="26" y="0"/>
                  </a:lnTo>
                  <a:lnTo>
                    <a:pt x="0" y="6"/>
                  </a:lnTo>
                  <a:lnTo>
                    <a:pt x="2" y="16"/>
                  </a:lnTo>
                  <a:lnTo>
                    <a:pt x="6" y="35"/>
                  </a:lnTo>
                  <a:lnTo>
                    <a:pt x="10" y="56"/>
                  </a:lnTo>
                  <a:lnTo>
                    <a:pt x="14" y="76"/>
                  </a:lnTo>
                  <a:lnTo>
                    <a:pt x="17" y="95"/>
                  </a:lnTo>
                  <a:lnTo>
                    <a:pt x="20" y="116"/>
                  </a:lnTo>
                  <a:lnTo>
                    <a:pt x="23" y="136"/>
                  </a:lnTo>
                  <a:lnTo>
                    <a:pt x="23" y="138"/>
                  </a:lnTo>
                  <a:lnTo>
                    <a:pt x="51" y="135"/>
                  </a:lnTo>
                  <a:close/>
                </a:path>
              </a:pathLst>
            </a:custGeom>
            <a:grpFill/>
            <a:ln w="9525">
              <a:noFill/>
              <a:round/>
            </a:ln>
          </p:spPr>
          <p:txBody>
            <a:bodyPr/>
            <a:lstStyle/>
            <a:p>
              <a:pPr>
                <a:defRPr/>
              </a:pPr>
              <a:endParaRPr lang="en-US">
                <a:cs typeface="+mn-ea"/>
              </a:endParaRPr>
            </a:p>
          </p:txBody>
        </p:sp>
        <p:sp>
          <p:nvSpPr>
            <p:cNvPr id="94" name="Freeform 38"/>
            <p:cNvSpPr/>
            <p:nvPr/>
          </p:nvSpPr>
          <p:spPr bwMode="auto">
            <a:xfrm>
              <a:off x="2049463" y="4178301"/>
              <a:ext cx="9525" cy="36513"/>
            </a:xfrm>
            <a:custGeom>
              <a:avLst/>
              <a:gdLst/>
              <a:ahLst/>
              <a:cxnLst>
                <a:cxn ang="0">
                  <a:pos x="34" y="136"/>
                </a:cxn>
                <a:cxn ang="0">
                  <a:pos x="34" y="129"/>
                </a:cxn>
                <a:cxn ang="0">
                  <a:pos x="34" y="107"/>
                </a:cxn>
                <a:cxn ang="0">
                  <a:pos x="33" y="85"/>
                </a:cxn>
                <a:cxn ang="0">
                  <a:pos x="32" y="64"/>
                </a:cxn>
                <a:cxn ang="0">
                  <a:pos x="31" y="42"/>
                </a:cxn>
                <a:cxn ang="0">
                  <a:pos x="29" y="21"/>
                </a:cxn>
                <a:cxn ang="0">
                  <a:pos x="28" y="0"/>
                </a:cxn>
                <a:cxn ang="0">
                  <a:pos x="0" y="2"/>
                </a:cxn>
                <a:cxn ang="0">
                  <a:pos x="2" y="23"/>
                </a:cxn>
                <a:cxn ang="0">
                  <a:pos x="3" y="43"/>
                </a:cxn>
                <a:cxn ang="0">
                  <a:pos x="4" y="65"/>
                </a:cxn>
                <a:cxn ang="0">
                  <a:pos x="5" y="86"/>
                </a:cxn>
                <a:cxn ang="0">
                  <a:pos x="6" y="108"/>
                </a:cxn>
                <a:cxn ang="0">
                  <a:pos x="7" y="129"/>
                </a:cxn>
                <a:cxn ang="0">
                  <a:pos x="7" y="137"/>
                </a:cxn>
                <a:cxn ang="0">
                  <a:pos x="34" y="136"/>
                </a:cxn>
              </a:cxnLst>
              <a:rect l="0" t="0" r="r" b="b"/>
              <a:pathLst>
                <a:path w="34" h="137">
                  <a:moveTo>
                    <a:pt x="34" y="136"/>
                  </a:moveTo>
                  <a:lnTo>
                    <a:pt x="34" y="129"/>
                  </a:lnTo>
                  <a:lnTo>
                    <a:pt x="34" y="107"/>
                  </a:lnTo>
                  <a:lnTo>
                    <a:pt x="33" y="85"/>
                  </a:lnTo>
                  <a:lnTo>
                    <a:pt x="32" y="64"/>
                  </a:lnTo>
                  <a:lnTo>
                    <a:pt x="31" y="42"/>
                  </a:lnTo>
                  <a:lnTo>
                    <a:pt x="29" y="21"/>
                  </a:lnTo>
                  <a:lnTo>
                    <a:pt x="28" y="0"/>
                  </a:lnTo>
                  <a:lnTo>
                    <a:pt x="0" y="2"/>
                  </a:lnTo>
                  <a:lnTo>
                    <a:pt x="2" y="23"/>
                  </a:lnTo>
                  <a:lnTo>
                    <a:pt x="3" y="43"/>
                  </a:lnTo>
                  <a:lnTo>
                    <a:pt x="4" y="65"/>
                  </a:lnTo>
                  <a:lnTo>
                    <a:pt x="5" y="86"/>
                  </a:lnTo>
                  <a:lnTo>
                    <a:pt x="6" y="108"/>
                  </a:lnTo>
                  <a:lnTo>
                    <a:pt x="7" y="129"/>
                  </a:lnTo>
                  <a:lnTo>
                    <a:pt x="7" y="137"/>
                  </a:lnTo>
                  <a:lnTo>
                    <a:pt x="34" y="136"/>
                  </a:lnTo>
                  <a:close/>
                </a:path>
              </a:pathLst>
            </a:custGeom>
            <a:grpFill/>
            <a:ln w="9525">
              <a:noFill/>
              <a:round/>
            </a:ln>
          </p:spPr>
          <p:txBody>
            <a:bodyPr/>
            <a:lstStyle/>
            <a:p>
              <a:pPr>
                <a:defRPr/>
              </a:pPr>
              <a:endParaRPr lang="en-US">
                <a:cs typeface="+mn-ea"/>
              </a:endParaRPr>
            </a:p>
          </p:txBody>
        </p:sp>
        <p:sp>
          <p:nvSpPr>
            <p:cNvPr id="95" name="Freeform 39"/>
            <p:cNvSpPr/>
            <p:nvPr/>
          </p:nvSpPr>
          <p:spPr bwMode="auto">
            <a:xfrm>
              <a:off x="2049463" y="4235451"/>
              <a:ext cx="9525" cy="36513"/>
            </a:xfrm>
            <a:custGeom>
              <a:avLst/>
              <a:gdLst/>
              <a:ahLst/>
              <a:cxnLst>
                <a:cxn ang="0">
                  <a:pos x="27" y="137"/>
                </a:cxn>
                <a:cxn ang="0">
                  <a:pos x="27" y="135"/>
                </a:cxn>
                <a:cxn ang="0">
                  <a:pos x="29" y="113"/>
                </a:cxn>
                <a:cxn ang="0">
                  <a:pos x="31" y="89"/>
                </a:cxn>
                <a:cxn ang="0">
                  <a:pos x="32" y="67"/>
                </a:cxn>
                <a:cxn ang="0">
                  <a:pos x="33" y="45"/>
                </a:cxn>
                <a:cxn ang="0">
                  <a:pos x="34" y="22"/>
                </a:cxn>
                <a:cxn ang="0">
                  <a:pos x="35" y="1"/>
                </a:cxn>
                <a:cxn ang="0">
                  <a:pos x="7" y="0"/>
                </a:cxn>
                <a:cxn ang="0">
                  <a:pos x="7" y="21"/>
                </a:cxn>
                <a:cxn ang="0">
                  <a:pos x="6" y="43"/>
                </a:cxn>
                <a:cxn ang="0">
                  <a:pos x="5" y="65"/>
                </a:cxn>
                <a:cxn ang="0">
                  <a:pos x="3" y="87"/>
                </a:cxn>
                <a:cxn ang="0">
                  <a:pos x="2" y="111"/>
                </a:cxn>
                <a:cxn ang="0">
                  <a:pos x="0" y="133"/>
                </a:cxn>
                <a:cxn ang="0">
                  <a:pos x="0" y="135"/>
                </a:cxn>
                <a:cxn ang="0">
                  <a:pos x="27" y="137"/>
                </a:cxn>
              </a:cxnLst>
              <a:rect l="0" t="0" r="r" b="b"/>
              <a:pathLst>
                <a:path w="35" h="137">
                  <a:moveTo>
                    <a:pt x="27" y="137"/>
                  </a:moveTo>
                  <a:lnTo>
                    <a:pt x="27" y="135"/>
                  </a:lnTo>
                  <a:lnTo>
                    <a:pt x="29" y="113"/>
                  </a:lnTo>
                  <a:lnTo>
                    <a:pt x="31" y="89"/>
                  </a:lnTo>
                  <a:lnTo>
                    <a:pt x="32" y="67"/>
                  </a:lnTo>
                  <a:lnTo>
                    <a:pt x="33" y="45"/>
                  </a:lnTo>
                  <a:lnTo>
                    <a:pt x="34" y="22"/>
                  </a:lnTo>
                  <a:lnTo>
                    <a:pt x="35" y="1"/>
                  </a:lnTo>
                  <a:lnTo>
                    <a:pt x="7" y="0"/>
                  </a:lnTo>
                  <a:lnTo>
                    <a:pt x="7" y="21"/>
                  </a:lnTo>
                  <a:lnTo>
                    <a:pt x="6" y="43"/>
                  </a:lnTo>
                  <a:lnTo>
                    <a:pt x="5" y="65"/>
                  </a:lnTo>
                  <a:lnTo>
                    <a:pt x="3" y="87"/>
                  </a:lnTo>
                  <a:lnTo>
                    <a:pt x="2" y="111"/>
                  </a:lnTo>
                  <a:lnTo>
                    <a:pt x="0" y="133"/>
                  </a:lnTo>
                  <a:lnTo>
                    <a:pt x="0" y="135"/>
                  </a:lnTo>
                  <a:lnTo>
                    <a:pt x="27" y="137"/>
                  </a:lnTo>
                  <a:close/>
                </a:path>
              </a:pathLst>
            </a:custGeom>
            <a:grpFill/>
            <a:ln w="9525">
              <a:noFill/>
              <a:round/>
            </a:ln>
          </p:spPr>
          <p:txBody>
            <a:bodyPr/>
            <a:lstStyle/>
            <a:p>
              <a:pPr>
                <a:defRPr/>
              </a:pPr>
              <a:endParaRPr lang="en-US">
                <a:cs typeface="+mn-ea"/>
              </a:endParaRPr>
            </a:p>
          </p:txBody>
        </p:sp>
        <p:sp>
          <p:nvSpPr>
            <p:cNvPr id="96" name="Freeform 40"/>
            <p:cNvSpPr/>
            <p:nvPr/>
          </p:nvSpPr>
          <p:spPr bwMode="auto">
            <a:xfrm>
              <a:off x="2041525" y="4292601"/>
              <a:ext cx="12700" cy="36513"/>
            </a:xfrm>
            <a:custGeom>
              <a:avLst/>
              <a:gdLst/>
              <a:ahLst/>
              <a:cxnLst>
                <a:cxn ang="0">
                  <a:pos x="27" y="138"/>
                </a:cxn>
                <a:cxn ang="0">
                  <a:pos x="28" y="132"/>
                </a:cxn>
                <a:cxn ang="0">
                  <a:pos x="32" y="108"/>
                </a:cxn>
                <a:cxn ang="0">
                  <a:pos x="36" y="84"/>
                </a:cxn>
                <a:cxn ang="0">
                  <a:pos x="39" y="60"/>
                </a:cxn>
                <a:cxn ang="0">
                  <a:pos x="43" y="36"/>
                </a:cxn>
                <a:cxn ang="0">
                  <a:pos x="46" y="13"/>
                </a:cxn>
                <a:cxn ang="0">
                  <a:pos x="48" y="3"/>
                </a:cxn>
                <a:cxn ang="0">
                  <a:pos x="20" y="0"/>
                </a:cxn>
                <a:cxn ang="0">
                  <a:pos x="19" y="9"/>
                </a:cxn>
                <a:cxn ang="0">
                  <a:pos x="16" y="32"/>
                </a:cxn>
                <a:cxn ang="0">
                  <a:pos x="13" y="56"/>
                </a:cxn>
                <a:cxn ang="0">
                  <a:pos x="9" y="79"/>
                </a:cxn>
                <a:cxn ang="0">
                  <a:pos x="5" y="104"/>
                </a:cxn>
                <a:cxn ang="0">
                  <a:pos x="1" y="127"/>
                </a:cxn>
                <a:cxn ang="0">
                  <a:pos x="0" y="133"/>
                </a:cxn>
                <a:cxn ang="0">
                  <a:pos x="27" y="138"/>
                </a:cxn>
              </a:cxnLst>
              <a:rect l="0" t="0" r="r" b="b"/>
              <a:pathLst>
                <a:path w="48" h="138">
                  <a:moveTo>
                    <a:pt x="27" y="138"/>
                  </a:moveTo>
                  <a:lnTo>
                    <a:pt x="28" y="132"/>
                  </a:lnTo>
                  <a:lnTo>
                    <a:pt x="32" y="108"/>
                  </a:lnTo>
                  <a:lnTo>
                    <a:pt x="36" y="84"/>
                  </a:lnTo>
                  <a:lnTo>
                    <a:pt x="39" y="60"/>
                  </a:lnTo>
                  <a:lnTo>
                    <a:pt x="43" y="36"/>
                  </a:lnTo>
                  <a:lnTo>
                    <a:pt x="46" y="13"/>
                  </a:lnTo>
                  <a:lnTo>
                    <a:pt x="48" y="3"/>
                  </a:lnTo>
                  <a:lnTo>
                    <a:pt x="20" y="0"/>
                  </a:lnTo>
                  <a:lnTo>
                    <a:pt x="19" y="9"/>
                  </a:lnTo>
                  <a:lnTo>
                    <a:pt x="16" y="32"/>
                  </a:lnTo>
                  <a:lnTo>
                    <a:pt x="13" y="56"/>
                  </a:lnTo>
                  <a:lnTo>
                    <a:pt x="9" y="79"/>
                  </a:lnTo>
                  <a:lnTo>
                    <a:pt x="5" y="104"/>
                  </a:lnTo>
                  <a:lnTo>
                    <a:pt x="1" y="127"/>
                  </a:lnTo>
                  <a:lnTo>
                    <a:pt x="0" y="133"/>
                  </a:lnTo>
                  <a:lnTo>
                    <a:pt x="27" y="138"/>
                  </a:lnTo>
                  <a:close/>
                </a:path>
              </a:pathLst>
            </a:custGeom>
            <a:grpFill/>
            <a:ln w="9525">
              <a:noFill/>
              <a:round/>
            </a:ln>
          </p:spPr>
          <p:txBody>
            <a:bodyPr/>
            <a:lstStyle/>
            <a:p>
              <a:pPr>
                <a:defRPr/>
              </a:pPr>
              <a:endParaRPr lang="en-US">
                <a:cs typeface="+mn-ea"/>
              </a:endParaRPr>
            </a:p>
          </p:txBody>
        </p:sp>
        <p:sp>
          <p:nvSpPr>
            <p:cNvPr id="97" name="Freeform 41"/>
            <p:cNvSpPr/>
            <p:nvPr/>
          </p:nvSpPr>
          <p:spPr bwMode="auto">
            <a:xfrm>
              <a:off x="2030413" y="4348163"/>
              <a:ext cx="14288" cy="38100"/>
            </a:xfrm>
            <a:custGeom>
              <a:avLst/>
              <a:gdLst/>
              <a:ahLst/>
              <a:cxnLst>
                <a:cxn ang="0">
                  <a:pos x="26" y="138"/>
                </a:cxn>
                <a:cxn ang="0">
                  <a:pos x="32" y="116"/>
                </a:cxn>
                <a:cxn ang="0">
                  <a:pos x="39" y="91"/>
                </a:cxn>
                <a:cxn ang="0">
                  <a:pos x="44" y="66"/>
                </a:cxn>
                <a:cxn ang="0">
                  <a:pos x="50" y="41"/>
                </a:cxn>
                <a:cxn ang="0">
                  <a:pos x="55" y="16"/>
                </a:cxn>
                <a:cxn ang="0">
                  <a:pos x="57" y="6"/>
                </a:cxn>
                <a:cxn ang="0">
                  <a:pos x="30" y="0"/>
                </a:cxn>
                <a:cxn ang="0">
                  <a:pos x="28" y="11"/>
                </a:cxn>
                <a:cxn ang="0">
                  <a:pos x="23" y="35"/>
                </a:cxn>
                <a:cxn ang="0">
                  <a:pos x="17" y="60"/>
                </a:cxn>
                <a:cxn ang="0">
                  <a:pos x="12" y="84"/>
                </a:cxn>
                <a:cxn ang="0">
                  <a:pos x="6" y="109"/>
                </a:cxn>
                <a:cxn ang="0">
                  <a:pos x="0" y="132"/>
                </a:cxn>
                <a:cxn ang="0">
                  <a:pos x="26" y="138"/>
                </a:cxn>
              </a:cxnLst>
              <a:rect l="0" t="0" r="r" b="b"/>
              <a:pathLst>
                <a:path w="57" h="138">
                  <a:moveTo>
                    <a:pt x="26" y="138"/>
                  </a:moveTo>
                  <a:lnTo>
                    <a:pt x="32" y="116"/>
                  </a:lnTo>
                  <a:lnTo>
                    <a:pt x="39" y="91"/>
                  </a:lnTo>
                  <a:lnTo>
                    <a:pt x="44" y="66"/>
                  </a:lnTo>
                  <a:lnTo>
                    <a:pt x="50" y="41"/>
                  </a:lnTo>
                  <a:lnTo>
                    <a:pt x="55" y="16"/>
                  </a:lnTo>
                  <a:lnTo>
                    <a:pt x="57" y="6"/>
                  </a:lnTo>
                  <a:lnTo>
                    <a:pt x="30" y="0"/>
                  </a:lnTo>
                  <a:lnTo>
                    <a:pt x="28" y="11"/>
                  </a:lnTo>
                  <a:lnTo>
                    <a:pt x="23" y="35"/>
                  </a:lnTo>
                  <a:lnTo>
                    <a:pt x="17" y="60"/>
                  </a:lnTo>
                  <a:lnTo>
                    <a:pt x="12" y="84"/>
                  </a:lnTo>
                  <a:lnTo>
                    <a:pt x="6" y="109"/>
                  </a:lnTo>
                  <a:lnTo>
                    <a:pt x="0" y="132"/>
                  </a:lnTo>
                  <a:lnTo>
                    <a:pt x="26" y="138"/>
                  </a:lnTo>
                  <a:close/>
                </a:path>
              </a:pathLst>
            </a:custGeom>
            <a:grpFill/>
            <a:ln w="9525">
              <a:noFill/>
              <a:round/>
            </a:ln>
          </p:spPr>
          <p:txBody>
            <a:bodyPr/>
            <a:lstStyle/>
            <a:p>
              <a:pPr>
                <a:defRPr/>
              </a:pPr>
              <a:endParaRPr lang="en-US">
                <a:cs typeface="+mn-ea"/>
              </a:endParaRPr>
            </a:p>
          </p:txBody>
        </p:sp>
        <p:sp>
          <p:nvSpPr>
            <p:cNvPr id="98" name="Freeform 42"/>
            <p:cNvSpPr/>
            <p:nvPr/>
          </p:nvSpPr>
          <p:spPr bwMode="auto">
            <a:xfrm>
              <a:off x="2014538" y="4405313"/>
              <a:ext cx="15875" cy="36513"/>
            </a:xfrm>
            <a:custGeom>
              <a:avLst/>
              <a:gdLst/>
              <a:ahLst/>
              <a:cxnLst>
                <a:cxn ang="0">
                  <a:pos x="25" y="137"/>
                </a:cxn>
                <a:cxn ang="0">
                  <a:pos x="26" y="135"/>
                </a:cxn>
                <a:cxn ang="0">
                  <a:pos x="34" y="109"/>
                </a:cxn>
                <a:cxn ang="0">
                  <a:pos x="43" y="83"/>
                </a:cxn>
                <a:cxn ang="0">
                  <a:pos x="51" y="57"/>
                </a:cxn>
                <a:cxn ang="0">
                  <a:pos x="58" y="31"/>
                </a:cxn>
                <a:cxn ang="0">
                  <a:pos x="65" y="7"/>
                </a:cxn>
                <a:cxn ang="0">
                  <a:pos x="38" y="0"/>
                </a:cxn>
                <a:cxn ang="0">
                  <a:pos x="32" y="24"/>
                </a:cxn>
                <a:cxn ang="0">
                  <a:pos x="24" y="50"/>
                </a:cxn>
                <a:cxn ang="0">
                  <a:pos x="17" y="75"/>
                </a:cxn>
                <a:cxn ang="0">
                  <a:pos x="9" y="101"/>
                </a:cxn>
                <a:cxn ang="0">
                  <a:pos x="1" y="127"/>
                </a:cxn>
                <a:cxn ang="0">
                  <a:pos x="0" y="129"/>
                </a:cxn>
                <a:cxn ang="0">
                  <a:pos x="25" y="137"/>
                </a:cxn>
              </a:cxnLst>
              <a:rect l="0" t="0" r="r" b="b"/>
              <a:pathLst>
                <a:path w="65" h="137">
                  <a:moveTo>
                    <a:pt x="25" y="137"/>
                  </a:moveTo>
                  <a:lnTo>
                    <a:pt x="26" y="135"/>
                  </a:lnTo>
                  <a:lnTo>
                    <a:pt x="34" y="109"/>
                  </a:lnTo>
                  <a:lnTo>
                    <a:pt x="43" y="83"/>
                  </a:lnTo>
                  <a:lnTo>
                    <a:pt x="51" y="57"/>
                  </a:lnTo>
                  <a:lnTo>
                    <a:pt x="58" y="31"/>
                  </a:lnTo>
                  <a:lnTo>
                    <a:pt x="65" y="7"/>
                  </a:lnTo>
                  <a:lnTo>
                    <a:pt x="38" y="0"/>
                  </a:lnTo>
                  <a:lnTo>
                    <a:pt x="32" y="24"/>
                  </a:lnTo>
                  <a:lnTo>
                    <a:pt x="24" y="50"/>
                  </a:lnTo>
                  <a:lnTo>
                    <a:pt x="17" y="75"/>
                  </a:lnTo>
                  <a:lnTo>
                    <a:pt x="9" y="101"/>
                  </a:lnTo>
                  <a:lnTo>
                    <a:pt x="1" y="127"/>
                  </a:lnTo>
                  <a:lnTo>
                    <a:pt x="0" y="129"/>
                  </a:lnTo>
                  <a:lnTo>
                    <a:pt x="25" y="137"/>
                  </a:lnTo>
                  <a:close/>
                </a:path>
              </a:pathLst>
            </a:custGeom>
            <a:grpFill/>
            <a:ln w="9525">
              <a:noFill/>
              <a:round/>
            </a:ln>
          </p:spPr>
          <p:txBody>
            <a:bodyPr/>
            <a:lstStyle/>
            <a:p>
              <a:pPr>
                <a:defRPr/>
              </a:pPr>
              <a:endParaRPr lang="en-US">
                <a:cs typeface="+mn-ea"/>
              </a:endParaRPr>
            </a:p>
          </p:txBody>
        </p:sp>
        <p:sp>
          <p:nvSpPr>
            <p:cNvPr id="99" name="Rectangle 43"/>
            <p:cNvSpPr>
              <a:spLocks noChangeArrowheads="1"/>
            </p:cNvSpPr>
            <p:nvPr/>
          </p:nvSpPr>
          <p:spPr bwMode="auto">
            <a:xfrm>
              <a:off x="3605213" y="1144588"/>
              <a:ext cx="19050" cy="1001713"/>
            </a:xfrm>
            <a:prstGeom prst="rect">
              <a:avLst/>
            </a:prstGeom>
            <a:grpFill/>
            <a:ln w="9525">
              <a:noFill/>
              <a:miter lim="800000"/>
            </a:ln>
          </p:spPr>
          <p:txBody>
            <a:bodyPr/>
            <a:lstStyle/>
            <a:p>
              <a:pPr>
                <a:defRPr/>
              </a:pPr>
              <a:endParaRPr lang="en-US">
                <a:cs typeface="+mn-ea"/>
              </a:endParaRPr>
            </a:p>
          </p:txBody>
        </p:sp>
        <p:sp>
          <p:nvSpPr>
            <p:cNvPr id="100" name="Rectangle 44"/>
            <p:cNvSpPr>
              <a:spLocks noChangeArrowheads="1"/>
            </p:cNvSpPr>
            <p:nvPr/>
          </p:nvSpPr>
          <p:spPr bwMode="auto">
            <a:xfrm>
              <a:off x="3605213" y="2284413"/>
              <a:ext cx="19050" cy="801688"/>
            </a:xfrm>
            <a:prstGeom prst="rect">
              <a:avLst/>
            </a:prstGeom>
            <a:grpFill/>
            <a:ln w="9525">
              <a:noFill/>
              <a:miter lim="800000"/>
            </a:ln>
          </p:spPr>
          <p:txBody>
            <a:bodyPr/>
            <a:lstStyle/>
            <a:p>
              <a:pPr>
                <a:defRPr/>
              </a:pPr>
              <a:endParaRPr lang="en-US">
                <a:cs typeface="+mn-ea"/>
              </a:endParaRPr>
            </a:p>
          </p:txBody>
        </p:sp>
        <p:sp>
          <p:nvSpPr>
            <p:cNvPr id="101" name="Rectangle 45"/>
            <p:cNvSpPr>
              <a:spLocks noChangeArrowheads="1"/>
            </p:cNvSpPr>
            <p:nvPr/>
          </p:nvSpPr>
          <p:spPr bwMode="auto">
            <a:xfrm>
              <a:off x="3605213" y="3219451"/>
              <a:ext cx="19050" cy="792163"/>
            </a:xfrm>
            <a:prstGeom prst="rect">
              <a:avLst/>
            </a:prstGeom>
            <a:grpFill/>
            <a:ln w="9525">
              <a:noFill/>
              <a:miter lim="800000"/>
            </a:ln>
          </p:spPr>
          <p:txBody>
            <a:bodyPr/>
            <a:lstStyle/>
            <a:p>
              <a:pPr>
                <a:defRPr/>
              </a:pPr>
              <a:endParaRPr lang="en-US">
                <a:cs typeface="+mn-ea"/>
              </a:endParaRPr>
            </a:p>
          </p:txBody>
        </p:sp>
        <p:sp>
          <p:nvSpPr>
            <p:cNvPr id="102" name="Rectangle 46"/>
            <p:cNvSpPr>
              <a:spLocks noChangeArrowheads="1"/>
            </p:cNvSpPr>
            <p:nvPr/>
          </p:nvSpPr>
          <p:spPr bwMode="auto">
            <a:xfrm>
              <a:off x="3605213" y="4156076"/>
              <a:ext cx="19050" cy="912813"/>
            </a:xfrm>
            <a:prstGeom prst="rect">
              <a:avLst/>
            </a:prstGeom>
            <a:grpFill/>
            <a:ln w="9525">
              <a:noFill/>
              <a:miter lim="800000"/>
            </a:ln>
          </p:spPr>
          <p:txBody>
            <a:bodyPr/>
            <a:lstStyle/>
            <a:p>
              <a:pPr>
                <a:defRPr/>
              </a:pPr>
              <a:endParaRPr lang="en-US">
                <a:cs typeface="+mn-ea"/>
              </a:endParaRPr>
            </a:p>
          </p:txBody>
        </p:sp>
        <p:sp>
          <p:nvSpPr>
            <p:cNvPr id="103" name="Freeform 47"/>
            <p:cNvSpPr/>
            <p:nvPr/>
          </p:nvSpPr>
          <p:spPr bwMode="auto">
            <a:xfrm>
              <a:off x="2081213" y="3579813"/>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4" name="Freeform 48"/>
            <p:cNvSpPr/>
            <p:nvPr/>
          </p:nvSpPr>
          <p:spPr bwMode="auto">
            <a:xfrm>
              <a:off x="2152650" y="3568701"/>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5" name="Freeform 49"/>
            <p:cNvSpPr/>
            <p:nvPr/>
          </p:nvSpPr>
          <p:spPr bwMode="auto">
            <a:xfrm>
              <a:off x="2222500" y="3556001"/>
              <a:ext cx="46038" cy="15875"/>
            </a:xfrm>
            <a:custGeom>
              <a:avLst/>
              <a:gdLst/>
              <a:ahLst/>
              <a:cxnLst>
                <a:cxn ang="0">
                  <a:pos x="168" y="0"/>
                </a:cxn>
                <a:cxn ang="0">
                  <a:pos x="173" y="34"/>
                </a:cxn>
                <a:cxn ang="0">
                  <a:pos x="6" y="64"/>
                </a:cxn>
                <a:cxn ang="0">
                  <a:pos x="0" y="30"/>
                </a:cxn>
                <a:cxn ang="0">
                  <a:pos x="168" y="0"/>
                </a:cxn>
              </a:cxnLst>
              <a:rect l="0" t="0" r="r" b="b"/>
              <a:pathLst>
                <a:path w="173" h="64">
                  <a:moveTo>
                    <a:pt x="168" y="0"/>
                  </a:moveTo>
                  <a:lnTo>
                    <a:pt x="173" y="34"/>
                  </a:lnTo>
                  <a:lnTo>
                    <a:pt x="6" y="64"/>
                  </a:lnTo>
                  <a:lnTo>
                    <a:pt x="0" y="30"/>
                  </a:lnTo>
                  <a:lnTo>
                    <a:pt x="168" y="0"/>
                  </a:lnTo>
                  <a:close/>
                </a:path>
              </a:pathLst>
            </a:custGeom>
            <a:grpFill/>
            <a:ln w="9525">
              <a:noFill/>
              <a:round/>
            </a:ln>
          </p:spPr>
          <p:txBody>
            <a:bodyPr/>
            <a:lstStyle/>
            <a:p>
              <a:pPr>
                <a:defRPr/>
              </a:pPr>
              <a:endParaRPr lang="en-US">
                <a:cs typeface="+mn-ea"/>
              </a:endParaRPr>
            </a:p>
          </p:txBody>
        </p:sp>
        <p:sp>
          <p:nvSpPr>
            <p:cNvPr id="106" name="Freeform 50"/>
            <p:cNvSpPr/>
            <p:nvPr/>
          </p:nvSpPr>
          <p:spPr bwMode="auto">
            <a:xfrm>
              <a:off x="2293938" y="3543301"/>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07" name="Freeform 51"/>
            <p:cNvSpPr/>
            <p:nvPr/>
          </p:nvSpPr>
          <p:spPr bwMode="auto">
            <a:xfrm>
              <a:off x="2365375" y="3530601"/>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8" name="Freeform 52"/>
            <p:cNvSpPr/>
            <p:nvPr/>
          </p:nvSpPr>
          <p:spPr bwMode="auto">
            <a:xfrm>
              <a:off x="2435225" y="3517901"/>
              <a:ext cx="46038" cy="17463"/>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9" name="Freeform 53"/>
            <p:cNvSpPr/>
            <p:nvPr/>
          </p:nvSpPr>
          <p:spPr bwMode="auto">
            <a:xfrm>
              <a:off x="2506663" y="3505201"/>
              <a:ext cx="46038" cy="17463"/>
            </a:xfrm>
            <a:custGeom>
              <a:avLst/>
              <a:gdLst/>
              <a:ahLst/>
              <a:cxnLst>
                <a:cxn ang="0">
                  <a:pos x="167" y="0"/>
                </a:cxn>
                <a:cxn ang="0">
                  <a:pos x="173" y="34"/>
                </a:cxn>
                <a:cxn ang="0">
                  <a:pos x="6" y="62"/>
                </a:cxn>
                <a:cxn ang="0">
                  <a:pos x="0" y="28"/>
                </a:cxn>
                <a:cxn ang="0">
                  <a:pos x="167" y="0"/>
                </a:cxn>
              </a:cxnLst>
              <a:rect l="0" t="0" r="r" b="b"/>
              <a:pathLst>
                <a:path w="173" h="62">
                  <a:moveTo>
                    <a:pt x="167" y="0"/>
                  </a:moveTo>
                  <a:lnTo>
                    <a:pt x="173" y="34"/>
                  </a:lnTo>
                  <a:lnTo>
                    <a:pt x="6" y="62"/>
                  </a:lnTo>
                  <a:lnTo>
                    <a:pt x="0" y="28"/>
                  </a:lnTo>
                  <a:lnTo>
                    <a:pt x="167" y="0"/>
                  </a:lnTo>
                  <a:close/>
                </a:path>
              </a:pathLst>
            </a:custGeom>
            <a:grpFill/>
            <a:ln w="9525">
              <a:noFill/>
              <a:round/>
            </a:ln>
          </p:spPr>
          <p:txBody>
            <a:bodyPr/>
            <a:lstStyle/>
            <a:p>
              <a:pPr>
                <a:defRPr/>
              </a:pPr>
              <a:endParaRPr lang="en-US">
                <a:cs typeface="+mn-ea"/>
              </a:endParaRPr>
            </a:p>
          </p:txBody>
        </p:sp>
        <p:sp>
          <p:nvSpPr>
            <p:cNvPr id="110" name="Freeform 54"/>
            <p:cNvSpPr/>
            <p:nvPr/>
          </p:nvSpPr>
          <p:spPr bwMode="auto">
            <a:xfrm>
              <a:off x="2578100" y="3494088"/>
              <a:ext cx="46038" cy="15875"/>
            </a:xfrm>
            <a:custGeom>
              <a:avLst/>
              <a:gdLst/>
              <a:ahLst/>
              <a:cxnLst>
                <a:cxn ang="0">
                  <a:pos x="167" y="0"/>
                </a:cxn>
                <a:cxn ang="0">
                  <a:pos x="173" y="34"/>
                </a:cxn>
                <a:cxn ang="0">
                  <a:pos x="6" y="62"/>
                </a:cxn>
                <a:cxn ang="0">
                  <a:pos x="0" y="29"/>
                </a:cxn>
                <a:cxn ang="0">
                  <a:pos x="167" y="0"/>
                </a:cxn>
              </a:cxnLst>
              <a:rect l="0" t="0" r="r" b="b"/>
              <a:pathLst>
                <a:path w="173" h="62">
                  <a:moveTo>
                    <a:pt x="167" y="0"/>
                  </a:moveTo>
                  <a:lnTo>
                    <a:pt x="173" y="34"/>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1" name="Freeform 55"/>
            <p:cNvSpPr/>
            <p:nvPr/>
          </p:nvSpPr>
          <p:spPr bwMode="auto">
            <a:xfrm>
              <a:off x="2649538" y="3481388"/>
              <a:ext cx="44450"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2" name="Freeform 56"/>
            <p:cNvSpPr/>
            <p:nvPr/>
          </p:nvSpPr>
          <p:spPr bwMode="auto">
            <a:xfrm>
              <a:off x="2719388" y="3468688"/>
              <a:ext cx="46038" cy="15875"/>
            </a:xfrm>
            <a:custGeom>
              <a:avLst/>
              <a:gdLst/>
              <a:ahLst/>
              <a:cxnLst>
                <a:cxn ang="0">
                  <a:pos x="167" y="0"/>
                </a:cxn>
                <a:cxn ang="0">
                  <a:pos x="173" y="33"/>
                </a:cxn>
                <a:cxn ang="0">
                  <a:pos x="5" y="62"/>
                </a:cxn>
                <a:cxn ang="0">
                  <a:pos x="0" y="29"/>
                </a:cxn>
                <a:cxn ang="0">
                  <a:pos x="167" y="0"/>
                </a:cxn>
              </a:cxnLst>
              <a:rect l="0" t="0" r="r" b="b"/>
              <a:pathLst>
                <a:path w="173" h="62">
                  <a:moveTo>
                    <a:pt x="167" y="0"/>
                  </a:moveTo>
                  <a:lnTo>
                    <a:pt x="173" y="33"/>
                  </a:lnTo>
                  <a:lnTo>
                    <a:pt x="5" y="62"/>
                  </a:lnTo>
                  <a:lnTo>
                    <a:pt x="0" y="29"/>
                  </a:lnTo>
                  <a:lnTo>
                    <a:pt x="167" y="0"/>
                  </a:lnTo>
                  <a:close/>
                </a:path>
              </a:pathLst>
            </a:custGeom>
            <a:grpFill/>
            <a:ln w="9525">
              <a:noFill/>
              <a:round/>
            </a:ln>
          </p:spPr>
          <p:txBody>
            <a:bodyPr/>
            <a:lstStyle/>
            <a:p>
              <a:pPr>
                <a:defRPr/>
              </a:pPr>
              <a:endParaRPr lang="en-US">
                <a:cs typeface="+mn-ea"/>
              </a:endParaRPr>
            </a:p>
          </p:txBody>
        </p:sp>
        <p:sp>
          <p:nvSpPr>
            <p:cNvPr id="113" name="Freeform 57"/>
            <p:cNvSpPr/>
            <p:nvPr/>
          </p:nvSpPr>
          <p:spPr bwMode="auto">
            <a:xfrm>
              <a:off x="2790825" y="3455988"/>
              <a:ext cx="46038" cy="17463"/>
            </a:xfrm>
            <a:custGeom>
              <a:avLst/>
              <a:gdLst/>
              <a:ahLst/>
              <a:cxnLst>
                <a:cxn ang="0">
                  <a:pos x="167" y="0"/>
                </a:cxn>
                <a:cxn ang="0">
                  <a:pos x="173" y="33"/>
                </a:cxn>
                <a:cxn ang="0">
                  <a:pos x="5" y="63"/>
                </a:cxn>
                <a:cxn ang="0">
                  <a:pos x="0" y="29"/>
                </a:cxn>
                <a:cxn ang="0">
                  <a:pos x="167" y="0"/>
                </a:cxn>
              </a:cxnLst>
              <a:rect l="0" t="0" r="r" b="b"/>
              <a:pathLst>
                <a:path w="173" h="63">
                  <a:moveTo>
                    <a:pt x="167" y="0"/>
                  </a:moveTo>
                  <a:lnTo>
                    <a:pt x="173"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4" name="Freeform 58"/>
            <p:cNvSpPr/>
            <p:nvPr/>
          </p:nvSpPr>
          <p:spPr bwMode="auto">
            <a:xfrm>
              <a:off x="2862263" y="3443288"/>
              <a:ext cx="44450" cy="17463"/>
            </a:xfrm>
            <a:custGeom>
              <a:avLst/>
              <a:gdLst/>
              <a:ahLst/>
              <a:cxnLst>
                <a:cxn ang="0">
                  <a:pos x="167" y="0"/>
                </a:cxn>
                <a:cxn ang="0">
                  <a:pos x="174" y="34"/>
                </a:cxn>
                <a:cxn ang="0">
                  <a:pos x="5" y="64"/>
                </a:cxn>
                <a:cxn ang="0">
                  <a:pos x="0" y="30"/>
                </a:cxn>
                <a:cxn ang="0">
                  <a:pos x="167" y="0"/>
                </a:cxn>
              </a:cxnLst>
              <a:rect l="0" t="0" r="r" b="b"/>
              <a:pathLst>
                <a:path w="174" h="64">
                  <a:moveTo>
                    <a:pt x="167" y="0"/>
                  </a:moveTo>
                  <a:lnTo>
                    <a:pt x="174" y="34"/>
                  </a:lnTo>
                  <a:lnTo>
                    <a:pt x="5" y="64"/>
                  </a:lnTo>
                  <a:lnTo>
                    <a:pt x="0" y="30"/>
                  </a:lnTo>
                  <a:lnTo>
                    <a:pt x="167" y="0"/>
                  </a:lnTo>
                  <a:close/>
                </a:path>
              </a:pathLst>
            </a:custGeom>
            <a:grpFill/>
            <a:ln w="9525">
              <a:noFill/>
              <a:round/>
            </a:ln>
          </p:spPr>
          <p:txBody>
            <a:bodyPr/>
            <a:lstStyle/>
            <a:p>
              <a:pPr>
                <a:defRPr/>
              </a:pPr>
              <a:endParaRPr lang="en-US">
                <a:cs typeface="+mn-ea"/>
              </a:endParaRPr>
            </a:p>
          </p:txBody>
        </p:sp>
        <p:sp>
          <p:nvSpPr>
            <p:cNvPr id="115" name="Freeform 59"/>
            <p:cNvSpPr/>
            <p:nvPr/>
          </p:nvSpPr>
          <p:spPr bwMode="auto">
            <a:xfrm>
              <a:off x="2932113" y="3430588"/>
              <a:ext cx="46038" cy="17463"/>
            </a:xfrm>
            <a:custGeom>
              <a:avLst/>
              <a:gdLst/>
              <a:ahLst/>
              <a:cxnLst>
                <a:cxn ang="0">
                  <a:pos x="167" y="0"/>
                </a:cxn>
                <a:cxn ang="0">
                  <a:pos x="174" y="33"/>
                </a:cxn>
                <a:cxn ang="0">
                  <a:pos x="5" y="63"/>
                </a:cxn>
                <a:cxn ang="0">
                  <a:pos x="0" y="29"/>
                </a:cxn>
                <a:cxn ang="0">
                  <a:pos x="167" y="0"/>
                </a:cxn>
              </a:cxnLst>
              <a:rect l="0" t="0" r="r" b="b"/>
              <a:pathLst>
                <a:path w="174" h="63">
                  <a:moveTo>
                    <a:pt x="167" y="0"/>
                  </a:moveTo>
                  <a:lnTo>
                    <a:pt x="174"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6" name="Freeform 60"/>
            <p:cNvSpPr/>
            <p:nvPr/>
          </p:nvSpPr>
          <p:spPr bwMode="auto">
            <a:xfrm>
              <a:off x="3003550" y="3419476"/>
              <a:ext cx="46038" cy="15875"/>
            </a:xfrm>
            <a:custGeom>
              <a:avLst/>
              <a:gdLst/>
              <a:ahLst/>
              <a:cxnLst>
                <a:cxn ang="0">
                  <a:pos x="169" y="0"/>
                </a:cxn>
                <a:cxn ang="0">
                  <a:pos x="175" y="33"/>
                </a:cxn>
                <a:cxn ang="0">
                  <a:pos x="6" y="63"/>
                </a:cxn>
                <a:cxn ang="0">
                  <a:pos x="0" y="29"/>
                </a:cxn>
                <a:cxn ang="0">
                  <a:pos x="169" y="0"/>
                </a:cxn>
              </a:cxnLst>
              <a:rect l="0" t="0" r="r" b="b"/>
              <a:pathLst>
                <a:path w="175" h="63">
                  <a:moveTo>
                    <a:pt x="169" y="0"/>
                  </a:moveTo>
                  <a:lnTo>
                    <a:pt x="175" y="33"/>
                  </a:lnTo>
                  <a:lnTo>
                    <a:pt x="6" y="63"/>
                  </a:lnTo>
                  <a:lnTo>
                    <a:pt x="0" y="29"/>
                  </a:lnTo>
                  <a:lnTo>
                    <a:pt x="169" y="0"/>
                  </a:lnTo>
                  <a:close/>
                </a:path>
              </a:pathLst>
            </a:custGeom>
            <a:grpFill/>
            <a:ln w="9525">
              <a:noFill/>
              <a:round/>
            </a:ln>
          </p:spPr>
          <p:txBody>
            <a:bodyPr/>
            <a:lstStyle/>
            <a:p>
              <a:pPr>
                <a:defRPr/>
              </a:pPr>
              <a:endParaRPr lang="en-US">
                <a:cs typeface="+mn-ea"/>
              </a:endParaRPr>
            </a:p>
          </p:txBody>
        </p:sp>
        <p:sp>
          <p:nvSpPr>
            <p:cNvPr id="117" name="Freeform 61"/>
            <p:cNvSpPr/>
            <p:nvPr/>
          </p:nvSpPr>
          <p:spPr bwMode="auto">
            <a:xfrm>
              <a:off x="3073400" y="3406776"/>
              <a:ext cx="46038" cy="15875"/>
            </a:xfrm>
            <a:custGeom>
              <a:avLst/>
              <a:gdLst/>
              <a:ahLst/>
              <a:cxnLst>
                <a:cxn ang="0">
                  <a:pos x="169" y="0"/>
                </a:cxn>
                <a:cxn ang="0">
                  <a:pos x="174" y="33"/>
                </a:cxn>
                <a:cxn ang="0">
                  <a:pos x="7" y="63"/>
                </a:cxn>
                <a:cxn ang="0">
                  <a:pos x="0" y="29"/>
                </a:cxn>
                <a:cxn ang="0">
                  <a:pos x="169" y="0"/>
                </a:cxn>
              </a:cxnLst>
              <a:rect l="0" t="0" r="r" b="b"/>
              <a:pathLst>
                <a:path w="174" h="63">
                  <a:moveTo>
                    <a:pt x="169" y="0"/>
                  </a:moveTo>
                  <a:lnTo>
                    <a:pt x="174" y="33"/>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8" name="Freeform 62"/>
            <p:cNvSpPr/>
            <p:nvPr/>
          </p:nvSpPr>
          <p:spPr bwMode="auto">
            <a:xfrm>
              <a:off x="3144838" y="3394076"/>
              <a:ext cx="46038" cy="17463"/>
            </a:xfrm>
            <a:custGeom>
              <a:avLst/>
              <a:gdLst/>
              <a:ahLst/>
              <a:cxnLst>
                <a:cxn ang="0">
                  <a:pos x="169" y="0"/>
                </a:cxn>
                <a:cxn ang="0">
                  <a:pos x="174" y="34"/>
                </a:cxn>
                <a:cxn ang="0">
                  <a:pos x="7" y="63"/>
                </a:cxn>
                <a:cxn ang="0">
                  <a:pos x="0" y="29"/>
                </a:cxn>
                <a:cxn ang="0">
                  <a:pos x="169" y="0"/>
                </a:cxn>
              </a:cxnLst>
              <a:rect l="0" t="0" r="r" b="b"/>
              <a:pathLst>
                <a:path w="174" h="63">
                  <a:moveTo>
                    <a:pt x="169" y="0"/>
                  </a:moveTo>
                  <a:lnTo>
                    <a:pt x="174" y="34"/>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9" name="Freeform 63"/>
            <p:cNvSpPr/>
            <p:nvPr/>
          </p:nvSpPr>
          <p:spPr bwMode="auto">
            <a:xfrm>
              <a:off x="3216275" y="33813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0" name="Freeform 64"/>
            <p:cNvSpPr/>
            <p:nvPr/>
          </p:nvSpPr>
          <p:spPr bwMode="auto">
            <a:xfrm>
              <a:off x="3286125" y="33686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1" name="Freeform 65"/>
            <p:cNvSpPr/>
            <p:nvPr/>
          </p:nvSpPr>
          <p:spPr bwMode="auto">
            <a:xfrm>
              <a:off x="3357563" y="3357563"/>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2" name="Freeform 66"/>
            <p:cNvSpPr/>
            <p:nvPr/>
          </p:nvSpPr>
          <p:spPr bwMode="auto">
            <a:xfrm>
              <a:off x="3429000" y="3344863"/>
              <a:ext cx="46038" cy="15875"/>
            </a:xfrm>
            <a:custGeom>
              <a:avLst/>
              <a:gdLst/>
              <a:ahLst/>
              <a:cxnLst>
                <a:cxn ang="0">
                  <a:pos x="167" y="0"/>
                </a:cxn>
                <a:cxn ang="0">
                  <a:pos x="173" y="34"/>
                </a:cxn>
                <a:cxn ang="0">
                  <a:pos x="6" y="64"/>
                </a:cxn>
                <a:cxn ang="0">
                  <a:pos x="0" y="30"/>
                </a:cxn>
                <a:cxn ang="0">
                  <a:pos x="167" y="0"/>
                </a:cxn>
              </a:cxnLst>
              <a:rect l="0" t="0" r="r" b="b"/>
              <a:pathLst>
                <a:path w="173" h="64">
                  <a:moveTo>
                    <a:pt x="167" y="0"/>
                  </a:moveTo>
                  <a:lnTo>
                    <a:pt x="173" y="34"/>
                  </a:lnTo>
                  <a:lnTo>
                    <a:pt x="6" y="64"/>
                  </a:lnTo>
                  <a:lnTo>
                    <a:pt x="0" y="30"/>
                  </a:lnTo>
                  <a:lnTo>
                    <a:pt x="167" y="0"/>
                  </a:lnTo>
                  <a:close/>
                </a:path>
              </a:pathLst>
            </a:custGeom>
            <a:grpFill/>
            <a:ln w="9525">
              <a:noFill/>
              <a:round/>
            </a:ln>
          </p:spPr>
          <p:txBody>
            <a:bodyPr/>
            <a:lstStyle/>
            <a:p>
              <a:pPr>
                <a:defRPr/>
              </a:pPr>
              <a:endParaRPr lang="en-US">
                <a:cs typeface="+mn-ea"/>
              </a:endParaRPr>
            </a:p>
          </p:txBody>
        </p:sp>
        <p:sp>
          <p:nvSpPr>
            <p:cNvPr id="123" name="Freeform 67"/>
            <p:cNvSpPr/>
            <p:nvPr/>
          </p:nvSpPr>
          <p:spPr bwMode="auto">
            <a:xfrm>
              <a:off x="3498850" y="3332163"/>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24" name="Freeform 68"/>
            <p:cNvSpPr/>
            <p:nvPr/>
          </p:nvSpPr>
          <p:spPr bwMode="auto">
            <a:xfrm>
              <a:off x="3570288" y="3319463"/>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25" name="Freeform 69"/>
            <p:cNvSpPr/>
            <p:nvPr/>
          </p:nvSpPr>
          <p:spPr bwMode="auto">
            <a:xfrm>
              <a:off x="3641725" y="3317876"/>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26" name="Freeform 70"/>
            <p:cNvSpPr/>
            <p:nvPr/>
          </p:nvSpPr>
          <p:spPr bwMode="auto">
            <a:xfrm>
              <a:off x="3711575" y="3330576"/>
              <a:ext cx="46038"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7" name="Freeform 71"/>
            <p:cNvSpPr/>
            <p:nvPr/>
          </p:nvSpPr>
          <p:spPr bwMode="auto">
            <a:xfrm>
              <a:off x="3783013" y="33432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8" name="Freeform 72"/>
            <p:cNvSpPr/>
            <p:nvPr/>
          </p:nvSpPr>
          <p:spPr bwMode="auto">
            <a:xfrm>
              <a:off x="3854450" y="33559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9" name="Freeform 73"/>
            <p:cNvSpPr/>
            <p:nvPr/>
          </p:nvSpPr>
          <p:spPr bwMode="auto">
            <a:xfrm>
              <a:off x="3925888" y="3367088"/>
              <a:ext cx="44450" cy="17463"/>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0" name="Freeform 74"/>
            <p:cNvSpPr/>
            <p:nvPr/>
          </p:nvSpPr>
          <p:spPr bwMode="auto">
            <a:xfrm>
              <a:off x="3995738" y="3379788"/>
              <a:ext cx="46038" cy="17463"/>
            </a:xfrm>
            <a:custGeom>
              <a:avLst/>
              <a:gdLst/>
              <a:ahLst/>
              <a:cxnLst>
                <a:cxn ang="0">
                  <a:pos x="173" y="29"/>
                </a:cxn>
                <a:cxn ang="0">
                  <a:pos x="167" y="63"/>
                </a:cxn>
                <a:cxn ang="0">
                  <a:pos x="0" y="34"/>
                </a:cxn>
                <a:cxn ang="0">
                  <a:pos x="5" y="0"/>
                </a:cxn>
                <a:cxn ang="0">
                  <a:pos x="173" y="29"/>
                </a:cxn>
              </a:cxnLst>
              <a:rect l="0" t="0" r="r" b="b"/>
              <a:pathLst>
                <a:path w="173" h="63">
                  <a:moveTo>
                    <a:pt x="173" y="29"/>
                  </a:moveTo>
                  <a:lnTo>
                    <a:pt x="167" y="63"/>
                  </a:lnTo>
                  <a:lnTo>
                    <a:pt x="0" y="34"/>
                  </a:lnTo>
                  <a:lnTo>
                    <a:pt x="5" y="0"/>
                  </a:lnTo>
                  <a:lnTo>
                    <a:pt x="173" y="29"/>
                  </a:lnTo>
                  <a:close/>
                </a:path>
              </a:pathLst>
            </a:custGeom>
            <a:grpFill/>
            <a:ln w="9525">
              <a:noFill/>
              <a:round/>
            </a:ln>
          </p:spPr>
          <p:txBody>
            <a:bodyPr/>
            <a:lstStyle/>
            <a:p>
              <a:pPr>
                <a:defRPr/>
              </a:pPr>
              <a:endParaRPr lang="en-US">
                <a:cs typeface="+mn-ea"/>
              </a:endParaRPr>
            </a:p>
          </p:txBody>
        </p:sp>
        <p:sp>
          <p:nvSpPr>
            <p:cNvPr id="131" name="Freeform 75"/>
            <p:cNvSpPr/>
            <p:nvPr/>
          </p:nvSpPr>
          <p:spPr bwMode="auto">
            <a:xfrm>
              <a:off x="4067175" y="3392488"/>
              <a:ext cx="46038" cy="17463"/>
            </a:xfrm>
            <a:custGeom>
              <a:avLst/>
              <a:gdLst/>
              <a:ahLst/>
              <a:cxnLst>
                <a:cxn ang="0">
                  <a:pos x="174" y="29"/>
                </a:cxn>
                <a:cxn ang="0">
                  <a:pos x="167" y="63"/>
                </a:cxn>
                <a:cxn ang="0">
                  <a:pos x="0" y="33"/>
                </a:cxn>
                <a:cxn ang="0">
                  <a:pos x="5" y="0"/>
                </a:cxn>
                <a:cxn ang="0">
                  <a:pos x="174" y="29"/>
                </a:cxn>
              </a:cxnLst>
              <a:rect l="0" t="0" r="r" b="b"/>
              <a:pathLst>
                <a:path w="174" h="63">
                  <a:moveTo>
                    <a:pt x="174" y="29"/>
                  </a:moveTo>
                  <a:lnTo>
                    <a:pt x="167"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2" name="Freeform 76"/>
            <p:cNvSpPr/>
            <p:nvPr/>
          </p:nvSpPr>
          <p:spPr bwMode="auto">
            <a:xfrm>
              <a:off x="4138613" y="3405188"/>
              <a:ext cx="44450" cy="15875"/>
            </a:xfrm>
            <a:custGeom>
              <a:avLst/>
              <a:gdLst/>
              <a:ahLst/>
              <a:cxnLst>
                <a:cxn ang="0">
                  <a:pos x="174" y="29"/>
                </a:cxn>
                <a:cxn ang="0">
                  <a:pos x="168" y="63"/>
                </a:cxn>
                <a:cxn ang="0">
                  <a:pos x="0" y="33"/>
                </a:cxn>
                <a:cxn ang="0">
                  <a:pos x="5" y="0"/>
                </a:cxn>
                <a:cxn ang="0">
                  <a:pos x="174" y="29"/>
                </a:cxn>
              </a:cxnLst>
              <a:rect l="0" t="0" r="r" b="b"/>
              <a:pathLst>
                <a:path w="174" h="63">
                  <a:moveTo>
                    <a:pt x="174" y="29"/>
                  </a:moveTo>
                  <a:lnTo>
                    <a:pt x="168"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3" name="Freeform 77"/>
            <p:cNvSpPr/>
            <p:nvPr/>
          </p:nvSpPr>
          <p:spPr bwMode="auto">
            <a:xfrm>
              <a:off x="4208463" y="3417888"/>
              <a:ext cx="46038" cy="15875"/>
            </a:xfrm>
            <a:custGeom>
              <a:avLst/>
              <a:gdLst/>
              <a:ahLst/>
              <a:cxnLst>
                <a:cxn ang="0">
                  <a:pos x="175" y="29"/>
                </a:cxn>
                <a:cxn ang="0">
                  <a:pos x="169" y="63"/>
                </a:cxn>
                <a:cxn ang="0">
                  <a:pos x="0" y="33"/>
                </a:cxn>
                <a:cxn ang="0">
                  <a:pos x="7" y="0"/>
                </a:cxn>
                <a:cxn ang="0">
                  <a:pos x="175" y="29"/>
                </a:cxn>
              </a:cxnLst>
              <a:rect l="0" t="0" r="r" b="b"/>
              <a:pathLst>
                <a:path w="175" h="63">
                  <a:moveTo>
                    <a:pt x="175" y="29"/>
                  </a:moveTo>
                  <a:lnTo>
                    <a:pt x="169" y="63"/>
                  </a:lnTo>
                  <a:lnTo>
                    <a:pt x="0" y="33"/>
                  </a:lnTo>
                  <a:lnTo>
                    <a:pt x="7" y="0"/>
                  </a:lnTo>
                  <a:lnTo>
                    <a:pt x="175" y="29"/>
                  </a:lnTo>
                  <a:close/>
                </a:path>
              </a:pathLst>
            </a:custGeom>
            <a:grpFill/>
            <a:ln w="9525">
              <a:noFill/>
              <a:round/>
            </a:ln>
          </p:spPr>
          <p:txBody>
            <a:bodyPr/>
            <a:lstStyle/>
            <a:p>
              <a:pPr>
                <a:defRPr/>
              </a:pPr>
              <a:endParaRPr lang="en-US">
                <a:cs typeface="+mn-ea"/>
              </a:endParaRPr>
            </a:p>
          </p:txBody>
        </p:sp>
        <p:sp>
          <p:nvSpPr>
            <p:cNvPr id="134" name="Freeform 78"/>
            <p:cNvSpPr/>
            <p:nvPr/>
          </p:nvSpPr>
          <p:spPr bwMode="auto">
            <a:xfrm>
              <a:off x="4279900" y="3429001"/>
              <a:ext cx="46038" cy="17463"/>
            </a:xfrm>
            <a:custGeom>
              <a:avLst/>
              <a:gdLst/>
              <a:ahLst/>
              <a:cxnLst>
                <a:cxn ang="0">
                  <a:pos x="175" y="30"/>
                </a:cxn>
                <a:cxn ang="0">
                  <a:pos x="169" y="64"/>
                </a:cxn>
                <a:cxn ang="0">
                  <a:pos x="0" y="34"/>
                </a:cxn>
                <a:cxn ang="0">
                  <a:pos x="7" y="0"/>
                </a:cxn>
                <a:cxn ang="0">
                  <a:pos x="175" y="30"/>
                </a:cxn>
              </a:cxnLst>
              <a:rect l="0" t="0" r="r" b="b"/>
              <a:pathLst>
                <a:path w="175" h="64">
                  <a:moveTo>
                    <a:pt x="175" y="30"/>
                  </a:moveTo>
                  <a:lnTo>
                    <a:pt x="169" y="64"/>
                  </a:lnTo>
                  <a:lnTo>
                    <a:pt x="0" y="34"/>
                  </a:lnTo>
                  <a:lnTo>
                    <a:pt x="7" y="0"/>
                  </a:lnTo>
                  <a:lnTo>
                    <a:pt x="175" y="30"/>
                  </a:lnTo>
                  <a:close/>
                </a:path>
              </a:pathLst>
            </a:custGeom>
            <a:grpFill/>
            <a:ln w="9525">
              <a:noFill/>
              <a:round/>
            </a:ln>
          </p:spPr>
          <p:txBody>
            <a:bodyPr/>
            <a:lstStyle/>
            <a:p>
              <a:pPr>
                <a:defRPr/>
              </a:pPr>
              <a:endParaRPr lang="en-US">
                <a:cs typeface="+mn-ea"/>
              </a:endParaRPr>
            </a:p>
          </p:txBody>
        </p:sp>
        <p:sp>
          <p:nvSpPr>
            <p:cNvPr id="135" name="Freeform 79"/>
            <p:cNvSpPr/>
            <p:nvPr/>
          </p:nvSpPr>
          <p:spPr bwMode="auto">
            <a:xfrm>
              <a:off x="4349750" y="3441701"/>
              <a:ext cx="46038" cy="17463"/>
            </a:xfrm>
            <a:custGeom>
              <a:avLst/>
              <a:gdLst/>
              <a:ahLst/>
              <a:cxnLst>
                <a:cxn ang="0">
                  <a:pos x="173" y="30"/>
                </a:cxn>
                <a:cxn ang="0">
                  <a:pos x="168" y="64"/>
                </a:cxn>
                <a:cxn ang="0">
                  <a:pos x="0" y="34"/>
                </a:cxn>
                <a:cxn ang="0">
                  <a:pos x="6" y="0"/>
                </a:cxn>
                <a:cxn ang="0">
                  <a:pos x="173" y="30"/>
                </a:cxn>
              </a:cxnLst>
              <a:rect l="0" t="0" r="r" b="b"/>
              <a:pathLst>
                <a:path w="173" h="64">
                  <a:moveTo>
                    <a:pt x="173" y="30"/>
                  </a:moveTo>
                  <a:lnTo>
                    <a:pt x="168"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6" name="Freeform 80"/>
            <p:cNvSpPr/>
            <p:nvPr/>
          </p:nvSpPr>
          <p:spPr bwMode="auto">
            <a:xfrm>
              <a:off x="4421188" y="3454401"/>
              <a:ext cx="46038" cy="17463"/>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7" name="Freeform 81"/>
            <p:cNvSpPr/>
            <p:nvPr/>
          </p:nvSpPr>
          <p:spPr bwMode="auto">
            <a:xfrm>
              <a:off x="4492625" y="34671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8" name="Freeform 82"/>
            <p:cNvSpPr/>
            <p:nvPr/>
          </p:nvSpPr>
          <p:spPr bwMode="auto">
            <a:xfrm>
              <a:off x="4562475" y="34798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9" name="Freeform 83"/>
            <p:cNvSpPr/>
            <p:nvPr/>
          </p:nvSpPr>
          <p:spPr bwMode="auto">
            <a:xfrm>
              <a:off x="4633913" y="3490913"/>
              <a:ext cx="46038" cy="17463"/>
            </a:xfrm>
            <a:custGeom>
              <a:avLst/>
              <a:gdLst/>
              <a:ahLst/>
              <a:cxnLst>
                <a:cxn ang="0">
                  <a:pos x="173" y="29"/>
                </a:cxn>
                <a:cxn ang="0">
                  <a:pos x="168" y="63"/>
                </a:cxn>
                <a:cxn ang="0">
                  <a:pos x="0" y="33"/>
                </a:cxn>
                <a:cxn ang="0">
                  <a:pos x="6" y="0"/>
                </a:cxn>
                <a:cxn ang="0">
                  <a:pos x="173" y="29"/>
                </a:cxn>
              </a:cxnLst>
              <a:rect l="0" t="0" r="r" b="b"/>
              <a:pathLst>
                <a:path w="173" h="63">
                  <a:moveTo>
                    <a:pt x="173" y="29"/>
                  </a:moveTo>
                  <a:lnTo>
                    <a:pt x="168"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0" name="Freeform 84"/>
            <p:cNvSpPr/>
            <p:nvPr/>
          </p:nvSpPr>
          <p:spPr bwMode="auto">
            <a:xfrm>
              <a:off x="4705350" y="35036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1" name="Freeform 85"/>
            <p:cNvSpPr/>
            <p:nvPr/>
          </p:nvSpPr>
          <p:spPr bwMode="auto">
            <a:xfrm>
              <a:off x="4775200" y="35163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2" name="Freeform 86"/>
            <p:cNvSpPr/>
            <p:nvPr/>
          </p:nvSpPr>
          <p:spPr bwMode="auto">
            <a:xfrm>
              <a:off x="4846638" y="3529013"/>
              <a:ext cx="46038" cy="15875"/>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3" name="Freeform 87"/>
            <p:cNvSpPr/>
            <p:nvPr/>
          </p:nvSpPr>
          <p:spPr bwMode="auto">
            <a:xfrm>
              <a:off x="4918075" y="3541713"/>
              <a:ext cx="46038" cy="15875"/>
            </a:xfrm>
            <a:custGeom>
              <a:avLst/>
              <a:gdLst/>
              <a:ahLst/>
              <a:cxnLst>
                <a:cxn ang="0">
                  <a:pos x="173" y="30"/>
                </a:cxn>
                <a:cxn ang="0">
                  <a:pos x="167" y="64"/>
                </a:cxn>
                <a:cxn ang="0">
                  <a:pos x="0" y="34"/>
                </a:cxn>
                <a:cxn ang="0">
                  <a:pos x="6" y="0"/>
                </a:cxn>
                <a:cxn ang="0">
                  <a:pos x="173" y="30"/>
                </a:cxn>
              </a:cxnLst>
              <a:rect l="0" t="0" r="r" b="b"/>
              <a:pathLst>
                <a:path w="173" h="64">
                  <a:moveTo>
                    <a:pt x="173" y="30"/>
                  </a:moveTo>
                  <a:lnTo>
                    <a:pt x="167"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4" name="Freeform 88"/>
            <p:cNvSpPr/>
            <p:nvPr/>
          </p:nvSpPr>
          <p:spPr bwMode="auto">
            <a:xfrm>
              <a:off x="4989513" y="3554413"/>
              <a:ext cx="44450"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5" name="Freeform 89"/>
            <p:cNvSpPr/>
            <p:nvPr/>
          </p:nvSpPr>
          <p:spPr bwMode="auto">
            <a:xfrm>
              <a:off x="5059363" y="3567113"/>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6" name="Freeform 90"/>
            <p:cNvSpPr/>
            <p:nvPr/>
          </p:nvSpPr>
          <p:spPr bwMode="auto">
            <a:xfrm>
              <a:off x="5130800" y="3578226"/>
              <a:ext cx="46038" cy="17463"/>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7" name="Freeform 91"/>
            <p:cNvSpPr/>
            <p:nvPr/>
          </p:nvSpPr>
          <p:spPr bwMode="auto">
            <a:xfrm>
              <a:off x="2589213" y="2830513"/>
              <a:ext cx="46038" cy="19050"/>
            </a:xfrm>
            <a:custGeom>
              <a:avLst/>
              <a:gdLst/>
              <a:ahLst/>
              <a:cxnLst>
                <a:cxn ang="0">
                  <a:pos x="166" y="0"/>
                </a:cxn>
                <a:cxn ang="0">
                  <a:pos x="173" y="34"/>
                </a:cxn>
                <a:cxn ang="0">
                  <a:pos x="6" y="67"/>
                </a:cxn>
                <a:cxn ang="0">
                  <a:pos x="0" y="35"/>
                </a:cxn>
                <a:cxn ang="0">
                  <a:pos x="166" y="0"/>
                </a:cxn>
              </a:cxnLst>
              <a:rect l="0" t="0" r="r" b="b"/>
              <a:pathLst>
                <a:path w="173" h="67">
                  <a:moveTo>
                    <a:pt x="166" y="0"/>
                  </a:moveTo>
                  <a:lnTo>
                    <a:pt x="173" y="34"/>
                  </a:lnTo>
                  <a:lnTo>
                    <a:pt x="6" y="67"/>
                  </a:lnTo>
                  <a:lnTo>
                    <a:pt x="0" y="35"/>
                  </a:lnTo>
                  <a:lnTo>
                    <a:pt x="166" y="0"/>
                  </a:lnTo>
                  <a:close/>
                </a:path>
              </a:pathLst>
            </a:custGeom>
            <a:grpFill/>
            <a:ln w="9525">
              <a:noFill/>
              <a:round/>
            </a:ln>
          </p:spPr>
          <p:txBody>
            <a:bodyPr/>
            <a:lstStyle/>
            <a:p>
              <a:pPr>
                <a:defRPr/>
              </a:pPr>
              <a:endParaRPr lang="en-US">
                <a:cs typeface="+mn-ea"/>
              </a:endParaRPr>
            </a:p>
          </p:txBody>
        </p:sp>
        <p:sp>
          <p:nvSpPr>
            <p:cNvPr id="148" name="Freeform 92"/>
            <p:cNvSpPr/>
            <p:nvPr/>
          </p:nvSpPr>
          <p:spPr bwMode="auto">
            <a:xfrm>
              <a:off x="2659063" y="2816226"/>
              <a:ext cx="46038" cy="19050"/>
            </a:xfrm>
            <a:custGeom>
              <a:avLst/>
              <a:gdLst/>
              <a:ahLst/>
              <a:cxnLst>
                <a:cxn ang="0">
                  <a:pos x="166" y="0"/>
                </a:cxn>
                <a:cxn ang="0">
                  <a:pos x="173" y="33"/>
                </a:cxn>
                <a:cxn ang="0">
                  <a:pos x="7" y="68"/>
                </a:cxn>
                <a:cxn ang="0">
                  <a:pos x="0" y="35"/>
                </a:cxn>
                <a:cxn ang="0">
                  <a:pos x="166" y="0"/>
                </a:cxn>
              </a:cxnLst>
              <a:rect l="0" t="0" r="r" b="b"/>
              <a:pathLst>
                <a:path w="173" h="68">
                  <a:moveTo>
                    <a:pt x="166" y="0"/>
                  </a:moveTo>
                  <a:lnTo>
                    <a:pt x="173" y="33"/>
                  </a:lnTo>
                  <a:lnTo>
                    <a:pt x="7" y="68"/>
                  </a:lnTo>
                  <a:lnTo>
                    <a:pt x="0" y="35"/>
                  </a:lnTo>
                  <a:lnTo>
                    <a:pt x="166" y="0"/>
                  </a:lnTo>
                  <a:close/>
                </a:path>
              </a:pathLst>
            </a:custGeom>
            <a:grpFill/>
            <a:ln w="9525">
              <a:noFill/>
              <a:round/>
            </a:ln>
          </p:spPr>
          <p:txBody>
            <a:bodyPr/>
            <a:lstStyle/>
            <a:p>
              <a:pPr>
                <a:defRPr/>
              </a:pPr>
              <a:endParaRPr lang="en-US">
                <a:cs typeface="+mn-ea"/>
              </a:endParaRPr>
            </a:p>
          </p:txBody>
        </p:sp>
        <p:sp>
          <p:nvSpPr>
            <p:cNvPr id="149" name="Freeform 93"/>
            <p:cNvSpPr/>
            <p:nvPr/>
          </p:nvSpPr>
          <p:spPr bwMode="auto">
            <a:xfrm>
              <a:off x="2730500" y="2801938"/>
              <a:ext cx="46038" cy="17463"/>
            </a:xfrm>
            <a:custGeom>
              <a:avLst/>
              <a:gdLst/>
              <a:ahLst/>
              <a:cxnLst>
                <a:cxn ang="0">
                  <a:pos x="166" y="0"/>
                </a:cxn>
                <a:cxn ang="0">
                  <a:pos x="173" y="33"/>
                </a:cxn>
                <a:cxn ang="0">
                  <a:pos x="6" y="68"/>
                </a:cxn>
                <a:cxn ang="0">
                  <a:pos x="0" y="34"/>
                </a:cxn>
                <a:cxn ang="0">
                  <a:pos x="166" y="0"/>
                </a:cxn>
              </a:cxnLst>
              <a:rect l="0" t="0" r="r" b="b"/>
              <a:pathLst>
                <a:path w="173" h="68">
                  <a:moveTo>
                    <a:pt x="166" y="0"/>
                  </a:moveTo>
                  <a:lnTo>
                    <a:pt x="173" y="33"/>
                  </a:lnTo>
                  <a:lnTo>
                    <a:pt x="6" y="68"/>
                  </a:lnTo>
                  <a:lnTo>
                    <a:pt x="0" y="34"/>
                  </a:lnTo>
                  <a:lnTo>
                    <a:pt x="166" y="0"/>
                  </a:lnTo>
                  <a:close/>
                </a:path>
              </a:pathLst>
            </a:custGeom>
            <a:grpFill/>
            <a:ln w="9525">
              <a:noFill/>
              <a:round/>
            </a:ln>
          </p:spPr>
          <p:txBody>
            <a:bodyPr/>
            <a:lstStyle/>
            <a:p>
              <a:pPr>
                <a:defRPr/>
              </a:pPr>
              <a:endParaRPr lang="en-US">
                <a:cs typeface="+mn-ea"/>
              </a:endParaRPr>
            </a:p>
          </p:txBody>
        </p:sp>
        <p:sp>
          <p:nvSpPr>
            <p:cNvPr id="150" name="Freeform 94"/>
            <p:cNvSpPr/>
            <p:nvPr/>
          </p:nvSpPr>
          <p:spPr bwMode="auto">
            <a:xfrm>
              <a:off x="2800350" y="2787651"/>
              <a:ext cx="46038" cy="17463"/>
            </a:xfrm>
            <a:custGeom>
              <a:avLst/>
              <a:gdLst/>
              <a:ahLst/>
              <a:cxnLst>
                <a:cxn ang="0">
                  <a:pos x="166" y="0"/>
                </a:cxn>
                <a:cxn ang="0">
                  <a:pos x="173" y="32"/>
                </a:cxn>
                <a:cxn ang="0">
                  <a:pos x="7" y="67"/>
                </a:cxn>
                <a:cxn ang="0">
                  <a:pos x="0" y="33"/>
                </a:cxn>
                <a:cxn ang="0">
                  <a:pos x="166" y="0"/>
                </a:cxn>
              </a:cxnLst>
              <a:rect l="0" t="0" r="r" b="b"/>
              <a:pathLst>
                <a:path w="173" h="67">
                  <a:moveTo>
                    <a:pt x="166" y="0"/>
                  </a:moveTo>
                  <a:lnTo>
                    <a:pt x="173" y="32"/>
                  </a:lnTo>
                  <a:lnTo>
                    <a:pt x="7" y="67"/>
                  </a:lnTo>
                  <a:lnTo>
                    <a:pt x="0" y="33"/>
                  </a:lnTo>
                  <a:lnTo>
                    <a:pt x="166" y="0"/>
                  </a:lnTo>
                  <a:close/>
                </a:path>
              </a:pathLst>
            </a:custGeom>
            <a:grpFill/>
            <a:ln w="9525">
              <a:noFill/>
              <a:round/>
            </a:ln>
          </p:spPr>
          <p:txBody>
            <a:bodyPr/>
            <a:lstStyle/>
            <a:p>
              <a:pPr>
                <a:defRPr/>
              </a:pPr>
              <a:endParaRPr lang="en-US">
                <a:cs typeface="+mn-ea"/>
              </a:endParaRPr>
            </a:p>
          </p:txBody>
        </p:sp>
        <p:sp>
          <p:nvSpPr>
            <p:cNvPr id="151" name="Freeform 95"/>
            <p:cNvSpPr/>
            <p:nvPr/>
          </p:nvSpPr>
          <p:spPr bwMode="auto">
            <a:xfrm>
              <a:off x="2870200" y="2773363"/>
              <a:ext cx="46038" cy="17463"/>
            </a:xfrm>
            <a:custGeom>
              <a:avLst/>
              <a:gdLst/>
              <a:ahLst/>
              <a:cxnLst>
                <a:cxn ang="0">
                  <a:pos x="167" y="0"/>
                </a:cxn>
                <a:cxn ang="0">
                  <a:pos x="174" y="32"/>
                </a:cxn>
                <a:cxn ang="0">
                  <a:pos x="7" y="67"/>
                </a:cxn>
                <a:cxn ang="0">
                  <a:pos x="0" y="33"/>
                </a:cxn>
                <a:cxn ang="0">
                  <a:pos x="167" y="0"/>
                </a:cxn>
              </a:cxnLst>
              <a:rect l="0" t="0" r="r" b="b"/>
              <a:pathLst>
                <a:path w="174" h="67">
                  <a:moveTo>
                    <a:pt x="167" y="0"/>
                  </a:moveTo>
                  <a:lnTo>
                    <a:pt x="174"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2" name="Freeform 96"/>
            <p:cNvSpPr/>
            <p:nvPr/>
          </p:nvSpPr>
          <p:spPr bwMode="auto">
            <a:xfrm>
              <a:off x="2941638" y="27590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53" name="Freeform 97"/>
            <p:cNvSpPr/>
            <p:nvPr/>
          </p:nvSpPr>
          <p:spPr bwMode="auto">
            <a:xfrm>
              <a:off x="3011488" y="2743201"/>
              <a:ext cx="46038" cy="19050"/>
            </a:xfrm>
            <a:custGeom>
              <a:avLst/>
              <a:gdLst/>
              <a:ahLst/>
              <a:cxnLst>
                <a:cxn ang="0">
                  <a:pos x="167" y="0"/>
                </a:cxn>
                <a:cxn ang="0">
                  <a:pos x="173" y="33"/>
                </a:cxn>
                <a:cxn ang="0">
                  <a:pos x="7" y="67"/>
                </a:cxn>
                <a:cxn ang="0">
                  <a:pos x="0" y="34"/>
                </a:cxn>
                <a:cxn ang="0">
                  <a:pos x="167" y="0"/>
                </a:cxn>
              </a:cxnLst>
              <a:rect l="0" t="0" r="r" b="b"/>
              <a:pathLst>
                <a:path w="173" h="67">
                  <a:moveTo>
                    <a:pt x="167" y="0"/>
                  </a:moveTo>
                  <a:lnTo>
                    <a:pt x="173" y="33"/>
                  </a:lnTo>
                  <a:lnTo>
                    <a:pt x="7" y="67"/>
                  </a:lnTo>
                  <a:lnTo>
                    <a:pt x="0" y="34"/>
                  </a:lnTo>
                  <a:lnTo>
                    <a:pt x="167" y="0"/>
                  </a:lnTo>
                  <a:close/>
                </a:path>
              </a:pathLst>
            </a:custGeom>
            <a:grpFill/>
            <a:ln w="9525">
              <a:noFill/>
              <a:round/>
            </a:ln>
          </p:spPr>
          <p:txBody>
            <a:bodyPr/>
            <a:lstStyle/>
            <a:p>
              <a:pPr>
                <a:defRPr/>
              </a:pPr>
              <a:endParaRPr lang="en-US">
                <a:cs typeface="+mn-ea"/>
              </a:endParaRPr>
            </a:p>
          </p:txBody>
        </p:sp>
        <p:sp>
          <p:nvSpPr>
            <p:cNvPr id="154" name="Freeform 98"/>
            <p:cNvSpPr/>
            <p:nvPr/>
          </p:nvSpPr>
          <p:spPr bwMode="auto">
            <a:xfrm>
              <a:off x="3082925" y="2728913"/>
              <a:ext cx="46038" cy="19050"/>
            </a:xfrm>
            <a:custGeom>
              <a:avLst/>
              <a:gdLst/>
              <a:ahLst/>
              <a:cxnLst>
                <a:cxn ang="0">
                  <a:pos x="166" y="0"/>
                </a:cxn>
                <a:cxn ang="0">
                  <a:pos x="173" y="33"/>
                </a:cxn>
                <a:cxn ang="0">
                  <a:pos x="7" y="68"/>
                </a:cxn>
                <a:cxn ang="0">
                  <a:pos x="0" y="34"/>
                </a:cxn>
                <a:cxn ang="0">
                  <a:pos x="166" y="0"/>
                </a:cxn>
              </a:cxnLst>
              <a:rect l="0" t="0" r="r" b="b"/>
              <a:pathLst>
                <a:path w="173" h="68">
                  <a:moveTo>
                    <a:pt x="166" y="0"/>
                  </a:moveTo>
                  <a:lnTo>
                    <a:pt x="173" y="33"/>
                  </a:lnTo>
                  <a:lnTo>
                    <a:pt x="7" y="68"/>
                  </a:lnTo>
                  <a:lnTo>
                    <a:pt x="0" y="34"/>
                  </a:lnTo>
                  <a:lnTo>
                    <a:pt x="166" y="0"/>
                  </a:lnTo>
                  <a:close/>
                </a:path>
              </a:pathLst>
            </a:custGeom>
            <a:grpFill/>
            <a:ln w="9525">
              <a:noFill/>
              <a:round/>
            </a:ln>
          </p:spPr>
          <p:txBody>
            <a:bodyPr/>
            <a:lstStyle/>
            <a:p>
              <a:pPr>
                <a:defRPr/>
              </a:pPr>
              <a:endParaRPr lang="en-US">
                <a:cs typeface="+mn-ea"/>
              </a:endParaRPr>
            </a:p>
          </p:txBody>
        </p:sp>
        <p:sp>
          <p:nvSpPr>
            <p:cNvPr id="155" name="Freeform 99"/>
            <p:cNvSpPr/>
            <p:nvPr/>
          </p:nvSpPr>
          <p:spPr bwMode="auto">
            <a:xfrm>
              <a:off x="3152775" y="2714626"/>
              <a:ext cx="46038" cy="17463"/>
            </a:xfrm>
            <a:custGeom>
              <a:avLst/>
              <a:gdLst/>
              <a:ahLst/>
              <a:cxnLst>
                <a:cxn ang="0">
                  <a:pos x="167" y="0"/>
                </a:cxn>
                <a:cxn ang="0">
                  <a:pos x="173" y="33"/>
                </a:cxn>
                <a:cxn ang="0">
                  <a:pos x="7" y="68"/>
                </a:cxn>
                <a:cxn ang="0">
                  <a:pos x="0" y="34"/>
                </a:cxn>
                <a:cxn ang="0">
                  <a:pos x="167" y="0"/>
                </a:cxn>
              </a:cxnLst>
              <a:rect l="0" t="0" r="r" b="b"/>
              <a:pathLst>
                <a:path w="173" h="68">
                  <a:moveTo>
                    <a:pt x="167" y="0"/>
                  </a:moveTo>
                  <a:lnTo>
                    <a:pt x="173" y="33"/>
                  </a:lnTo>
                  <a:lnTo>
                    <a:pt x="7" y="68"/>
                  </a:lnTo>
                  <a:lnTo>
                    <a:pt x="0" y="34"/>
                  </a:lnTo>
                  <a:lnTo>
                    <a:pt x="167" y="0"/>
                  </a:lnTo>
                  <a:close/>
                </a:path>
              </a:pathLst>
            </a:custGeom>
            <a:grpFill/>
            <a:ln w="9525">
              <a:noFill/>
              <a:round/>
            </a:ln>
          </p:spPr>
          <p:txBody>
            <a:bodyPr/>
            <a:lstStyle/>
            <a:p>
              <a:pPr>
                <a:defRPr/>
              </a:pPr>
              <a:endParaRPr lang="en-US">
                <a:cs typeface="+mn-ea"/>
              </a:endParaRPr>
            </a:p>
          </p:txBody>
        </p:sp>
        <p:sp>
          <p:nvSpPr>
            <p:cNvPr id="156" name="Freeform 100"/>
            <p:cNvSpPr/>
            <p:nvPr/>
          </p:nvSpPr>
          <p:spPr bwMode="auto">
            <a:xfrm>
              <a:off x="3224213" y="2700338"/>
              <a:ext cx="44450" cy="17463"/>
            </a:xfrm>
            <a:custGeom>
              <a:avLst/>
              <a:gdLst/>
              <a:ahLst/>
              <a:cxnLst>
                <a:cxn ang="0">
                  <a:pos x="166" y="0"/>
                </a:cxn>
                <a:cxn ang="0">
                  <a:pos x="173" y="32"/>
                </a:cxn>
                <a:cxn ang="0">
                  <a:pos x="6" y="67"/>
                </a:cxn>
                <a:cxn ang="0">
                  <a:pos x="0" y="33"/>
                </a:cxn>
                <a:cxn ang="0">
                  <a:pos x="166" y="0"/>
                </a:cxn>
              </a:cxnLst>
              <a:rect l="0" t="0" r="r" b="b"/>
              <a:pathLst>
                <a:path w="173" h="67">
                  <a:moveTo>
                    <a:pt x="166" y="0"/>
                  </a:moveTo>
                  <a:lnTo>
                    <a:pt x="173" y="32"/>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7" name="Freeform 101"/>
            <p:cNvSpPr/>
            <p:nvPr/>
          </p:nvSpPr>
          <p:spPr bwMode="auto">
            <a:xfrm>
              <a:off x="3294063" y="2686051"/>
              <a:ext cx="46038" cy="17463"/>
            </a:xfrm>
            <a:custGeom>
              <a:avLst/>
              <a:gdLst/>
              <a:ahLst/>
              <a:cxnLst>
                <a:cxn ang="0">
                  <a:pos x="167" y="0"/>
                </a:cxn>
                <a:cxn ang="0">
                  <a:pos x="173" y="32"/>
                </a:cxn>
                <a:cxn ang="0">
                  <a:pos x="7" y="67"/>
                </a:cxn>
                <a:cxn ang="0">
                  <a:pos x="0" y="33"/>
                </a:cxn>
                <a:cxn ang="0">
                  <a:pos x="167" y="0"/>
                </a:cxn>
              </a:cxnLst>
              <a:rect l="0" t="0" r="r" b="b"/>
              <a:pathLst>
                <a:path w="173" h="67">
                  <a:moveTo>
                    <a:pt x="167" y="0"/>
                  </a:moveTo>
                  <a:lnTo>
                    <a:pt x="173"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8" name="Freeform 102"/>
            <p:cNvSpPr/>
            <p:nvPr/>
          </p:nvSpPr>
          <p:spPr bwMode="auto">
            <a:xfrm>
              <a:off x="3363913" y="2671763"/>
              <a:ext cx="46038" cy="17463"/>
            </a:xfrm>
            <a:custGeom>
              <a:avLst/>
              <a:gdLst/>
              <a:ahLst/>
              <a:cxnLst>
                <a:cxn ang="0">
                  <a:pos x="166" y="0"/>
                </a:cxn>
                <a:cxn ang="0">
                  <a:pos x="173" y="33"/>
                </a:cxn>
                <a:cxn ang="0">
                  <a:pos x="6" y="67"/>
                </a:cxn>
                <a:cxn ang="0">
                  <a:pos x="0" y="33"/>
                </a:cxn>
                <a:cxn ang="0">
                  <a:pos x="166" y="0"/>
                </a:cxn>
              </a:cxnLst>
              <a:rect l="0" t="0" r="r" b="b"/>
              <a:pathLst>
                <a:path w="173" h="67">
                  <a:moveTo>
                    <a:pt x="166" y="0"/>
                  </a:moveTo>
                  <a:lnTo>
                    <a:pt x="173" y="33"/>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9" name="Freeform 103"/>
            <p:cNvSpPr/>
            <p:nvPr/>
          </p:nvSpPr>
          <p:spPr bwMode="auto">
            <a:xfrm>
              <a:off x="3435350" y="26574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60" name="Freeform 104"/>
            <p:cNvSpPr/>
            <p:nvPr/>
          </p:nvSpPr>
          <p:spPr bwMode="auto">
            <a:xfrm>
              <a:off x="3505200" y="2641601"/>
              <a:ext cx="46038" cy="19050"/>
            </a:xfrm>
            <a:custGeom>
              <a:avLst/>
              <a:gdLst/>
              <a:ahLst/>
              <a:cxnLst>
                <a:cxn ang="0">
                  <a:pos x="166" y="0"/>
                </a:cxn>
                <a:cxn ang="0">
                  <a:pos x="173" y="34"/>
                </a:cxn>
                <a:cxn ang="0">
                  <a:pos x="6" y="68"/>
                </a:cxn>
                <a:cxn ang="0">
                  <a:pos x="0" y="35"/>
                </a:cxn>
                <a:cxn ang="0">
                  <a:pos x="166" y="0"/>
                </a:cxn>
              </a:cxnLst>
              <a:rect l="0" t="0" r="r" b="b"/>
              <a:pathLst>
                <a:path w="173" h="68">
                  <a:moveTo>
                    <a:pt x="166" y="0"/>
                  </a:moveTo>
                  <a:lnTo>
                    <a:pt x="173" y="34"/>
                  </a:lnTo>
                  <a:lnTo>
                    <a:pt x="6" y="68"/>
                  </a:lnTo>
                  <a:lnTo>
                    <a:pt x="0" y="35"/>
                  </a:lnTo>
                  <a:lnTo>
                    <a:pt x="166" y="0"/>
                  </a:lnTo>
                  <a:close/>
                </a:path>
              </a:pathLst>
            </a:custGeom>
            <a:grpFill/>
            <a:ln w="9525">
              <a:noFill/>
              <a:round/>
            </a:ln>
          </p:spPr>
          <p:txBody>
            <a:bodyPr/>
            <a:lstStyle/>
            <a:p>
              <a:pPr>
                <a:defRPr/>
              </a:pPr>
              <a:endParaRPr lang="en-US">
                <a:cs typeface="+mn-ea"/>
              </a:endParaRPr>
            </a:p>
          </p:txBody>
        </p:sp>
        <p:sp>
          <p:nvSpPr>
            <p:cNvPr id="161" name="Freeform 105"/>
            <p:cNvSpPr/>
            <p:nvPr/>
          </p:nvSpPr>
          <p:spPr bwMode="auto">
            <a:xfrm>
              <a:off x="3576638" y="2628901"/>
              <a:ext cx="39688" cy="17463"/>
            </a:xfrm>
            <a:custGeom>
              <a:avLst/>
              <a:gdLst/>
              <a:ahLst/>
              <a:cxnLst>
                <a:cxn ang="0">
                  <a:pos x="143" y="0"/>
                </a:cxn>
                <a:cxn ang="0">
                  <a:pos x="0" y="29"/>
                </a:cxn>
                <a:cxn ang="0">
                  <a:pos x="7" y="63"/>
                </a:cxn>
                <a:cxn ang="0">
                  <a:pos x="150" y="33"/>
                </a:cxn>
                <a:cxn ang="0">
                  <a:pos x="150" y="0"/>
                </a:cxn>
                <a:cxn ang="0">
                  <a:pos x="143" y="0"/>
                </a:cxn>
              </a:cxnLst>
              <a:rect l="0" t="0" r="r" b="b"/>
              <a:pathLst>
                <a:path w="150" h="63">
                  <a:moveTo>
                    <a:pt x="143" y="0"/>
                  </a:moveTo>
                  <a:lnTo>
                    <a:pt x="0" y="29"/>
                  </a:lnTo>
                  <a:lnTo>
                    <a:pt x="7" y="63"/>
                  </a:lnTo>
                  <a:lnTo>
                    <a:pt x="150" y="33"/>
                  </a:lnTo>
                  <a:lnTo>
                    <a:pt x="150" y="0"/>
                  </a:lnTo>
                  <a:lnTo>
                    <a:pt x="143" y="0"/>
                  </a:lnTo>
                  <a:close/>
                </a:path>
              </a:pathLst>
            </a:custGeom>
            <a:grpFill/>
            <a:ln w="9525">
              <a:noFill/>
              <a:round/>
            </a:ln>
          </p:spPr>
          <p:txBody>
            <a:bodyPr/>
            <a:lstStyle/>
            <a:p>
              <a:pPr>
                <a:defRPr/>
              </a:pPr>
              <a:endParaRPr lang="en-US">
                <a:cs typeface="+mn-ea"/>
              </a:endParaRPr>
            </a:p>
          </p:txBody>
        </p:sp>
        <p:sp>
          <p:nvSpPr>
            <p:cNvPr id="162" name="Freeform 106"/>
            <p:cNvSpPr/>
            <p:nvPr/>
          </p:nvSpPr>
          <p:spPr bwMode="auto">
            <a:xfrm>
              <a:off x="3613150" y="2628901"/>
              <a:ext cx="3175" cy="1588"/>
            </a:xfrm>
            <a:custGeom>
              <a:avLst/>
              <a:gdLst/>
              <a:ahLst/>
              <a:cxnLst>
                <a:cxn ang="0">
                  <a:pos x="0" y="1"/>
                </a:cxn>
                <a:cxn ang="0">
                  <a:pos x="3" y="0"/>
                </a:cxn>
                <a:cxn ang="0">
                  <a:pos x="7" y="1"/>
                </a:cxn>
                <a:cxn ang="0">
                  <a:pos x="0" y="1"/>
                </a:cxn>
              </a:cxnLst>
              <a:rect l="0" t="0" r="r" b="b"/>
              <a:pathLst>
                <a:path w="7" h="1">
                  <a:moveTo>
                    <a:pt x="0" y="1"/>
                  </a:moveTo>
                  <a:lnTo>
                    <a:pt x="3" y="0"/>
                  </a:lnTo>
                  <a:lnTo>
                    <a:pt x="7" y="1"/>
                  </a:lnTo>
                  <a:lnTo>
                    <a:pt x="0" y="1"/>
                  </a:lnTo>
                  <a:close/>
                </a:path>
              </a:pathLst>
            </a:custGeom>
            <a:grpFill/>
            <a:ln w="9525">
              <a:noFill/>
              <a:round/>
            </a:ln>
          </p:spPr>
          <p:txBody>
            <a:bodyPr/>
            <a:lstStyle/>
            <a:p>
              <a:pPr>
                <a:defRPr/>
              </a:pPr>
              <a:endParaRPr lang="en-US">
                <a:cs typeface="+mn-ea"/>
              </a:endParaRPr>
            </a:p>
          </p:txBody>
        </p:sp>
        <p:sp>
          <p:nvSpPr>
            <p:cNvPr id="163" name="Freeform 107"/>
            <p:cNvSpPr/>
            <p:nvPr/>
          </p:nvSpPr>
          <p:spPr bwMode="auto">
            <a:xfrm>
              <a:off x="3613150" y="2628901"/>
              <a:ext cx="7938" cy="11113"/>
            </a:xfrm>
            <a:custGeom>
              <a:avLst/>
              <a:gdLst/>
              <a:ahLst/>
              <a:cxnLst>
                <a:cxn ang="0">
                  <a:pos x="31" y="5"/>
                </a:cxn>
                <a:cxn ang="0">
                  <a:pos x="23" y="38"/>
                </a:cxn>
                <a:cxn ang="0">
                  <a:pos x="0" y="33"/>
                </a:cxn>
                <a:cxn ang="0">
                  <a:pos x="7" y="0"/>
                </a:cxn>
                <a:cxn ang="0">
                  <a:pos x="31" y="5"/>
                </a:cxn>
              </a:cxnLst>
              <a:rect l="0" t="0" r="r" b="b"/>
              <a:pathLst>
                <a:path w="31" h="38">
                  <a:moveTo>
                    <a:pt x="31" y="5"/>
                  </a:moveTo>
                  <a:lnTo>
                    <a:pt x="23" y="38"/>
                  </a:lnTo>
                  <a:lnTo>
                    <a:pt x="0" y="33"/>
                  </a:lnTo>
                  <a:lnTo>
                    <a:pt x="7" y="0"/>
                  </a:lnTo>
                  <a:lnTo>
                    <a:pt x="31" y="5"/>
                  </a:lnTo>
                  <a:close/>
                </a:path>
              </a:pathLst>
            </a:custGeom>
            <a:grpFill/>
            <a:ln w="9525">
              <a:noFill/>
              <a:round/>
            </a:ln>
          </p:spPr>
          <p:txBody>
            <a:bodyPr/>
            <a:lstStyle/>
            <a:p>
              <a:pPr>
                <a:defRPr/>
              </a:pPr>
              <a:endParaRPr lang="en-US">
                <a:cs typeface="+mn-ea"/>
              </a:endParaRPr>
            </a:p>
          </p:txBody>
        </p:sp>
        <p:sp>
          <p:nvSpPr>
            <p:cNvPr id="164" name="Freeform 108"/>
            <p:cNvSpPr/>
            <p:nvPr/>
          </p:nvSpPr>
          <p:spPr bwMode="auto">
            <a:xfrm>
              <a:off x="3646488" y="2635251"/>
              <a:ext cx="46038" cy="19050"/>
            </a:xfrm>
            <a:custGeom>
              <a:avLst/>
              <a:gdLst/>
              <a:ahLst/>
              <a:cxnLst>
                <a:cxn ang="0">
                  <a:pos x="175" y="35"/>
                </a:cxn>
                <a:cxn ang="0">
                  <a:pos x="167" y="67"/>
                </a:cxn>
                <a:cxn ang="0">
                  <a:pos x="0" y="34"/>
                </a:cxn>
                <a:cxn ang="0">
                  <a:pos x="7" y="0"/>
                </a:cxn>
                <a:cxn ang="0">
                  <a:pos x="175" y="35"/>
                </a:cxn>
              </a:cxnLst>
              <a:rect l="0" t="0" r="r" b="b"/>
              <a:pathLst>
                <a:path w="175" h="67">
                  <a:moveTo>
                    <a:pt x="175" y="35"/>
                  </a:moveTo>
                  <a:lnTo>
                    <a:pt x="167" y="67"/>
                  </a:lnTo>
                  <a:lnTo>
                    <a:pt x="0" y="34"/>
                  </a:lnTo>
                  <a:lnTo>
                    <a:pt x="7" y="0"/>
                  </a:lnTo>
                  <a:lnTo>
                    <a:pt x="175" y="35"/>
                  </a:lnTo>
                  <a:close/>
                </a:path>
              </a:pathLst>
            </a:custGeom>
            <a:grpFill/>
            <a:ln w="9525">
              <a:noFill/>
              <a:round/>
            </a:ln>
          </p:spPr>
          <p:txBody>
            <a:bodyPr/>
            <a:lstStyle/>
            <a:p>
              <a:pPr>
                <a:defRPr/>
              </a:pPr>
              <a:endParaRPr lang="en-US">
                <a:cs typeface="+mn-ea"/>
              </a:endParaRPr>
            </a:p>
          </p:txBody>
        </p:sp>
        <p:sp>
          <p:nvSpPr>
            <p:cNvPr id="165" name="Freeform 109"/>
            <p:cNvSpPr/>
            <p:nvPr/>
          </p:nvSpPr>
          <p:spPr bwMode="auto">
            <a:xfrm>
              <a:off x="3716338" y="2651126"/>
              <a:ext cx="46038" cy="17463"/>
            </a:xfrm>
            <a:custGeom>
              <a:avLst/>
              <a:gdLst/>
              <a:ahLst/>
              <a:cxnLst>
                <a:cxn ang="0">
                  <a:pos x="174" y="35"/>
                </a:cxn>
                <a:cxn ang="0">
                  <a:pos x="166" y="67"/>
                </a:cxn>
                <a:cxn ang="0">
                  <a:pos x="0" y="34"/>
                </a:cxn>
                <a:cxn ang="0">
                  <a:pos x="7" y="0"/>
                </a:cxn>
                <a:cxn ang="0">
                  <a:pos x="174" y="35"/>
                </a:cxn>
              </a:cxnLst>
              <a:rect l="0" t="0" r="r" b="b"/>
              <a:pathLst>
                <a:path w="174" h="67">
                  <a:moveTo>
                    <a:pt x="174" y="35"/>
                  </a:moveTo>
                  <a:lnTo>
                    <a:pt x="166"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66" name="Freeform 110"/>
            <p:cNvSpPr/>
            <p:nvPr/>
          </p:nvSpPr>
          <p:spPr bwMode="auto">
            <a:xfrm>
              <a:off x="3787775" y="2665413"/>
              <a:ext cx="46038" cy="17463"/>
            </a:xfrm>
            <a:custGeom>
              <a:avLst/>
              <a:gdLst/>
              <a:ahLst/>
              <a:cxnLst>
                <a:cxn ang="0">
                  <a:pos x="175" y="34"/>
                </a:cxn>
                <a:cxn ang="0">
                  <a:pos x="167" y="67"/>
                </a:cxn>
                <a:cxn ang="0">
                  <a:pos x="0" y="33"/>
                </a:cxn>
                <a:cxn ang="0">
                  <a:pos x="7" y="0"/>
                </a:cxn>
                <a:cxn ang="0">
                  <a:pos x="175" y="34"/>
                </a:cxn>
              </a:cxnLst>
              <a:rect l="0" t="0" r="r" b="b"/>
              <a:pathLst>
                <a:path w="175" h="67">
                  <a:moveTo>
                    <a:pt x="175" y="34"/>
                  </a:moveTo>
                  <a:lnTo>
                    <a:pt x="167" y="67"/>
                  </a:lnTo>
                  <a:lnTo>
                    <a:pt x="0" y="33"/>
                  </a:lnTo>
                  <a:lnTo>
                    <a:pt x="7" y="0"/>
                  </a:lnTo>
                  <a:lnTo>
                    <a:pt x="175" y="34"/>
                  </a:lnTo>
                  <a:close/>
                </a:path>
              </a:pathLst>
            </a:custGeom>
            <a:grpFill/>
            <a:ln w="9525">
              <a:noFill/>
              <a:round/>
            </a:ln>
          </p:spPr>
          <p:txBody>
            <a:bodyPr/>
            <a:lstStyle/>
            <a:p>
              <a:pPr>
                <a:defRPr/>
              </a:pPr>
              <a:endParaRPr lang="en-US">
                <a:cs typeface="+mn-ea"/>
              </a:endParaRPr>
            </a:p>
          </p:txBody>
        </p:sp>
        <p:sp>
          <p:nvSpPr>
            <p:cNvPr id="167" name="Freeform 111"/>
            <p:cNvSpPr/>
            <p:nvPr/>
          </p:nvSpPr>
          <p:spPr bwMode="auto">
            <a:xfrm>
              <a:off x="3857625" y="2679701"/>
              <a:ext cx="46038" cy="17463"/>
            </a:xfrm>
            <a:custGeom>
              <a:avLst/>
              <a:gdLst/>
              <a:ahLst/>
              <a:cxnLst>
                <a:cxn ang="0">
                  <a:pos x="174" y="34"/>
                </a:cxn>
                <a:cxn ang="0">
                  <a:pos x="167" y="67"/>
                </a:cxn>
                <a:cxn ang="0">
                  <a:pos x="0" y="33"/>
                </a:cxn>
                <a:cxn ang="0">
                  <a:pos x="7" y="0"/>
                </a:cxn>
                <a:cxn ang="0">
                  <a:pos x="174" y="34"/>
                </a:cxn>
              </a:cxnLst>
              <a:rect l="0" t="0" r="r" b="b"/>
              <a:pathLst>
                <a:path w="174" h="67">
                  <a:moveTo>
                    <a:pt x="174" y="34"/>
                  </a:moveTo>
                  <a:lnTo>
                    <a:pt x="167" y="67"/>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68" name="Freeform 112"/>
            <p:cNvSpPr/>
            <p:nvPr/>
          </p:nvSpPr>
          <p:spPr bwMode="auto">
            <a:xfrm>
              <a:off x="3929063" y="2693988"/>
              <a:ext cx="44450" cy="17463"/>
            </a:xfrm>
            <a:custGeom>
              <a:avLst/>
              <a:gdLst/>
              <a:ahLst/>
              <a:cxnLst>
                <a:cxn ang="0">
                  <a:pos x="174" y="35"/>
                </a:cxn>
                <a:cxn ang="0">
                  <a:pos x="168" y="68"/>
                </a:cxn>
                <a:cxn ang="0">
                  <a:pos x="0" y="34"/>
                </a:cxn>
                <a:cxn ang="0">
                  <a:pos x="8" y="0"/>
                </a:cxn>
                <a:cxn ang="0">
                  <a:pos x="174" y="35"/>
                </a:cxn>
              </a:cxnLst>
              <a:rect l="0" t="0" r="r" b="b"/>
              <a:pathLst>
                <a:path w="174" h="68">
                  <a:moveTo>
                    <a:pt x="174" y="35"/>
                  </a:moveTo>
                  <a:lnTo>
                    <a:pt x="168" y="68"/>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69" name="Freeform 113"/>
            <p:cNvSpPr/>
            <p:nvPr/>
          </p:nvSpPr>
          <p:spPr bwMode="auto">
            <a:xfrm>
              <a:off x="3998913" y="2708276"/>
              <a:ext cx="46038" cy="17463"/>
            </a:xfrm>
            <a:custGeom>
              <a:avLst/>
              <a:gdLst/>
              <a:ahLst/>
              <a:cxnLst>
                <a:cxn ang="0">
                  <a:pos x="174" y="35"/>
                </a:cxn>
                <a:cxn ang="0">
                  <a:pos x="167" y="67"/>
                </a:cxn>
                <a:cxn ang="0">
                  <a:pos x="0" y="34"/>
                </a:cxn>
                <a:cxn ang="0">
                  <a:pos x="7" y="0"/>
                </a:cxn>
                <a:cxn ang="0">
                  <a:pos x="174" y="35"/>
                </a:cxn>
              </a:cxnLst>
              <a:rect l="0" t="0" r="r" b="b"/>
              <a:pathLst>
                <a:path w="174" h="67">
                  <a:moveTo>
                    <a:pt x="174" y="35"/>
                  </a:moveTo>
                  <a:lnTo>
                    <a:pt x="167"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70" name="Freeform 114"/>
            <p:cNvSpPr/>
            <p:nvPr/>
          </p:nvSpPr>
          <p:spPr bwMode="auto">
            <a:xfrm>
              <a:off x="4068763" y="2722563"/>
              <a:ext cx="46038" cy="17463"/>
            </a:xfrm>
            <a:custGeom>
              <a:avLst/>
              <a:gdLst/>
              <a:ahLst/>
              <a:cxnLst>
                <a:cxn ang="0">
                  <a:pos x="174" y="35"/>
                </a:cxn>
                <a:cxn ang="0">
                  <a:pos x="168" y="67"/>
                </a:cxn>
                <a:cxn ang="0">
                  <a:pos x="0" y="34"/>
                </a:cxn>
                <a:cxn ang="0">
                  <a:pos x="8" y="0"/>
                </a:cxn>
                <a:cxn ang="0">
                  <a:pos x="174" y="35"/>
                </a:cxn>
              </a:cxnLst>
              <a:rect l="0" t="0" r="r" b="b"/>
              <a:pathLst>
                <a:path w="174" h="67">
                  <a:moveTo>
                    <a:pt x="174" y="35"/>
                  </a:moveTo>
                  <a:lnTo>
                    <a:pt x="168" y="67"/>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71" name="Freeform 115"/>
            <p:cNvSpPr/>
            <p:nvPr/>
          </p:nvSpPr>
          <p:spPr bwMode="auto">
            <a:xfrm>
              <a:off x="4140200" y="2736851"/>
              <a:ext cx="46038" cy="19050"/>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2" name="Freeform 116"/>
            <p:cNvSpPr/>
            <p:nvPr/>
          </p:nvSpPr>
          <p:spPr bwMode="auto">
            <a:xfrm>
              <a:off x="4210050" y="2752726"/>
              <a:ext cx="46038" cy="17463"/>
            </a:xfrm>
            <a:custGeom>
              <a:avLst/>
              <a:gdLst/>
              <a:ahLst/>
              <a:cxnLst>
                <a:cxn ang="0">
                  <a:pos x="173" y="34"/>
                </a:cxn>
                <a:cxn ang="0">
                  <a:pos x="167" y="68"/>
                </a:cxn>
                <a:cxn ang="0">
                  <a:pos x="0" y="33"/>
                </a:cxn>
                <a:cxn ang="0">
                  <a:pos x="7" y="0"/>
                </a:cxn>
                <a:cxn ang="0">
                  <a:pos x="173" y="34"/>
                </a:cxn>
              </a:cxnLst>
              <a:rect l="0" t="0" r="r" b="b"/>
              <a:pathLst>
                <a:path w="173" h="68">
                  <a:moveTo>
                    <a:pt x="173" y="34"/>
                  </a:moveTo>
                  <a:lnTo>
                    <a:pt x="167" y="68"/>
                  </a:lnTo>
                  <a:lnTo>
                    <a:pt x="0" y="33"/>
                  </a:lnTo>
                  <a:lnTo>
                    <a:pt x="7" y="0"/>
                  </a:lnTo>
                  <a:lnTo>
                    <a:pt x="173" y="34"/>
                  </a:lnTo>
                  <a:close/>
                </a:path>
              </a:pathLst>
            </a:custGeom>
            <a:grpFill/>
            <a:ln w="9525">
              <a:noFill/>
              <a:round/>
            </a:ln>
          </p:spPr>
          <p:txBody>
            <a:bodyPr/>
            <a:lstStyle/>
            <a:p>
              <a:pPr>
                <a:defRPr/>
              </a:pPr>
              <a:endParaRPr lang="en-US">
                <a:cs typeface="+mn-ea"/>
              </a:endParaRPr>
            </a:p>
          </p:txBody>
        </p:sp>
        <p:sp>
          <p:nvSpPr>
            <p:cNvPr id="173" name="Freeform 117"/>
            <p:cNvSpPr/>
            <p:nvPr/>
          </p:nvSpPr>
          <p:spPr bwMode="auto">
            <a:xfrm>
              <a:off x="4281488" y="2767013"/>
              <a:ext cx="46038" cy="17463"/>
            </a:xfrm>
            <a:custGeom>
              <a:avLst/>
              <a:gdLst/>
              <a:ahLst/>
              <a:cxnLst>
                <a:cxn ang="0">
                  <a:pos x="173" y="35"/>
                </a:cxn>
                <a:cxn ang="0">
                  <a:pos x="166" y="69"/>
                </a:cxn>
                <a:cxn ang="0">
                  <a:pos x="0" y="34"/>
                </a:cxn>
                <a:cxn ang="0">
                  <a:pos x="6" y="0"/>
                </a:cxn>
                <a:cxn ang="0">
                  <a:pos x="173" y="35"/>
                </a:cxn>
              </a:cxnLst>
              <a:rect l="0" t="0" r="r" b="b"/>
              <a:pathLst>
                <a:path w="173" h="69">
                  <a:moveTo>
                    <a:pt x="173" y="35"/>
                  </a:moveTo>
                  <a:lnTo>
                    <a:pt x="166" y="69"/>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4" name="Freeform 118"/>
            <p:cNvSpPr/>
            <p:nvPr/>
          </p:nvSpPr>
          <p:spPr bwMode="auto">
            <a:xfrm>
              <a:off x="4351338" y="2781301"/>
              <a:ext cx="46038" cy="17463"/>
            </a:xfrm>
            <a:custGeom>
              <a:avLst/>
              <a:gdLst/>
              <a:ahLst/>
              <a:cxnLst>
                <a:cxn ang="0">
                  <a:pos x="173" y="35"/>
                </a:cxn>
                <a:cxn ang="0">
                  <a:pos x="166" y="69"/>
                </a:cxn>
                <a:cxn ang="0">
                  <a:pos x="0" y="34"/>
                </a:cxn>
                <a:cxn ang="0">
                  <a:pos x="7" y="0"/>
                </a:cxn>
                <a:cxn ang="0">
                  <a:pos x="173" y="35"/>
                </a:cxn>
              </a:cxnLst>
              <a:rect l="0" t="0" r="r" b="b"/>
              <a:pathLst>
                <a:path w="173" h="69">
                  <a:moveTo>
                    <a:pt x="173" y="35"/>
                  </a:moveTo>
                  <a:lnTo>
                    <a:pt x="166" y="69"/>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5" name="Freeform 119"/>
            <p:cNvSpPr/>
            <p:nvPr/>
          </p:nvSpPr>
          <p:spPr bwMode="auto">
            <a:xfrm>
              <a:off x="4422775" y="2795588"/>
              <a:ext cx="44450" cy="17463"/>
            </a:xfrm>
            <a:custGeom>
              <a:avLst/>
              <a:gdLst/>
              <a:ahLst/>
              <a:cxnLst>
                <a:cxn ang="0">
                  <a:pos x="173" y="35"/>
                </a:cxn>
                <a:cxn ang="0">
                  <a:pos x="166" y="68"/>
                </a:cxn>
                <a:cxn ang="0">
                  <a:pos x="0" y="34"/>
                </a:cxn>
                <a:cxn ang="0">
                  <a:pos x="6" y="0"/>
                </a:cxn>
                <a:cxn ang="0">
                  <a:pos x="173" y="35"/>
                </a:cxn>
              </a:cxnLst>
              <a:rect l="0" t="0" r="r" b="b"/>
              <a:pathLst>
                <a:path w="173" h="68">
                  <a:moveTo>
                    <a:pt x="173" y="35"/>
                  </a:moveTo>
                  <a:lnTo>
                    <a:pt x="166" y="68"/>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6" name="Freeform 120"/>
            <p:cNvSpPr/>
            <p:nvPr/>
          </p:nvSpPr>
          <p:spPr bwMode="auto">
            <a:xfrm>
              <a:off x="4492625" y="2809876"/>
              <a:ext cx="46038" cy="17463"/>
            </a:xfrm>
            <a:custGeom>
              <a:avLst/>
              <a:gdLst/>
              <a:ahLst/>
              <a:cxnLst>
                <a:cxn ang="0">
                  <a:pos x="173" y="35"/>
                </a:cxn>
                <a:cxn ang="0">
                  <a:pos x="166" y="68"/>
                </a:cxn>
                <a:cxn ang="0">
                  <a:pos x="0" y="34"/>
                </a:cxn>
                <a:cxn ang="0">
                  <a:pos x="7" y="0"/>
                </a:cxn>
                <a:cxn ang="0">
                  <a:pos x="173" y="35"/>
                </a:cxn>
              </a:cxnLst>
              <a:rect l="0" t="0" r="r" b="b"/>
              <a:pathLst>
                <a:path w="173" h="68">
                  <a:moveTo>
                    <a:pt x="173" y="35"/>
                  </a:moveTo>
                  <a:lnTo>
                    <a:pt x="166" y="68"/>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7" name="Freeform 121"/>
            <p:cNvSpPr/>
            <p:nvPr/>
          </p:nvSpPr>
          <p:spPr bwMode="auto">
            <a:xfrm>
              <a:off x="4562475" y="2824163"/>
              <a:ext cx="46038" cy="17463"/>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8" name="Freeform 122"/>
            <p:cNvSpPr/>
            <p:nvPr/>
          </p:nvSpPr>
          <p:spPr bwMode="auto">
            <a:xfrm>
              <a:off x="4633913" y="2838451"/>
              <a:ext cx="6350" cy="11113"/>
            </a:xfrm>
            <a:custGeom>
              <a:avLst/>
              <a:gdLst/>
              <a:ahLst/>
              <a:cxnLst>
                <a:cxn ang="0">
                  <a:pos x="25" y="4"/>
                </a:cxn>
                <a:cxn ang="0">
                  <a:pos x="7" y="0"/>
                </a:cxn>
                <a:cxn ang="0">
                  <a:pos x="0" y="33"/>
                </a:cxn>
                <a:cxn ang="0">
                  <a:pos x="18" y="37"/>
                </a:cxn>
                <a:cxn ang="0">
                  <a:pos x="25" y="4"/>
                </a:cxn>
              </a:cxnLst>
              <a:rect l="0" t="0" r="r" b="b"/>
              <a:pathLst>
                <a:path w="25" h="37">
                  <a:moveTo>
                    <a:pt x="25" y="4"/>
                  </a:moveTo>
                  <a:lnTo>
                    <a:pt x="7" y="0"/>
                  </a:lnTo>
                  <a:lnTo>
                    <a:pt x="0" y="33"/>
                  </a:lnTo>
                  <a:lnTo>
                    <a:pt x="18" y="37"/>
                  </a:lnTo>
                  <a:lnTo>
                    <a:pt x="25" y="4"/>
                  </a:lnTo>
                  <a:close/>
                </a:path>
              </a:pathLst>
            </a:custGeom>
            <a:grpFill/>
            <a:ln w="9525">
              <a:noFill/>
              <a:round/>
            </a:ln>
          </p:spPr>
          <p:txBody>
            <a:bodyPr/>
            <a:lstStyle/>
            <a:p>
              <a:pPr>
                <a:defRPr/>
              </a:pPr>
              <a:endParaRPr lang="en-US">
                <a:cs typeface="+mn-ea"/>
              </a:endParaRPr>
            </a:p>
          </p:txBody>
        </p:sp>
        <p:sp>
          <p:nvSpPr>
            <p:cNvPr id="179" name="Freeform 123"/>
            <p:cNvSpPr/>
            <p:nvPr/>
          </p:nvSpPr>
          <p:spPr bwMode="auto">
            <a:xfrm>
              <a:off x="3092450" y="2084388"/>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0" name="Freeform 124"/>
            <p:cNvSpPr/>
            <p:nvPr/>
          </p:nvSpPr>
          <p:spPr bwMode="auto">
            <a:xfrm>
              <a:off x="3162300" y="2066926"/>
              <a:ext cx="46038" cy="19050"/>
            </a:xfrm>
            <a:custGeom>
              <a:avLst/>
              <a:gdLst/>
              <a:ahLst/>
              <a:cxnLst>
                <a:cxn ang="0">
                  <a:pos x="165" y="0"/>
                </a:cxn>
                <a:cxn ang="0">
                  <a:pos x="173" y="32"/>
                </a:cxn>
                <a:cxn ang="0">
                  <a:pos x="7" y="72"/>
                </a:cxn>
                <a:cxn ang="0">
                  <a:pos x="0" y="38"/>
                </a:cxn>
                <a:cxn ang="0">
                  <a:pos x="165" y="0"/>
                </a:cxn>
              </a:cxnLst>
              <a:rect l="0" t="0" r="r" b="b"/>
              <a:pathLst>
                <a:path w="173" h="72">
                  <a:moveTo>
                    <a:pt x="165" y="0"/>
                  </a:moveTo>
                  <a:lnTo>
                    <a:pt x="173" y="32"/>
                  </a:lnTo>
                  <a:lnTo>
                    <a:pt x="7" y="72"/>
                  </a:lnTo>
                  <a:lnTo>
                    <a:pt x="0" y="38"/>
                  </a:lnTo>
                  <a:lnTo>
                    <a:pt x="165" y="0"/>
                  </a:lnTo>
                  <a:close/>
                </a:path>
              </a:pathLst>
            </a:custGeom>
            <a:grpFill/>
            <a:ln w="9525">
              <a:noFill/>
              <a:round/>
            </a:ln>
          </p:spPr>
          <p:txBody>
            <a:bodyPr/>
            <a:lstStyle/>
            <a:p>
              <a:pPr>
                <a:defRPr/>
              </a:pPr>
              <a:endParaRPr lang="en-US">
                <a:cs typeface="+mn-ea"/>
              </a:endParaRPr>
            </a:p>
          </p:txBody>
        </p:sp>
        <p:sp>
          <p:nvSpPr>
            <p:cNvPr id="181" name="Freeform 125"/>
            <p:cNvSpPr/>
            <p:nvPr/>
          </p:nvSpPr>
          <p:spPr bwMode="auto">
            <a:xfrm>
              <a:off x="3232150" y="2051051"/>
              <a:ext cx="46038" cy="19050"/>
            </a:xfrm>
            <a:custGeom>
              <a:avLst/>
              <a:gdLst/>
              <a:ahLst/>
              <a:cxnLst>
                <a:cxn ang="0">
                  <a:pos x="166" y="0"/>
                </a:cxn>
                <a:cxn ang="0">
                  <a:pos x="173" y="33"/>
                </a:cxn>
                <a:cxn ang="0">
                  <a:pos x="8" y="73"/>
                </a:cxn>
                <a:cxn ang="0">
                  <a:pos x="0" y="39"/>
                </a:cxn>
                <a:cxn ang="0">
                  <a:pos x="166" y="0"/>
                </a:cxn>
              </a:cxnLst>
              <a:rect l="0" t="0" r="r" b="b"/>
              <a:pathLst>
                <a:path w="173" h="73">
                  <a:moveTo>
                    <a:pt x="166" y="0"/>
                  </a:moveTo>
                  <a:lnTo>
                    <a:pt x="173" y="33"/>
                  </a:lnTo>
                  <a:lnTo>
                    <a:pt x="8" y="73"/>
                  </a:lnTo>
                  <a:lnTo>
                    <a:pt x="0" y="39"/>
                  </a:lnTo>
                  <a:lnTo>
                    <a:pt x="166" y="0"/>
                  </a:lnTo>
                  <a:close/>
                </a:path>
              </a:pathLst>
            </a:custGeom>
            <a:grpFill/>
            <a:ln w="9525">
              <a:noFill/>
              <a:round/>
            </a:ln>
          </p:spPr>
          <p:txBody>
            <a:bodyPr/>
            <a:lstStyle/>
            <a:p>
              <a:pPr>
                <a:defRPr/>
              </a:pPr>
              <a:endParaRPr lang="en-US">
                <a:cs typeface="+mn-ea"/>
              </a:endParaRPr>
            </a:p>
          </p:txBody>
        </p:sp>
        <p:sp>
          <p:nvSpPr>
            <p:cNvPr id="182" name="Freeform 126"/>
            <p:cNvSpPr/>
            <p:nvPr/>
          </p:nvSpPr>
          <p:spPr bwMode="auto">
            <a:xfrm>
              <a:off x="3302000" y="2033588"/>
              <a:ext cx="46038" cy="19050"/>
            </a:xfrm>
            <a:custGeom>
              <a:avLst/>
              <a:gdLst/>
              <a:ahLst/>
              <a:cxnLst>
                <a:cxn ang="0">
                  <a:pos x="165" y="0"/>
                </a:cxn>
                <a:cxn ang="0">
                  <a:pos x="173" y="33"/>
                </a:cxn>
                <a:cxn ang="0">
                  <a:pos x="8" y="73"/>
                </a:cxn>
                <a:cxn ang="0">
                  <a:pos x="0" y="40"/>
                </a:cxn>
                <a:cxn ang="0">
                  <a:pos x="165" y="0"/>
                </a:cxn>
              </a:cxnLst>
              <a:rect l="0" t="0" r="r" b="b"/>
              <a:pathLst>
                <a:path w="173" h="73">
                  <a:moveTo>
                    <a:pt x="165" y="0"/>
                  </a:moveTo>
                  <a:lnTo>
                    <a:pt x="173" y="33"/>
                  </a:lnTo>
                  <a:lnTo>
                    <a:pt x="8" y="73"/>
                  </a:lnTo>
                  <a:lnTo>
                    <a:pt x="0" y="40"/>
                  </a:lnTo>
                  <a:lnTo>
                    <a:pt x="165" y="0"/>
                  </a:lnTo>
                  <a:close/>
                </a:path>
              </a:pathLst>
            </a:custGeom>
            <a:grpFill/>
            <a:ln w="9525">
              <a:noFill/>
              <a:round/>
            </a:ln>
          </p:spPr>
          <p:txBody>
            <a:bodyPr/>
            <a:lstStyle/>
            <a:p>
              <a:pPr>
                <a:defRPr/>
              </a:pPr>
              <a:endParaRPr lang="en-US">
                <a:cs typeface="+mn-ea"/>
              </a:endParaRPr>
            </a:p>
          </p:txBody>
        </p:sp>
        <p:sp>
          <p:nvSpPr>
            <p:cNvPr id="183" name="Freeform 127"/>
            <p:cNvSpPr/>
            <p:nvPr/>
          </p:nvSpPr>
          <p:spPr bwMode="auto">
            <a:xfrm>
              <a:off x="3371850" y="2017713"/>
              <a:ext cx="46038" cy="19050"/>
            </a:xfrm>
            <a:custGeom>
              <a:avLst/>
              <a:gdLst/>
              <a:ahLst/>
              <a:cxnLst>
                <a:cxn ang="0">
                  <a:pos x="165" y="0"/>
                </a:cxn>
                <a:cxn ang="0">
                  <a:pos x="173" y="33"/>
                </a:cxn>
                <a:cxn ang="0">
                  <a:pos x="7" y="72"/>
                </a:cxn>
                <a:cxn ang="0">
                  <a:pos x="0" y="40"/>
                </a:cxn>
                <a:cxn ang="0">
                  <a:pos x="165" y="0"/>
                </a:cxn>
              </a:cxnLst>
              <a:rect l="0" t="0" r="r" b="b"/>
              <a:pathLst>
                <a:path w="173" h="72">
                  <a:moveTo>
                    <a:pt x="165" y="0"/>
                  </a:moveTo>
                  <a:lnTo>
                    <a:pt x="173" y="33"/>
                  </a:lnTo>
                  <a:lnTo>
                    <a:pt x="7" y="72"/>
                  </a:lnTo>
                  <a:lnTo>
                    <a:pt x="0" y="40"/>
                  </a:lnTo>
                  <a:lnTo>
                    <a:pt x="165" y="0"/>
                  </a:lnTo>
                  <a:close/>
                </a:path>
              </a:pathLst>
            </a:custGeom>
            <a:grpFill/>
            <a:ln w="9525">
              <a:noFill/>
              <a:round/>
            </a:ln>
          </p:spPr>
          <p:txBody>
            <a:bodyPr/>
            <a:lstStyle/>
            <a:p>
              <a:pPr>
                <a:defRPr/>
              </a:pPr>
              <a:endParaRPr lang="en-US">
                <a:cs typeface="+mn-ea"/>
              </a:endParaRPr>
            </a:p>
          </p:txBody>
        </p:sp>
        <p:sp>
          <p:nvSpPr>
            <p:cNvPr id="184" name="Freeform 128"/>
            <p:cNvSpPr/>
            <p:nvPr/>
          </p:nvSpPr>
          <p:spPr bwMode="auto">
            <a:xfrm>
              <a:off x="3441700" y="2000251"/>
              <a:ext cx="46038" cy="19050"/>
            </a:xfrm>
            <a:custGeom>
              <a:avLst/>
              <a:gdLst/>
              <a:ahLst/>
              <a:cxnLst>
                <a:cxn ang="0">
                  <a:pos x="166" y="0"/>
                </a:cxn>
                <a:cxn ang="0">
                  <a:pos x="173" y="32"/>
                </a:cxn>
                <a:cxn ang="0">
                  <a:pos x="8" y="72"/>
                </a:cxn>
                <a:cxn ang="0">
                  <a:pos x="0" y="40"/>
                </a:cxn>
                <a:cxn ang="0">
                  <a:pos x="166" y="0"/>
                </a:cxn>
              </a:cxnLst>
              <a:rect l="0" t="0" r="r" b="b"/>
              <a:pathLst>
                <a:path w="173" h="72">
                  <a:moveTo>
                    <a:pt x="166" y="0"/>
                  </a:moveTo>
                  <a:lnTo>
                    <a:pt x="173" y="32"/>
                  </a:lnTo>
                  <a:lnTo>
                    <a:pt x="8" y="72"/>
                  </a:lnTo>
                  <a:lnTo>
                    <a:pt x="0" y="40"/>
                  </a:lnTo>
                  <a:lnTo>
                    <a:pt x="166" y="0"/>
                  </a:lnTo>
                  <a:close/>
                </a:path>
              </a:pathLst>
            </a:custGeom>
            <a:grpFill/>
            <a:ln w="9525">
              <a:noFill/>
              <a:round/>
            </a:ln>
          </p:spPr>
          <p:txBody>
            <a:bodyPr/>
            <a:lstStyle/>
            <a:p>
              <a:pPr>
                <a:defRPr/>
              </a:pPr>
              <a:endParaRPr lang="en-US">
                <a:cs typeface="+mn-ea"/>
              </a:endParaRPr>
            </a:p>
          </p:txBody>
        </p:sp>
        <p:sp>
          <p:nvSpPr>
            <p:cNvPr id="185" name="Freeform 129"/>
            <p:cNvSpPr/>
            <p:nvPr/>
          </p:nvSpPr>
          <p:spPr bwMode="auto">
            <a:xfrm>
              <a:off x="3511550" y="1984376"/>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6" name="Freeform 130"/>
            <p:cNvSpPr/>
            <p:nvPr/>
          </p:nvSpPr>
          <p:spPr bwMode="auto">
            <a:xfrm>
              <a:off x="3582988" y="1970088"/>
              <a:ext cx="33338" cy="15875"/>
            </a:xfrm>
            <a:custGeom>
              <a:avLst/>
              <a:gdLst/>
              <a:ahLst/>
              <a:cxnLst>
                <a:cxn ang="0">
                  <a:pos x="117" y="0"/>
                </a:cxn>
                <a:cxn ang="0">
                  <a:pos x="0" y="28"/>
                </a:cxn>
                <a:cxn ang="0">
                  <a:pos x="7" y="61"/>
                </a:cxn>
                <a:cxn ang="0">
                  <a:pos x="125" y="33"/>
                </a:cxn>
                <a:cxn ang="0">
                  <a:pos x="125" y="0"/>
                </a:cxn>
                <a:cxn ang="0">
                  <a:pos x="117" y="0"/>
                </a:cxn>
              </a:cxnLst>
              <a:rect l="0" t="0" r="r" b="b"/>
              <a:pathLst>
                <a:path w="125" h="61">
                  <a:moveTo>
                    <a:pt x="117" y="0"/>
                  </a:moveTo>
                  <a:lnTo>
                    <a:pt x="0" y="28"/>
                  </a:lnTo>
                  <a:lnTo>
                    <a:pt x="7" y="61"/>
                  </a:lnTo>
                  <a:lnTo>
                    <a:pt x="125" y="33"/>
                  </a:lnTo>
                  <a:lnTo>
                    <a:pt x="125" y="0"/>
                  </a:lnTo>
                  <a:lnTo>
                    <a:pt x="117" y="0"/>
                  </a:lnTo>
                  <a:close/>
                </a:path>
              </a:pathLst>
            </a:custGeom>
            <a:grpFill/>
            <a:ln w="9525">
              <a:noFill/>
              <a:round/>
            </a:ln>
          </p:spPr>
          <p:txBody>
            <a:bodyPr/>
            <a:lstStyle/>
            <a:p>
              <a:pPr>
                <a:defRPr/>
              </a:pPr>
              <a:endParaRPr lang="en-US">
                <a:cs typeface="+mn-ea"/>
              </a:endParaRPr>
            </a:p>
          </p:txBody>
        </p:sp>
        <p:sp>
          <p:nvSpPr>
            <p:cNvPr id="187" name="Freeform 131"/>
            <p:cNvSpPr/>
            <p:nvPr/>
          </p:nvSpPr>
          <p:spPr bwMode="auto">
            <a:xfrm>
              <a:off x="3613150" y="1970088"/>
              <a:ext cx="3175" cy="1588"/>
            </a:xfrm>
            <a:custGeom>
              <a:avLst/>
              <a:gdLst/>
              <a:ahLst/>
              <a:cxnLst>
                <a:cxn ang="0">
                  <a:pos x="0" y="1"/>
                </a:cxn>
                <a:cxn ang="0">
                  <a:pos x="4" y="0"/>
                </a:cxn>
                <a:cxn ang="0">
                  <a:pos x="8" y="1"/>
                </a:cxn>
                <a:cxn ang="0">
                  <a:pos x="0" y="1"/>
                </a:cxn>
              </a:cxnLst>
              <a:rect l="0" t="0" r="r" b="b"/>
              <a:pathLst>
                <a:path w="8" h="1">
                  <a:moveTo>
                    <a:pt x="0" y="1"/>
                  </a:moveTo>
                  <a:lnTo>
                    <a:pt x="4" y="0"/>
                  </a:lnTo>
                  <a:lnTo>
                    <a:pt x="8" y="1"/>
                  </a:lnTo>
                  <a:lnTo>
                    <a:pt x="0" y="1"/>
                  </a:lnTo>
                  <a:close/>
                </a:path>
              </a:pathLst>
            </a:custGeom>
            <a:grpFill/>
            <a:ln w="9525">
              <a:noFill/>
              <a:round/>
            </a:ln>
          </p:spPr>
          <p:txBody>
            <a:bodyPr/>
            <a:lstStyle/>
            <a:p>
              <a:pPr>
                <a:defRPr/>
              </a:pPr>
              <a:endParaRPr lang="en-US">
                <a:cs typeface="+mn-ea"/>
              </a:endParaRPr>
            </a:p>
          </p:txBody>
        </p:sp>
        <p:sp>
          <p:nvSpPr>
            <p:cNvPr id="188" name="Freeform 132"/>
            <p:cNvSpPr/>
            <p:nvPr/>
          </p:nvSpPr>
          <p:spPr bwMode="auto">
            <a:xfrm>
              <a:off x="3613150" y="1970088"/>
              <a:ext cx="14288" cy="11113"/>
            </a:xfrm>
            <a:custGeom>
              <a:avLst/>
              <a:gdLst/>
              <a:ahLst/>
              <a:cxnLst>
                <a:cxn ang="0">
                  <a:pos x="56" y="11"/>
                </a:cxn>
                <a:cxn ang="0">
                  <a:pos x="48" y="45"/>
                </a:cxn>
                <a:cxn ang="0">
                  <a:pos x="0" y="33"/>
                </a:cxn>
                <a:cxn ang="0">
                  <a:pos x="8" y="0"/>
                </a:cxn>
                <a:cxn ang="0">
                  <a:pos x="56" y="11"/>
                </a:cxn>
              </a:cxnLst>
              <a:rect l="0" t="0" r="r" b="b"/>
              <a:pathLst>
                <a:path w="56" h="45">
                  <a:moveTo>
                    <a:pt x="56" y="11"/>
                  </a:moveTo>
                  <a:lnTo>
                    <a:pt x="48" y="45"/>
                  </a:lnTo>
                  <a:lnTo>
                    <a:pt x="0" y="33"/>
                  </a:lnTo>
                  <a:lnTo>
                    <a:pt x="8" y="0"/>
                  </a:lnTo>
                  <a:lnTo>
                    <a:pt x="56" y="11"/>
                  </a:lnTo>
                  <a:close/>
                </a:path>
              </a:pathLst>
            </a:custGeom>
            <a:grpFill/>
            <a:ln w="9525">
              <a:noFill/>
              <a:round/>
            </a:ln>
          </p:spPr>
          <p:txBody>
            <a:bodyPr/>
            <a:lstStyle/>
            <a:p>
              <a:pPr>
                <a:defRPr/>
              </a:pPr>
              <a:endParaRPr lang="en-US">
                <a:cs typeface="+mn-ea"/>
              </a:endParaRPr>
            </a:p>
          </p:txBody>
        </p:sp>
        <p:sp>
          <p:nvSpPr>
            <p:cNvPr id="189" name="Freeform 133"/>
            <p:cNvSpPr/>
            <p:nvPr/>
          </p:nvSpPr>
          <p:spPr bwMode="auto">
            <a:xfrm>
              <a:off x="3652838" y="1979613"/>
              <a:ext cx="44450" cy="19050"/>
            </a:xfrm>
            <a:custGeom>
              <a:avLst/>
              <a:gdLst/>
              <a:ahLst/>
              <a:cxnLst>
                <a:cxn ang="0">
                  <a:pos x="173" y="40"/>
                </a:cxn>
                <a:cxn ang="0">
                  <a:pos x="166" y="74"/>
                </a:cxn>
                <a:cxn ang="0">
                  <a:pos x="0" y="34"/>
                </a:cxn>
                <a:cxn ang="0">
                  <a:pos x="8" y="0"/>
                </a:cxn>
                <a:cxn ang="0">
                  <a:pos x="173" y="40"/>
                </a:cxn>
              </a:cxnLst>
              <a:rect l="0" t="0" r="r" b="b"/>
              <a:pathLst>
                <a:path w="173" h="74">
                  <a:moveTo>
                    <a:pt x="173" y="40"/>
                  </a:moveTo>
                  <a:lnTo>
                    <a:pt x="166" y="74"/>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0" name="Freeform 134"/>
            <p:cNvSpPr/>
            <p:nvPr/>
          </p:nvSpPr>
          <p:spPr bwMode="auto">
            <a:xfrm>
              <a:off x="3722688" y="1995488"/>
              <a:ext cx="46038" cy="19050"/>
            </a:xfrm>
            <a:custGeom>
              <a:avLst/>
              <a:gdLst/>
              <a:ahLst/>
              <a:cxnLst>
                <a:cxn ang="0">
                  <a:pos x="173" y="39"/>
                </a:cxn>
                <a:cxn ang="0">
                  <a:pos x="165" y="72"/>
                </a:cxn>
                <a:cxn ang="0">
                  <a:pos x="0" y="33"/>
                </a:cxn>
                <a:cxn ang="0">
                  <a:pos x="8" y="0"/>
                </a:cxn>
                <a:cxn ang="0">
                  <a:pos x="173" y="39"/>
                </a:cxn>
              </a:cxnLst>
              <a:rect l="0" t="0" r="r" b="b"/>
              <a:pathLst>
                <a:path w="173" h="72">
                  <a:moveTo>
                    <a:pt x="173" y="39"/>
                  </a:moveTo>
                  <a:lnTo>
                    <a:pt x="165" y="72"/>
                  </a:lnTo>
                  <a:lnTo>
                    <a:pt x="0" y="33"/>
                  </a:lnTo>
                  <a:lnTo>
                    <a:pt x="8" y="0"/>
                  </a:lnTo>
                  <a:lnTo>
                    <a:pt x="173" y="39"/>
                  </a:lnTo>
                  <a:close/>
                </a:path>
              </a:pathLst>
            </a:custGeom>
            <a:grpFill/>
            <a:ln w="9525">
              <a:noFill/>
              <a:round/>
            </a:ln>
          </p:spPr>
          <p:txBody>
            <a:bodyPr/>
            <a:lstStyle/>
            <a:p>
              <a:pPr>
                <a:defRPr/>
              </a:pPr>
              <a:endParaRPr lang="en-US">
                <a:cs typeface="+mn-ea"/>
              </a:endParaRPr>
            </a:p>
          </p:txBody>
        </p:sp>
        <p:sp>
          <p:nvSpPr>
            <p:cNvPr id="191" name="Freeform 135"/>
            <p:cNvSpPr/>
            <p:nvPr/>
          </p:nvSpPr>
          <p:spPr bwMode="auto">
            <a:xfrm>
              <a:off x="3792538" y="2012951"/>
              <a:ext cx="46038" cy="19050"/>
            </a:xfrm>
            <a:custGeom>
              <a:avLst/>
              <a:gdLst/>
              <a:ahLst/>
              <a:cxnLst>
                <a:cxn ang="0">
                  <a:pos x="173" y="39"/>
                </a:cxn>
                <a:cxn ang="0">
                  <a:pos x="165" y="72"/>
                </a:cxn>
                <a:cxn ang="0">
                  <a:pos x="0" y="33"/>
                </a:cxn>
                <a:cxn ang="0">
                  <a:pos x="7" y="0"/>
                </a:cxn>
                <a:cxn ang="0">
                  <a:pos x="173" y="39"/>
                </a:cxn>
              </a:cxnLst>
              <a:rect l="0" t="0" r="r" b="b"/>
              <a:pathLst>
                <a:path w="173" h="72">
                  <a:moveTo>
                    <a:pt x="173" y="39"/>
                  </a:moveTo>
                  <a:lnTo>
                    <a:pt x="165" y="72"/>
                  </a:lnTo>
                  <a:lnTo>
                    <a:pt x="0" y="33"/>
                  </a:lnTo>
                  <a:lnTo>
                    <a:pt x="7" y="0"/>
                  </a:lnTo>
                  <a:lnTo>
                    <a:pt x="173" y="39"/>
                  </a:lnTo>
                  <a:close/>
                </a:path>
              </a:pathLst>
            </a:custGeom>
            <a:grpFill/>
            <a:ln w="9525">
              <a:noFill/>
              <a:round/>
            </a:ln>
          </p:spPr>
          <p:txBody>
            <a:bodyPr/>
            <a:lstStyle/>
            <a:p>
              <a:pPr>
                <a:defRPr/>
              </a:pPr>
              <a:endParaRPr lang="en-US">
                <a:cs typeface="+mn-ea"/>
              </a:endParaRPr>
            </a:p>
          </p:txBody>
        </p:sp>
        <p:sp>
          <p:nvSpPr>
            <p:cNvPr id="192" name="Freeform 136"/>
            <p:cNvSpPr/>
            <p:nvPr/>
          </p:nvSpPr>
          <p:spPr bwMode="auto">
            <a:xfrm>
              <a:off x="3862388" y="2028826"/>
              <a:ext cx="46038" cy="19050"/>
            </a:xfrm>
            <a:custGeom>
              <a:avLst/>
              <a:gdLst/>
              <a:ahLst/>
              <a:cxnLst>
                <a:cxn ang="0">
                  <a:pos x="173" y="40"/>
                </a:cxn>
                <a:cxn ang="0">
                  <a:pos x="166" y="72"/>
                </a:cxn>
                <a:cxn ang="0">
                  <a:pos x="0" y="34"/>
                </a:cxn>
                <a:cxn ang="0">
                  <a:pos x="8" y="0"/>
                </a:cxn>
                <a:cxn ang="0">
                  <a:pos x="173" y="40"/>
                </a:cxn>
              </a:cxnLst>
              <a:rect l="0" t="0" r="r" b="b"/>
              <a:pathLst>
                <a:path w="173" h="72">
                  <a:moveTo>
                    <a:pt x="173" y="40"/>
                  </a:moveTo>
                  <a:lnTo>
                    <a:pt x="166"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3" name="Freeform 137"/>
            <p:cNvSpPr/>
            <p:nvPr/>
          </p:nvSpPr>
          <p:spPr bwMode="auto">
            <a:xfrm>
              <a:off x="3932238" y="2046288"/>
              <a:ext cx="46038" cy="19050"/>
            </a:xfrm>
            <a:custGeom>
              <a:avLst/>
              <a:gdLst/>
              <a:ahLst/>
              <a:cxnLst>
                <a:cxn ang="0">
                  <a:pos x="173" y="40"/>
                </a:cxn>
                <a:cxn ang="0">
                  <a:pos x="165" y="72"/>
                </a:cxn>
                <a:cxn ang="0">
                  <a:pos x="0" y="34"/>
                </a:cxn>
                <a:cxn ang="0">
                  <a:pos x="8" y="0"/>
                </a:cxn>
                <a:cxn ang="0">
                  <a:pos x="173" y="40"/>
                </a:cxn>
              </a:cxnLst>
              <a:rect l="0" t="0" r="r" b="b"/>
              <a:pathLst>
                <a:path w="173" h="72">
                  <a:moveTo>
                    <a:pt x="173" y="40"/>
                  </a:moveTo>
                  <a:lnTo>
                    <a:pt x="165"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4" name="Freeform 138"/>
            <p:cNvSpPr/>
            <p:nvPr/>
          </p:nvSpPr>
          <p:spPr bwMode="auto">
            <a:xfrm>
              <a:off x="4002088" y="2062163"/>
              <a:ext cx="46038" cy="19050"/>
            </a:xfrm>
            <a:custGeom>
              <a:avLst/>
              <a:gdLst/>
              <a:ahLst/>
              <a:cxnLst>
                <a:cxn ang="0">
                  <a:pos x="173" y="40"/>
                </a:cxn>
                <a:cxn ang="0">
                  <a:pos x="165" y="73"/>
                </a:cxn>
                <a:cxn ang="0">
                  <a:pos x="0" y="33"/>
                </a:cxn>
                <a:cxn ang="0">
                  <a:pos x="7" y="0"/>
                </a:cxn>
                <a:cxn ang="0">
                  <a:pos x="173" y="40"/>
                </a:cxn>
              </a:cxnLst>
              <a:rect l="0" t="0" r="r" b="b"/>
              <a:pathLst>
                <a:path w="173" h="73">
                  <a:moveTo>
                    <a:pt x="173" y="40"/>
                  </a:moveTo>
                  <a:lnTo>
                    <a:pt x="165" y="73"/>
                  </a:lnTo>
                  <a:lnTo>
                    <a:pt x="0" y="33"/>
                  </a:lnTo>
                  <a:lnTo>
                    <a:pt x="7" y="0"/>
                  </a:lnTo>
                  <a:lnTo>
                    <a:pt x="173" y="40"/>
                  </a:lnTo>
                  <a:close/>
                </a:path>
              </a:pathLst>
            </a:custGeom>
            <a:grpFill/>
            <a:ln w="9525">
              <a:noFill/>
              <a:round/>
            </a:ln>
          </p:spPr>
          <p:txBody>
            <a:bodyPr/>
            <a:lstStyle/>
            <a:p>
              <a:pPr>
                <a:defRPr/>
              </a:pPr>
              <a:endParaRPr lang="en-US">
                <a:cs typeface="+mn-ea"/>
              </a:endParaRPr>
            </a:p>
          </p:txBody>
        </p:sp>
        <p:sp>
          <p:nvSpPr>
            <p:cNvPr id="195" name="Freeform 139"/>
            <p:cNvSpPr/>
            <p:nvPr/>
          </p:nvSpPr>
          <p:spPr bwMode="auto">
            <a:xfrm>
              <a:off x="4071938" y="2079626"/>
              <a:ext cx="46038" cy="19050"/>
            </a:xfrm>
            <a:custGeom>
              <a:avLst/>
              <a:gdLst/>
              <a:ahLst/>
              <a:cxnLst>
                <a:cxn ang="0">
                  <a:pos x="173" y="40"/>
                </a:cxn>
                <a:cxn ang="0">
                  <a:pos x="166" y="73"/>
                </a:cxn>
                <a:cxn ang="0">
                  <a:pos x="0" y="33"/>
                </a:cxn>
                <a:cxn ang="0">
                  <a:pos x="8" y="0"/>
                </a:cxn>
                <a:cxn ang="0">
                  <a:pos x="173" y="40"/>
                </a:cxn>
              </a:cxnLst>
              <a:rect l="0" t="0" r="r" b="b"/>
              <a:pathLst>
                <a:path w="173" h="73">
                  <a:moveTo>
                    <a:pt x="173" y="40"/>
                  </a:moveTo>
                  <a:lnTo>
                    <a:pt x="166" y="73"/>
                  </a:lnTo>
                  <a:lnTo>
                    <a:pt x="0" y="33"/>
                  </a:lnTo>
                  <a:lnTo>
                    <a:pt x="8" y="0"/>
                  </a:lnTo>
                  <a:lnTo>
                    <a:pt x="173" y="40"/>
                  </a:lnTo>
                  <a:close/>
                </a:path>
              </a:pathLst>
            </a:custGeom>
            <a:grpFill/>
            <a:ln w="9525">
              <a:noFill/>
              <a:round/>
            </a:ln>
          </p:spPr>
          <p:txBody>
            <a:bodyPr/>
            <a:lstStyle/>
            <a:p>
              <a:pPr>
                <a:defRPr/>
              </a:pPr>
              <a:endParaRPr lang="en-US">
                <a:cs typeface="+mn-ea"/>
              </a:endParaRPr>
            </a:p>
          </p:txBody>
        </p:sp>
      </p:grpSp>
      <p:cxnSp>
        <p:nvCxnSpPr>
          <p:cNvPr id="196" name="Straight Connector 299"/>
          <p:cNvCxnSpPr/>
          <p:nvPr/>
        </p:nvCxnSpPr>
        <p:spPr>
          <a:xfrm>
            <a:off x="3833900" y="2833518"/>
            <a:ext cx="3871276" cy="1"/>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7" name="Straight Connector 300"/>
          <p:cNvCxnSpPr/>
          <p:nvPr/>
        </p:nvCxnSpPr>
        <p:spPr>
          <a:xfrm>
            <a:off x="4046670" y="3548523"/>
            <a:ext cx="3674838" cy="1"/>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98" name="TextBox 197"/>
          <p:cNvSpPr txBox="1"/>
          <p:nvPr/>
        </p:nvSpPr>
        <p:spPr>
          <a:xfrm>
            <a:off x="8096447" y="2596169"/>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199" name="Rectangle 157"/>
          <p:cNvSpPr/>
          <p:nvPr/>
        </p:nvSpPr>
        <p:spPr>
          <a:xfrm>
            <a:off x="7739035" y="479825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0" name="Rectangle 157"/>
          <p:cNvSpPr/>
          <p:nvPr/>
        </p:nvSpPr>
        <p:spPr>
          <a:xfrm>
            <a:off x="7739035" y="4052381"/>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1" name="Rectangle 157"/>
          <p:cNvSpPr/>
          <p:nvPr/>
        </p:nvSpPr>
        <p:spPr>
          <a:xfrm>
            <a:off x="7739035" y="330650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2" name="TextBox 201"/>
          <p:cNvSpPr txBox="1"/>
          <p:nvPr/>
        </p:nvSpPr>
        <p:spPr>
          <a:xfrm>
            <a:off x="8096447" y="3345102"/>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3" name="TextBox 202"/>
          <p:cNvSpPr txBox="1"/>
          <p:nvPr/>
        </p:nvSpPr>
        <p:spPr>
          <a:xfrm>
            <a:off x="8096447" y="4083105"/>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4" name="TextBox 203"/>
          <p:cNvSpPr txBox="1"/>
          <p:nvPr/>
        </p:nvSpPr>
        <p:spPr>
          <a:xfrm>
            <a:off x="8096447" y="4855053"/>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5" name="TextBox 20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down)">
                                      <p:cBhvr>
                                        <p:cTn id="14" dur="500"/>
                                        <p:tgtEl>
                                          <p:spTgt spid="3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wipe(left)">
                                      <p:cBhvr>
                                        <p:cTn id="18" dur="500"/>
                                        <p:tgtEl>
                                          <p:spTgt spid="196"/>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98"/>
                                        </p:tgtEl>
                                        <p:attrNameLst>
                                          <p:attrName>style.visibility</p:attrName>
                                        </p:attrNameLst>
                                      </p:cBhvr>
                                      <p:to>
                                        <p:strVal val="visible"/>
                                      </p:to>
                                    </p:set>
                                    <p:animEffect transition="in" filter="wipe(left)">
                                      <p:cBhvr>
                                        <p:cTn id="22" dur="500"/>
                                        <p:tgtEl>
                                          <p:spTgt spid="19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97"/>
                                        </p:tgtEl>
                                        <p:attrNameLst>
                                          <p:attrName>style.visibility</p:attrName>
                                        </p:attrNameLst>
                                      </p:cBhvr>
                                      <p:to>
                                        <p:strVal val="visible"/>
                                      </p:to>
                                    </p:set>
                                    <p:animEffect transition="in" filter="wipe(left)">
                                      <p:cBhvr>
                                        <p:cTn id="29" dur="500"/>
                                        <p:tgtEl>
                                          <p:spTgt spid="19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202"/>
                                        </p:tgtEl>
                                        <p:attrNameLst>
                                          <p:attrName>style.visibility</p:attrName>
                                        </p:attrNameLst>
                                      </p:cBhvr>
                                      <p:to>
                                        <p:strVal val="visible"/>
                                      </p:to>
                                    </p:set>
                                    <p:animEffect transition="in" filter="wipe(left)">
                                      <p:cBhvr>
                                        <p:cTn id="33" dur="500"/>
                                        <p:tgtEl>
                                          <p:spTgt spid="20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01"/>
                                        </p:tgtEl>
                                        <p:attrNameLst>
                                          <p:attrName>style.visibility</p:attrName>
                                        </p:attrNameLst>
                                      </p:cBhvr>
                                      <p:to>
                                        <p:strVal val="visible"/>
                                      </p:to>
                                    </p:set>
                                    <p:animEffect transition="in" filter="wipe(left)">
                                      <p:cBhvr>
                                        <p:cTn id="36" dur="500"/>
                                        <p:tgtEl>
                                          <p:spTgt spid="201"/>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03"/>
                                        </p:tgtEl>
                                        <p:attrNameLst>
                                          <p:attrName>style.visibility</p:attrName>
                                        </p:attrNameLst>
                                      </p:cBhvr>
                                      <p:to>
                                        <p:strVal val="visible"/>
                                      </p:to>
                                    </p:set>
                                    <p:animEffect transition="in" filter="wipe(left)">
                                      <p:cBhvr>
                                        <p:cTn id="44" dur="500"/>
                                        <p:tgtEl>
                                          <p:spTgt spid="20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wipe(left)">
                                      <p:cBhvr>
                                        <p:cTn id="47" dur="500"/>
                                        <p:tgtEl>
                                          <p:spTgt spid="200"/>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04"/>
                                        </p:tgtEl>
                                        <p:attrNameLst>
                                          <p:attrName>style.visibility</p:attrName>
                                        </p:attrNameLst>
                                      </p:cBhvr>
                                      <p:to>
                                        <p:strVal val="visible"/>
                                      </p:to>
                                    </p:set>
                                    <p:animEffect transition="in" filter="wipe(left)">
                                      <p:cBhvr>
                                        <p:cTn id="55" dur="500"/>
                                        <p:tgtEl>
                                          <p:spTgt spid="20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99"/>
                                        </p:tgtEl>
                                        <p:attrNameLst>
                                          <p:attrName>style.visibility</p:attrName>
                                        </p:attrNameLst>
                                      </p:cBhvr>
                                      <p:to>
                                        <p:strVal val="visible"/>
                                      </p:to>
                                    </p:set>
                                    <p:animEffect transition="in" filter="wipe(left)">
                                      <p:cBhvr>
                                        <p:cTn id="58" dur="500"/>
                                        <p:tgtEl>
                                          <p:spTgt spid="199"/>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205"/>
                                        </p:tgtEl>
                                        <p:attrNameLst>
                                          <p:attrName>style.visibility</p:attrName>
                                        </p:attrNameLst>
                                      </p:cBhvr>
                                      <p:to>
                                        <p:strVal val="visible"/>
                                      </p:to>
                                    </p:set>
                                    <p:animEffect transition="in" filter="fade">
                                      <p:cBhvr>
                                        <p:cTn id="62"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p:bldP spid="198" grpId="0"/>
      <p:bldP spid="199" grpId="0" animBg="1"/>
      <p:bldP spid="200" grpId="0" animBg="1"/>
      <p:bldP spid="201" grpId="0" animBg="1"/>
      <p:bldP spid="202" grpId="0"/>
      <p:bldP spid="203" grpId="0"/>
      <p:bldP spid="204" grpId="0"/>
      <p:bldP spid="20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同心圆 23"/>
          <p:cNvSpPr/>
          <p:nvPr/>
        </p:nvSpPr>
        <p:spPr>
          <a:xfrm rot="13917225">
            <a:off x="6561935" y="2219591"/>
            <a:ext cx="1479077" cy="1478885"/>
          </a:xfrm>
          <a:prstGeom prst="donut">
            <a:avLst>
              <a:gd name="adj" fmla="val 16774"/>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5" name="同心圆 24"/>
          <p:cNvSpPr/>
          <p:nvPr/>
        </p:nvSpPr>
        <p:spPr>
          <a:xfrm>
            <a:off x="1788410" y="2219495"/>
            <a:ext cx="1478885" cy="1479077"/>
          </a:xfrm>
          <a:prstGeom prst="donut">
            <a:avLst>
              <a:gd name="adj" fmla="val 16774"/>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6" name="饼形 8"/>
          <p:cNvSpPr/>
          <p:nvPr/>
        </p:nvSpPr>
        <p:spPr>
          <a:xfrm rot="9639642">
            <a:off x="2563866" y="2433952"/>
            <a:ext cx="739442" cy="1136205"/>
          </a:xfrm>
          <a:custGeom>
            <a:avLst/>
            <a:gdLst/>
            <a:ahLst/>
            <a:cxnLst/>
            <a:rect l="l" t="t" r="r" b="b"/>
            <a:pathLst>
              <a:path w="554654" h="852154">
                <a:moveTo>
                  <a:pt x="554654" y="0"/>
                </a:moveTo>
                <a:lnTo>
                  <a:pt x="554654" y="186075"/>
                </a:lnTo>
                <a:cubicBezTo>
                  <a:pt x="351093" y="186075"/>
                  <a:pt x="186075" y="351093"/>
                  <a:pt x="186075" y="554654"/>
                </a:cubicBezTo>
                <a:cubicBezTo>
                  <a:pt x="186075" y="627581"/>
                  <a:pt x="207255" y="695562"/>
                  <a:pt x="244473" y="752349"/>
                </a:cubicBezTo>
                <a:lnTo>
                  <a:pt x="87880" y="852154"/>
                </a:lnTo>
                <a:cubicBezTo>
                  <a:pt x="31872" y="766698"/>
                  <a:pt x="0" y="664398"/>
                  <a:pt x="0" y="554654"/>
                </a:cubicBezTo>
                <a:cubicBezTo>
                  <a:pt x="0" y="248327"/>
                  <a:pt x="248327" y="0"/>
                  <a:pt x="55465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7" name="同心圆 26"/>
          <p:cNvSpPr/>
          <p:nvPr/>
        </p:nvSpPr>
        <p:spPr>
          <a:xfrm>
            <a:off x="8930834" y="2219495"/>
            <a:ext cx="1478885" cy="1479077"/>
          </a:xfrm>
          <a:prstGeom prst="donut">
            <a:avLst>
              <a:gd name="adj" fmla="val 16774"/>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8" name="饼形 37"/>
          <p:cNvSpPr/>
          <p:nvPr/>
        </p:nvSpPr>
        <p:spPr>
          <a:xfrm rot="11915685">
            <a:off x="8930834" y="2219495"/>
            <a:ext cx="1478885" cy="1479077"/>
          </a:xfrm>
          <a:custGeom>
            <a:avLst/>
            <a:gdLst/>
            <a:ahLst/>
            <a:cxnLst/>
            <a:rect l="l" t="t" r="r" b="b"/>
            <a:pathLst>
              <a:path w="1109308" h="1109308">
                <a:moveTo>
                  <a:pt x="554654" y="0"/>
                </a:moveTo>
                <a:cubicBezTo>
                  <a:pt x="759544" y="0"/>
                  <a:pt x="938486" y="111095"/>
                  <a:pt x="1032483" y="277522"/>
                </a:cubicBezTo>
                <a:lnTo>
                  <a:pt x="871753" y="369705"/>
                </a:lnTo>
                <a:cubicBezTo>
                  <a:pt x="809155" y="259551"/>
                  <a:pt x="690486" y="186075"/>
                  <a:pt x="554654" y="186075"/>
                </a:cubicBezTo>
                <a:cubicBezTo>
                  <a:pt x="351093" y="186075"/>
                  <a:pt x="186075" y="351093"/>
                  <a:pt x="186075" y="554654"/>
                </a:cubicBezTo>
                <a:cubicBezTo>
                  <a:pt x="186075" y="758215"/>
                  <a:pt x="351093" y="923233"/>
                  <a:pt x="554654" y="923233"/>
                </a:cubicBezTo>
                <a:cubicBezTo>
                  <a:pt x="758215" y="923233"/>
                  <a:pt x="923233" y="758215"/>
                  <a:pt x="923233" y="554654"/>
                </a:cubicBezTo>
                <a:lnTo>
                  <a:pt x="1109308" y="554654"/>
                </a:lnTo>
                <a:cubicBezTo>
                  <a:pt x="1109308" y="860981"/>
                  <a:pt x="860981" y="1109308"/>
                  <a:pt x="554654" y="1109308"/>
                </a:cubicBezTo>
                <a:cubicBezTo>
                  <a:pt x="248327" y="1109308"/>
                  <a:pt x="0" y="860981"/>
                  <a:pt x="0" y="554654"/>
                </a:cubicBezTo>
                <a:cubicBezTo>
                  <a:pt x="0" y="248327"/>
                  <a:pt x="248327" y="0"/>
                  <a:pt x="55465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9" name="同心圆 35"/>
          <p:cNvSpPr/>
          <p:nvPr/>
        </p:nvSpPr>
        <p:spPr>
          <a:xfrm rot="13917225">
            <a:off x="6561935" y="2219591"/>
            <a:ext cx="1479077" cy="1478885"/>
          </a:xfrm>
          <a:custGeom>
            <a:avLst/>
            <a:gdLst/>
            <a:ahLst/>
            <a:cxnLst/>
            <a:rect l="l" t="t" r="r" b="b"/>
            <a:pathLst>
              <a:path w="1109308" h="1109308">
                <a:moveTo>
                  <a:pt x="554654" y="0"/>
                </a:moveTo>
                <a:lnTo>
                  <a:pt x="557757" y="313"/>
                </a:lnTo>
                <a:lnTo>
                  <a:pt x="557757" y="186388"/>
                </a:lnTo>
                <a:cubicBezTo>
                  <a:pt x="556725" y="186080"/>
                  <a:pt x="555690" y="186075"/>
                  <a:pt x="554654" y="186075"/>
                </a:cubicBezTo>
                <a:cubicBezTo>
                  <a:pt x="351093" y="186075"/>
                  <a:pt x="186075" y="351093"/>
                  <a:pt x="186075" y="554654"/>
                </a:cubicBezTo>
                <a:cubicBezTo>
                  <a:pt x="186075" y="758215"/>
                  <a:pt x="351093" y="923233"/>
                  <a:pt x="554654" y="923233"/>
                </a:cubicBezTo>
                <a:cubicBezTo>
                  <a:pt x="758215" y="923233"/>
                  <a:pt x="923233" y="758215"/>
                  <a:pt x="923233" y="554654"/>
                </a:cubicBezTo>
                <a:lnTo>
                  <a:pt x="922593" y="548304"/>
                </a:lnTo>
                <a:lnTo>
                  <a:pt x="1108668" y="548304"/>
                </a:lnTo>
                <a:cubicBezTo>
                  <a:pt x="1109296" y="550414"/>
                  <a:pt x="1109308" y="552533"/>
                  <a:pt x="1109308" y="554654"/>
                </a:cubicBezTo>
                <a:cubicBezTo>
                  <a:pt x="1109308" y="860981"/>
                  <a:pt x="860981" y="1109308"/>
                  <a:pt x="554654" y="1109308"/>
                </a:cubicBezTo>
                <a:cubicBezTo>
                  <a:pt x="248327" y="1109308"/>
                  <a:pt x="0" y="860981"/>
                  <a:pt x="0" y="554654"/>
                </a:cubicBezTo>
                <a:cubicBezTo>
                  <a:pt x="0" y="248327"/>
                  <a:pt x="248327" y="0"/>
                  <a:pt x="55465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30" name="同心圆 29"/>
          <p:cNvSpPr/>
          <p:nvPr/>
        </p:nvSpPr>
        <p:spPr>
          <a:xfrm>
            <a:off x="4193228" y="2189037"/>
            <a:ext cx="1478885" cy="1479077"/>
          </a:xfrm>
          <a:prstGeom prst="donut">
            <a:avLst>
              <a:gd name="adj" fmla="val 16774"/>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31" name="饼形 38"/>
          <p:cNvSpPr/>
          <p:nvPr/>
        </p:nvSpPr>
        <p:spPr>
          <a:xfrm rot="11700000">
            <a:off x="4650779" y="2249952"/>
            <a:ext cx="1018385" cy="1479077"/>
          </a:xfrm>
          <a:custGeom>
            <a:avLst/>
            <a:gdLst/>
            <a:ahLst/>
            <a:cxnLst/>
            <a:rect l="l" t="t" r="r" b="b"/>
            <a:pathLst>
              <a:path w="763888" h="1109308">
                <a:moveTo>
                  <a:pt x="554654" y="0"/>
                </a:moveTo>
                <a:lnTo>
                  <a:pt x="554654" y="186075"/>
                </a:lnTo>
                <a:cubicBezTo>
                  <a:pt x="351093" y="186075"/>
                  <a:pt x="186075" y="351093"/>
                  <a:pt x="186075" y="554654"/>
                </a:cubicBezTo>
                <a:cubicBezTo>
                  <a:pt x="186075" y="758215"/>
                  <a:pt x="351093" y="923233"/>
                  <a:pt x="554654" y="923233"/>
                </a:cubicBezTo>
                <a:cubicBezTo>
                  <a:pt x="603892" y="923233"/>
                  <a:pt x="650876" y="913578"/>
                  <a:pt x="693650" y="895657"/>
                </a:cubicBezTo>
                <a:lnTo>
                  <a:pt x="763888" y="1067789"/>
                </a:lnTo>
                <a:cubicBezTo>
                  <a:pt x="699500" y="1094769"/>
                  <a:pt x="628775" y="1109308"/>
                  <a:pt x="554654" y="1109308"/>
                </a:cubicBezTo>
                <a:cubicBezTo>
                  <a:pt x="248327" y="1109308"/>
                  <a:pt x="0" y="860981"/>
                  <a:pt x="0" y="554654"/>
                </a:cubicBezTo>
                <a:cubicBezTo>
                  <a:pt x="0" y="248327"/>
                  <a:pt x="248327" y="0"/>
                  <a:pt x="55465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cxnSp>
        <p:nvCxnSpPr>
          <p:cNvPr id="32" name="直接连接符 31"/>
          <p:cNvCxnSpPr/>
          <p:nvPr/>
        </p:nvCxnSpPr>
        <p:spPr>
          <a:xfrm flipV="1">
            <a:off x="9200867" y="3469276"/>
            <a:ext cx="955748" cy="768351"/>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cxnSp>
        <p:nvCxnSpPr>
          <p:cNvPr id="33" name="直接连接符 32"/>
          <p:cNvCxnSpPr/>
          <p:nvPr/>
        </p:nvCxnSpPr>
        <p:spPr>
          <a:xfrm flipV="1">
            <a:off x="2093997" y="3438163"/>
            <a:ext cx="955748" cy="768351"/>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cxnSp>
        <p:nvCxnSpPr>
          <p:cNvPr id="34" name="直接连接符 33"/>
          <p:cNvCxnSpPr/>
          <p:nvPr/>
        </p:nvCxnSpPr>
        <p:spPr>
          <a:xfrm flipV="1">
            <a:off x="4459568" y="3448592"/>
            <a:ext cx="955748" cy="768351"/>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cxnSp>
        <p:nvCxnSpPr>
          <p:cNvPr id="35" name="直接连接符 34"/>
          <p:cNvCxnSpPr/>
          <p:nvPr/>
        </p:nvCxnSpPr>
        <p:spPr>
          <a:xfrm flipV="1">
            <a:off x="6886091" y="3436316"/>
            <a:ext cx="955748" cy="768351"/>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sp>
        <p:nvSpPr>
          <p:cNvPr id="36" name="TextBox 35"/>
          <p:cNvSpPr txBox="1"/>
          <p:nvPr/>
        </p:nvSpPr>
        <p:spPr>
          <a:xfrm>
            <a:off x="1362426" y="3703149"/>
            <a:ext cx="1066935" cy="615541"/>
          </a:xfrm>
          <a:prstGeom prst="rect">
            <a:avLst/>
          </a:prstGeom>
          <a:noFill/>
        </p:spPr>
        <p:txBody>
          <a:bodyPr wrap="none" lIns="121908" tIns="60954" rIns="121908" bIns="60954" rtlCol="0">
            <a:spAutoFit/>
          </a:bodyPr>
          <a:lstStyle/>
          <a:p>
            <a:r>
              <a:rPr lang="en-US" altLang="zh-CN" sz="3200" dirty="0">
                <a:solidFill>
                  <a:schemeClr val="tx1">
                    <a:lumMod val="50000"/>
                    <a:lumOff val="50000"/>
                  </a:schemeClr>
                </a:solidFill>
                <a:cs typeface="+mn-ea"/>
              </a:rPr>
              <a:t>34%</a:t>
            </a:r>
            <a:endParaRPr lang="zh-CN" altLang="en-US" sz="3200" dirty="0">
              <a:solidFill>
                <a:schemeClr val="tx1">
                  <a:lumMod val="50000"/>
                  <a:lumOff val="50000"/>
                </a:schemeClr>
              </a:solidFill>
              <a:cs typeface="+mn-ea"/>
            </a:endParaRPr>
          </a:p>
        </p:txBody>
      </p:sp>
      <p:sp>
        <p:nvSpPr>
          <p:cNvPr id="37" name="TextBox 36"/>
          <p:cNvSpPr txBox="1"/>
          <p:nvPr/>
        </p:nvSpPr>
        <p:spPr>
          <a:xfrm>
            <a:off x="3743049" y="3703149"/>
            <a:ext cx="1066935" cy="615541"/>
          </a:xfrm>
          <a:prstGeom prst="rect">
            <a:avLst/>
          </a:prstGeom>
          <a:noFill/>
        </p:spPr>
        <p:txBody>
          <a:bodyPr wrap="none" lIns="121908" tIns="60954" rIns="121908" bIns="60954" rtlCol="0">
            <a:spAutoFit/>
          </a:bodyPr>
          <a:lstStyle/>
          <a:p>
            <a:r>
              <a:rPr lang="en-US" altLang="zh-CN" sz="3200" dirty="0">
                <a:solidFill>
                  <a:schemeClr val="tx1">
                    <a:lumMod val="50000"/>
                    <a:lumOff val="50000"/>
                  </a:schemeClr>
                </a:solidFill>
                <a:cs typeface="+mn-ea"/>
              </a:rPr>
              <a:t>61%</a:t>
            </a:r>
            <a:endParaRPr lang="zh-CN" altLang="en-US" sz="3200" dirty="0">
              <a:solidFill>
                <a:schemeClr val="tx1">
                  <a:lumMod val="50000"/>
                  <a:lumOff val="50000"/>
                </a:schemeClr>
              </a:solidFill>
              <a:cs typeface="+mn-ea"/>
            </a:endParaRPr>
          </a:p>
        </p:txBody>
      </p:sp>
      <p:sp>
        <p:nvSpPr>
          <p:cNvPr id="38" name="TextBox 37"/>
          <p:cNvSpPr txBox="1"/>
          <p:nvPr/>
        </p:nvSpPr>
        <p:spPr>
          <a:xfrm>
            <a:off x="6165035" y="3703149"/>
            <a:ext cx="1066935" cy="615541"/>
          </a:xfrm>
          <a:prstGeom prst="rect">
            <a:avLst/>
          </a:prstGeom>
          <a:noFill/>
        </p:spPr>
        <p:txBody>
          <a:bodyPr wrap="none" lIns="121908" tIns="60954" rIns="121908" bIns="60954" rtlCol="0">
            <a:spAutoFit/>
          </a:bodyPr>
          <a:lstStyle/>
          <a:p>
            <a:r>
              <a:rPr lang="en-US" altLang="zh-CN" sz="3200" dirty="0">
                <a:solidFill>
                  <a:schemeClr val="tx1">
                    <a:lumMod val="50000"/>
                    <a:lumOff val="50000"/>
                  </a:schemeClr>
                </a:solidFill>
                <a:cs typeface="+mn-ea"/>
              </a:rPr>
              <a:t>75%</a:t>
            </a:r>
            <a:endParaRPr lang="zh-CN" altLang="en-US" sz="3200" dirty="0">
              <a:solidFill>
                <a:schemeClr val="tx1">
                  <a:lumMod val="50000"/>
                  <a:lumOff val="50000"/>
                </a:schemeClr>
              </a:solidFill>
              <a:cs typeface="+mn-ea"/>
            </a:endParaRPr>
          </a:p>
        </p:txBody>
      </p:sp>
      <p:sp>
        <p:nvSpPr>
          <p:cNvPr id="39" name="TextBox 38"/>
          <p:cNvSpPr txBox="1"/>
          <p:nvPr/>
        </p:nvSpPr>
        <p:spPr>
          <a:xfrm>
            <a:off x="8504849" y="3703149"/>
            <a:ext cx="1066935" cy="615541"/>
          </a:xfrm>
          <a:prstGeom prst="rect">
            <a:avLst/>
          </a:prstGeom>
          <a:noFill/>
        </p:spPr>
        <p:txBody>
          <a:bodyPr wrap="none" lIns="121908" tIns="60954" rIns="121908" bIns="60954" rtlCol="0">
            <a:spAutoFit/>
          </a:bodyPr>
          <a:lstStyle/>
          <a:p>
            <a:r>
              <a:rPr lang="en-US" altLang="zh-CN" sz="3200" dirty="0">
                <a:solidFill>
                  <a:schemeClr val="tx1">
                    <a:lumMod val="50000"/>
                    <a:lumOff val="50000"/>
                  </a:schemeClr>
                </a:solidFill>
                <a:cs typeface="+mn-ea"/>
              </a:rPr>
              <a:t>93%</a:t>
            </a:r>
            <a:endParaRPr lang="zh-CN" altLang="en-US" sz="3200" dirty="0">
              <a:solidFill>
                <a:schemeClr val="tx1">
                  <a:lumMod val="50000"/>
                  <a:lumOff val="50000"/>
                </a:schemeClr>
              </a:solidFill>
              <a:cs typeface="+mn-ea"/>
            </a:endParaRPr>
          </a:p>
        </p:txBody>
      </p:sp>
      <p:sp>
        <p:nvSpPr>
          <p:cNvPr id="40" name="TextBox 39"/>
          <p:cNvSpPr txBox="1"/>
          <p:nvPr/>
        </p:nvSpPr>
        <p:spPr>
          <a:xfrm>
            <a:off x="8934062" y="4605550"/>
            <a:ext cx="1631192"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添加文字标题</a:t>
            </a:r>
          </a:p>
        </p:txBody>
      </p:sp>
      <p:cxnSp>
        <p:nvCxnSpPr>
          <p:cNvPr id="46" name="直接连接符 45"/>
          <p:cNvCxnSpPr/>
          <p:nvPr/>
        </p:nvCxnSpPr>
        <p:spPr>
          <a:xfrm>
            <a:off x="9000475" y="4946751"/>
            <a:ext cx="1498369"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8908414" y="4966673"/>
            <a:ext cx="1682488" cy="984873"/>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内容简要详尽，言</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简意赅叙述内容概</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要。</a:t>
            </a:r>
          </a:p>
        </p:txBody>
      </p:sp>
      <p:sp>
        <p:nvSpPr>
          <p:cNvPr id="48" name="TextBox 47"/>
          <p:cNvSpPr txBox="1"/>
          <p:nvPr/>
        </p:nvSpPr>
        <p:spPr>
          <a:xfrm>
            <a:off x="6531788" y="4605550"/>
            <a:ext cx="1631192"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添加文字标题</a:t>
            </a:r>
          </a:p>
        </p:txBody>
      </p:sp>
      <p:cxnSp>
        <p:nvCxnSpPr>
          <p:cNvPr id="49" name="直接连接符 48"/>
          <p:cNvCxnSpPr/>
          <p:nvPr/>
        </p:nvCxnSpPr>
        <p:spPr>
          <a:xfrm>
            <a:off x="6598201" y="4946751"/>
            <a:ext cx="1498369"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6506140" y="4966673"/>
            <a:ext cx="1682488" cy="984873"/>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内容简要详尽，言</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简意赅叙述内容概</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要。</a:t>
            </a:r>
          </a:p>
        </p:txBody>
      </p:sp>
      <p:sp>
        <p:nvSpPr>
          <p:cNvPr id="51" name="TextBox 50"/>
          <p:cNvSpPr txBox="1"/>
          <p:nvPr/>
        </p:nvSpPr>
        <p:spPr>
          <a:xfrm>
            <a:off x="4129514" y="4605550"/>
            <a:ext cx="1631192"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添加文字标题</a:t>
            </a:r>
          </a:p>
        </p:txBody>
      </p:sp>
      <p:cxnSp>
        <p:nvCxnSpPr>
          <p:cNvPr id="52" name="直接连接符 51"/>
          <p:cNvCxnSpPr/>
          <p:nvPr/>
        </p:nvCxnSpPr>
        <p:spPr>
          <a:xfrm>
            <a:off x="4195927" y="4946751"/>
            <a:ext cx="1498369"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4103866" y="4966673"/>
            <a:ext cx="1682488" cy="984873"/>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内容简要详尽，言</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简意赅叙述内容概</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要。</a:t>
            </a:r>
          </a:p>
        </p:txBody>
      </p:sp>
      <p:sp>
        <p:nvSpPr>
          <p:cNvPr id="54" name="TextBox 53"/>
          <p:cNvSpPr txBox="1"/>
          <p:nvPr/>
        </p:nvSpPr>
        <p:spPr>
          <a:xfrm>
            <a:off x="1727240" y="4605550"/>
            <a:ext cx="1631192"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添加文字标题</a:t>
            </a:r>
          </a:p>
        </p:txBody>
      </p:sp>
      <p:cxnSp>
        <p:nvCxnSpPr>
          <p:cNvPr id="55" name="直接连接符 54"/>
          <p:cNvCxnSpPr/>
          <p:nvPr/>
        </p:nvCxnSpPr>
        <p:spPr>
          <a:xfrm>
            <a:off x="1793653" y="4946751"/>
            <a:ext cx="1498369"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701592" y="4966673"/>
            <a:ext cx="1682488" cy="984873"/>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内容简要详尽，言</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简意赅叙述内容概</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要。</a:t>
            </a:r>
          </a:p>
        </p:txBody>
      </p:sp>
      <p:pic>
        <p:nvPicPr>
          <p:cNvPr id="57" name="Picture 3"/>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98332" y="2655853"/>
            <a:ext cx="606282" cy="60636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206701" y="2686310"/>
            <a:ext cx="598198" cy="60636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375600" y="2639739"/>
            <a:ext cx="606282" cy="606361"/>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6"/>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634301" y="2625395"/>
            <a:ext cx="606282" cy="606361"/>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60"/>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2)">
                                      <p:cBhvr>
                                        <p:cTn id="7" dur="500"/>
                                        <p:tgtEl>
                                          <p:spTgt spid="24"/>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heel(2)">
                                      <p:cBhvr>
                                        <p:cTn id="10" dur="500"/>
                                        <p:tgtEl>
                                          <p:spTgt spid="27"/>
                                        </p:tgtEl>
                                      </p:cBhvr>
                                    </p:animEffect>
                                  </p:childTnLst>
                                </p:cTn>
                              </p:par>
                              <p:par>
                                <p:cTn id="11" presetID="21" presetClass="entr" presetSubtype="2"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heel(2)">
                                      <p:cBhvr>
                                        <p:cTn id="13" dur="500"/>
                                        <p:tgtEl>
                                          <p:spTgt spid="30"/>
                                        </p:tgtEl>
                                      </p:cBhvr>
                                    </p:animEffect>
                                  </p:childTnLst>
                                </p:cTn>
                              </p:par>
                              <p:par>
                                <p:cTn id="14" presetID="21" presetClass="entr" presetSubtype="2"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heel(2)">
                                      <p:cBhvr>
                                        <p:cTn id="16" dur="500"/>
                                        <p:tgtEl>
                                          <p:spTgt spid="25"/>
                                        </p:tgtEl>
                                      </p:cBhvr>
                                    </p:animEffect>
                                  </p:childTnLst>
                                </p:cTn>
                              </p:par>
                              <p:par>
                                <p:cTn id="17" presetID="21" presetClass="entr" presetSubtype="2"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heel(2)">
                                      <p:cBhvr>
                                        <p:cTn id="19" dur="500"/>
                                        <p:tgtEl>
                                          <p:spTgt spid="58"/>
                                        </p:tgtEl>
                                      </p:cBhvr>
                                    </p:animEffect>
                                  </p:childTnLst>
                                </p:cTn>
                              </p:par>
                              <p:par>
                                <p:cTn id="20" presetID="21" presetClass="entr" presetSubtype="2"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wheel(2)">
                                      <p:cBhvr>
                                        <p:cTn id="22" dur="500"/>
                                        <p:tgtEl>
                                          <p:spTgt spid="60"/>
                                        </p:tgtEl>
                                      </p:cBhvr>
                                    </p:animEffect>
                                  </p:childTnLst>
                                </p:cTn>
                              </p:par>
                              <p:par>
                                <p:cTn id="23" presetID="21" presetClass="entr" presetSubtype="2"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heel(2)">
                                      <p:cBhvr>
                                        <p:cTn id="25" dur="500"/>
                                        <p:tgtEl>
                                          <p:spTgt spid="57"/>
                                        </p:tgtEl>
                                      </p:cBhvr>
                                    </p:animEffect>
                                  </p:childTnLst>
                                </p:cTn>
                              </p:par>
                              <p:par>
                                <p:cTn id="26" presetID="21" presetClass="entr" presetSubtype="2" fill="hold"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heel(2)">
                                      <p:cBhvr>
                                        <p:cTn id="28" dur="500"/>
                                        <p:tgtEl>
                                          <p:spTgt spid="59"/>
                                        </p:tgtEl>
                                      </p:cBhvr>
                                    </p:animEffect>
                                  </p:childTnLst>
                                </p:cTn>
                              </p:par>
                            </p:childTnLst>
                          </p:cTn>
                        </p:par>
                        <p:par>
                          <p:cTn id="29" fill="hold">
                            <p:stCondLst>
                              <p:cond delay="500"/>
                            </p:stCondLst>
                            <p:childTnLst>
                              <p:par>
                                <p:cTn id="30" presetID="21" presetClass="entr" presetSubtype="1"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heel(1)">
                                      <p:cBhvr>
                                        <p:cTn id="32" dur="500"/>
                                        <p:tgtEl>
                                          <p:spTgt spid="26"/>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heel(1)">
                                      <p:cBhvr>
                                        <p:cTn id="35" dur="500"/>
                                        <p:tgtEl>
                                          <p:spTgt spid="31"/>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heel(1)">
                                      <p:cBhvr>
                                        <p:cTn id="38" dur="500"/>
                                        <p:tgtEl>
                                          <p:spTgt spid="29"/>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heel(1)">
                                      <p:cBhvr>
                                        <p:cTn id="41" dur="500"/>
                                        <p:tgtEl>
                                          <p:spTgt spid="28"/>
                                        </p:tgtEl>
                                      </p:cBhvr>
                                    </p:animEffect>
                                  </p:childTnLst>
                                </p:cTn>
                              </p:par>
                            </p:childTnLst>
                          </p:cTn>
                        </p:par>
                        <p:par>
                          <p:cTn id="42" fill="hold">
                            <p:stCondLst>
                              <p:cond delay="1000"/>
                            </p:stCondLst>
                            <p:childTnLst>
                              <p:par>
                                <p:cTn id="43" presetID="18" presetClass="entr" presetSubtype="12"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strips(downLeft)">
                                      <p:cBhvr>
                                        <p:cTn id="45" dur="500"/>
                                        <p:tgtEl>
                                          <p:spTgt spid="33"/>
                                        </p:tgtEl>
                                      </p:cBhvr>
                                    </p:animEffect>
                                  </p:childTnLst>
                                </p:cTn>
                              </p:par>
                              <p:par>
                                <p:cTn id="46" presetID="18" presetClass="entr" presetSubtype="12"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strips(downLeft)">
                                      <p:cBhvr>
                                        <p:cTn id="48" dur="500"/>
                                        <p:tgtEl>
                                          <p:spTgt spid="34"/>
                                        </p:tgtEl>
                                      </p:cBhvr>
                                    </p:animEffect>
                                  </p:childTnLst>
                                </p:cTn>
                              </p:par>
                              <p:par>
                                <p:cTn id="49" presetID="18" presetClass="entr" presetSubtype="12"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strips(downLeft)">
                                      <p:cBhvr>
                                        <p:cTn id="51" dur="500"/>
                                        <p:tgtEl>
                                          <p:spTgt spid="35"/>
                                        </p:tgtEl>
                                      </p:cBhvr>
                                    </p:animEffect>
                                  </p:childTnLst>
                                </p:cTn>
                              </p:par>
                              <p:par>
                                <p:cTn id="52" presetID="18" presetClass="entr" presetSubtype="12"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strips(downLeft)">
                                      <p:cBhvr>
                                        <p:cTn id="54" dur="500"/>
                                        <p:tgtEl>
                                          <p:spTgt spid="32"/>
                                        </p:tgtEl>
                                      </p:cBhvr>
                                    </p:animEffect>
                                  </p:childTnLst>
                                </p:cTn>
                              </p:par>
                              <p:par>
                                <p:cTn id="55" presetID="22" presetClass="entr" presetSubtype="2" fill="hold" grpId="0" nodeType="withEffect">
                                  <p:stCondLst>
                                    <p:cond delay="500"/>
                                  </p:stCondLst>
                                  <p:childTnLst>
                                    <p:set>
                                      <p:cBhvr>
                                        <p:cTn id="56" dur="1" fill="hold">
                                          <p:stCondLst>
                                            <p:cond delay="0"/>
                                          </p:stCondLst>
                                        </p:cTn>
                                        <p:tgtEl>
                                          <p:spTgt spid="39"/>
                                        </p:tgtEl>
                                        <p:attrNameLst>
                                          <p:attrName>style.visibility</p:attrName>
                                        </p:attrNameLst>
                                      </p:cBhvr>
                                      <p:to>
                                        <p:strVal val="visible"/>
                                      </p:to>
                                    </p:set>
                                    <p:animEffect transition="in" filter="wipe(right)">
                                      <p:cBhvr>
                                        <p:cTn id="57" dur="500"/>
                                        <p:tgtEl>
                                          <p:spTgt spid="39"/>
                                        </p:tgtEl>
                                      </p:cBhvr>
                                    </p:animEffect>
                                  </p:childTnLst>
                                </p:cTn>
                              </p:par>
                              <p:par>
                                <p:cTn id="58" presetID="22" presetClass="entr" presetSubtype="2" fill="hold" grpId="0" nodeType="withEffect">
                                  <p:stCondLst>
                                    <p:cond delay="500"/>
                                  </p:stCondLst>
                                  <p:childTnLst>
                                    <p:set>
                                      <p:cBhvr>
                                        <p:cTn id="59" dur="1" fill="hold">
                                          <p:stCondLst>
                                            <p:cond delay="0"/>
                                          </p:stCondLst>
                                        </p:cTn>
                                        <p:tgtEl>
                                          <p:spTgt spid="38"/>
                                        </p:tgtEl>
                                        <p:attrNameLst>
                                          <p:attrName>style.visibility</p:attrName>
                                        </p:attrNameLst>
                                      </p:cBhvr>
                                      <p:to>
                                        <p:strVal val="visible"/>
                                      </p:to>
                                    </p:set>
                                    <p:animEffect transition="in" filter="wipe(right)">
                                      <p:cBhvr>
                                        <p:cTn id="60" dur="500"/>
                                        <p:tgtEl>
                                          <p:spTgt spid="38"/>
                                        </p:tgtEl>
                                      </p:cBhvr>
                                    </p:animEffect>
                                  </p:childTnLst>
                                </p:cTn>
                              </p:par>
                              <p:par>
                                <p:cTn id="61" presetID="22" presetClass="entr" presetSubtype="2" fill="hold" grpId="0" nodeType="withEffect">
                                  <p:stCondLst>
                                    <p:cond delay="500"/>
                                  </p:stCondLst>
                                  <p:childTnLst>
                                    <p:set>
                                      <p:cBhvr>
                                        <p:cTn id="62" dur="1" fill="hold">
                                          <p:stCondLst>
                                            <p:cond delay="0"/>
                                          </p:stCondLst>
                                        </p:cTn>
                                        <p:tgtEl>
                                          <p:spTgt spid="37"/>
                                        </p:tgtEl>
                                        <p:attrNameLst>
                                          <p:attrName>style.visibility</p:attrName>
                                        </p:attrNameLst>
                                      </p:cBhvr>
                                      <p:to>
                                        <p:strVal val="visible"/>
                                      </p:to>
                                    </p:set>
                                    <p:animEffect transition="in" filter="wipe(right)">
                                      <p:cBhvr>
                                        <p:cTn id="63" dur="500"/>
                                        <p:tgtEl>
                                          <p:spTgt spid="37"/>
                                        </p:tgtEl>
                                      </p:cBhvr>
                                    </p:animEffect>
                                  </p:childTnLst>
                                </p:cTn>
                              </p:par>
                              <p:par>
                                <p:cTn id="64" presetID="22" presetClass="entr" presetSubtype="2" fill="hold" grpId="0" nodeType="withEffect">
                                  <p:stCondLst>
                                    <p:cond delay="500"/>
                                  </p:stCondLst>
                                  <p:childTnLst>
                                    <p:set>
                                      <p:cBhvr>
                                        <p:cTn id="65" dur="1" fill="hold">
                                          <p:stCondLst>
                                            <p:cond delay="0"/>
                                          </p:stCondLst>
                                        </p:cTn>
                                        <p:tgtEl>
                                          <p:spTgt spid="36"/>
                                        </p:tgtEl>
                                        <p:attrNameLst>
                                          <p:attrName>style.visibility</p:attrName>
                                        </p:attrNameLst>
                                      </p:cBhvr>
                                      <p:to>
                                        <p:strVal val="visible"/>
                                      </p:to>
                                    </p:set>
                                    <p:animEffect transition="in" filter="wipe(right)">
                                      <p:cBhvr>
                                        <p:cTn id="66" dur="500"/>
                                        <p:tgtEl>
                                          <p:spTgt spid="36"/>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500"/>
                                        <p:tgtEl>
                                          <p:spTgt spid="40"/>
                                        </p:tgtEl>
                                      </p:cBhvr>
                                    </p:animEffect>
                                    <p:anim calcmode="lin" valueType="num">
                                      <p:cBhvr>
                                        <p:cTn id="70" dur="500" fill="hold"/>
                                        <p:tgtEl>
                                          <p:spTgt spid="40"/>
                                        </p:tgtEl>
                                        <p:attrNameLst>
                                          <p:attrName>ppt_x</p:attrName>
                                        </p:attrNameLst>
                                      </p:cBhvr>
                                      <p:tavLst>
                                        <p:tav tm="0">
                                          <p:val>
                                            <p:strVal val="#ppt_x"/>
                                          </p:val>
                                        </p:tav>
                                        <p:tav tm="100000">
                                          <p:val>
                                            <p:strVal val="#ppt_x"/>
                                          </p:val>
                                        </p:tav>
                                      </p:tavLst>
                                    </p:anim>
                                    <p:anim calcmode="lin" valueType="num">
                                      <p:cBhvr>
                                        <p:cTn id="71" dur="500" fill="hold"/>
                                        <p:tgtEl>
                                          <p:spTgt spid="40"/>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500"/>
                                        <p:tgtEl>
                                          <p:spTgt spid="46"/>
                                        </p:tgtEl>
                                      </p:cBhvr>
                                    </p:animEffect>
                                    <p:anim calcmode="lin" valueType="num">
                                      <p:cBhvr>
                                        <p:cTn id="75" dur="500" fill="hold"/>
                                        <p:tgtEl>
                                          <p:spTgt spid="46"/>
                                        </p:tgtEl>
                                        <p:attrNameLst>
                                          <p:attrName>ppt_x</p:attrName>
                                        </p:attrNameLst>
                                      </p:cBhvr>
                                      <p:tavLst>
                                        <p:tav tm="0">
                                          <p:val>
                                            <p:strVal val="#ppt_x"/>
                                          </p:val>
                                        </p:tav>
                                        <p:tav tm="100000">
                                          <p:val>
                                            <p:strVal val="#ppt_x"/>
                                          </p:val>
                                        </p:tav>
                                      </p:tavLst>
                                    </p:anim>
                                    <p:anim calcmode="lin" valueType="num">
                                      <p:cBhvr>
                                        <p:cTn id="76" dur="500" fill="hold"/>
                                        <p:tgtEl>
                                          <p:spTgt spid="4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500"/>
                                        <p:tgtEl>
                                          <p:spTgt spid="48"/>
                                        </p:tgtEl>
                                      </p:cBhvr>
                                    </p:animEffect>
                                    <p:anim calcmode="lin" valueType="num">
                                      <p:cBhvr>
                                        <p:cTn id="80" dur="500" fill="hold"/>
                                        <p:tgtEl>
                                          <p:spTgt spid="48"/>
                                        </p:tgtEl>
                                        <p:attrNameLst>
                                          <p:attrName>ppt_x</p:attrName>
                                        </p:attrNameLst>
                                      </p:cBhvr>
                                      <p:tavLst>
                                        <p:tav tm="0">
                                          <p:val>
                                            <p:strVal val="#ppt_x"/>
                                          </p:val>
                                        </p:tav>
                                        <p:tav tm="100000">
                                          <p:val>
                                            <p:strVal val="#ppt_x"/>
                                          </p:val>
                                        </p:tav>
                                      </p:tavLst>
                                    </p:anim>
                                    <p:anim calcmode="lin" valueType="num">
                                      <p:cBhvr>
                                        <p:cTn id="81" dur="500" fill="hold"/>
                                        <p:tgtEl>
                                          <p:spTgt spid="48"/>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anim calcmode="lin" valueType="num">
                                      <p:cBhvr>
                                        <p:cTn id="85" dur="500" fill="hold"/>
                                        <p:tgtEl>
                                          <p:spTgt spid="49"/>
                                        </p:tgtEl>
                                        <p:attrNameLst>
                                          <p:attrName>ppt_x</p:attrName>
                                        </p:attrNameLst>
                                      </p:cBhvr>
                                      <p:tavLst>
                                        <p:tav tm="0">
                                          <p:val>
                                            <p:strVal val="#ppt_x"/>
                                          </p:val>
                                        </p:tav>
                                        <p:tav tm="100000">
                                          <p:val>
                                            <p:strVal val="#ppt_x"/>
                                          </p:val>
                                        </p:tav>
                                      </p:tavLst>
                                    </p:anim>
                                    <p:anim calcmode="lin" valueType="num">
                                      <p:cBhvr>
                                        <p:cTn id="86" dur="500" fill="hold"/>
                                        <p:tgtEl>
                                          <p:spTgt spid="4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anim calcmode="lin" valueType="num">
                                      <p:cBhvr>
                                        <p:cTn id="90" dur="500" fill="hold"/>
                                        <p:tgtEl>
                                          <p:spTgt spid="51"/>
                                        </p:tgtEl>
                                        <p:attrNameLst>
                                          <p:attrName>ppt_x</p:attrName>
                                        </p:attrNameLst>
                                      </p:cBhvr>
                                      <p:tavLst>
                                        <p:tav tm="0">
                                          <p:val>
                                            <p:strVal val="#ppt_x"/>
                                          </p:val>
                                        </p:tav>
                                        <p:tav tm="100000">
                                          <p:val>
                                            <p:strVal val="#ppt_x"/>
                                          </p:val>
                                        </p:tav>
                                      </p:tavLst>
                                    </p:anim>
                                    <p:anim calcmode="lin" valueType="num">
                                      <p:cBhvr>
                                        <p:cTn id="91" dur="500" fill="hold"/>
                                        <p:tgtEl>
                                          <p:spTgt spid="51"/>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fade">
                                      <p:cBhvr>
                                        <p:cTn id="94" dur="500"/>
                                        <p:tgtEl>
                                          <p:spTgt spid="52"/>
                                        </p:tgtEl>
                                      </p:cBhvr>
                                    </p:animEffect>
                                    <p:anim calcmode="lin" valueType="num">
                                      <p:cBhvr>
                                        <p:cTn id="95" dur="500" fill="hold"/>
                                        <p:tgtEl>
                                          <p:spTgt spid="52"/>
                                        </p:tgtEl>
                                        <p:attrNameLst>
                                          <p:attrName>ppt_x</p:attrName>
                                        </p:attrNameLst>
                                      </p:cBhvr>
                                      <p:tavLst>
                                        <p:tav tm="0">
                                          <p:val>
                                            <p:strVal val="#ppt_x"/>
                                          </p:val>
                                        </p:tav>
                                        <p:tav tm="100000">
                                          <p:val>
                                            <p:strVal val="#ppt_x"/>
                                          </p:val>
                                        </p:tav>
                                      </p:tavLst>
                                    </p:anim>
                                    <p:anim calcmode="lin" valueType="num">
                                      <p:cBhvr>
                                        <p:cTn id="96" dur="500" fill="hold"/>
                                        <p:tgtEl>
                                          <p:spTgt spid="5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54"/>
                                        </p:tgtEl>
                                        <p:attrNameLst>
                                          <p:attrName>style.visibility</p:attrName>
                                        </p:attrNameLst>
                                      </p:cBhvr>
                                      <p:to>
                                        <p:strVal val="visible"/>
                                      </p:to>
                                    </p:set>
                                    <p:animEffect transition="in" filter="fade">
                                      <p:cBhvr>
                                        <p:cTn id="99" dur="500"/>
                                        <p:tgtEl>
                                          <p:spTgt spid="54"/>
                                        </p:tgtEl>
                                      </p:cBhvr>
                                    </p:animEffect>
                                    <p:anim calcmode="lin" valueType="num">
                                      <p:cBhvr>
                                        <p:cTn id="100" dur="500" fill="hold"/>
                                        <p:tgtEl>
                                          <p:spTgt spid="54"/>
                                        </p:tgtEl>
                                        <p:attrNameLst>
                                          <p:attrName>ppt_x</p:attrName>
                                        </p:attrNameLst>
                                      </p:cBhvr>
                                      <p:tavLst>
                                        <p:tav tm="0">
                                          <p:val>
                                            <p:strVal val="#ppt_x"/>
                                          </p:val>
                                        </p:tav>
                                        <p:tav tm="100000">
                                          <p:val>
                                            <p:strVal val="#ppt_x"/>
                                          </p:val>
                                        </p:tav>
                                      </p:tavLst>
                                    </p:anim>
                                    <p:anim calcmode="lin" valueType="num">
                                      <p:cBhvr>
                                        <p:cTn id="101" dur="500" fill="hold"/>
                                        <p:tgtEl>
                                          <p:spTgt spid="54"/>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55"/>
                                        </p:tgtEl>
                                        <p:attrNameLst>
                                          <p:attrName>style.visibility</p:attrName>
                                        </p:attrNameLst>
                                      </p:cBhvr>
                                      <p:to>
                                        <p:strVal val="visible"/>
                                      </p:to>
                                    </p:set>
                                    <p:animEffect transition="in" filter="fade">
                                      <p:cBhvr>
                                        <p:cTn id="104" dur="500"/>
                                        <p:tgtEl>
                                          <p:spTgt spid="55"/>
                                        </p:tgtEl>
                                      </p:cBhvr>
                                    </p:animEffect>
                                    <p:anim calcmode="lin" valueType="num">
                                      <p:cBhvr>
                                        <p:cTn id="105" dur="500" fill="hold"/>
                                        <p:tgtEl>
                                          <p:spTgt spid="55"/>
                                        </p:tgtEl>
                                        <p:attrNameLst>
                                          <p:attrName>ppt_x</p:attrName>
                                        </p:attrNameLst>
                                      </p:cBhvr>
                                      <p:tavLst>
                                        <p:tav tm="0">
                                          <p:val>
                                            <p:strVal val="#ppt_x"/>
                                          </p:val>
                                        </p:tav>
                                        <p:tav tm="100000">
                                          <p:val>
                                            <p:strVal val="#ppt_x"/>
                                          </p:val>
                                        </p:tav>
                                      </p:tavLst>
                                    </p:anim>
                                    <p:anim calcmode="lin" valueType="num">
                                      <p:cBhvr>
                                        <p:cTn id="106" dur="500" fill="hold"/>
                                        <p:tgtEl>
                                          <p:spTgt spid="5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700"/>
                                  </p:stCondLst>
                                  <p:childTnLst>
                                    <p:set>
                                      <p:cBhvr>
                                        <p:cTn id="108" dur="1" fill="hold">
                                          <p:stCondLst>
                                            <p:cond delay="0"/>
                                          </p:stCondLst>
                                        </p:cTn>
                                        <p:tgtEl>
                                          <p:spTgt spid="56"/>
                                        </p:tgtEl>
                                        <p:attrNameLst>
                                          <p:attrName>style.visibility</p:attrName>
                                        </p:attrNameLst>
                                      </p:cBhvr>
                                      <p:to>
                                        <p:strVal val="visible"/>
                                      </p:to>
                                    </p:set>
                                    <p:animEffect transition="in" filter="fade">
                                      <p:cBhvr>
                                        <p:cTn id="109" dur="500"/>
                                        <p:tgtEl>
                                          <p:spTgt spid="56"/>
                                        </p:tgtEl>
                                      </p:cBhvr>
                                    </p:animEffect>
                                    <p:anim calcmode="lin" valueType="num">
                                      <p:cBhvr>
                                        <p:cTn id="110" dur="500" fill="hold"/>
                                        <p:tgtEl>
                                          <p:spTgt spid="56"/>
                                        </p:tgtEl>
                                        <p:attrNameLst>
                                          <p:attrName>ppt_x</p:attrName>
                                        </p:attrNameLst>
                                      </p:cBhvr>
                                      <p:tavLst>
                                        <p:tav tm="0">
                                          <p:val>
                                            <p:strVal val="#ppt_x"/>
                                          </p:val>
                                        </p:tav>
                                        <p:tav tm="100000">
                                          <p:val>
                                            <p:strVal val="#ppt_x"/>
                                          </p:val>
                                        </p:tav>
                                      </p:tavLst>
                                    </p:anim>
                                    <p:anim calcmode="lin" valueType="num">
                                      <p:cBhvr>
                                        <p:cTn id="111" dur="500" fill="hold"/>
                                        <p:tgtEl>
                                          <p:spTgt spid="56"/>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700"/>
                                  </p:stCondLst>
                                  <p:childTnLst>
                                    <p:set>
                                      <p:cBhvr>
                                        <p:cTn id="113" dur="1" fill="hold">
                                          <p:stCondLst>
                                            <p:cond delay="0"/>
                                          </p:stCondLst>
                                        </p:cTn>
                                        <p:tgtEl>
                                          <p:spTgt spid="53"/>
                                        </p:tgtEl>
                                        <p:attrNameLst>
                                          <p:attrName>style.visibility</p:attrName>
                                        </p:attrNameLst>
                                      </p:cBhvr>
                                      <p:to>
                                        <p:strVal val="visible"/>
                                      </p:to>
                                    </p:set>
                                    <p:animEffect transition="in" filter="fade">
                                      <p:cBhvr>
                                        <p:cTn id="114" dur="500"/>
                                        <p:tgtEl>
                                          <p:spTgt spid="53"/>
                                        </p:tgtEl>
                                      </p:cBhvr>
                                    </p:animEffect>
                                    <p:anim calcmode="lin" valueType="num">
                                      <p:cBhvr>
                                        <p:cTn id="115" dur="500" fill="hold"/>
                                        <p:tgtEl>
                                          <p:spTgt spid="53"/>
                                        </p:tgtEl>
                                        <p:attrNameLst>
                                          <p:attrName>ppt_x</p:attrName>
                                        </p:attrNameLst>
                                      </p:cBhvr>
                                      <p:tavLst>
                                        <p:tav tm="0">
                                          <p:val>
                                            <p:strVal val="#ppt_x"/>
                                          </p:val>
                                        </p:tav>
                                        <p:tav tm="100000">
                                          <p:val>
                                            <p:strVal val="#ppt_x"/>
                                          </p:val>
                                        </p:tav>
                                      </p:tavLst>
                                    </p:anim>
                                    <p:anim calcmode="lin" valueType="num">
                                      <p:cBhvr>
                                        <p:cTn id="116" dur="500" fill="hold"/>
                                        <p:tgtEl>
                                          <p:spTgt spid="53"/>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70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500"/>
                                        <p:tgtEl>
                                          <p:spTgt spid="50"/>
                                        </p:tgtEl>
                                      </p:cBhvr>
                                    </p:animEffect>
                                    <p:anim calcmode="lin" valueType="num">
                                      <p:cBhvr>
                                        <p:cTn id="120" dur="500" fill="hold"/>
                                        <p:tgtEl>
                                          <p:spTgt spid="50"/>
                                        </p:tgtEl>
                                        <p:attrNameLst>
                                          <p:attrName>ppt_x</p:attrName>
                                        </p:attrNameLst>
                                      </p:cBhvr>
                                      <p:tavLst>
                                        <p:tav tm="0">
                                          <p:val>
                                            <p:strVal val="#ppt_x"/>
                                          </p:val>
                                        </p:tav>
                                        <p:tav tm="100000">
                                          <p:val>
                                            <p:strVal val="#ppt_x"/>
                                          </p:val>
                                        </p:tav>
                                      </p:tavLst>
                                    </p:anim>
                                    <p:anim calcmode="lin" valueType="num">
                                      <p:cBhvr>
                                        <p:cTn id="121" dur="500" fill="hold"/>
                                        <p:tgtEl>
                                          <p:spTgt spid="5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700"/>
                                  </p:stCondLst>
                                  <p:childTnLst>
                                    <p:set>
                                      <p:cBhvr>
                                        <p:cTn id="123" dur="1" fill="hold">
                                          <p:stCondLst>
                                            <p:cond delay="0"/>
                                          </p:stCondLst>
                                        </p:cTn>
                                        <p:tgtEl>
                                          <p:spTgt spid="47"/>
                                        </p:tgtEl>
                                        <p:attrNameLst>
                                          <p:attrName>style.visibility</p:attrName>
                                        </p:attrNameLst>
                                      </p:cBhvr>
                                      <p:to>
                                        <p:strVal val="visible"/>
                                      </p:to>
                                    </p:set>
                                    <p:animEffect transition="in" filter="fade">
                                      <p:cBhvr>
                                        <p:cTn id="124" dur="500"/>
                                        <p:tgtEl>
                                          <p:spTgt spid="47"/>
                                        </p:tgtEl>
                                      </p:cBhvr>
                                    </p:animEffect>
                                    <p:anim calcmode="lin" valueType="num">
                                      <p:cBhvr>
                                        <p:cTn id="125" dur="500" fill="hold"/>
                                        <p:tgtEl>
                                          <p:spTgt spid="47"/>
                                        </p:tgtEl>
                                        <p:attrNameLst>
                                          <p:attrName>ppt_x</p:attrName>
                                        </p:attrNameLst>
                                      </p:cBhvr>
                                      <p:tavLst>
                                        <p:tav tm="0">
                                          <p:val>
                                            <p:strVal val="#ppt_x"/>
                                          </p:val>
                                        </p:tav>
                                        <p:tav tm="100000">
                                          <p:val>
                                            <p:strVal val="#ppt_x"/>
                                          </p:val>
                                        </p:tav>
                                      </p:tavLst>
                                    </p:anim>
                                    <p:anim calcmode="lin" valueType="num">
                                      <p:cBhvr>
                                        <p:cTn id="126" dur="500" fill="hold"/>
                                        <p:tgtEl>
                                          <p:spTgt spid="47"/>
                                        </p:tgtEl>
                                        <p:attrNameLst>
                                          <p:attrName>ppt_y</p:attrName>
                                        </p:attrNameLst>
                                      </p:cBhvr>
                                      <p:tavLst>
                                        <p:tav tm="0">
                                          <p:val>
                                            <p:strVal val="#ppt_y+.1"/>
                                          </p:val>
                                        </p:tav>
                                        <p:tav tm="100000">
                                          <p:val>
                                            <p:strVal val="#ppt_y"/>
                                          </p:val>
                                        </p:tav>
                                      </p:tavLst>
                                    </p:anim>
                                  </p:childTnLst>
                                </p:cTn>
                              </p:par>
                            </p:childTnLst>
                          </p:cTn>
                        </p:par>
                        <p:par>
                          <p:cTn id="127" fill="hold">
                            <p:stCondLst>
                              <p:cond delay="1500"/>
                            </p:stCondLst>
                            <p:childTnLst>
                              <p:par>
                                <p:cTn id="128" presetID="10" presetClass="entr" presetSubtype="0" fill="hold" grpId="0" nodeType="afterEffect">
                                  <p:stCondLst>
                                    <p:cond delay="0"/>
                                  </p:stCondLst>
                                  <p:childTnLst>
                                    <p:set>
                                      <p:cBhvr>
                                        <p:cTn id="129" dur="1" fill="hold">
                                          <p:stCondLst>
                                            <p:cond delay="0"/>
                                          </p:stCondLst>
                                        </p:cTn>
                                        <p:tgtEl>
                                          <p:spTgt spid="61"/>
                                        </p:tgtEl>
                                        <p:attrNameLst>
                                          <p:attrName>style.visibility</p:attrName>
                                        </p:attrNameLst>
                                      </p:cBhvr>
                                      <p:to>
                                        <p:strVal val="visible"/>
                                      </p:to>
                                    </p:set>
                                    <p:animEffect transition="in" filter="fade">
                                      <p:cBhvr>
                                        <p:cTn id="13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6" grpId="0"/>
      <p:bldP spid="37" grpId="0"/>
      <p:bldP spid="38" grpId="0"/>
      <p:bldP spid="39" grpId="0"/>
      <p:bldP spid="40" grpId="0"/>
      <p:bldP spid="47" grpId="0"/>
      <p:bldP spid="48" grpId="0"/>
      <p:bldP spid="50" grpId="0"/>
      <p:bldP spid="51" grpId="0"/>
      <p:bldP spid="53" grpId="0"/>
      <p:bldP spid="54" grpId="0"/>
      <p:bldP spid="56" grpId="0"/>
      <p:bldP spid="6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570021" y="-1683977"/>
            <a:ext cx="7190508" cy="10253662"/>
          </a:xfrm>
          <a:prstGeom prst="rect">
            <a:avLst/>
          </a:prstGeom>
        </p:spPr>
      </p:pic>
      <p:sp>
        <p:nvSpPr>
          <p:cNvPr id="3" name="六边形 2"/>
          <p:cNvSpPr>
            <a:spLocks noChangeAspect="1"/>
          </p:cNvSpPr>
          <p:nvPr/>
        </p:nvSpPr>
        <p:spPr>
          <a:xfrm rot="16200000">
            <a:off x="4322306" y="3648193"/>
            <a:ext cx="767840" cy="661932"/>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六边形 3"/>
          <p:cNvSpPr>
            <a:spLocks noChangeAspect="1"/>
          </p:cNvSpPr>
          <p:nvPr/>
        </p:nvSpPr>
        <p:spPr>
          <a:xfrm rot="16200000">
            <a:off x="2423274" y="4251009"/>
            <a:ext cx="460704" cy="397159"/>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六边形 4"/>
          <p:cNvSpPr>
            <a:spLocks noChangeAspect="1"/>
          </p:cNvSpPr>
          <p:nvPr/>
        </p:nvSpPr>
        <p:spPr>
          <a:xfrm rot="16200000">
            <a:off x="2571751" y="2039161"/>
            <a:ext cx="511566" cy="441006"/>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 name="组合 5"/>
          <p:cNvGrpSpPr/>
          <p:nvPr/>
        </p:nvGrpSpPr>
        <p:grpSpPr>
          <a:xfrm>
            <a:off x="2743078" y="2155079"/>
            <a:ext cx="1903448" cy="2208000"/>
            <a:chOff x="1772354" y="1534077"/>
            <a:chExt cx="1427586" cy="1656000"/>
          </a:xfrm>
        </p:grpSpPr>
        <p:sp>
          <p:nvSpPr>
            <p:cNvPr id="7" name="六边形 6"/>
            <p:cNvSpPr>
              <a:spLocks noChangeAspect="1"/>
            </p:cNvSpPr>
            <p:nvPr/>
          </p:nvSpPr>
          <p:spPr>
            <a:xfrm rot="16200000">
              <a:off x="1658147" y="1648284"/>
              <a:ext cx="1656000" cy="1427586"/>
            </a:xfrm>
            <a:prstGeom prst="hexagon">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文本框 8"/>
            <p:cNvSpPr txBox="1"/>
            <p:nvPr/>
          </p:nvSpPr>
          <p:spPr>
            <a:xfrm>
              <a:off x="1835696" y="1635646"/>
              <a:ext cx="1224644" cy="1423419"/>
            </a:xfrm>
            <a:prstGeom prst="rect">
              <a:avLst/>
            </a:prstGeom>
            <a:noFill/>
          </p:spPr>
          <p:txBody>
            <a:bodyPr wrap="square" rtlCol="0">
              <a:spAutoFit/>
            </a:bodyPr>
            <a:lstStyle/>
            <a:p>
              <a:pPr algn="ctr"/>
              <a:r>
                <a:rPr lang="en-US" altLang="zh-CN" sz="11735" dirty="0" smtClean="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3</a:t>
              </a:r>
              <a:endParaRPr lang="zh-CN" altLang="en-US" sz="11735" dirty="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0" name="文本框 9"/>
          <p:cNvSpPr txBox="1"/>
          <p:nvPr/>
        </p:nvSpPr>
        <p:spPr bwMode="auto">
          <a:xfrm>
            <a:off x="5100680" y="2458157"/>
            <a:ext cx="4224469" cy="923330"/>
          </a:xfrm>
          <a:prstGeom prst="rect">
            <a:avLst/>
          </a:prstGeom>
          <a:noFill/>
        </p:spPr>
        <p:txBody>
          <a:bodyPr wrap="square">
            <a:spAutoFit/>
          </a:bodyPr>
          <a:lstStyle/>
          <a:p>
            <a:pPr>
              <a:defRPr/>
            </a:pPr>
            <a:r>
              <a:rPr lang="en-US" altLang="zh-CN" sz="5400" dirty="0">
                <a:solidFill>
                  <a:srgbClr val="F07A76"/>
                </a:solidFill>
                <a:latin typeface="华文细黑" panose="02010600040101010101" pitchFamily="2" charset="-122"/>
                <a:ea typeface="华文细黑" panose="02010600040101010101" pitchFamily="2" charset="-122"/>
                <a:cs typeface="Arial" panose="020B0604020202020204" pitchFamily="34" charset="0"/>
              </a:rPr>
              <a:t>PART </a:t>
            </a:r>
            <a:r>
              <a:rPr lang="en-US" altLang="zh-CN" sz="5400" dirty="0" smtClean="0">
                <a:solidFill>
                  <a:srgbClr val="F07A76"/>
                </a:solidFill>
                <a:latin typeface="华文细黑" panose="02010600040101010101" pitchFamily="2" charset="-122"/>
                <a:ea typeface="华文细黑" panose="02010600040101010101" pitchFamily="2" charset="-122"/>
                <a:cs typeface="Arial" panose="020B0604020202020204" pitchFamily="34" charset="0"/>
              </a:rPr>
              <a:t>THREE</a:t>
            </a:r>
            <a:endParaRPr lang="zh-CN" altLang="en-US" sz="5400" baseline="-3000" dirty="0">
              <a:solidFill>
                <a:srgbClr val="F07A76"/>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1" name="TextBox 111"/>
          <p:cNvSpPr txBox="1">
            <a:spLocks noChangeArrowheads="1"/>
          </p:cNvSpPr>
          <p:nvPr/>
        </p:nvSpPr>
        <p:spPr bwMode="auto">
          <a:xfrm>
            <a:off x="5123541" y="3266915"/>
            <a:ext cx="4449438"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pPr>
            <a:r>
              <a:rPr lang="en-US" altLang="zh-CN" sz="105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Click here to modify the text </a:t>
            </a:r>
            <a:endParaRPr lang="zh-CN" altLang="en-US" sz="1050" baseline="-300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3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250" fill="hold"/>
                                        <p:tgtEl>
                                          <p:spTgt spid="6"/>
                                        </p:tgtEl>
                                        <p:attrNameLst>
                                          <p:attrName>ppt_w</p:attrName>
                                        </p:attrNameLst>
                                      </p:cBhvr>
                                      <p:tavLst>
                                        <p:tav tm="0">
                                          <p:val>
                                            <p:fltVal val="0"/>
                                          </p:val>
                                        </p:tav>
                                        <p:tav tm="100000">
                                          <p:val>
                                            <p:strVal val="#ppt_w"/>
                                          </p:val>
                                        </p:tav>
                                      </p:tavLst>
                                    </p:anim>
                                    <p:anim calcmode="lin" valueType="num">
                                      <p:cBhvr>
                                        <p:cTn id="11" dur="250" fill="hold"/>
                                        <p:tgtEl>
                                          <p:spTgt spid="6"/>
                                        </p:tgtEl>
                                        <p:attrNameLst>
                                          <p:attrName>ppt_h</p:attrName>
                                        </p:attrNameLst>
                                      </p:cBhvr>
                                      <p:tavLst>
                                        <p:tav tm="0">
                                          <p:val>
                                            <p:fltVal val="0"/>
                                          </p:val>
                                        </p:tav>
                                        <p:tav tm="100000">
                                          <p:val>
                                            <p:strVal val="#ppt_h"/>
                                          </p:val>
                                        </p:tav>
                                      </p:tavLst>
                                    </p:anim>
                                    <p:animEffect transition="in" filter="fade">
                                      <p:cBhvr>
                                        <p:cTn id="12" dur="250"/>
                                        <p:tgtEl>
                                          <p:spTgt spid="6"/>
                                        </p:tgtEl>
                                      </p:cBhvr>
                                    </p:animEffect>
                                  </p:childTnLst>
                                </p:cTn>
                              </p:par>
                              <p:par>
                                <p:cTn id="13" presetID="6" presetClass="emph" presetSubtype="0" decel="100000" fill="hold" nodeType="withEffect">
                                  <p:stCondLst>
                                    <p:cond delay="200"/>
                                  </p:stCondLst>
                                  <p:childTnLst>
                                    <p:animScale>
                                      <p:cBhvr>
                                        <p:cTn id="14" dur="250" fill="hold"/>
                                        <p:tgtEl>
                                          <p:spTgt spid="6"/>
                                        </p:tgtEl>
                                      </p:cBhvr>
                                      <p:by x="110000" y="110000"/>
                                    </p:animScale>
                                  </p:childTnLst>
                                </p:cTn>
                              </p:par>
                              <p:par>
                                <p:cTn id="15" presetID="6" presetClass="emph" presetSubtype="0" decel="100000" fill="hold" nodeType="withEffect">
                                  <p:stCondLst>
                                    <p:cond delay="300"/>
                                  </p:stCondLst>
                                  <p:childTnLst>
                                    <p:animScale>
                                      <p:cBhvr>
                                        <p:cTn id="16" dur="250" fill="hold"/>
                                        <p:tgtEl>
                                          <p:spTgt spid="6"/>
                                        </p:tgtEl>
                                      </p:cBhvr>
                                      <p:by x="91000" y="91000"/>
                                    </p:animScale>
                                  </p:childTnLst>
                                </p:cTn>
                              </p:par>
                            </p:childTnLst>
                          </p:cTn>
                        </p:par>
                        <p:par>
                          <p:cTn id="17" fill="hold">
                            <p:stCondLst>
                              <p:cond delay="1500"/>
                            </p:stCondLst>
                            <p:childTnLst>
                              <p:par>
                                <p:cTn id="18" presetID="2" presetClass="entr" presetSubtype="6" decel="10000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fill="hold"/>
                                        <p:tgtEl>
                                          <p:spTgt spid="3"/>
                                        </p:tgtEl>
                                        <p:attrNameLst>
                                          <p:attrName>ppt_x</p:attrName>
                                        </p:attrNameLst>
                                      </p:cBhvr>
                                      <p:tavLst>
                                        <p:tav tm="0">
                                          <p:val>
                                            <p:strVal val="1+#ppt_w/2"/>
                                          </p:val>
                                        </p:tav>
                                        <p:tav tm="100000">
                                          <p:val>
                                            <p:strVal val="#ppt_x"/>
                                          </p:val>
                                        </p:tav>
                                      </p:tavLst>
                                    </p:anim>
                                    <p:anim calcmode="lin" valueType="num">
                                      <p:cBhvr additive="base">
                                        <p:cTn id="21" dur="400" fill="hold"/>
                                        <p:tgtEl>
                                          <p:spTgt spid="3"/>
                                        </p:tgtEl>
                                        <p:attrNameLst>
                                          <p:attrName>ppt_y</p:attrName>
                                        </p:attrNameLst>
                                      </p:cBhvr>
                                      <p:tavLst>
                                        <p:tav tm="0">
                                          <p:val>
                                            <p:strVal val="1+#ppt_h/2"/>
                                          </p:val>
                                        </p:tav>
                                        <p:tav tm="100000">
                                          <p:val>
                                            <p:strVal val="#ppt_y"/>
                                          </p:val>
                                        </p:tav>
                                      </p:tavLst>
                                    </p:anim>
                                  </p:childTnLst>
                                </p:cTn>
                              </p:par>
                              <p:par>
                                <p:cTn id="22" presetID="2" presetClass="entr" presetSubtype="9" decel="100000" fill="hold" grpId="0" nodeType="withEffect">
                                  <p:stCondLst>
                                    <p:cond delay="15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400" fill="hold"/>
                                        <p:tgtEl>
                                          <p:spTgt spid="5"/>
                                        </p:tgtEl>
                                        <p:attrNameLst>
                                          <p:attrName>ppt_x</p:attrName>
                                        </p:attrNameLst>
                                      </p:cBhvr>
                                      <p:tavLst>
                                        <p:tav tm="0">
                                          <p:val>
                                            <p:strVal val="0-#ppt_w/2"/>
                                          </p:val>
                                        </p:tav>
                                        <p:tav tm="100000">
                                          <p:val>
                                            <p:strVal val="#ppt_x"/>
                                          </p:val>
                                        </p:tav>
                                      </p:tavLst>
                                    </p:anim>
                                    <p:anim calcmode="lin" valueType="num">
                                      <p:cBhvr additive="base">
                                        <p:cTn id="25" dur="4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12" decel="100000" fill="hold" grpId="0" nodeType="withEffect">
                                  <p:stCondLst>
                                    <p:cond delay="30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400" fill="hold"/>
                                        <p:tgtEl>
                                          <p:spTgt spid="4"/>
                                        </p:tgtEl>
                                        <p:attrNameLst>
                                          <p:attrName>ppt_x</p:attrName>
                                        </p:attrNameLst>
                                      </p:cBhvr>
                                      <p:tavLst>
                                        <p:tav tm="0">
                                          <p:val>
                                            <p:strVal val="0-#ppt_w/2"/>
                                          </p:val>
                                        </p:tav>
                                        <p:tav tm="100000">
                                          <p:val>
                                            <p:strVal val="#ppt_x"/>
                                          </p:val>
                                        </p:tav>
                                      </p:tavLst>
                                    </p:anim>
                                    <p:anim calcmode="lin" valueType="num">
                                      <p:cBhvr additive="base">
                                        <p:cTn id="29" dur="400" fill="hold"/>
                                        <p:tgtEl>
                                          <p:spTgt spid="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1" decel="10000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0" presetClass="entr" presetSubtype="0" fill="hold" grpId="0" nodeType="after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Effect transition="in" filter="fade">
                                      <p:cBhvr>
                                        <p:cTn id="38" dur="1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1726119" y="3791997"/>
            <a:ext cx="1924781" cy="3065111"/>
          </a:xfrm>
          <a:prstGeom prst="rect">
            <a:avLst/>
          </a:prstGeom>
          <a:solidFill>
            <a:schemeClr val="accent1"/>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3" name="Rectangle 6"/>
          <p:cNvSpPr>
            <a:spLocks noChangeArrowheads="1"/>
          </p:cNvSpPr>
          <p:nvPr/>
        </p:nvSpPr>
        <p:spPr bwMode="auto">
          <a:xfrm>
            <a:off x="3977085" y="4482722"/>
            <a:ext cx="1945476" cy="2374387"/>
          </a:xfrm>
          <a:prstGeom prst="rect">
            <a:avLst/>
          </a:prstGeom>
          <a:solidFill>
            <a:schemeClr val="accent2"/>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4" name="Rectangle 7"/>
          <p:cNvSpPr>
            <a:spLocks noChangeArrowheads="1"/>
          </p:cNvSpPr>
          <p:nvPr/>
        </p:nvSpPr>
        <p:spPr bwMode="auto">
          <a:xfrm>
            <a:off x="6248745" y="5189568"/>
            <a:ext cx="1945476" cy="1667542"/>
          </a:xfrm>
          <a:prstGeom prst="rect">
            <a:avLst/>
          </a:prstGeom>
          <a:solidFill>
            <a:schemeClr val="accent3"/>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5" name="Rectangle 8"/>
          <p:cNvSpPr>
            <a:spLocks noChangeArrowheads="1"/>
          </p:cNvSpPr>
          <p:nvPr/>
        </p:nvSpPr>
        <p:spPr bwMode="auto">
          <a:xfrm>
            <a:off x="8520406" y="2870882"/>
            <a:ext cx="1945476" cy="3986228"/>
          </a:xfrm>
          <a:prstGeom prst="rect">
            <a:avLst/>
          </a:prstGeom>
          <a:solidFill>
            <a:schemeClr val="accent4"/>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6" name="TextBox 682"/>
          <p:cNvSpPr txBox="1"/>
          <p:nvPr/>
        </p:nvSpPr>
        <p:spPr>
          <a:xfrm>
            <a:off x="2066871" y="3984162"/>
            <a:ext cx="1030979" cy="584737"/>
          </a:xfrm>
          <a:prstGeom prst="rect">
            <a:avLst/>
          </a:prstGeom>
          <a:noFill/>
        </p:spPr>
        <p:txBody>
          <a:bodyPr wrap="none" lIns="91404" tIns="45701" rIns="91404" bIns="4570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52%</a:t>
            </a:r>
            <a:endPar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TextBox 682"/>
          <p:cNvSpPr txBox="1"/>
          <p:nvPr/>
        </p:nvSpPr>
        <p:spPr>
          <a:xfrm>
            <a:off x="4151320" y="4660301"/>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4400" dirty="0">
                <a:solidFill>
                  <a:schemeClr val="bg1"/>
                </a:solidFill>
              </a:rPr>
              <a:t>45%</a:t>
            </a:r>
            <a:endParaRPr lang="zh-CN" altLang="en-US" sz="4400" dirty="0">
              <a:solidFill>
                <a:schemeClr val="bg1"/>
              </a:solidFill>
            </a:endParaRPr>
          </a:p>
        </p:txBody>
      </p:sp>
      <p:sp>
        <p:nvSpPr>
          <p:cNvPr id="8" name="TextBox 682"/>
          <p:cNvSpPr txBox="1"/>
          <p:nvPr/>
        </p:nvSpPr>
        <p:spPr>
          <a:xfrm>
            <a:off x="6422980" y="5241969"/>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4400" dirty="0">
                <a:solidFill>
                  <a:schemeClr val="bg1"/>
                </a:solidFill>
              </a:rPr>
              <a:t>39%</a:t>
            </a:r>
            <a:endParaRPr lang="zh-CN" altLang="en-US" sz="4400" dirty="0">
              <a:solidFill>
                <a:schemeClr val="bg1"/>
              </a:solidFill>
            </a:endParaRPr>
          </a:p>
        </p:txBody>
      </p:sp>
      <p:sp>
        <p:nvSpPr>
          <p:cNvPr id="9" name="TextBox 682"/>
          <p:cNvSpPr txBox="1"/>
          <p:nvPr/>
        </p:nvSpPr>
        <p:spPr>
          <a:xfrm>
            <a:off x="8694642" y="3035514"/>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4400" dirty="0">
                <a:solidFill>
                  <a:schemeClr val="bg1"/>
                </a:solidFill>
              </a:rPr>
              <a:t>70%</a:t>
            </a:r>
            <a:endParaRPr lang="zh-CN" altLang="en-US" sz="4400" dirty="0">
              <a:solidFill>
                <a:schemeClr val="bg1"/>
              </a:solidFill>
            </a:endParaRPr>
          </a:p>
        </p:txBody>
      </p:sp>
      <p:sp>
        <p:nvSpPr>
          <p:cNvPr id="10" name="Copyright Notice"/>
          <p:cNvSpPr/>
          <p:nvPr/>
        </p:nvSpPr>
        <p:spPr bwMode="auto">
          <a:xfrm>
            <a:off x="1985699" y="3239638"/>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第一季度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Copyright Notice"/>
          <p:cNvSpPr/>
          <p:nvPr/>
        </p:nvSpPr>
        <p:spPr bwMode="auto">
          <a:xfrm>
            <a:off x="4247012" y="3923865"/>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第二季度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Copyright Notice"/>
          <p:cNvSpPr/>
          <p:nvPr/>
        </p:nvSpPr>
        <p:spPr bwMode="auto">
          <a:xfrm>
            <a:off x="6518672" y="4660300"/>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第三季度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Copyright Notice"/>
          <p:cNvSpPr/>
          <p:nvPr/>
        </p:nvSpPr>
        <p:spPr bwMode="auto">
          <a:xfrm>
            <a:off x="8790334" y="2320279"/>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第四季度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730977" y="1089401"/>
            <a:ext cx="5420867" cy="1668111"/>
          </a:xfrm>
          <a:prstGeom prst="rect">
            <a:avLst/>
          </a:prstGeom>
        </p:spPr>
        <p:txBody>
          <a:bodyPr wrap="square" lIns="91404" tIns="45701" rIns="91404" bIns="45701">
            <a:spAutoFit/>
          </a:bodyPr>
          <a:lstStyle/>
          <a:p>
            <a:pPr>
              <a:lnSpc>
                <a:spcPct val="200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点击添加小标题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22" name="标题 2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randombar(horizontal)">
                                      <p:cBhvr>
                                        <p:cTn id="51" dur="500"/>
                                        <p:tgtEl>
                                          <p:spTgt spid="9"/>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75143" y="1363011"/>
            <a:ext cx="6360285" cy="1442082"/>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3" name="矩形 2"/>
          <p:cNvSpPr/>
          <p:nvPr/>
        </p:nvSpPr>
        <p:spPr>
          <a:xfrm>
            <a:off x="4406883" y="1149337"/>
            <a:ext cx="4685690" cy="4634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a:latin typeface="微软雅黑" panose="020B0503020204020204" pitchFamily="34" charset="-122"/>
                <a:ea typeface="微软雅黑" panose="020B0503020204020204" pitchFamily="34" charset="-122"/>
              </a:rPr>
              <a:t>点击添加标题</a:t>
            </a:r>
          </a:p>
        </p:txBody>
      </p:sp>
      <p:sp>
        <p:nvSpPr>
          <p:cNvPr id="4" name="六边形 3"/>
          <p:cNvSpPr/>
          <p:nvPr/>
        </p:nvSpPr>
        <p:spPr>
          <a:xfrm>
            <a:off x="1063770" y="2949069"/>
            <a:ext cx="1586849" cy="13677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dirty="0">
                <a:latin typeface="微软雅黑" panose="020B0503020204020204" pitchFamily="34" charset="-122"/>
                <a:ea typeface="微软雅黑" panose="020B0503020204020204" pitchFamily="34" charset="-122"/>
              </a:rPr>
              <a:t>工作概述</a:t>
            </a:r>
          </a:p>
        </p:txBody>
      </p:sp>
      <p:cxnSp>
        <p:nvCxnSpPr>
          <p:cNvPr id="5" name="直接箭头连接符 4"/>
          <p:cNvCxnSpPr>
            <a:stCxn id="4" idx="5"/>
          </p:cNvCxnSpPr>
          <p:nvPr/>
        </p:nvCxnSpPr>
        <p:spPr>
          <a:xfrm flipV="1">
            <a:off x="2308625" y="2013209"/>
            <a:ext cx="1240537" cy="93586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a:stCxn id="4" idx="0"/>
          </p:cNvCxnSpPr>
          <p:nvPr/>
        </p:nvCxnSpPr>
        <p:spPr>
          <a:xfrm>
            <a:off x="2650619" y="3632966"/>
            <a:ext cx="89854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a:stCxn id="4" idx="1"/>
          </p:cNvCxnSpPr>
          <p:nvPr/>
        </p:nvCxnSpPr>
        <p:spPr>
          <a:xfrm>
            <a:off x="2308625" y="4316865"/>
            <a:ext cx="1240537" cy="93586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1139" y="1653262"/>
            <a:ext cx="6047885" cy="932557"/>
          </a:xfrm>
          <a:prstGeom prst="rect">
            <a:avLst/>
          </a:prstGeom>
          <a:noFill/>
        </p:spPr>
        <p:txBody>
          <a:bodyPr wrap="square" lIns="91436" tIns="45717" rIns="91436" bIns="45717"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9" name="矩形 8"/>
          <p:cNvSpPr/>
          <p:nvPr/>
        </p:nvSpPr>
        <p:spPr>
          <a:xfrm>
            <a:off x="3575143" y="3162743"/>
            <a:ext cx="6360285" cy="1442082"/>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10" name="矩形 9"/>
          <p:cNvSpPr/>
          <p:nvPr/>
        </p:nvSpPr>
        <p:spPr>
          <a:xfrm>
            <a:off x="4406883" y="2949068"/>
            <a:ext cx="4685690" cy="4634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a:latin typeface="微软雅黑" panose="020B0503020204020204" pitchFamily="34" charset="-122"/>
                <a:ea typeface="微软雅黑" panose="020B0503020204020204" pitchFamily="34" charset="-122"/>
              </a:rPr>
              <a:t>点击添加标题</a:t>
            </a:r>
          </a:p>
        </p:txBody>
      </p:sp>
      <p:sp>
        <p:nvSpPr>
          <p:cNvPr id="11" name="TextBox 10"/>
          <p:cNvSpPr txBox="1"/>
          <p:nvPr/>
        </p:nvSpPr>
        <p:spPr>
          <a:xfrm>
            <a:off x="3791139" y="3452995"/>
            <a:ext cx="6047885" cy="932557"/>
          </a:xfrm>
          <a:prstGeom prst="rect">
            <a:avLst/>
          </a:prstGeom>
          <a:noFill/>
        </p:spPr>
        <p:txBody>
          <a:bodyPr wrap="square" lIns="91436" tIns="45717" rIns="91436" bIns="45717"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12" name="矩形 11"/>
          <p:cNvSpPr/>
          <p:nvPr/>
        </p:nvSpPr>
        <p:spPr>
          <a:xfrm>
            <a:off x="3575143" y="4962474"/>
            <a:ext cx="6360285" cy="1442082"/>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13" name="矩形 12"/>
          <p:cNvSpPr/>
          <p:nvPr/>
        </p:nvSpPr>
        <p:spPr>
          <a:xfrm>
            <a:off x="4406883" y="4748800"/>
            <a:ext cx="4685690" cy="4634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a:latin typeface="微软雅黑" panose="020B0503020204020204" pitchFamily="34" charset="-122"/>
                <a:ea typeface="微软雅黑" panose="020B0503020204020204" pitchFamily="34" charset="-122"/>
              </a:rPr>
              <a:t>点击添加标题</a:t>
            </a:r>
          </a:p>
        </p:txBody>
      </p:sp>
      <p:sp>
        <p:nvSpPr>
          <p:cNvPr id="14" name="TextBox 13"/>
          <p:cNvSpPr txBox="1"/>
          <p:nvPr/>
        </p:nvSpPr>
        <p:spPr>
          <a:xfrm>
            <a:off x="3791139" y="5252726"/>
            <a:ext cx="6047885" cy="932557"/>
          </a:xfrm>
          <a:prstGeom prst="rect">
            <a:avLst/>
          </a:prstGeom>
          <a:noFill/>
        </p:spPr>
        <p:txBody>
          <a:bodyPr wrap="square" lIns="91436" tIns="45717" rIns="91436" bIns="45717"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22" name="标题 2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50000">
                                          <p:cBhvr additive="base">
                                            <p:cTn id="25" dur="5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4110"/>
                                </p:stCondLst>
                                <p:childTnLst>
                                  <p:par>
                                    <p:cTn id="37" presetID="16" presetClass="entr" presetSubtype="37"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outVertical)">
                                          <p:cBhvr>
                                            <p:cTn id="39" dur="500"/>
                                            <p:tgtEl>
                                              <p:spTgt spid="10"/>
                                            </p:tgtEl>
                                          </p:cBhvr>
                                        </p:animEffect>
                                      </p:childTnLst>
                                    </p:cTn>
                                  </p:par>
                                </p:childTnLst>
                              </p:cTn>
                            </p:par>
                            <p:par>
                              <p:cTn id="40" fill="hold">
                                <p:stCondLst>
                                  <p:cond delay="461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14:bounceEnd="50000">
                                          <p:cBhvr additive="base">
                                            <p:cTn id="43" dur="5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par>
                              <p:cTn id="45" fill="hold">
                                <p:stCondLst>
                                  <p:cond delay="51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1"/>
                                            </p:tgtEl>
                                            <p:attrNameLst>
                                              <p:attrName>style.visibility</p:attrName>
                                            </p:attrNameLst>
                                          </p:cBhvr>
                                          <p:to>
                                            <p:strVal val="visible"/>
                                          </p:to>
                                        </p:set>
                                        <p:animEffect transition="in" filter="wipe(left)">
                                          <p:cBhvr>
                                            <p:cTn id="48" dur="100"/>
                                            <p:tgtEl>
                                              <p:spTgt spid="1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1"/>
                                            </p:tgtEl>
                                          </p:cBhvr>
                                          <p:to x="80000" y="100000"/>
                                        </p:animScale>
                                        <p:anim by="(#ppt_w*0.10)" calcmode="lin" valueType="num">
                                          <p:cBhvr>
                                            <p:cTn id="51" dur="50" autoRev="1" fill="hold">
                                              <p:stCondLst>
                                                <p:cond delay="0"/>
                                              </p:stCondLst>
                                            </p:cTn>
                                            <p:tgtEl>
                                              <p:spTgt spid="11"/>
                                            </p:tgtEl>
                                            <p:attrNameLst>
                                              <p:attrName>ppt_x</p:attrName>
                                            </p:attrNameLst>
                                          </p:cBhvr>
                                        </p:anim>
                                        <p:anim by="(-#ppt_w*0.10)" calcmode="lin" valueType="num">
                                          <p:cBhvr>
                                            <p:cTn id="52" dur="50" autoRev="1" fill="hold">
                                              <p:stCondLst>
                                                <p:cond delay="0"/>
                                              </p:stCondLst>
                                            </p:cTn>
                                            <p:tgtEl>
                                              <p:spTgt spid="11"/>
                                            </p:tgtEl>
                                            <p:attrNameLst>
                                              <p:attrName>ppt_y</p:attrName>
                                            </p:attrNameLst>
                                          </p:cBhvr>
                                        </p:anim>
                                        <p:animRot by="-480000">
                                          <p:cBhvr>
                                            <p:cTn id="53" dur="50" autoRev="1" fill="hold">
                                              <p:stCondLst>
                                                <p:cond delay="0"/>
                                              </p:stCondLst>
                                            </p:cTn>
                                            <p:tgtEl>
                                              <p:spTgt spid="11"/>
                                            </p:tgtEl>
                                            <p:attrNameLst>
                                              <p:attrName>r</p:attrName>
                                            </p:attrNameLst>
                                          </p:cBhvr>
                                        </p:animRot>
                                      </p:childTnLst>
                                    </p:cTn>
                                  </p:par>
                                </p:childTnLst>
                              </p:cTn>
                            </p:par>
                            <p:par>
                              <p:cTn id="54" fill="hold">
                                <p:stCondLst>
                                  <p:cond delay="7220"/>
                                </p:stCondLst>
                                <p:childTnLst>
                                  <p:par>
                                    <p:cTn id="55" presetID="16" presetClass="entr" presetSubtype="37"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outVertical)">
                                          <p:cBhvr>
                                            <p:cTn id="57" dur="500"/>
                                            <p:tgtEl>
                                              <p:spTgt spid="13"/>
                                            </p:tgtEl>
                                          </p:cBhvr>
                                        </p:animEffect>
                                      </p:childTnLst>
                                    </p:cTn>
                                  </p:par>
                                </p:childTnLst>
                              </p:cTn>
                            </p:par>
                            <p:par>
                              <p:cTn id="58" fill="hold">
                                <p:stCondLst>
                                  <p:cond delay="772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14:bounceEnd="50000">
                                          <p:cBhvr additive="base">
                                            <p:cTn id="61"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par>
                              <p:cTn id="63" fill="hold">
                                <p:stCondLst>
                                  <p:cond delay="82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4"/>
                                            </p:tgtEl>
                                            <p:attrNameLst>
                                              <p:attrName>style.visibility</p:attrName>
                                            </p:attrNameLst>
                                          </p:cBhvr>
                                          <p:to>
                                            <p:strVal val="visible"/>
                                          </p:to>
                                        </p:set>
                                        <p:animEffect transition="in" filter="wipe(left)">
                                          <p:cBhvr>
                                            <p:cTn id="66" dur="100"/>
                                            <p:tgtEl>
                                              <p:spTgt spid="14"/>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4"/>
                                            </p:tgtEl>
                                          </p:cBhvr>
                                          <p:to x="80000" y="100000"/>
                                        </p:animScale>
                                        <p:anim by="(#ppt_w*0.10)" calcmode="lin" valueType="num">
                                          <p:cBhvr>
                                            <p:cTn id="69" dur="50" autoRev="1" fill="hold">
                                              <p:stCondLst>
                                                <p:cond delay="0"/>
                                              </p:stCondLst>
                                            </p:cTn>
                                            <p:tgtEl>
                                              <p:spTgt spid="14"/>
                                            </p:tgtEl>
                                            <p:attrNameLst>
                                              <p:attrName>ppt_x</p:attrName>
                                            </p:attrNameLst>
                                          </p:cBhvr>
                                        </p:anim>
                                        <p:anim by="(-#ppt_w*0.10)" calcmode="lin" valueType="num">
                                          <p:cBhvr>
                                            <p:cTn id="70" dur="50" autoRev="1" fill="hold">
                                              <p:stCondLst>
                                                <p:cond delay="0"/>
                                              </p:stCondLst>
                                            </p:cTn>
                                            <p:tgtEl>
                                              <p:spTgt spid="14"/>
                                            </p:tgtEl>
                                            <p:attrNameLst>
                                              <p:attrName>ppt_y</p:attrName>
                                            </p:attrNameLst>
                                          </p:cBhvr>
                                        </p:anim>
                                        <p:animRot by="-480000">
                                          <p:cBhvr>
                                            <p:cTn id="71"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8" grpId="1"/>
          <p:bldP spid="9" grpId="0" animBg="1"/>
          <p:bldP spid="10" grpId="0" animBg="1"/>
          <p:bldP spid="11" grpId="0"/>
          <p:bldP spid="11" grpId="1"/>
          <p:bldP spid="12" grpId="0" animBg="1"/>
          <p:bldP spid="13" grpId="0" animBg="1"/>
          <p:bldP spid="14" grpId="0"/>
          <p:bldP spid="1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4110"/>
                                </p:stCondLst>
                                <p:childTnLst>
                                  <p:par>
                                    <p:cTn id="37" presetID="16" presetClass="entr" presetSubtype="37"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outVertical)">
                                          <p:cBhvr>
                                            <p:cTn id="39" dur="500"/>
                                            <p:tgtEl>
                                              <p:spTgt spid="10"/>
                                            </p:tgtEl>
                                          </p:cBhvr>
                                        </p:animEffect>
                                      </p:childTnLst>
                                    </p:cTn>
                                  </p:par>
                                </p:childTnLst>
                              </p:cTn>
                            </p:par>
                            <p:par>
                              <p:cTn id="40" fill="hold">
                                <p:stCondLst>
                                  <p:cond delay="4610"/>
                                </p:stCondLst>
                                <p:childTnLst>
                                  <p:par>
                                    <p:cTn id="41" presetID="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par>
                              <p:cTn id="45" fill="hold">
                                <p:stCondLst>
                                  <p:cond delay="51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1"/>
                                            </p:tgtEl>
                                            <p:attrNameLst>
                                              <p:attrName>style.visibility</p:attrName>
                                            </p:attrNameLst>
                                          </p:cBhvr>
                                          <p:to>
                                            <p:strVal val="visible"/>
                                          </p:to>
                                        </p:set>
                                        <p:animEffect transition="in" filter="wipe(left)">
                                          <p:cBhvr>
                                            <p:cTn id="48" dur="100"/>
                                            <p:tgtEl>
                                              <p:spTgt spid="1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1"/>
                                            </p:tgtEl>
                                          </p:cBhvr>
                                          <p:to x="80000" y="100000"/>
                                        </p:animScale>
                                        <p:anim by="(#ppt_w*0.10)" calcmode="lin" valueType="num">
                                          <p:cBhvr>
                                            <p:cTn id="51" dur="50" autoRev="1" fill="hold">
                                              <p:stCondLst>
                                                <p:cond delay="0"/>
                                              </p:stCondLst>
                                            </p:cTn>
                                            <p:tgtEl>
                                              <p:spTgt spid="11"/>
                                            </p:tgtEl>
                                            <p:attrNameLst>
                                              <p:attrName>ppt_x</p:attrName>
                                            </p:attrNameLst>
                                          </p:cBhvr>
                                        </p:anim>
                                        <p:anim by="(-#ppt_w*0.10)" calcmode="lin" valueType="num">
                                          <p:cBhvr>
                                            <p:cTn id="52" dur="50" autoRev="1" fill="hold">
                                              <p:stCondLst>
                                                <p:cond delay="0"/>
                                              </p:stCondLst>
                                            </p:cTn>
                                            <p:tgtEl>
                                              <p:spTgt spid="11"/>
                                            </p:tgtEl>
                                            <p:attrNameLst>
                                              <p:attrName>ppt_y</p:attrName>
                                            </p:attrNameLst>
                                          </p:cBhvr>
                                        </p:anim>
                                        <p:animRot by="-480000">
                                          <p:cBhvr>
                                            <p:cTn id="53" dur="50" autoRev="1" fill="hold">
                                              <p:stCondLst>
                                                <p:cond delay="0"/>
                                              </p:stCondLst>
                                            </p:cTn>
                                            <p:tgtEl>
                                              <p:spTgt spid="11"/>
                                            </p:tgtEl>
                                            <p:attrNameLst>
                                              <p:attrName>r</p:attrName>
                                            </p:attrNameLst>
                                          </p:cBhvr>
                                        </p:animRot>
                                      </p:childTnLst>
                                    </p:cTn>
                                  </p:par>
                                </p:childTnLst>
                              </p:cTn>
                            </p:par>
                            <p:par>
                              <p:cTn id="54" fill="hold">
                                <p:stCondLst>
                                  <p:cond delay="7220"/>
                                </p:stCondLst>
                                <p:childTnLst>
                                  <p:par>
                                    <p:cTn id="55" presetID="16" presetClass="entr" presetSubtype="37"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outVertical)">
                                          <p:cBhvr>
                                            <p:cTn id="57" dur="500"/>
                                            <p:tgtEl>
                                              <p:spTgt spid="13"/>
                                            </p:tgtEl>
                                          </p:cBhvr>
                                        </p:animEffect>
                                      </p:childTnLst>
                                    </p:cTn>
                                  </p:par>
                                </p:childTnLst>
                              </p:cTn>
                            </p:par>
                            <p:par>
                              <p:cTn id="58" fill="hold">
                                <p:stCondLst>
                                  <p:cond delay="7720"/>
                                </p:stCondLst>
                                <p:childTnLst>
                                  <p:par>
                                    <p:cTn id="59" presetID="2" presetClass="entr" presetSubtype="1"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par>
                              <p:cTn id="63" fill="hold">
                                <p:stCondLst>
                                  <p:cond delay="82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4"/>
                                            </p:tgtEl>
                                            <p:attrNameLst>
                                              <p:attrName>style.visibility</p:attrName>
                                            </p:attrNameLst>
                                          </p:cBhvr>
                                          <p:to>
                                            <p:strVal val="visible"/>
                                          </p:to>
                                        </p:set>
                                        <p:animEffect transition="in" filter="wipe(left)">
                                          <p:cBhvr>
                                            <p:cTn id="66" dur="100"/>
                                            <p:tgtEl>
                                              <p:spTgt spid="14"/>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4"/>
                                            </p:tgtEl>
                                          </p:cBhvr>
                                          <p:to x="80000" y="100000"/>
                                        </p:animScale>
                                        <p:anim by="(#ppt_w*0.10)" calcmode="lin" valueType="num">
                                          <p:cBhvr>
                                            <p:cTn id="69" dur="50" autoRev="1" fill="hold">
                                              <p:stCondLst>
                                                <p:cond delay="0"/>
                                              </p:stCondLst>
                                            </p:cTn>
                                            <p:tgtEl>
                                              <p:spTgt spid="14"/>
                                            </p:tgtEl>
                                            <p:attrNameLst>
                                              <p:attrName>ppt_x</p:attrName>
                                            </p:attrNameLst>
                                          </p:cBhvr>
                                        </p:anim>
                                        <p:anim by="(-#ppt_w*0.10)" calcmode="lin" valueType="num">
                                          <p:cBhvr>
                                            <p:cTn id="70" dur="50" autoRev="1" fill="hold">
                                              <p:stCondLst>
                                                <p:cond delay="0"/>
                                              </p:stCondLst>
                                            </p:cTn>
                                            <p:tgtEl>
                                              <p:spTgt spid="14"/>
                                            </p:tgtEl>
                                            <p:attrNameLst>
                                              <p:attrName>ppt_y</p:attrName>
                                            </p:attrNameLst>
                                          </p:cBhvr>
                                        </p:anim>
                                        <p:animRot by="-480000">
                                          <p:cBhvr>
                                            <p:cTn id="71"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8" grpId="1"/>
          <p:bldP spid="9" grpId="0" animBg="1"/>
          <p:bldP spid="10" grpId="0" animBg="1"/>
          <p:bldP spid="11" grpId="0"/>
          <p:bldP spid="11" grpId="1"/>
          <p:bldP spid="12" grpId="0" animBg="1"/>
          <p:bldP spid="13" grpId="0" animBg="1"/>
          <p:bldP spid="14" grpId="0"/>
          <p:bldP spid="14"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4"/>
          <p:cNvSpPr>
            <a:spLocks noChangeArrowheads="1"/>
          </p:cNvSpPr>
          <p:nvPr/>
        </p:nvSpPr>
        <p:spPr bwMode="auto">
          <a:xfrm>
            <a:off x="5657674" y="1221331"/>
            <a:ext cx="1275374" cy="1294267"/>
          </a:xfrm>
          <a:prstGeom prst="ellipse">
            <a:avLst/>
          </a:prstGeom>
          <a:solidFill>
            <a:schemeClr val="accent4"/>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3" name="Oval 4"/>
          <p:cNvSpPr>
            <a:spLocks noChangeArrowheads="1"/>
          </p:cNvSpPr>
          <p:nvPr/>
        </p:nvSpPr>
        <p:spPr bwMode="auto">
          <a:xfrm>
            <a:off x="5659439" y="1221331"/>
            <a:ext cx="1275374" cy="1294267"/>
          </a:xfrm>
          <a:prstGeom prst="ellipse">
            <a:avLst/>
          </a:prstGeom>
          <a:solidFill>
            <a:schemeClr val="accent4">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4" name="Oval 4"/>
          <p:cNvSpPr>
            <a:spLocks noChangeArrowheads="1"/>
          </p:cNvSpPr>
          <p:nvPr/>
        </p:nvSpPr>
        <p:spPr bwMode="auto">
          <a:xfrm>
            <a:off x="4239335" y="1806452"/>
            <a:ext cx="1744867" cy="1770717"/>
          </a:xfrm>
          <a:prstGeom prst="ellipse">
            <a:avLst/>
          </a:prstGeom>
          <a:solidFill>
            <a:schemeClr val="accent3"/>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5" name="Oval 4"/>
          <p:cNvSpPr>
            <a:spLocks noChangeArrowheads="1"/>
          </p:cNvSpPr>
          <p:nvPr/>
        </p:nvSpPr>
        <p:spPr bwMode="auto">
          <a:xfrm>
            <a:off x="4239335" y="2335192"/>
            <a:ext cx="1744867" cy="1241979"/>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chemeClr val="accent3">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6" name="Oval 4"/>
          <p:cNvSpPr>
            <a:spLocks noChangeArrowheads="1"/>
          </p:cNvSpPr>
          <p:nvPr/>
        </p:nvSpPr>
        <p:spPr bwMode="auto">
          <a:xfrm>
            <a:off x="2593416" y="2619728"/>
            <a:ext cx="2150518" cy="2182663"/>
          </a:xfrm>
          <a:prstGeom prst="ellipse">
            <a:avLst/>
          </a:prstGeom>
          <a:solidFill>
            <a:schemeClr val="accent2"/>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7" name="Oval 4"/>
          <p:cNvSpPr>
            <a:spLocks noChangeArrowheads="1"/>
          </p:cNvSpPr>
          <p:nvPr/>
        </p:nvSpPr>
        <p:spPr bwMode="auto">
          <a:xfrm>
            <a:off x="2593416" y="3692739"/>
            <a:ext cx="2150518" cy="1109655"/>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chemeClr val="accent2">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8" name="Oval 4"/>
          <p:cNvSpPr>
            <a:spLocks noChangeArrowheads="1"/>
          </p:cNvSpPr>
          <p:nvPr/>
        </p:nvSpPr>
        <p:spPr bwMode="auto">
          <a:xfrm>
            <a:off x="649931" y="3664373"/>
            <a:ext cx="2639527" cy="2678983"/>
          </a:xfrm>
          <a:prstGeom prst="ellipse">
            <a:avLst/>
          </a:prstGeom>
          <a:solidFill>
            <a:schemeClr val="accent1"/>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9" name="Oval 4"/>
          <p:cNvSpPr>
            <a:spLocks noChangeArrowheads="1"/>
          </p:cNvSpPr>
          <p:nvPr/>
        </p:nvSpPr>
        <p:spPr bwMode="auto">
          <a:xfrm>
            <a:off x="877342" y="5755520"/>
            <a:ext cx="2184707" cy="587834"/>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chemeClr val="accent1">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10" name="TextBox 9"/>
          <p:cNvSpPr txBox="1"/>
          <p:nvPr/>
        </p:nvSpPr>
        <p:spPr>
          <a:xfrm>
            <a:off x="1121629" y="4729616"/>
            <a:ext cx="1701122" cy="548494"/>
          </a:xfrm>
          <a:prstGeom prst="rect">
            <a:avLst/>
          </a:prstGeom>
          <a:noFill/>
        </p:spPr>
        <p:txBody>
          <a:bodyPr wrap="none" lIns="96210" tIns="48106" rIns="96210" bIns="48106" rtlCol="0" anchor="ctr">
            <a:spAutoFit/>
          </a:bodyPr>
          <a:lstStyle/>
          <a:p>
            <a:r>
              <a:rPr lang="zh-CN" altLang="en-US" sz="2935" dirty="0">
                <a:solidFill>
                  <a:schemeClr val="bg1"/>
                </a:solidFill>
                <a:latin typeface="微软雅黑" panose="020B0503020204020204" pitchFamily="34" charset="-122"/>
                <a:ea typeface="微软雅黑" panose="020B0503020204020204" pitchFamily="34" charset="-122"/>
              </a:rPr>
              <a:t>添加文字</a:t>
            </a:r>
          </a:p>
        </p:txBody>
      </p:sp>
      <p:sp>
        <p:nvSpPr>
          <p:cNvPr id="11" name="TextBox 10"/>
          <p:cNvSpPr txBox="1"/>
          <p:nvPr/>
        </p:nvSpPr>
        <p:spPr>
          <a:xfrm>
            <a:off x="2936613" y="3055866"/>
            <a:ext cx="1495937" cy="486938"/>
          </a:xfrm>
          <a:prstGeom prst="rect">
            <a:avLst/>
          </a:prstGeom>
          <a:noFill/>
        </p:spPr>
        <p:txBody>
          <a:bodyPr wrap="none" lIns="96210" tIns="48106" rIns="96210" bIns="48106" rtlCol="0" anchor="ctr">
            <a:spAutoFit/>
          </a:bodyPr>
          <a:lstStyle/>
          <a:p>
            <a:r>
              <a:rPr lang="zh-CN" altLang="en-US" sz="2535" dirty="0">
                <a:solidFill>
                  <a:schemeClr val="bg1"/>
                </a:solidFill>
                <a:latin typeface="微软雅黑" panose="020B0503020204020204" pitchFamily="34" charset="-122"/>
                <a:ea typeface="微软雅黑" panose="020B0503020204020204" pitchFamily="34" charset="-122"/>
              </a:rPr>
              <a:t>添加文字</a:t>
            </a:r>
          </a:p>
        </p:txBody>
      </p:sp>
      <p:sp>
        <p:nvSpPr>
          <p:cNvPr id="12" name="TextBox 11"/>
          <p:cNvSpPr txBox="1"/>
          <p:nvPr/>
        </p:nvSpPr>
        <p:spPr>
          <a:xfrm>
            <a:off x="4478402" y="2416297"/>
            <a:ext cx="1835774" cy="589466"/>
          </a:xfrm>
          <a:prstGeom prst="rect">
            <a:avLst/>
          </a:prstGeom>
          <a:noFill/>
        </p:spPr>
        <p:txBody>
          <a:bodyPr wrap="none" lIns="96210" tIns="48106" rIns="96210" bIns="48106" rtlCol="0" anchor="ctr">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添加文字</a:t>
            </a:r>
          </a:p>
        </p:txBody>
      </p:sp>
      <p:cxnSp>
        <p:nvCxnSpPr>
          <p:cNvPr id="13" name="直接连接符 12"/>
          <p:cNvCxnSpPr/>
          <p:nvPr/>
        </p:nvCxnSpPr>
        <p:spPr>
          <a:xfrm>
            <a:off x="6297127" y="2048237"/>
            <a:ext cx="1121480"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a:off x="5100087" y="3023898"/>
            <a:ext cx="2318521"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3619307" y="4135499"/>
            <a:ext cx="3799300"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1969692" y="5293557"/>
            <a:ext cx="5448914"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7" name="TextBox 16"/>
          <p:cNvSpPr txBox="1"/>
          <p:nvPr/>
        </p:nvSpPr>
        <p:spPr>
          <a:xfrm>
            <a:off x="7506557" y="5003864"/>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18" name="TextBox 17"/>
          <p:cNvSpPr txBox="1"/>
          <p:nvPr/>
        </p:nvSpPr>
        <p:spPr>
          <a:xfrm>
            <a:off x="7506557" y="3863601"/>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19" name="TextBox 18"/>
          <p:cNvSpPr txBox="1"/>
          <p:nvPr/>
        </p:nvSpPr>
        <p:spPr>
          <a:xfrm>
            <a:off x="7506557" y="2723340"/>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0" name="TextBox 19"/>
          <p:cNvSpPr txBox="1"/>
          <p:nvPr/>
        </p:nvSpPr>
        <p:spPr>
          <a:xfrm>
            <a:off x="7506557" y="1802274"/>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1" name="TextBox 20"/>
          <p:cNvSpPr txBox="1"/>
          <p:nvPr/>
        </p:nvSpPr>
        <p:spPr>
          <a:xfrm>
            <a:off x="5771115" y="1696778"/>
            <a:ext cx="1015037" cy="343373"/>
          </a:xfrm>
          <a:prstGeom prst="rect">
            <a:avLst/>
          </a:prstGeom>
          <a:noFill/>
        </p:spPr>
        <p:txBody>
          <a:bodyPr wrap="none" lIns="96210" tIns="48106" rIns="96210" bIns="48106" rtlCol="0" anchor="ctr">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添加文字</a:t>
            </a:r>
          </a:p>
        </p:txBody>
      </p:sp>
      <p:sp>
        <p:nvSpPr>
          <p:cNvPr id="29" name="标题 28"/>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2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42000">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14:bounceEnd="42000">
                                          <p:cBhvr additive="base">
                                            <p:cTn id="11"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42000">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14:bounceEnd="42000">
                                          <p:cBhvr additive="base">
                                            <p:cTn id="15"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14:bounceEnd="42000">
                                          <p:cBhvr additive="base">
                                            <p:cTn id="19"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down)">
                                          <p:cBhvr>
                                            <p:cTn id="60" dur="500"/>
                                            <p:tgtEl>
                                              <p:spTgt spid="5"/>
                                            </p:tgtEl>
                                          </p:cBhvr>
                                        </p:animEffect>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childTnLst>
                              </p:cTn>
                            </p:par>
                            <p:par>
                              <p:cTn id="67" fill="hold">
                                <p:stCondLst>
                                  <p:cond delay="7000"/>
                                </p:stCondLst>
                                <p:childTnLst>
                                  <p:par>
                                    <p:cTn id="68" presetID="22" presetClass="entr" presetSubtype="8" fill="hold"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500"/>
                                            <p:tgtEl>
                                              <p:spTgt spid="14"/>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par>
                              <p:cTn id="75" fill="hold">
                                <p:stCondLst>
                                  <p:cond delay="8000"/>
                                </p:stCondLst>
                                <p:childTnLst>
                                  <p:par>
                                    <p:cTn id="76" presetID="22" presetClass="entr" presetSubtype="4" fill="hold" grpId="0" nodeType="after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wipe(down)">
                                          <p:cBhvr>
                                            <p:cTn id="78" dur="500"/>
                                            <p:tgtEl>
                                              <p:spTgt spid="3"/>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down)">
                                          <p:cBhvr>
                                            <p:cTn id="60" dur="500"/>
                                            <p:tgtEl>
                                              <p:spTgt spid="5"/>
                                            </p:tgtEl>
                                          </p:cBhvr>
                                        </p:animEffect>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childTnLst>
                              </p:cTn>
                            </p:par>
                            <p:par>
                              <p:cTn id="67" fill="hold">
                                <p:stCondLst>
                                  <p:cond delay="7000"/>
                                </p:stCondLst>
                                <p:childTnLst>
                                  <p:par>
                                    <p:cTn id="68" presetID="22" presetClass="entr" presetSubtype="8" fill="hold"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500"/>
                                            <p:tgtEl>
                                              <p:spTgt spid="14"/>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par>
                              <p:cTn id="75" fill="hold">
                                <p:stCondLst>
                                  <p:cond delay="8000"/>
                                </p:stCondLst>
                                <p:childTnLst>
                                  <p:par>
                                    <p:cTn id="76" presetID="22" presetClass="entr" presetSubtype="4" fill="hold" grpId="0" nodeType="after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wipe(down)">
                                          <p:cBhvr>
                                            <p:cTn id="78" dur="500"/>
                                            <p:tgtEl>
                                              <p:spTgt spid="3"/>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7" grpId="0"/>
          <p:bldP spid="18" grpId="0"/>
          <p:bldP spid="19" grpId="0"/>
          <p:bldP spid="20" grpId="0"/>
          <p:bldP spid="21"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组合 68"/>
          <p:cNvGrpSpPr/>
          <p:nvPr/>
        </p:nvGrpSpPr>
        <p:grpSpPr>
          <a:xfrm>
            <a:off x="5560702" y="1211940"/>
            <a:ext cx="1588072" cy="5112151"/>
            <a:chOff x="5255021" y="1144623"/>
            <a:chExt cx="1501202" cy="4831768"/>
          </a:xfrm>
        </p:grpSpPr>
        <p:grpSp>
          <p:nvGrpSpPr>
            <p:cNvPr id="230" name="组合 48"/>
            <p:cNvGrpSpPr/>
            <p:nvPr/>
          </p:nvGrpSpPr>
          <p:grpSpPr>
            <a:xfrm>
              <a:off x="5255021" y="1144623"/>
              <a:ext cx="1501202" cy="4831768"/>
              <a:chOff x="5545013" y="1400412"/>
              <a:chExt cx="1331032" cy="4284059"/>
            </a:xfrm>
          </p:grpSpPr>
          <p:grpSp>
            <p:nvGrpSpPr>
              <p:cNvPr id="237" name="组合 47"/>
              <p:cNvGrpSpPr/>
              <p:nvPr/>
            </p:nvGrpSpPr>
            <p:grpSpPr>
              <a:xfrm>
                <a:off x="5545013" y="1400412"/>
                <a:ext cx="1331032" cy="4284059"/>
                <a:chOff x="5545013" y="1400412"/>
                <a:chExt cx="1331032" cy="4284059"/>
              </a:xfrm>
            </p:grpSpPr>
            <p:grpSp>
              <p:nvGrpSpPr>
                <p:cNvPr id="239" name="组合 16"/>
                <p:cNvGrpSpPr/>
                <p:nvPr/>
              </p:nvGrpSpPr>
              <p:grpSpPr>
                <a:xfrm>
                  <a:off x="5545013" y="1400412"/>
                  <a:ext cx="1331032" cy="4284059"/>
                  <a:chOff x="5545013" y="1367879"/>
                  <a:chExt cx="1331032" cy="4284059"/>
                </a:xfrm>
              </p:grpSpPr>
              <p:grpSp>
                <p:nvGrpSpPr>
                  <p:cNvPr id="249" name="组合 32"/>
                  <p:cNvGrpSpPr/>
                  <p:nvPr/>
                </p:nvGrpSpPr>
                <p:grpSpPr>
                  <a:xfrm rot="10800000" flipH="1">
                    <a:off x="5752457" y="3096071"/>
                    <a:ext cx="916146" cy="2555867"/>
                    <a:chOff x="4324246" y="598916"/>
                    <a:chExt cx="1027112" cy="2865438"/>
                  </a:xfrm>
                </p:grpSpPr>
                <p:sp>
                  <p:nvSpPr>
                    <p:cNvPr id="261"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62" name="Freeform 7"/>
                    <p:cNvSpPr/>
                    <p:nvPr/>
                  </p:nvSpPr>
                  <p:spPr bwMode="auto">
                    <a:xfrm>
                      <a:off x="4352027" y="629873"/>
                      <a:ext cx="971550"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1"/>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50" name="组合 33"/>
                  <p:cNvGrpSpPr/>
                  <p:nvPr/>
                </p:nvGrpSpPr>
                <p:grpSpPr>
                  <a:xfrm>
                    <a:off x="5752456" y="1367879"/>
                    <a:ext cx="916146" cy="2555867"/>
                    <a:chOff x="4324246" y="598916"/>
                    <a:chExt cx="1027112" cy="2865438"/>
                  </a:xfrm>
                </p:grpSpPr>
                <p:sp>
                  <p:nvSpPr>
                    <p:cNvPr id="259"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60" name="Freeform 7"/>
                    <p:cNvSpPr/>
                    <p:nvPr/>
                  </p:nvSpPr>
                  <p:spPr bwMode="auto">
                    <a:xfrm>
                      <a:off x="4352027" y="629873"/>
                      <a:ext cx="971550"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1"/>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51" name="组合 34"/>
                  <p:cNvGrpSpPr/>
                  <p:nvPr/>
                </p:nvGrpSpPr>
                <p:grpSpPr>
                  <a:xfrm>
                    <a:off x="5545013" y="2844392"/>
                    <a:ext cx="1331032" cy="1331032"/>
                    <a:chOff x="6481117" y="231937"/>
                    <a:chExt cx="1492250" cy="1492250"/>
                  </a:xfrm>
                </p:grpSpPr>
                <p:grpSp>
                  <p:nvGrpSpPr>
                    <p:cNvPr id="252" name="组合 35"/>
                    <p:cNvGrpSpPr/>
                    <p:nvPr/>
                  </p:nvGrpSpPr>
                  <p:grpSpPr>
                    <a:xfrm>
                      <a:off x="6481117" y="231937"/>
                      <a:ext cx="1492250" cy="1492250"/>
                      <a:chOff x="2232645" y="3355181"/>
                      <a:chExt cx="1492250" cy="1492250"/>
                    </a:xfrm>
                  </p:grpSpPr>
                  <p:sp>
                    <p:nvSpPr>
                      <p:cNvPr id="257" name="Oval 8"/>
                      <p:cNvSpPr>
                        <a:spLocks noChangeArrowheads="1"/>
                      </p:cNvSpPr>
                      <p:nvPr/>
                    </p:nvSpPr>
                    <p:spPr bwMode="auto">
                      <a:xfrm>
                        <a:off x="2232645" y="3355181"/>
                        <a:ext cx="1492250" cy="1492250"/>
                      </a:xfrm>
                      <a:prstGeom prst="ellipse">
                        <a:avLst/>
                      </a:prstGeom>
                      <a:gradFill flip="none" rotWithShape="1">
                        <a:gsLst>
                          <a:gs pos="0">
                            <a:schemeClr val="bg1"/>
                          </a:gs>
                          <a:gs pos="100000">
                            <a:srgbClr val="E1E1E3"/>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58" name="Oval 9"/>
                      <p:cNvSpPr>
                        <a:spLocks noChangeArrowheads="1"/>
                      </p:cNvSpPr>
                      <p:nvPr/>
                    </p:nvSpPr>
                    <p:spPr bwMode="auto">
                      <a:xfrm>
                        <a:off x="2266777" y="3390900"/>
                        <a:ext cx="1423987" cy="1420813"/>
                      </a:xfrm>
                      <a:prstGeom prst="ellipse">
                        <a:avLst/>
                      </a:prstGeom>
                      <a:solidFill>
                        <a:schemeClr val="bg1">
                          <a:lumMod val="95000"/>
                        </a:schemeClr>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sp>
                  <p:nvSpPr>
                    <p:cNvPr id="256" name="Oval 13"/>
                    <p:cNvSpPr>
                      <a:spLocks noChangeArrowheads="1"/>
                    </p:cNvSpPr>
                    <p:nvPr/>
                  </p:nvSpPr>
                  <p:spPr bwMode="auto">
                    <a:xfrm>
                      <a:off x="6804023" y="580843"/>
                      <a:ext cx="815976" cy="814388"/>
                    </a:xfrm>
                    <a:prstGeom prst="ellipse">
                      <a:avLst/>
                    </a:prstGeom>
                    <a:solidFill>
                      <a:schemeClr val="accent1"/>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grpSp>
              <p:nvGrpSpPr>
                <p:cNvPr id="240" name="组合 12"/>
                <p:cNvGrpSpPr/>
                <p:nvPr/>
              </p:nvGrpSpPr>
              <p:grpSpPr>
                <a:xfrm>
                  <a:off x="5956166" y="1511895"/>
                  <a:ext cx="508726" cy="451429"/>
                  <a:chOff x="1080517" y="1568829"/>
                  <a:chExt cx="508726" cy="451429"/>
                </a:xfrm>
              </p:grpSpPr>
              <p:sp>
                <p:nvSpPr>
                  <p:cNvPr id="244" name="Freeform 11"/>
                  <p:cNvSpPr/>
                  <p:nvPr/>
                </p:nvSpPr>
                <p:spPr bwMode="auto">
                  <a:xfrm>
                    <a:off x="1080517" y="1568829"/>
                    <a:ext cx="390661" cy="451429"/>
                  </a:xfrm>
                  <a:custGeom>
                    <a:avLst/>
                    <a:gdLst>
                      <a:gd name="T0" fmla="*/ 76 w 95"/>
                      <a:gd name="T1" fmla="*/ 46 h 110"/>
                      <a:gd name="T2" fmla="*/ 71 w 95"/>
                      <a:gd name="T3" fmla="*/ 85 h 110"/>
                      <a:gd name="T4" fmla="*/ 26 w 95"/>
                      <a:gd name="T5" fmla="*/ 70 h 110"/>
                      <a:gd name="T6" fmla="*/ 27 w 95"/>
                      <a:gd name="T7" fmla="*/ 24 h 110"/>
                      <a:gd name="T8" fmla="*/ 71 w 95"/>
                      <a:gd name="T9" fmla="*/ 38 h 110"/>
                      <a:gd name="T10" fmla="*/ 79 w 95"/>
                      <a:gd name="T11" fmla="*/ 33 h 110"/>
                      <a:gd name="T12" fmla="*/ 79 w 95"/>
                      <a:gd name="T13" fmla="*/ 33 h 110"/>
                      <a:gd name="T14" fmla="*/ 18 w 95"/>
                      <a:gd name="T15" fmla="*/ 12 h 110"/>
                      <a:gd name="T16" fmla="*/ 17 w 95"/>
                      <a:gd name="T17" fmla="*/ 77 h 110"/>
                      <a:gd name="T18" fmla="*/ 78 w 95"/>
                      <a:gd name="T19" fmla="*/ 97 h 110"/>
                      <a:gd name="T20" fmla="*/ 84 w 95"/>
                      <a:gd name="T21" fmla="*/ 41 h 110"/>
                      <a:gd name="T22" fmla="*/ 76 w 95"/>
                      <a:gd name="T23" fmla="*/ 4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110">
                        <a:moveTo>
                          <a:pt x="76" y="46"/>
                        </a:moveTo>
                        <a:cubicBezTo>
                          <a:pt x="83" y="61"/>
                          <a:pt x="81" y="77"/>
                          <a:pt x="71" y="85"/>
                        </a:cubicBezTo>
                        <a:cubicBezTo>
                          <a:pt x="58" y="94"/>
                          <a:pt x="38" y="87"/>
                          <a:pt x="26" y="70"/>
                        </a:cubicBezTo>
                        <a:cubicBezTo>
                          <a:pt x="14" y="53"/>
                          <a:pt x="14" y="32"/>
                          <a:pt x="27" y="24"/>
                        </a:cubicBezTo>
                        <a:cubicBezTo>
                          <a:pt x="39" y="15"/>
                          <a:pt x="59" y="21"/>
                          <a:pt x="71" y="38"/>
                        </a:cubicBezTo>
                        <a:cubicBezTo>
                          <a:pt x="79" y="33"/>
                          <a:pt x="79" y="33"/>
                          <a:pt x="79" y="33"/>
                        </a:cubicBezTo>
                        <a:cubicBezTo>
                          <a:pt x="79" y="33"/>
                          <a:pt x="79" y="33"/>
                          <a:pt x="79" y="33"/>
                        </a:cubicBezTo>
                        <a:cubicBezTo>
                          <a:pt x="62" y="9"/>
                          <a:pt x="35" y="0"/>
                          <a:pt x="18" y="12"/>
                        </a:cubicBezTo>
                        <a:cubicBezTo>
                          <a:pt x="1" y="25"/>
                          <a:pt x="0" y="54"/>
                          <a:pt x="17" y="77"/>
                        </a:cubicBezTo>
                        <a:cubicBezTo>
                          <a:pt x="34" y="100"/>
                          <a:pt x="61" y="110"/>
                          <a:pt x="78" y="97"/>
                        </a:cubicBezTo>
                        <a:cubicBezTo>
                          <a:pt x="93" y="87"/>
                          <a:pt x="95" y="63"/>
                          <a:pt x="84" y="41"/>
                        </a:cubicBezTo>
                        <a:lnTo>
                          <a:pt x="76" y="46"/>
                        </a:ln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45" name="Freeform 12"/>
                  <p:cNvSpPr/>
                  <p:nvPr/>
                </p:nvSpPr>
                <p:spPr bwMode="auto">
                  <a:xfrm>
                    <a:off x="1224627" y="1719884"/>
                    <a:ext cx="123276" cy="144111"/>
                  </a:xfrm>
                  <a:custGeom>
                    <a:avLst/>
                    <a:gdLst>
                      <a:gd name="T0" fmla="*/ 18 w 30"/>
                      <a:gd name="T1" fmla="*/ 22 h 35"/>
                      <a:gd name="T2" fmla="*/ 14 w 30"/>
                      <a:gd name="T3" fmla="*/ 23 h 35"/>
                      <a:gd name="T4" fmla="*/ 10 w 30"/>
                      <a:gd name="T5" fmla="*/ 21 h 35"/>
                      <a:gd name="T6" fmla="*/ 10 w 30"/>
                      <a:gd name="T7" fmla="*/ 17 h 35"/>
                      <a:gd name="T8" fmla="*/ 13 w 30"/>
                      <a:gd name="T9" fmla="*/ 14 h 35"/>
                      <a:gd name="T10" fmla="*/ 23 w 30"/>
                      <a:gd name="T11" fmla="*/ 8 h 35"/>
                      <a:gd name="T12" fmla="*/ 5 w 30"/>
                      <a:gd name="T13" fmla="*/ 4 h 35"/>
                      <a:gd name="T14" fmla="*/ 5 w 30"/>
                      <a:gd name="T15" fmla="*/ 24 h 35"/>
                      <a:gd name="T16" fmla="*/ 25 w 30"/>
                      <a:gd name="T17" fmla="*/ 31 h 35"/>
                      <a:gd name="T18" fmla="*/ 28 w 30"/>
                      <a:gd name="T19" fmla="*/ 16 h 35"/>
                      <a:gd name="T20" fmla="*/ 18 w 30"/>
                      <a:gd name="T21"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35">
                        <a:moveTo>
                          <a:pt x="18" y="22"/>
                        </a:moveTo>
                        <a:cubicBezTo>
                          <a:pt x="17" y="23"/>
                          <a:pt x="15" y="23"/>
                          <a:pt x="14" y="23"/>
                        </a:cubicBezTo>
                        <a:cubicBezTo>
                          <a:pt x="13" y="23"/>
                          <a:pt x="11" y="22"/>
                          <a:pt x="10" y="21"/>
                        </a:cubicBezTo>
                        <a:cubicBezTo>
                          <a:pt x="10" y="20"/>
                          <a:pt x="10" y="19"/>
                          <a:pt x="10" y="17"/>
                        </a:cubicBezTo>
                        <a:cubicBezTo>
                          <a:pt x="10" y="16"/>
                          <a:pt x="11" y="15"/>
                          <a:pt x="13" y="14"/>
                        </a:cubicBezTo>
                        <a:cubicBezTo>
                          <a:pt x="23" y="8"/>
                          <a:pt x="23" y="8"/>
                          <a:pt x="23" y="8"/>
                        </a:cubicBezTo>
                        <a:cubicBezTo>
                          <a:pt x="18" y="2"/>
                          <a:pt x="10" y="0"/>
                          <a:pt x="5" y="4"/>
                        </a:cubicBezTo>
                        <a:cubicBezTo>
                          <a:pt x="0" y="8"/>
                          <a:pt x="0" y="17"/>
                          <a:pt x="5" y="24"/>
                        </a:cubicBezTo>
                        <a:cubicBezTo>
                          <a:pt x="10" y="32"/>
                          <a:pt x="19" y="35"/>
                          <a:pt x="25" y="31"/>
                        </a:cubicBezTo>
                        <a:cubicBezTo>
                          <a:pt x="29" y="28"/>
                          <a:pt x="30" y="22"/>
                          <a:pt x="28" y="16"/>
                        </a:cubicBezTo>
                        <a:lnTo>
                          <a:pt x="18" y="22"/>
                        </a:ln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46" name="Freeform 13"/>
                  <p:cNvSpPr/>
                  <p:nvPr/>
                </p:nvSpPr>
                <p:spPr bwMode="auto">
                  <a:xfrm>
                    <a:off x="1278452" y="1641752"/>
                    <a:ext cx="274330" cy="159736"/>
                  </a:xfrm>
                  <a:custGeom>
                    <a:avLst/>
                    <a:gdLst>
                      <a:gd name="T0" fmla="*/ 67 w 67"/>
                      <a:gd name="T1" fmla="*/ 1 h 39"/>
                      <a:gd name="T2" fmla="*/ 66 w 67"/>
                      <a:gd name="T3" fmla="*/ 3 h 39"/>
                      <a:gd name="T4" fmla="*/ 3 w 67"/>
                      <a:gd name="T5" fmla="*/ 38 h 39"/>
                      <a:gd name="T6" fmla="*/ 0 w 67"/>
                      <a:gd name="T7" fmla="*/ 38 h 39"/>
                      <a:gd name="T8" fmla="*/ 1 w 67"/>
                      <a:gd name="T9" fmla="*/ 35 h 39"/>
                      <a:gd name="T10" fmla="*/ 65 w 67"/>
                      <a:gd name="T11" fmla="*/ 0 h 39"/>
                      <a:gd name="T12" fmla="*/ 67 w 67"/>
                      <a:gd name="T13" fmla="*/ 1 h 39"/>
                    </a:gdLst>
                    <a:ahLst/>
                    <a:cxnLst>
                      <a:cxn ang="0">
                        <a:pos x="T0" y="T1"/>
                      </a:cxn>
                      <a:cxn ang="0">
                        <a:pos x="T2" y="T3"/>
                      </a:cxn>
                      <a:cxn ang="0">
                        <a:pos x="T4" y="T5"/>
                      </a:cxn>
                      <a:cxn ang="0">
                        <a:pos x="T6" y="T7"/>
                      </a:cxn>
                      <a:cxn ang="0">
                        <a:pos x="T8" y="T9"/>
                      </a:cxn>
                      <a:cxn ang="0">
                        <a:pos x="T10" y="T11"/>
                      </a:cxn>
                      <a:cxn ang="0">
                        <a:pos x="T12" y="T13"/>
                      </a:cxn>
                    </a:cxnLst>
                    <a:rect l="0" t="0" r="r" b="b"/>
                    <a:pathLst>
                      <a:path w="67" h="39">
                        <a:moveTo>
                          <a:pt x="67" y="1"/>
                        </a:moveTo>
                        <a:cubicBezTo>
                          <a:pt x="67" y="1"/>
                          <a:pt x="67" y="2"/>
                          <a:pt x="66" y="3"/>
                        </a:cubicBezTo>
                        <a:cubicBezTo>
                          <a:pt x="3" y="38"/>
                          <a:pt x="3" y="38"/>
                          <a:pt x="3" y="38"/>
                        </a:cubicBezTo>
                        <a:cubicBezTo>
                          <a:pt x="2" y="39"/>
                          <a:pt x="1" y="38"/>
                          <a:pt x="0" y="38"/>
                        </a:cubicBezTo>
                        <a:cubicBezTo>
                          <a:pt x="0" y="37"/>
                          <a:pt x="0" y="36"/>
                          <a:pt x="1" y="35"/>
                        </a:cubicBezTo>
                        <a:cubicBezTo>
                          <a:pt x="65" y="0"/>
                          <a:pt x="65" y="0"/>
                          <a:pt x="65" y="0"/>
                        </a:cubicBezTo>
                        <a:cubicBezTo>
                          <a:pt x="66" y="0"/>
                          <a:pt x="67" y="0"/>
                          <a:pt x="67" y="1"/>
                        </a:cubicBez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47" name="Freeform 14"/>
                  <p:cNvSpPr/>
                  <p:nvPr/>
                </p:nvSpPr>
                <p:spPr bwMode="auto">
                  <a:xfrm>
                    <a:off x="1486804" y="1596609"/>
                    <a:ext cx="65978" cy="65978"/>
                  </a:xfrm>
                  <a:custGeom>
                    <a:avLst/>
                    <a:gdLst>
                      <a:gd name="T0" fmla="*/ 0 w 38"/>
                      <a:gd name="T1" fmla="*/ 38 h 38"/>
                      <a:gd name="T2" fmla="*/ 31 w 38"/>
                      <a:gd name="T3" fmla="*/ 19 h 38"/>
                      <a:gd name="T4" fmla="*/ 38 w 38"/>
                      <a:gd name="T5" fmla="*/ 0 h 38"/>
                      <a:gd name="T6" fmla="*/ 7 w 38"/>
                      <a:gd name="T7" fmla="*/ 19 h 38"/>
                      <a:gd name="T8" fmla="*/ 0 w 38"/>
                      <a:gd name="T9" fmla="*/ 38 h 38"/>
                    </a:gdLst>
                    <a:ahLst/>
                    <a:cxnLst>
                      <a:cxn ang="0">
                        <a:pos x="T0" y="T1"/>
                      </a:cxn>
                      <a:cxn ang="0">
                        <a:pos x="T2" y="T3"/>
                      </a:cxn>
                      <a:cxn ang="0">
                        <a:pos x="T4" y="T5"/>
                      </a:cxn>
                      <a:cxn ang="0">
                        <a:pos x="T6" y="T7"/>
                      </a:cxn>
                      <a:cxn ang="0">
                        <a:pos x="T8" y="T9"/>
                      </a:cxn>
                    </a:cxnLst>
                    <a:rect l="0" t="0" r="r" b="b"/>
                    <a:pathLst>
                      <a:path w="38" h="38">
                        <a:moveTo>
                          <a:pt x="0" y="38"/>
                        </a:moveTo>
                        <a:lnTo>
                          <a:pt x="31" y="19"/>
                        </a:lnTo>
                        <a:lnTo>
                          <a:pt x="38" y="0"/>
                        </a:lnTo>
                        <a:lnTo>
                          <a:pt x="7" y="19"/>
                        </a:lnTo>
                        <a:lnTo>
                          <a:pt x="0" y="38"/>
                        </a:ln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48" name="Freeform 15"/>
                  <p:cNvSpPr/>
                  <p:nvPr/>
                </p:nvSpPr>
                <p:spPr bwMode="auto">
                  <a:xfrm>
                    <a:off x="1502430" y="1662587"/>
                    <a:ext cx="86813" cy="32990"/>
                  </a:xfrm>
                  <a:custGeom>
                    <a:avLst/>
                    <a:gdLst>
                      <a:gd name="T0" fmla="*/ 0 w 50"/>
                      <a:gd name="T1" fmla="*/ 17 h 19"/>
                      <a:gd name="T2" fmla="*/ 31 w 50"/>
                      <a:gd name="T3" fmla="*/ 0 h 19"/>
                      <a:gd name="T4" fmla="*/ 50 w 50"/>
                      <a:gd name="T5" fmla="*/ 3 h 19"/>
                      <a:gd name="T6" fmla="*/ 22 w 50"/>
                      <a:gd name="T7" fmla="*/ 19 h 19"/>
                      <a:gd name="T8" fmla="*/ 0 w 50"/>
                      <a:gd name="T9" fmla="*/ 17 h 19"/>
                    </a:gdLst>
                    <a:ahLst/>
                    <a:cxnLst>
                      <a:cxn ang="0">
                        <a:pos x="T0" y="T1"/>
                      </a:cxn>
                      <a:cxn ang="0">
                        <a:pos x="T2" y="T3"/>
                      </a:cxn>
                      <a:cxn ang="0">
                        <a:pos x="T4" y="T5"/>
                      </a:cxn>
                      <a:cxn ang="0">
                        <a:pos x="T6" y="T7"/>
                      </a:cxn>
                      <a:cxn ang="0">
                        <a:pos x="T8" y="T9"/>
                      </a:cxn>
                    </a:cxnLst>
                    <a:rect l="0" t="0" r="r" b="b"/>
                    <a:pathLst>
                      <a:path w="50" h="19">
                        <a:moveTo>
                          <a:pt x="0" y="17"/>
                        </a:moveTo>
                        <a:lnTo>
                          <a:pt x="31" y="0"/>
                        </a:lnTo>
                        <a:lnTo>
                          <a:pt x="50" y="3"/>
                        </a:lnTo>
                        <a:lnTo>
                          <a:pt x="22" y="19"/>
                        </a:lnTo>
                        <a:lnTo>
                          <a:pt x="0" y="17"/>
                        </a:ln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41" name="组合 15"/>
                <p:cNvGrpSpPr/>
                <p:nvPr/>
              </p:nvGrpSpPr>
              <p:grpSpPr>
                <a:xfrm>
                  <a:off x="6003046" y="5121560"/>
                  <a:ext cx="414967" cy="409759"/>
                  <a:chOff x="936501" y="5326313"/>
                  <a:chExt cx="414967" cy="409759"/>
                </a:xfrm>
              </p:grpSpPr>
              <p:sp>
                <p:nvSpPr>
                  <p:cNvPr id="242" name="Freeform 22"/>
                  <p:cNvSpPr>
                    <a:spLocks noEditPoints="1"/>
                  </p:cNvSpPr>
                  <p:nvPr/>
                </p:nvSpPr>
                <p:spPr bwMode="auto">
                  <a:xfrm>
                    <a:off x="936501" y="5326313"/>
                    <a:ext cx="303847" cy="298638"/>
                  </a:xfrm>
                  <a:custGeom>
                    <a:avLst/>
                    <a:gdLst>
                      <a:gd name="T0" fmla="*/ 37 w 74"/>
                      <a:gd name="T1" fmla="*/ 0 h 73"/>
                      <a:gd name="T2" fmla="*/ 0 w 74"/>
                      <a:gd name="T3" fmla="*/ 37 h 73"/>
                      <a:gd name="T4" fmla="*/ 37 w 74"/>
                      <a:gd name="T5" fmla="*/ 73 h 73"/>
                      <a:gd name="T6" fmla="*/ 74 w 74"/>
                      <a:gd name="T7" fmla="*/ 37 h 73"/>
                      <a:gd name="T8" fmla="*/ 37 w 74"/>
                      <a:gd name="T9" fmla="*/ 0 h 73"/>
                      <a:gd name="T10" fmla="*/ 37 w 74"/>
                      <a:gd name="T11" fmla="*/ 67 h 73"/>
                      <a:gd name="T12" fmla="*/ 7 w 74"/>
                      <a:gd name="T13" fmla="*/ 37 h 73"/>
                      <a:gd name="T14" fmla="*/ 37 w 74"/>
                      <a:gd name="T15" fmla="*/ 7 h 73"/>
                      <a:gd name="T16" fmla="*/ 67 w 74"/>
                      <a:gd name="T17" fmla="*/ 37 h 73"/>
                      <a:gd name="T18" fmla="*/ 37 w 74"/>
                      <a:gd name="T19" fmla="*/ 6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3">
                        <a:moveTo>
                          <a:pt x="37" y="0"/>
                        </a:moveTo>
                        <a:cubicBezTo>
                          <a:pt x="17" y="0"/>
                          <a:pt x="0" y="17"/>
                          <a:pt x="0" y="37"/>
                        </a:cubicBezTo>
                        <a:cubicBezTo>
                          <a:pt x="0" y="57"/>
                          <a:pt x="17" y="73"/>
                          <a:pt x="37" y="73"/>
                        </a:cubicBezTo>
                        <a:cubicBezTo>
                          <a:pt x="57" y="73"/>
                          <a:pt x="74" y="57"/>
                          <a:pt x="74" y="37"/>
                        </a:cubicBezTo>
                        <a:cubicBezTo>
                          <a:pt x="74" y="17"/>
                          <a:pt x="57" y="0"/>
                          <a:pt x="37" y="0"/>
                        </a:cubicBezTo>
                        <a:close/>
                        <a:moveTo>
                          <a:pt x="37" y="67"/>
                        </a:moveTo>
                        <a:cubicBezTo>
                          <a:pt x="20" y="67"/>
                          <a:pt x="7" y="53"/>
                          <a:pt x="7" y="37"/>
                        </a:cubicBezTo>
                        <a:cubicBezTo>
                          <a:pt x="7" y="20"/>
                          <a:pt x="20" y="7"/>
                          <a:pt x="37" y="7"/>
                        </a:cubicBezTo>
                        <a:cubicBezTo>
                          <a:pt x="54" y="7"/>
                          <a:pt x="67" y="20"/>
                          <a:pt x="67" y="37"/>
                        </a:cubicBezTo>
                        <a:cubicBezTo>
                          <a:pt x="67" y="53"/>
                          <a:pt x="54" y="67"/>
                          <a:pt x="37" y="6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43" name="Freeform 23"/>
                  <p:cNvSpPr/>
                  <p:nvPr/>
                </p:nvSpPr>
                <p:spPr bwMode="auto">
                  <a:xfrm>
                    <a:off x="1198677" y="5579808"/>
                    <a:ext cx="152791" cy="156264"/>
                  </a:xfrm>
                  <a:custGeom>
                    <a:avLst/>
                    <a:gdLst>
                      <a:gd name="T0" fmla="*/ 32 w 37"/>
                      <a:gd name="T1" fmla="*/ 35 h 38"/>
                      <a:gd name="T2" fmla="*/ 34 w 37"/>
                      <a:gd name="T3" fmla="*/ 33 h 38"/>
                      <a:gd name="T4" fmla="*/ 36 w 37"/>
                      <a:gd name="T5" fmla="*/ 27 h 38"/>
                      <a:gd name="T6" fmla="*/ 30 w 37"/>
                      <a:gd name="T7" fmla="*/ 21 h 38"/>
                      <a:gd name="T8" fmla="*/ 9 w 37"/>
                      <a:gd name="T9" fmla="*/ 0 h 38"/>
                      <a:gd name="T10" fmla="*/ 0 w 37"/>
                      <a:gd name="T11" fmla="*/ 10 h 38"/>
                      <a:gd name="T12" fmla="*/ 26 w 37"/>
                      <a:gd name="T13" fmla="*/ 36 h 38"/>
                      <a:gd name="T14" fmla="*/ 32 w 37"/>
                      <a:gd name="T15" fmla="*/ 35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8">
                        <a:moveTo>
                          <a:pt x="32" y="35"/>
                        </a:moveTo>
                        <a:cubicBezTo>
                          <a:pt x="34" y="33"/>
                          <a:pt x="34" y="33"/>
                          <a:pt x="34" y="33"/>
                        </a:cubicBezTo>
                        <a:cubicBezTo>
                          <a:pt x="36" y="31"/>
                          <a:pt x="37" y="28"/>
                          <a:pt x="36" y="27"/>
                        </a:cubicBezTo>
                        <a:cubicBezTo>
                          <a:pt x="30" y="21"/>
                          <a:pt x="30" y="21"/>
                          <a:pt x="30" y="21"/>
                        </a:cubicBezTo>
                        <a:cubicBezTo>
                          <a:pt x="9" y="0"/>
                          <a:pt x="9" y="0"/>
                          <a:pt x="9" y="0"/>
                        </a:cubicBezTo>
                        <a:cubicBezTo>
                          <a:pt x="0" y="10"/>
                          <a:pt x="0" y="10"/>
                          <a:pt x="0" y="10"/>
                        </a:cubicBezTo>
                        <a:cubicBezTo>
                          <a:pt x="26" y="36"/>
                          <a:pt x="26" y="36"/>
                          <a:pt x="26" y="36"/>
                        </a:cubicBezTo>
                        <a:cubicBezTo>
                          <a:pt x="28" y="38"/>
                          <a:pt x="30" y="37"/>
                          <a:pt x="32"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grpSp>
          </p:grpSp>
          <p:sp>
            <p:nvSpPr>
              <p:cNvPr id="238" name="TextBox 27"/>
              <p:cNvSpPr txBox="1"/>
              <p:nvPr/>
            </p:nvSpPr>
            <p:spPr>
              <a:xfrm>
                <a:off x="6004501" y="3292078"/>
                <a:ext cx="393927" cy="507192"/>
              </a:xfrm>
              <a:prstGeom prst="rect">
                <a:avLst/>
              </a:prstGeom>
              <a:noFill/>
            </p:spPr>
            <p:txBody>
              <a:bodyPr wrap="none" rtlCol="0">
                <a:spAutoFit/>
              </a:bodyPr>
              <a:lstStyle/>
              <a:p>
                <a:r>
                  <a:rPr lang="en-US" altLang="zh-CN" sz="3335" dirty="0">
                    <a:solidFill>
                      <a:schemeClr val="bg1"/>
                    </a:solidFill>
                    <a:latin typeface="+mj-lt"/>
                  </a:rPr>
                  <a:t>1</a:t>
                </a:r>
                <a:endParaRPr lang="zh-CN" altLang="en-US" sz="3335" dirty="0">
                  <a:solidFill>
                    <a:schemeClr val="bg1"/>
                  </a:solidFill>
                  <a:latin typeface="+mj-lt"/>
                </a:endParaRPr>
              </a:p>
            </p:txBody>
          </p:sp>
        </p:grpSp>
        <p:grpSp>
          <p:nvGrpSpPr>
            <p:cNvPr id="231" name="组合 219"/>
            <p:cNvGrpSpPr/>
            <p:nvPr/>
          </p:nvGrpSpPr>
          <p:grpSpPr>
            <a:xfrm>
              <a:off x="5544680" y="4392215"/>
              <a:ext cx="914242" cy="685902"/>
              <a:chOff x="3308431" y="4248199"/>
              <a:chExt cx="914242" cy="685902"/>
            </a:xfrm>
          </p:grpSpPr>
          <p:sp>
            <p:nvSpPr>
              <p:cNvPr id="235" name="TextBox 234"/>
              <p:cNvSpPr txBox="1"/>
              <p:nvPr/>
            </p:nvSpPr>
            <p:spPr>
              <a:xfrm>
                <a:off x="3343616" y="4248199"/>
                <a:ext cx="823120"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236" name="TextBox 235"/>
              <p:cNvSpPr txBox="1"/>
              <p:nvPr/>
            </p:nvSpPr>
            <p:spPr>
              <a:xfrm>
                <a:off x="3308431" y="4536786"/>
                <a:ext cx="914242"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nvGrpSpPr>
            <p:cNvPr id="232" name="组合 224"/>
            <p:cNvGrpSpPr/>
            <p:nvPr/>
          </p:nvGrpSpPr>
          <p:grpSpPr>
            <a:xfrm>
              <a:off x="5544680" y="1886449"/>
              <a:ext cx="929573" cy="824341"/>
              <a:chOff x="1947528" y="1964106"/>
              <a:chExt cx="929573" cy="824341"/>
            </a:xfrm>
          </p:grpSpPr>
          <p:sp>
            <p:nvSpPr>
              <p:cNvPr id="233" name="TextBox 232"/>
              <p:cNvSpPr txBox="1"/>
              <p:nvPr/>
            </p:nvSpPr>
            <p:spPr>
              <a:xfrm>
                <a:off x="1982713" y="2507307"/>
                <a:ext cx="823120"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234" name="TextBox 233"/>
              <p:cNvSpPr txBox="1"/>
              <p:nvPr/>
            </p:nvSpPr>
            <p:spPr>
              <a:xfrm>
                <a:off x="1947528" y="1964106"/>
                <a:ext cx="929573"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grpSp>
        <p:nvGrpSpPr>
          <p:cNvPr id="159" name="组合 67"/>
          <p:cNvGrpSpPr/>
          <p:nvPr/>
        </p:nvGrpSpPr>
        <p:grpSpPr>
          <a:xfrm>
            <a:off x="7472948" y="1211940"/>
            <a:ext cx="1588072" cy="5112151"/>
            <a:chOff x="7062664" y="1144623"/>
            <a:chExt cx="1501202" cy="4831768"/>
          </a:xfrm>
        </p:grpSpPr>
        <p:grpSp>
          <p:nvGrpSpPr>
            <p:cNvPr id="193" name="组合 46"/>
            <p:cNvGrpSpPr/>
            <p:nvPr/>
          </p:nvGrpSpPr>
          <p:grpSpPr>
            <a:xfrm>
              <a:off x="7062664" y="1144623"/>
              <a:ext cx="1501202" cy="4831768"/>
              <a:chOff x="7165361" y="1360046"/>
              <a:chExt cx="1331032" cy="4284059"/>
            </a:xfrm>
          </p:grpSpPr>
          <p:grpSp>
            <p:nvGrpSpPr>
              <p:cNvPr id="200" name="组合 31"/>
              <p:cNvGrpSpPr/>
              <p:nvPr/>
            </p:nvGrpSpPr>
            <p:grpSpPr>
              <a:xfrm>
                <a:off x="7165361" y="1360046"/>
                <a:ext cx="1331032" cy="4284059"/>
                <a:chOff x="7165361" y="1360046"/>
                <a:chExt cx="1331032" cy="4284059"/>
              </a:xfrm>
            </p:grpSpPr>
            <p:grpSp>
              <p:nvGrpSpPr>
                <p:cNvPr id="202" name="组合 17"/>
                <p:cNvGrpSpPr/>
                <p:nvPr/>
              </p:nvGrpSpPr>
              <p:grpSpPr>
                <a:xfrm>
                  <a:off x="7165361" y="1360046"/>
                  <a:ext cx="1331032" cy="4284059"/>
                  <a:chOff x="7165361" y="1367879"/>
                  <a:chExt cx="1331032" cy="4284059"/>
                </a:xfrm>
              </p:grpSpPr>
              <p:grpSp>
                <p:nvGrpSpPr>
                  <p:cNvPr id="216" name="组合 83"/>
                  <p:cNvGrpSpPr/>
                  <p:nvPr/>
                </p:nvGrpSpPr>
                <p:grpSpPr>
                  <a:xfrm rot="10800000" flipH="1">
                    <a:off x="7372805" y="3096071"/>
                    <a:ext cx="916146" cy="2555867"/>
                    <a:chOff x="4324246" y="598916"/>
                    <a:chExt cx="1027112" cy="2865438"/>
                  </a:xfrm>
                </p:grpSpPr>
                <p:sp>
                  <p:nvSpPr>
                    <p:cNvPr id="228"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29" name="Freeform 7"/>
                    <p:cNvSpPr/>
                    <p:nvPr/>
                  </p:nvSpPr>
                  <p:spPr bwMode="auto">
                    <a:xfrm>
                      <a:off x="4352026" y="629873"/>
                      <a:ext cx="971550"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2"/>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17" name="组合 86"/>
                  <p:cNvGrpSpPr/>
                  <p:nvPr/>
                </p:nvGrpSpPr>
                <p:grpSpPr>
                  <a:xfrm>
                    <a:off x="7372804" y="1367879"/>
                    <a:ext cx="916146" cy="2555867"/>
                    <a:chOff x="4324246" y="598916"/>
                    <a:chExt cx="1027112" cy="2865438"/>
                  </a:xfrm>
                </p:grpSpPr>
                <p:sp>
                  <p:nvSpPr>
                    <p:cNvPr id="226"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27" name="Freeform 7"/>
                    <p:cNvSpPr/>
                    <p:nvPr/>
                  </p:nvSpPr>
                  <p:spPr bwMode="auto">
                    <a:xfrm>
                      <a:off x="4353458" y="625043"/>
                      <a:ext cx="971549"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2"/>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18" name="组合 4"/>
                  <p:cNvGrpSpPr/>
                  <p:nvPr/>
                </p:nvGrpSpPr>
                <p:grpSpPr>
                  <a:xfrm>
                    <a:off x="7165361" y="2844392"/>
                    <a:ext cx="1331032" cy="1331032"/>
                    <a:chOff x="7228479" y="3227010"/>
                    <a:chExt cx="1492250" cy="1492250"/>
                  </a:xfrm>
                </p:grpSpPr>
                <p:grpSp>
                  <p:nvGrpSpPr>
                    <p:cNvPr id="219" name="组合 5"/>
                    <p:cNvGrpSpPr/>
                    <p:nvPr/>
                  </p:nvGrpSpPr>
                  <p:grpSpPr>
                    <a:xfrm>
                      <a:off x="7228479" y="3227010"/>
                      <a:ext cx="1492250" cy="1492250"/>
                      <a:chOff x="2232645" y="3355181"/>
                      <a:chExt cx="1492250" cy="1492250"/>
                    </a:xfrm>
                  </p:grpSpPr>
                  <p:sp>
                    <p:nvSpPr>
                      <p:cNvPr id="224" name="Oval 8"/>
                      <p:cNvSpPr>
                        <a:spLocks noChangeArrowheads="1"/>
                      </p:cNvSpPr>
                      <p:nvPr/>
                    </p:nvSpPr>
                    <p:spPr bwMode="auto">
                      <a:xfrm>
                        <a:off x="2232645" y="3355181"/>
                        <a:ext cx="1492250" cy="1492250"/>
                      </a:xfrm>
                      <a:prstGeom prst="ellipse">
                        <a:avLst/>
                      </a:prstGeom>
                      <a:gradFill flip="none" rotWithShape="1">
                        <a:gsLst>
                          <a:gs pos="0">
                            <a:schemeClr val="bg1"/>
                          </a:gs>
                          <a:gs pos="100000">
                            <a:srgbClr val="E1E1E3"/>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25" name="Oval 9"/>
                      <p:cNvSpPr>
                        <a:spLocks noChangeArrowheads="1"/>
                      </p:cNvSpPr>
                      <p:nvPr/>
                    </p:nvSpPr>
                    <p:spPr bwMode="auto">
                      <a:xfrm>
                        <a:off x="2266777" y="3390900"/>
                        <a:ext cx="1423987" cy="1420813"/>
                      </a:xfrm>
                      <a:prstGeom prst="ellipse">
                        <a:avLst/>
                      </a:prstGeom>
                      <a:solidFill>
                        <a:schemeClr val="bg1">
                          <a:lumMod val="95000"/>
                        </a:schemeClr>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sp>
                  <p:nvSpPr>
                    <p:cNvPr id="221" name="Oval 12"/>
                    <p:cNvSpPr>
                      <a:spLocks noChangeArrowheads="1"/>
                    </p:cNvSpPr>
                    <p:nvPr/>
                  </p:nvSpPr>
                  <p:spPr bwMode="auto">
                    <a:xfrm rot="19170873">
                      <a:off x="7567408" y="3566736"/>
                      <a:ext cx="814386" cy="812800"/>
                    </a:xfrm>
                    <a:prstGeom prst="ellipse">
                      <a:avLst/>
                    </a:prstGeom>
                    <a:solidFill>
                      <a:schemeClr val="accent2"/>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grpSp>
              <p:nvGrpSpPr>
                <p:cNvPr id="203" name="组合 3"/>
                <p:cNvGrpSpPr/>
                <p:nvPr/>
              </p:nvGrpSpPr>
              <p:grpSpPr>
                <a:xfrm>
                  <a:off x="7589536" y="1579609"/>
                  <a:ext cx="482682" cy="316002"/>
                  <a:chOff x="2713886" y="1636543"/>
                  <a:chExt cx="482682" cy="316002"/>
                </a:xfrm>
              </p:grpSpPr>
              <p:sp>
                <p:nvSpPr>
                  <p:cNvPr id="210" name="Freeform 16"/>
                  <p:cNvSpPr/>
                  <p:nvPr/>
                </p:nvSpPr>
                <p:spPr bwMode="auto">
                  <a:xfrm>
                    <a:off x="2713886" y="1636543"/>
                    <a:ext cx="482682" cy="303848"/>
                  </a:xfrm>
                  <a:custGeom>
                    <a:avLst/>
                    <a:gdLst>
                      <a:gd name="T0" fmla="*/ 0 w 278"/>
                      <a:gd name="T1" fmla="*/ 158 h 175"/>
                      <a:gd name="T2" fmla="*/ 11 w 278"/>
                      <a:gd name="T3" fmla="*/ 175 h 175"/>
                      <a:gd name="T4" fmla="*/ 141 w 278"/>
                      <a:gd name="T5" fmla="*/ 71 h 175"/>
                      <a:gd name="T6" fmla="*/ 177 w 278"/>
                      <a:gd name="T7" fmla="*/ 109 h 175"/>
                      <a:gd name="T8" fmla="*/ 257 w 278"/>
                      <a:gd name="T9" fmla="*/ 33 h 175"/>
                      <a:gd name="T10" fmla="*/ 257 w 278"/>
                      <a:gd name="T11" fmla="*/ 57 h 175"/>
                      <a:gd name="T12" fmla="*/ 278 w 278"/>
                      <a:gd name="T13" fmla="*/ 59 h 175"/>
                      <a:gd name="T14" fmla="*/ 278 w 278"/>
                      <a:gd name="T15" fmla="*/ 0 h 175"/>
                      <a:gd name="T16" fmla="*/ 219 w 278"/>
                      <a:gd name="T17" fmla="*/ 0 h 175"/>
                      <a:gd name="T18" fmla="*/ 219 w 278"/>
                      <a:gd name="T19" fmla="*/ 21 h 175"/>
                      <a:gd name="T20" fmla="*/ 245 w 278"/>
                      <a:gd name="T21" fmla="*/ 21 h 175"/>
                      <a:gd name="T22" fmla="*/ 177 w 278"/>
                      <a:gd name="T23" fmla="*/ 83 h 175"/>
                      <a:gd name="T24" fmla="*/ 139 w 278"/>
                      <a:gd name="T25" fmla="*/ 45 h 175"/>
                      <a:gd name="T26" fmla="*/ 0 w 278"/>
                      <a:gd name="T27" fmla="*/ 15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8" h="175">
                        <a:moveTo>
                          <a:pt x="0" y="158"/>
                        </a:moveTo>
                        <a:lnTo>
                          <a:pt x="11" y="175"/>
                        </a:lnTo>
                        <a:lnTo>
                          <a:pt x="141" y="71"/>
                        </a:lnTo>
                        <a:lnTo>
                          <a:pt x="177" y="109"/>
                        </a:lnTo>
                        <a:lnTo>
                          <a:pt x="257" y="33"/>
                        </a:lnTo>
                        <a:lnTo>
                          <a:pt x="257" y="57"/>
                        </a:lnTo>
                        <a:lnTo>
                          <a:pt x="278" y="59"/>
                        </a:lnTo>
                        <a:lnTo>
                          <a:pt x="278" y="0"/>
                        </a:lnTo>
                        <a:lnTo>
                          <a:pt x="219" y="0"/>
                        </a:lnTo>
                        <a:lnTo>
                          <a:pt x="219" y="21"/>
                        </a:lnTo>
                        <a:lnTo>
                          <a:pt x="245" y="21"/>
                        </a:lnTo>
                        <a:lnTo>
                          <a:pt x="177" y="83"/>
                        </a:lnTo>
                        <a:lnTo>
                          <a:pt x="139" y="45"/>
                        </a:lnTo>
                        <a:lnTo>
                          <a:pt x="0" y="15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11" name="Freeform 17"/>
                  <p:cNvSpPr/>
                  <p:nvPr/>
                </p:nvSpPr>
                <p:spPr bwMode="auto">
                  <a:xfrm>
                    <a:off x="2753821" y="1907401"/>
                    <a:ext cx="45143" cy="45143"/>
                  </a:xfrm>
                  <a:custGeom>
                    <a:avLst/>
                    <a:gdLst>
                      <a:gd name="T0" fmla="*/ 0 w 26"/>
                      <a:gd name="T1" fmla="*/ 26 h 26"/>
                      <a:gd name="T2" fmla="*/ 0 w 26"/>
                      <a:gd name="T3" fmla="*/ 21 h 26"/>
                      <a:gd name="T4" fmla="*/ 26 w 26"/>
                      <a:gd name="T5" fmla="*/ 0 h 26"/>
                      <a:gd name="T6" fmla="*/ 26 w 26"/>
                      <a:gd name="T7" fmla="*/ 26 h 26"/>
                      <a:gd name="T8" fmla="*/ 0 w 26"/>
                      <a:gd name="T9" fmla="*/ 26 h 26"/>
                    </a:gdLst>
                    <a:ahLst/>
                    <a:cxnLst>
                      <a:cxn ang="0">
                        <a:pos x="T0" y="T1"/>
                      </a:cxn>
                      <a:cxn ang="0">
                        <a:pos x="T2" y="T3"/>
                      </a:cxn>
                      <a:cxn ang="0">
                        <a:pos x="T4" y="T5"/>
                      </a:cxn>
                      <a:cxn ang="0">
                        <a:pos x="T6" y="T7"/>
                      </a:cxn>
                      <a:cxn ang="0">
                        <a:pos x="T8" y="T9"/>
                      </a:cxn>
                    </a:cxnLst>
                    <a:rect l="0" t="0" r="r" b="b"/>
                    <a:pathLst>
                      <a:path w="26" h="26">
                        <a:moveTo>
                          <a:pt x="0" y="26"/>
                        </a:moveTo>
                        <a:lnTo>
                          <a:pt x="0" y="21"/>
                        </a:lnTo>
                        <a:lnTo>
                          <a:pt x="26" y="0"/>
                        </a:lnTo>
                        <a:lnTo>
                          <a:pt x="26" y="26"/>
                        </a:lnTo>
                        <a:lnTo>
                          <a:pt x="0" y="2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12" name="Freeform 18"/>
                  <p:cNvSpPr/>
                  <p:nvPr/>
                </p:nvSpPr>
                <p:spPr bwMode="auto">
                  <a:xfrm>
                    <a:off x="2844107" y="1837950"/>
                    <a:ext cx="45143" cy="114594"/>
                  </a:xfrm>
                  <a:custGeom>
                    <a:avLst/>
                    <a:gdLst>
                      <a:gd name="T0" fmla="*/ 0 w 26"/>
                      <a:gd name="T1" fmla="*/ 66 h 66"/>
                      <a:gd name="T2" fmla="*/ 0 w 26"/>
                      <a:gd name="T3" fmla="*/ 23 h 66"/>
                      <a:gd name="T4" fmla="*/ 26 w 26"/>
                      <a:gd name="T5" fmla="*/ 0 h 66"/>
                      <a:gd name="T6" fmla="*/ 26 w 26"/>
                      <a:gd name="T7" fmla="*/ 66 h 66"/>
                      <a:gd name="T8" fmla="*/ 0 w 26"/>
                      <a:gd name="T9" fmla="*/ 66 h 66"/>
                    </a:gdLst>
                    <a:ahLst/>
                    <a:cxnLst>
                      <a:cxn ang="0">
                        <a:pos x="T0" y="T1"/>
                      </a:cxn>
                      <a:cxn ang="0">
                        <a:pos x="T2" y="T3"/>
                      </a:cxn>
                      <a:cxn ang="0">
                        <a:pos x="T4" y="T5"/>
                      </a:cxn>
                      <a:cxn ang="0">
                        <a:pos x="T6" y="T7"/>
                      </a:cxn>
                      <a:cxn ang="0">
                        <a:pos x="T8" y="T9"/>
                      </a:cxn>
                    </a:cxnLst>
                    <a:rect l="0" t="0" r="r" b="b"/>
                    <a:pathLst>
                      <a:path w="26" h="66">
                        <a:moveTo>
                          <a:pt x="0" y="66"/>
                        </a:moveTo>
                        <a:lnTo>
                          <a:pt x="0" y="23"/>
                        </a:lnTo>
                        <a:lnTo>
                          <a:pt x="26" y="0"/>
                        </a:lnTo>
                        <a:lnTo>
                          <a:pt x="26" y="66"/>
                        </a:lnTo>
                        <a:lnTo>
                          <a:pt x="0" y="6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13" name="Freeform 19"/>
                  <p:cNvSpPr/>
                  <p:nvPr/>
                </p:nvSpPr>
                <p:spPr bwMode="auto">
                  <a:xfrm>
                    <a:off x="2922238" y="1787599"/>
                    <a:ext cx="57297" cy="164946"/>
                  </a:xfrm>
                  <a:custGeom>
                    <a:avLst/>
                    <a:gdLst>
                      <a:gd name="T0" fmla="*/ 0 w 33"/>
                      <a:gd name="T1" fmla="*/ 95 h 95"/>
                      <a:gd name="T2" fmla="*/ 0 w 33"/>
                      <a:gd name="T3" fmla="*/ 15 h 95"/>
                      <a:gd name="T4" fmla="*/ 21 w 33"/>
                      <a:gd name="T5" fmla="*/ 0 h 95"/>
                      <a:gd name="T6" fmla="*/ 33 w 33"/>
                      <a:gd name="T7" fmla="*/ 15 h 95"/>
                      <a:gd name="T8" fmla="*/ 33 w 33"/>
                      <a:gd name="T9" fmla="*/ 95 h 95"/>
                      <a:gd name="T10" fmla="*/ 0 w 33"/>
                      <a:gd name="T11" fmla="*/ 95 h 95"/>
                    </a:gdLst>
                    <a:ahLst/>
                    <a:cxnLst>
                      <a:cxn ang="0">
                        <a:pos x="T0" y="T1"/>
                      </a:cxn>
                      <a:cxn ang="0">
                        <a:pos x="T2" y="T3"/>
                      </a:cxn>
                      <a:cxn ang="0">
                        <a:pos x="T4" y="T5"/>
                      </a:cxn>
                      <a:cxn ang="0">
                        <a:pos x="T6" y="T7"/>
                      </a:cxn>
                      <a:cxn ang="0">
                        <a:pos x="T8" y="T9"/>
                      </a:cxn>
                      <a:cxn ang="0">
                        <a:pos x="T10" y="T11"/>
                      </a:cxn>
                    </a:cxnLst>
                    <a:rect l="0" t="0" r="r" b="b"/>
                    <a:pathLst>
                      <a:path w="33" h="95">
                        <a:moveTo>
                          <a:pt x="0" y="95"/>
                        </a:moveTo>
                        <a:lnTo>
                          <a:pt x="0" y="15"/>
                        </a:lnTo>
                        <a:lnTo>
                          <a:pt x="21" y="0"/>
                        </a:lnTo>
                        <a:lnTo>
                          <a:pt x="33" y="15"/>
                        </a:lnTo>
                        <a:lnTo>
                          <a:pt x="33" y="95"/>
                        </a:lnTo>
                        <a:lnTo>
                          <a:pt x="0" y="9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14" name="Rectangle 20"/>
                  <p:cNvSpPr>
                    <a:spLocks noChangeArrowheads="1"/>
                  </p:cNvSpPr>
                  <p:nvPr/>
                </p:nvSpPr>
                <p:spPr bwMode="auto">
                  <a:xfrm>
                    <a:off x="3015996" y="1837950"/>
                    <a:ext cx="45143" cy="11459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215" name="Freeform 21"/>
                  <p:cNvSpPr/>
                  <p:nvPr/>
                </p:nvSpPr>
                <p:spPr bwMode="auto">
                  <a:xfrm>
                    <a:off x="3094129" y="1747664"/>
                    <a:ext cx="45143" cy="204880"/>
                  </a:xfrm>
                  <a:custGeom>
                    <a:avLst/>
                    <a:gdLst>
                      <a:gd name="T0" fmla="*/ 0 w 26"/>
                      <a:gd name="T1" fmla="*/ 26 h 118"/>
                      <a:gd name="T2" fmla="*/ 26 w 26"/>
                      <a:gd name="T3" fmla="*/ 0 h 118"/>
                      <a:gd name="T4" fmla="*/ 26 w 26"/>
                      <a:gd name="T5" fmla="*/ 118 h 118"/>
                      <a:gd name="T6" fmla="*/ 0 w 26"/>
                      <a:gd name="T7" fmla="*/ 118 h 118"/>
                      <a:gd name="T8" fmla="*/ 0 w 26"/>
                      <a:gd name="T9" fmla="*/ 26 h 118"/>
                    </a:gdLst>
                    <a:ahLst/>
                    <a:cxnLst>
                      <a:cxn ang="0">
                        <a:pos x="T0" y="T1"/>
                      </a:cxn>
                      <a:cxn ang="0">
                        <a:pos x="T2" y="T3"/>
                      </a:cxn>
                      <a:cxn ang="0">
                        <a:pos x="T4" y="T5"/>
                      </a:cxn>
                      <a:cxn ang="0">
                        <a:pos x="T6" y="T7"/>
                      </a:cxn>
                      <a:cxn ang="0">
                        <a:pos x="T8" y="T9"/>
                      </a:cxn>
                    </a:cxnLst>
                    <a:rect l="0" t="0" r="r" b="b"/>
                    <a:pathLst>
                      <a:path w="26" h="118">
                        <a:moveTo>
                          <a:pt x="0" y="26"/>
                        </a:moveTo>
                        <a:lnTo>
                          <a:pt x="26" y="0"/>
                        </a:lnTo>
                        <a:lnTo>
                          <a:pt x="26" y="118"/>
                        </a:lnTo>
                        <a:lnTo>
                          <a:pt x="0" y="118"/>
                        </a:lnTo>
                        <a:lnTo>
                          <a:pt x="0" y="2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grpSp>
            <p:grpSp>
              <p:nvGrpSpPr>
                <p:cNvPr id="204" name="组合 14"/>
                <p:cNvGrpSpPr/>
                <p:nvPr/>
              </p:nvGrpSpPr>
              <p:grpSpPr>
                <a:xfrm>
                  <a:off x="7625129" y="5108539"/>
                  <a:ext cx="411496" cy="435804"/>
                  <a:chOff x="2558585" y="5313292"/>
                  <a:chExt cx="411496" cy="435804"/>
                </a:xfrm>
              </p:grpSpPr>
              <p:sp>
                <p:nvSpPr>
                  <p:cNvPr id="205" name="Freeform 6"/>
                  <p:cNvSpPr>
                    <a:spLocks noEditPoints="1"/>
                  </p:cNvSpPr>
                  <p:nvPr/>
                </p:nvSpPr>
                <p:spPr bwMode="auto">
                  <a:xfrm>
                    <a:off x="2739157" y="5499073"/>
                    <a:ext cx="230924" cy="250023"/>
                  </a:xfrm>
                  <a:custGeom>
                    <a:avLst/>
                    <a:gdLst>
                      <a:gd name="T0" fmla="*/ 8 w 56"/>
                      <a:gd name="T1" fmla="*/ 18 h 61"/>
                      <a:gd name="T2" fmla="*/ 20 w 56"/>
                      <a:gd name="T3" fmla="*/ 17 h 61"/>
                      <a:gd name="T4" fmla="*/ 21 w 56"/>
                      <a:gd name="T5" fmla="*/ 9 h 61"/>
                      <a:gd name="T6" fmla="*/ 25 w 56"/>
                      <a:gd name="T7" fmla="*/ 11 h 61"/>
                      <a:gd name="T8" fmla="*/ 24 w 56"/>
                      <a:gd name="T9" fmla="*/ 17 h 61"/>
                      <a:gd name="T10" fmla="*/ 36 w 56"/>
                      <a:gd name="T11" fmla="*/ 15 h 61"/>
                      <a:gd name="T12" fmla="*/ 43 w 56"/>
                      <a:gd name="T13" fmla="*/ 18 h 61"/>
                      <a:gd name="T14" fmla="*/ 23 w 56"/>
                      <a:gd name="T15" fmla="*/ 21 h 61"/>
                      <a:gd name="T16" fmla="*/ 18 w 56"/>
                      <a:gd name="T17" fmla="*/ 43 h 61"/>
                      <a:gd name="T18" fmla="*/ 44 w 56"/>
                      <a:gd name="T19" fmla="*/ 18 h 61"/>
                      <a:gd name="T20" fmla="*/ 50 w 56"/>
                      <a:gd name="T21" fmla="*/ 21 h 61"/>
                      <a:gd name="T22" fmla="*/ 38 w 56"/>
                      <a:gd name="T23" fmla="*/ 31 h 61"/>
                      <a:gd name="T24" fmla="*/ 44 w 56"/>
                      <a:gd name="T25" fmla="*/ 38 h 61"/>
                      <a:gd name="T26" fmla="*/ 32 w 56"/>
                      <a:gd name="T27" fmla="*/ 47 h 61"/>
                      <a:gd name="T28" fmla="*/ 27 w 56"/>
                      <a:gd name="T29" fmla="*/ 41 h 61"/>
                      <a:gd name="T30" fmla="*/ 15 w 56"/>
                      <a:gd name="T31" fmla="*/ 52 h 61"/>
                      <a:gd name="T32" fmla="*/ 13 w 56"/>
                      <a:gd name="T33" fmla="*/ 45 h 61"/>
                      <a:gd name="T34" fmla="*/ 14 w 56"/>
                      <a:gd name="T35" fmla="*/ 45 h 61"/>
                      <a:gd name="T36" fmla="*/ 20 w 56"/>
                      <a:gd name="T37" fmla="*/ 22 h 61"/>
                      <a:gd name="T38" fmla="*/ 8 w 56"/>
                      <a:gd name="T39" fmla="*/ 22 h 61"/>
                      <a:gd name="T40" fmla="*/ 7 w 56"/>
                      <a:gd name="T41" fmla="*/ 22 h 61"/>
                      <a:gd name="T42" fmla="*/ 6 w 56"/>
                      <a:gd name="T43" fmla="*/ 18 h 61"/>
                      <a:gd name="T44" fmla="*/ 8 w 56"/>
                      <a:gd name="T45" fmla="*/ 18 h 61"/>
                      <a:gd name="T46" fmla="*/ 0 w 56"/>
                      <a:gd name="T47" fmla="*/ 0 h 61"/>
                      <a:gd name="T48" fmla="*/ 14 w 56"/>
                      <a:gd name="T49" fmla="*/ 53 h 61"/>
                      <a:gd name="T50" fmla="*/ 27 w 56"/>
                      <a:gd name="T51" fmla="*/ 42 h 61"/>
                      <a:gd name="T52" fmla="*/ 44 w 56"/>
                      <a:gd name="T53" fmla="*/ 61 h 61"/>
                      <a:gd name="T54" fmla="*/ 56 w 56"/>
                      <a:gd name="T55" fmla="*/ 50 h 61"/>
                      <a:gd name="T56" fmla="*/ 39 w 56"/>
                      <a:gd name="T57" fmla="*/ 31 h 61"/>
                      <a:gd name="T58" fmla="*/ 51 w 56"/>
                      <a:gd name="T59" fmla="*/ 21 h 61"/>
                      <a:gd name="T60" fmla="*/ 0 w 56"/>
                      <a:gd name="T6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61">
                        <a:moveTo>
                          <a:pt x="8" y="18"/>
                        </a:moveTo>
                        <a:cubicBezTo>
                          <a:pt x="12" y="18"/>
                          <a:pt x="16" y="18"/>
                          <a:pt x="20" y="17"/>
                        </a:cubicBezTo>
                        <a:cubicBezTo>
                          <a:pt x="21" y="15"/>
                          <a:pt x="21" y="12"/>
                          <a:pt x="21" y="9"/>
                        </a:cubicBezTo>
                        <a:cubicBezTo>
                          <a:pt x="25" y="11"/>
                          <a:pt x="25" y="11"/>
                          <a:pt x="25" y="11"/>
                        </a:cubicBezTo>
                        <a:cubicBezTo>
                          <a:pt x="24" y="13"/>
                          <a:pt x="24" y="15"/>
                          <a:pt x="24" y="17"/>
                        </a:cubicBezTo>
                        <a:cubicBezTo>
                          <a:pt x="28" y="17"/>
                          <a:pt x="32" y="16"/>
                          <a:pt x="36" y="15"/>
                        </a:cubicBezTo>
                        <a:cubicBezTo>
                          <a:pt x="43" y="18"/>
                          <a:pt x="43" y="18"/>
                          <a:pt x="43" y="18"/>
                        </a:cubicBezTo>
                        <a:cubicBezTo>
                          <a:pt x="38" y="19"/>
                          <a:pt x="31" y="21"/>
                          <a:pt x="23" y="21"/>
                        </a:cubicBezTo>
                        <a:cubicBezTo>
                          <a:pt x="22" y="30"/>
                          <a:pt x="20" y="38"/>
                          <a:pt x="18" y="43"/>
                        </a:cubicBezTo>
                        <a:cubicBezTo>
                          <a:pt x="30" y="39"/>
                          <a:pt x="39" y="30"/>
                          <a:pt x="44" y="18"/>
                        </a:cubicBezTo>
                        <a:cubicBezTo>
                          <a:pt x="50" y="21"/>
                          <a:pt x="50" y="21"/>
                          <a:pt x="50" y="21"/>
                        </a:cubicBezTo>
                        <a:cubicBezTo>
                          <a:pt x="38" y="31"/>
                          <a:pt x="38" y="31"/>
                          <a:pt x="38" y="31"/>
                        </a:cubicBezTo>
                        <a:cubicBezTo>
                          <a:pt x="44" y="38"/>
                          <a:pt x="44" y="38"/>
                          <a:pt x="44" y="38"/>
                        </a:cubicBezTo>
                        <a:cubicBezTo>
                          <a:pt x="40" y="41"/>
                          <a:pt x="37" y="45"/>
                          <a:pt x="32" y="47"/>
                        </a:cubicBezTo>
                        <a:cubicBezTo>
                          <a:pt x="27" y="41"/>
                          <a:pt x="27" y="41"/>
                          <a:pt x="27" y="41"/>
                        </a:cubicBezTo>
                        <a:cubicBezTo>
                          <a:pt x="15" y="52"/>
                          <a:pt x="15" y="52"/>
                          <a:pt x="15" y="52"/>
                        </a:cubicBezTo>
                        <a:cubicBezTo>
                          <a:pt x="13" y="45"/>
                          <a:pt x="13" y="45"/>
                          <a:pt x="13" y="45"/>
                        </a:cubicBezTo>
                        <a:cubicBezTo>
                          <a:pt x="14" y="45"/>
                          <a:pt x="14" y="45"/>
                          <a:pt x="14" y="45"/>
                        </a:cubicBezTo>
                        <a:cubicBezTo>
                          <a:pt x="16" y="39"/>
                          <a:pt x="18" y="31"/>
                          <a:pt x="20" y="22"/>
                        </a:cubicBezTo>
                        <a:cubicBezTo>
                          <a:pt x="16" y="22"/>
                          <a:pt x="12" y="22"/>
                          <a:pt x="8" y="22"/>
                        </a:cubicBezTo>
                        <a:cubicBezTo>
                          <a:pt x="7" y="22"/>
                          <a:pt x="7" y="22"/>
                          <a:pt x="7" y="22"/>
                        </a:cubicBezTo>
                        <a:cubicBezTo>
                          <a:pt x="6" y="18"/>
                          <a:pt x="6" y="18"/>
                          <a:pt x="6" y="18"/>
                        </a:cubicBezTo>
                        <a:cubicBezTo>
                          <a:pt x="7" y="18"/>
                          <a:pt x="7" y="18"/>
                          <a:pt x="8" y="18"/>
                        </a:cubicBezTo>
                        <a:moveTo>
                          <a:pt x="0" y="0"/>
                        </a:moveTo>
                        <a:cubicBezTo>
                          <a:pt x="14" y="53"/>
                          <a:pt x="14" y="53"/>
                          <a:pt x="14" y="53"/>
                        </a:cubicBezTo>
                        <a:cubicBezTo>
                          <a:pt x="27" y="42"/>
                          <a:pt x="27" y="42"/>
                          <a:pt x="27" y="42"/>
                        </a:cubicBezTo>
                        <a:cubicBezTo>
                          <a:pt x="44" y="61"/>
                          <a:pt x="44" y="61"/>
                          <a:pt x="44" y="61"/>
                        </a:cubicBezTo>
                        <a:cubicBezTo>
                          <a:pt x="56" y="50"/>
                          <a:pt x="56" y="50"/>
                          <a:pt x="56" y="50"/>
                        </a:cubicBezTo>
                        <a:cubicBezTo>
                          <a:pt x="39" y="31"/>
                          <a:pt x="39" y="31"/>
                          <a:pt x="39" y="31"/>
                        </a:cubicBezTo>
                        <a:cubicBezTo>
                          <a:pt x="51" y="21"/>
                          <a:pt x="51" y="21"/>
                          <a:pt x="51" y="21"/>
                        </a:cubicBezTo>
                        <a:cubicBezTo>
                          <a:pt x="0" y="0"/>
                          <a:pt x="0" y="0"/>
                          <a:pt x="0" y="0"/>
                        </a:cubicBezTo>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06" name="Freeform 7"/>
                  <p:cNvSpPr/>
                  <p:nvPr/>
                </p:nvSpPr>
                <p:spPr bwMode="auto">
                  <a:xfrm>
                    <a:off x="2916256" y="5604985"/>
                    <a:ext cx="32990" cy="41670"/>
                  </a:xfrm>
                  <a:custGeom>
                    <a:avLst/>
                    <a:gdLst>
                      <a:gd name="T0" fmla="*/ 8 w 8"/>
                      <a:gd name="T1" fmla="*/ 0 h 10"/>
                      <a:gd name="T2" fmla="*/ 0 w 8"/>
                      <a:gd name="T3" fmla="*/ 7 h 10"/>
                      <a:gd name="T4" fmla="*/ 2 w 8"/>
                      <a:gd name="T5" fmla="*/ 10 h 10"/>
                      <a:gd name="T6" fmla="*/ 8 w 8"/>
                      <a:gd name="T7" fmla="*/ 0 h 10"/>
                    </a:gdLst>
                    <a:ahLst/>
                    <a:cxnLst>
                      <a:cxn ang="0">
                        <a:pos x="T0" y="T1"/>
                      </a:cxn>
                      <a:cxn ang="0">
                        <a:pos x="T2" y="T3"/>
                      </a:cxn>
                      <a:cxn ang="0">
                        <a:pos x="T4" y="T5"/>
                      </a:cxn>
                      <a:cxn ang="0">
                        <a:pos x="T6" y="T7"/>
                      </a:cxn>
                    </a:cxnLst>
                    <a:rect l="0" t="0" r="r" b="b"/>
                    <a:pathLst>
                      <a:path w="8" h="10">
                        <a:moveTo>
                          <a:pt x="8" y="0"/>
                        </a:moveTo>
                        <a:cubicBezTo>
                          <a:pt x="0" y="7"/>
                          <a:pt x="0" y="7"/>
                          <a:pt x="0" y="7"/>
                        </a:cubicBezTo>
                        <a:cubicBezTo>
                          <a:pt x="2" y="10"/>
                          <a:pt x="2" y="10"/>
                          <a:pt x="2" y="10"/>
                        </a:cubicBezTo>
                        <a:cubicBezTo>
                          <a:pt x="5" y="7"/>
                          <a:pt x="6" y="4"/>
                          <a:pt x="8" y="0"/>
                        </a:cubicBezTo>
                      </a:path>
                    </a:pathLst>
                  </a:custGeom>
                  <a:gradFill>
                    <a:gsLst>
                      <a:gs pos="0">
                        <a:srgbClr val="F8FB00"/>
                      </a:gs>
                      <a:gs pos="100000">
                        <a:srgbClr val="198800"/>
                      </a:gs>
                    </a:gsLst>
                    <a:path path="circle">
                      <a:fillToRect l="100000" b="100000"/>
                    </a:path>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07" name="Freeform 8"/>
                  <p:cNvSpPr>
                    <a:spLocks noEditPoints="1"/>
                  </p:cNvSpPr>
                  <p:nvPr/>
                </p:nvSpPr>
                <p:spPr bwMode="auto">
                  <a:xfrm>
                    <a:off x="2558585" y="5313292"/>
                    <a:ext cx="411496" cy="409759"/>
                  </a:xfrm>
                  <a:custGeom>
                    <a:avLst/>
                    <a:gdLst>
                      <a:gd name="T0" fmla="*/ 37 w 100"/>
                      <a:gd name="T1" fmla="*/ 88 h 100"/>
                      <a:gd name="T2" fmla="*/ 11 w 100"/>
                      <a:gd name="T3" fmla="*/ 61 h 100"/>
                      <a:gd name="T4" fmla="*/ 32 w 100"/>
                      <a:gd name="T5" fmla="*/ 66 h 100"/>
                      <a:gd name="T6" fmla="*/ 37 w 100"/>
                      <a:gd name="T7" fmla="*/ 88 h 100"/>
                      <a:gd name="T8" fmla="*/ 32 w 100"/>
                      <a:gd name="T9" fmla="*/ 62 h 100"/>
                      <a:gd name="T10" fmla="*/ 10 w 100"/>
                      <a:gd name="T11" fmla="*/ 56 h 100"/>
                      <a:gd name="T12" fmla="*/ 10 w 100"/>
                      <a:gd name="T13" fmla="*/ 55 h 100"/>
                      <a:gd name="T14" fmla="*/ 10 w 100"/>
                      <a:gd name="T15" fmla="*/ 50 h 100"/>
                      <a:gd name="T16" fmla="*/ 11 w 100"/>
                      <a:gd name="T17" fmla="*/ 42 h 100"/>
                      <a:gd name="T18" fmla="*/ 31 w 100"/>
                      <a:gd name="T19" fmla="*/ 38 h 100"/>
                      <a:gd name="T20" fmla="*/ 32 w 100"/>
                      <a:gd name="T21" fmla="*/ 62 h 100"/>
                      <a:gd name="T22" fmla="*/ 12 w 100"/>
                      <a:gd name="T23" fmla="*/ 38 h 100"/>
                      <a:gd name="T24" fmla="*/ 37 w 100"/>
                      <a:gd name="T25" fmla="*/ 12 h 100"/>
                      <a:gd name="T26" fmla="*/ 31 w 100"/>
                      <a:gd name="T27" fmla="*/ 34 h 100"/>
                      <a:gd name="T28" fmla="*/ 12 w 100"/>
                      <a:gd name="T29" fmla="*/ 38 h 100"/>
                      <a:gd name="T30" fmla="*/ 88 w 100"/>
                      <a:gd name="T31" fmla="*/ 38 h 100"/>
                      <a:gd name="T32" fmla="*/ 68 w 100"/>
                      <a:gd name="T33" fmla="*/ 34 h 100"/>
                      <a:gd name="T34" fmla="*/ 68 w 100"/>
                      <a:gd name="T35" fmla="*/ 32 h 100"/>
                      <a:gd name="T36" fmla="*/ 63 w 100"/>
                      <a:gd name="T37" fmla="*/ 12 h 100"/>
                      <a:gd name="T38" fmla="*/ 88 w 100"/>
                      <a:gd name="T39" fmla="*/ 38 h 100"/>
                      <a:gd name="T40" fmla="*/ 35 w 100"/>
                      <a:gd name="T41" fmla="*/ 33 h 100"/>
                      <a:gd name="T42" fmla="*/ 41 w 100"/>
                      <a:gd name="T43" fmla="*/ 10 h 100"/>
                      <a:gd name="T44" fmla="*/ 50 w 100"/>
                      <a:gd name="T45" fmla="*/ 9 h 100"/>
                      <a:gd name="T46" fmla="*/ 59 w 100"/>
                      <a:gd name="T47" fmla="*/ 10 h 100"/>
                      <a:gd name="T48" fmla="*/ 65 w 100"/>
                      <a:gd name="T49" fmla="*/ 32 h 100"/>
                      <a:gd name="T50" fmla="*/ 65 w 100"/>
                      <a:gd name="T51" fmla="*/ 33 h 100"/>
                      <a:gd name="T52" fmla="*/ 51 w 100"/>
                      <a:gd name="T53" fmla="*/ 33 h 100"/>
                      <a:gd name="T54" fmla="*/ 35 w 100"/>
                      <a:gd name="T55" fmla="*/ 33 h 100"/>
                      <a:gd name="T56" fmla="*/ 50 w 100"/>
                      <a:gd name="T57" fmla="*/ 0 h 100"/>
                      <a:gd name="T58" fmla="*/ 0 w 100"/>
                      <a:gd name="T59" fmla="*/ 49 h 100"/>
                      <a:gd name="T60" fmla="*/ 1 w 100"/>
                      <a:gd name="T61" fmla="*/ 55 h 100"/>
                      <a:gd name="T62" fmla="*/ 50 w 100"/>
                      <a:gd name="T63" fmla="*/ 100 h 100"/>
                      <a:gd name="T64" fmla="*/ 55 w 100"/>
                      <a:gd name="T65" fmla="*/ 100 h 100"/>
                      <a:gd name="T66" fmla="*/ 52 w 100"/>
                      <a:gd name="T67" fmla="*/ 90 h 100"/>
                      <a:gd name="T68" fmla="*/ 50 w 100"/>
                      <a:gd name="T69" fmla="*/ 90 h 100"/>
                      <a:gd name="T70" fmla="*/ 41 w 100"/>
                      <a:gd name="T71" fmla="*/ 89 h 100"/>
                      <a:gd name="T72" fmla="*/ 36 w 100"/>
                      <a:gd name="T73" fmla="*/ 66 h 100"/>
                      <a:gd name="T74" fmla="*/ 46 w 100"/>
                      <a:gd name="T75" fmla="*/ 67 h 100"/>
                      <a:gd name="T76" fmla="*/ 45 w 100"/>
                      <a:gd name="T77" fmla="*/ 63 h 100"/>
                      <a:gd name="T78" fmla="*/ 35 w 100"/>
                      <a:gd name="T79" fmla="*/ 62 h 100"/>
                      <a:gd name="T80" fmla="*/ 35 w 100"/>
                      <a:gd name="T81" fmla="*/ 62 h 100"/>
                      <a:gd name="T82" fmla="*/ 34 w 100"/>
                      <a:gd name="T83" fmla="*/ 38 h 100"/>
                      <a:gd name="T84" fmla="*/ 52 w 100"/>
                      <a:gd name="T85" fmla="*/ 37 h 100"/>
                      <a:gd name="T86" fmla="*/ 65 w 100"/>
                      <a:gd name="T87" fmla="*/ 37 h 100"/>
                      <a:gd name="T88" fmla="*/ 65 w 100"/>
                      <a:gd name="T89" fmla="*/ 50 h 100"/>
                      <a:gd name="T90" fmla="*/ 69 w 100"/>
                      <a:gd name="T91" fmla="*/ 51 h 100"/>
                      <a:gd name="T92" fmla="*/ 68 w 100"/>
                      <a:gd name="T93" fmla="*/ 38 h 100"/>
                      <a:gd name="T94" fmla="*/ 90 w 100"/>
                      <a:gd name="T95" fmla="*/ 42 h 100"/>
                      <a:gd name="T96" fmla="*/ 90 w 100"/>
                      <a:gd name="T97" fmla="*/ 45 h 100"/>
                      <a:gd name="T98" fmla="*/ 90 w 100"/>
                      <a:gd name="T99" fmla="*/ 49 h 100"/>
                      <a:gd name="T100" fmla="*/ 89 w 100"/>
                      <a:gd name="T101" fmla="*/ 58 h 100"/>
                      <a:gd name="T102" fmla="*/ 87 w 100"/>
                      <a:gd name="T103" fmla="*/ 59 h 100"/>
                      <a:gd name="T104" fmla="*/ 98 w 100"/>
                      <a:gd name="T105" fmla="*/ 63 h 100"/>
                      <a:gd name="T106" fmla="*/ 100 w 100"/>
                      <a:gd name="T107" fmla="*/ 50 h 100"/>
                      <a:gd name="T108" fmla="*/ 99 w 100"/>
                      <a:gd name="T109" fmla="*/ 44 h 100"/>
                      <a:gd name="T110" fmla="*/ 50 w 100"/>
                      <a:gd name="T11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100">
                        <a:moveTo>
                          <a:pt x="37" y="88"/>
                        </a:moveTo>
                        <a:cubicBezTo>
                          <a:pt x="25" y="84"/>
                          <a:pt x="15" y="74"/>
                          <a:pt x="11" y="61"/>
                        </a:cubicBezTo>
                        <a:cubicBezTo>
                          <a:pt x="18" y="63"/>
                          <a:pt x="25" y="65"/>
                          <a:pt x="32" y="66"/>
                        </a:cubicBezTo>
                        <a:cubicBezTo>
                          <a:pt x="34" y="75"/>
                          <a:pt x="36" y="83"/>
                          <a:pt x="37" y="88"/>
                        </a:cubicBezTo>
                        <a:moveTo>
                          <a:pt x="32" y="62"/>
                        </a:moveTo>
                        <a:cubicBezTo>
                          <a:pt x="25" y="61"/>
                          <a:pt x="18" y="59"/>
                          <a:pt x="10" y="56"/>
                        </a:cubicBezTo>
                        <a:cubicBezTo>
                          <a:pt x="10" y="56"/>
                          <a:pt x="10" y="55"/>
                          <a:pt x="10" y="55"/>
                        </a:cubicBezTo>
                        <a:cubicBezTo>
                          <a:pt x="10" y="53"/>
                          <a:pt x="10" y="52"/>
                          <a:pt x="10" y="50"/>
                        </a:cubicBezTo>
                        <a:cubicBezTo>
                          <a:pt x="10" y="48"/>
                          <a:pt x="10" y="45"/>
                          <a:pt x="11" y="42"/>
                        </a:cubicBezTo>
                        <a:cubicBezTo>
                          <a:pt x="14" y="41"/>
                          <a:pt x="21" y="40"/>
                          <a:pt x="31" y="38"/>
                        </a:cubicBezTo>
                        <a:cubicBezTo>
                          <a:pt x="30" y="46"/>
                          <a:pt x="31" y="54"/>
                          <a:pt x="32" y="62"/>
                        </a:cubicBezTo>
                        <a:moveTo>
                          <a:pt x="12" y="38"/>
                        </a:moveTo>
                        <a:cubicBezTo>
                          <a:pt x="16" y="26"/>
                          <a:pt x="25" y="16"/>
                          <a:pt x="37" y="12"/>
                        </a:cubicBezTo>
                        <a:cubicBezTo>
                          <a:pt x="34" y="19"/>
                          <a:pt x="32" y="27"/>
                          <a:pt x="31" y="34"/>
                        </a:cubicBezTo>
                        <a:cubicBezTo>
                          <a:pt x="23" y="35"/>
                          <a:pt x="16" y="37"/>
                          <a:pt x="12" y="38"/>
                        </a:cubicBezTo>
                        <a:moveTo>
                          <a:pt x="88" y="38"/>
                        </a:moveTo>
                        <a:cubicBezTo>
                          <a:pt x="81" y="36"/>
                          <a:pt x="75" y="34"/>
                          <a:pt x="68" y="34"/>
                        </a:cubicBezTo>
                        <a:cubicBezTo>
                          <a:pt x="68" y="33"/>
                          <a:pt x="68" y="32"/>
                          <a:pt x="68" y="32"/>
                        </a:cubicBezTo>
                        <a:cubicBezTo>
                          <a:pt x="67" y="25"/>
                          <a:pt x="65" y="18"/>
                          <a:pt x="63" y="12"/>
                        </a:cubicBezTo>
                        <a:cubicBezTo>
                          <a:pt x="75" y="16"/>
                          <a:pt x="84" y="25"/>
                          <a:pt x="88" y="38"/>
                        </a:cubicBezTo>
                        <a:moveTo>
                          <a:pt x="35" y="33"/>
                        </a:moveTo>
                        <a:cubicBezTo>
                          <a:pt x="36" y="26"/>
                          <a:pt x="38" y="18"/>
                          <a:pt x="41" y="10"/>
                        </a:cubicBezTo>
                        <a:cubicBezTo>
                          <a:pt x="44" y="10"/>
                          <a:pt x="47" y="9"/>
                          <a:pt x="50" y="9"/>
                        </a:cubicBezTo>
                        <a:cubicBezTo>
                          <a:pt x="53" y="9"/>
                          <a:pt x="56" y="10"/>
                          <a:pt x="59" y="10"/>
                        </a:cubicBezTo>
                        <a:cubicBezTo>
                          <a:pt x="62" y="18"/>
                          <a:pt x="64" y="25"/>
                          <a:pt x="65" y="32"/>
                        </a:cubicBezTo>
                        <a:cubicBezTo>
                          <a:pt x="65" y="33"/>
                          <a:pt x="65" y="33"/>
                          <a:pt x="65" y="33"/>
                        </a:cubicBezTo>
                        <a:cubicBezTo>
                          <a:pt x="60" y="33"/>
                          <a:pt x="56" y="33"/>
                          <a:pt x="51" y="33"/>
                        </a:cubicBezTo>
                        <a:cubicBezTo>
                          <a:pt x="46" y="33"/>
                          <a:pt x="40" y="33"/>
                          <a:pt x="35" y="33"/>
                        </a:cubicBezTo>
                        <a:moveTo>
                          <a:pt x="50" y="0"/>
                        </a:moveTo>
                        <a:cubicBezTo>
                          <a:pt x="23" y="0"/>
                          <a:pt x="0" y="22"/>
                          <a:pt x="0" y="49"/>
                        </a:cubicBezTo>
                        <a:cubicBezTo>
                          <a:pt x="0" y="51"/>
                          <a:pt x="0" y="53"/>
                          <a:pt x="1" y="55"/>
                        </a:cubicBezTo>
                        <a:cubicBezTo>
                          <a:pt x="3" y="80"/>
                          <a:pt x="24" y="100"/>
                          <a:pt x="50" y="100"/>
                        </a:cubicBezTo>
                        <a:cubicBezTo>
                          <a:pt x="52" y="100"/>
                          <a:pt x="53" y="100"/>
                          <a:pt x="55" y="100"/>
                        </a:cubicBezTo>
                        <a:cubicBezTo>
                          <a:pt x="52" y="90"/>
                          <a:pt x="52" y="90"/>
                          <a:pt x="52" y="90"/>
                        </a:cubicBezTo>
                        <a:cubicBezTo>
                          <a:pt x="52" y="90"/>
                          <a:pt x="51" y="90"/>
                          <a:pt x="50" y="90"/>
                        </a:cubicBezTo>
                        <a:cubicBezTo>
                          <a:pt x="47" y="90"/>
                          <a:pt x="44" y="90"/>
                          <a:pt x="41" y="89"/>
                        </a:cubicBezTo>
                        <a:cubicBezTo>
                          <a:pt x="40" y="84"/>
                          <a:pt x="37" y="76"/>
                          <a:pt x="36" y="66"/>
                        </a:cubicBezTo>
                        <a:cubicBezTo>
                          <a:pt x="39" y="67"/>
                          <a:pt x="43" y="67"/>
                          <a:pt x="46" y="67"/>
                        </a:cubicBezTo>
                        <a:cubicBezTo>
                          <a:pt x="45" y="63"/>
                          <a:pt x="45" y="63"/>
                          <a:pt x="45" y="63"/>
                        </a:cubicBezTo>
                        <a:cubicBezTo>
                          <a:pt x="42" y="63"/>
                          <a:pt x="39" y="62"/>
                          <a:pt x="35" y="62"/>
                        </a:cubicBezTo>
                        <a:cubicBezTo>
                          <a:pt x="35" y="62"/>
                          <a:pt x="35" y="62"/>
                          <a:pt x="35" y="62"/>
                        </a:cubicBezTo>
                        <a:cubicBezTo>
                          <a:pt x="34" y="54"/>
                          <a:pt x="34" y="46"/>
                          <a:pt x="34" y="38"/>
                        </a:cubicBezTo>
                        <a:cubicBezTo>
                          <a:pt x="40" y="37"/>
                          <a:pt x="45" y="37"/>
                          <a:pt x="52" y="37"/>
                        </a:cubicBezTo>
                        <a:cubicBezTo>
                          <a:pt x="56" y="37"/>
                          <a:pt x="60" y="37"/>
                          <a:pt x="65" y="37"/>
                        </a:cubicBezTo>
                        <a:cubicBezTo>
                          <a:pt x="65" y="42"/>
                          <a:pt x="65" y="46"/>
                          <a:pt x="65" y="50"/>
                        </a:cubicBezTo>
                        <a:cubicBezTo>
                          <a:pt x="69" y="51"/>
                          <a:pt x="69" y="51"/>
                          <a:pt x="69" y="51"/>
                        </a:cubicBezTo>
                        <a:cubicBezTo>
                          <a:pt x="69" y="47"/>
                          <a:pt x="69" y="42"/>
                          <a:pt x="68" y="38"/>
                        </a:cubicBezTo>
                        <a:cubicBezTo>
                          <a:pt x="75" y="39"/>
                          <a:pt x="82" y="40"/>
                          <a:pt x="90" y="42"/>
                        </a:cubicBezTo>
                        <a:cubicBezTo>
                          <a:pt x="90" y="43"/>
                          <a:pt x="90" y="44"/>
                          <a:pt x="90" y="45"/>
                        </a:cubicBezTo>
                        <a:cubicBezTo>
                          <a:pt x="90" y="47"/>
                          <a:pt x="90" y="48"/>
                          <a:pt x="90" y="49"/>
                        </a:cubicBezTo>
                        <a:cubicBezTo>
                          <a:pt x="90" y="52"/>
                          <a:pt x="90" y="55"/>
                          <a:pt x="89" y="58"/>
                        </a:cubicBezTo>
                        <a:cubicBezTo>
                          <a:pt x="89" y="58"/>
                          <a:pt x="88" y="58"/>
                          <a:pt x="87" y="59"/>
                        </a:cubicBezTo>
                        <a:cubicBezTo>
                          <a:pt x="98" y="63"/>
                          <a:pt x="98" y="63"/>
                          <a:pt x="98" y="63"/>
                        </a:cubicBezTo>
                        <a:cubicBezTo>
                          <a:pt x="99" y="59"/>
                          <a:pt x="100" y="55"/>
                          <a:pt x="100" y="50"/>
                        </a:cubicBezTo>
                        <a:cubicBezTo>
                          <a:pt x="100" y="48"/>
                          <a:pt x="100" y="46"/>
                          <a:pt x="99" y="44"/>
                        </a:cubicBezTo>
                        <a:cubicBezTo>
                          <a:pt x="97" y="19"/>
                          <a:pt x="76" y="0"/>
                          <a:pt x="50" y="0"/>
                        </a:cubicBezTo>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08" name="Freeform 9"/>
                  <p:cNvSpPr/>
                  <p:nvPr/>
                </p:nvSpPr>
                <p:spPr bwMode="auto">
                  <a:xfrm>
                    <a:off x="2763465" y="5535534"/>
                    <a:ext cx="180572" cy="175364"/>
                  </a:xfrm>
                  <a:custGeom>
                    <a:avLst/>
                    <a:gdLst>
                      <a:gd name="T0" fmla="*/ 15 w 44"/>
                      <a:gd name="T1" fmla="*/ 0 h 43"/>
                      <a:gd name="T2" fmla="*/ 14 w 44"/>
                      <a:gd name="T3" fmla="*/ 8 h 43"/>
                      <a:gd name="T4" fmla="*/ 2 w 44"/>
                      <a:gd name="T5" fmla="*/ 9 h 43"/>
                      <a:gd name="T6" fmla="*/ 0 w 44"/>
                      <a:gd name="T7" fmla="*/ 9 h 43"/>
                      <a:gd name="T8" fmla="*/ 1 w 44"/>
                      <a:gd name="T9" fmla="*/ 13 h 43"/>
                      <a:gd name="T10" fmla="*/ 2 w 44"/>
                      <a:gd name="T11" fmla="*/ 13 h 43"/>
                      <a:gd name="T12" fmla="*/ 14 w 44"/>
                      <a:gd name="T13" fmla="*/ 13 h 43"/>
                      <a:gd name="T14" fmla="*/ 8 w 44"/>
                      <a:gd name="T15" fmla="*/ 36 h 43"/>
                      <a:gd name="T16" fmla="*/ 7 w 44"/>
                      <a:gd name="T17" fmla="*/ 36 h 43"/>
                      <a:gd name="T18" fmla="*/ 9 w 44"/>
                      <a:gd name="T19" fmla="*/ 43 h 43"/>
                      <a:gd name="T20" fmla="*/ 21 w 44"/>
                      <a:gd name="T21" fmla="*/ 32 h 43"/>
                      <a:gd name="T22" fmla="*/ 26 w 44"/>
                      <a:gd name="T23" fmla="*/ 38 h 43"/>
                      <a:gd name="T24" fmla="*/ 38 w 44"/>
                      <a:gd name="T25" fmla="*/ 29 h 43"/>
                      <a:gd name="T26" fmla="*/ 32 w 44"/>
                      <a:gd name="T27" fmla="*/ 22 h 43"/>
                      <a:gd name="T28" fmla="*/ 44 w 44"/>
                      <a:gd name="T29" fmla="*/ 12 h 43"/>
                      <a:gd name="T30" fmla="*/ 38 w 44"/>
                      <a:gd name="T31" fmla="*/ 9 h 43"/>
                      <a:gd name="T32" fmla="*/ 12 w 44"/>
                      <a:gd name="T33" fmla="*/ 34 h 43"/>
                      <a:gd name="T34" fmla="*/ 17 w 44"/>
                      <a:gd name="T35" fmla="*/ 12 h 43"/>
                      <a:gd name="T36" fmla="*/ 37 w 44"/>
                      <a:gd name="T37" fmla="*/ 9 h 43"/>
                      <a:gd name="T38" fmla="*/ 30 w 44"/>
                      <a:gd name="T39" fmla="*/ 6 h 43"/>
                      <a:gd name="T40" fmla="*/ 18 w 44"/>
                      <a:gd name="T41" fmla="*/ 8 h 43"/>
                      <a:gd name="T42" fmla="*/ 19 w 44"/>
                      <a:gd name="T43" fmla="*/ 2 h 43"/>
                      <a:gd name="T44" fmla="*/ 15 w 44"/>
                      <a:gd name="T4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43">
                        <a:moveTo>
                          <a:pt x="15" y="0"/>
                        </a:moveTo>
                        <a:cubicBezTo>
                          <a:pt x="15" y="3"/>
                          <a:pt x="15" y="6"/>
                          <a:pt x="14" y="8"/>
                        </a:cubicBezTo>
                        <a:cubicBezTo>
                          <a:pt x="10" y="9"/>
                          <a:pt x="6" y="9"/>
                          <a:pt x="2" y="9"/>
                        </a:cubicBezTo>
                        <a:cubicBezTo>
                          <a:pt x="1" y="9"/>
                          <a:pt x="1" y="9"/>
                          <a:pt x="0" y="9"/>
                        </a:cubicBezTo>
                        <a:cubicBezTo>
                          <a:pt x="1" y="13"/>
                          <a:pt x="1" y="13"/>
                          <a:pt x="1" y="13"/>
                        </a:cubicBezTo>
                        <a:cubicBezTo>
                          <a:pt x="2" y="13"/>
                          <a:pt x="2" y="13"/>
                          <a:pt x="2" y="13"/>
                        </a:cubicBezTo>
                        <a:cubicBezTo>
                          <a:pt x="6" y="13"/>
                          <a:pt x="10" y="13"/>
                          <a:pt x="14" y="13"/>
                        </a:cubicBezTo>
                        <a:cubicBezTo>
                          <a:pt x="12" y="22"/>
                          <a:pt x="10" y="30"/>
                          <a:pt x="8" y="36"/>
                        </a:cubicBezTo>
                        <a:cubicBezTo>
                          <a:pt x="7" y="36"/>
                          <a:pt x="7" y="36"/>
                          <a:pt x="7" y="36"/>
                        </a:cubicBezTo>
                        <a:cubicBezTo>
                          <a:pt x="9" y="43"/>
                          <a:pt x="9" y="43"/>
                          <a:pt x="9" y="43"/>
                        </a:cubicBezTo>
                        <a:cubicBezTo>
                          <a:pt x="21" y="32"/>
                          <a:pt x="21" y="32"/>
                          <a:pt x="21" y="32"/>
                        </a:cubicBezTo>
                        <a:cubicBezTo>
                          <a:pt x="26" y="38"/>
                          <a:pt x="26" y="38"/>
                          <a:pt x="26" y="38"/>
                        </a:cubicBezTo>
                        <a:cubicBezTo>
                          <a:pt x="31" y="36"/>
                          <a:pt x="34" y="32"/>
                          <a:pt x="38" y="29"/>
                        </a:cubicBezTo>
                        <a:cubicBezTo>
                          <a:pt x="32" y="22"/>
                          <a:pt x="32" y="22"/>
                          <a:pt x="32" y="22"/>
                        </a:cubicBezTo>
                        <a:cubicBezTo>
                          <a:pt x="44" y="12"/>
                          <a:pt x="44" y="12"/>
                          <a:pt x="44" y="12"/>
                        </a:cubicBezTo>
                        <a:cubicBezTo>
                          <a:pt x="38" y="9"/>
                          <a:pt x="38" y="9"/>
                          <a:pt x="38" y="9"/>
                        </a:cubicBezTo>
                        <a:cubicBezTo>
                          <a:pt x="33" y="21"/>
                          <a:pt x="24" y="30"/>
                          <a:pt x="12" y="34"/>
                        </a:cubicBezTo>
                        <a:cubicBezTo>
                          <a:pt x="14" y="29"/>
                          <a:pt x="16" y="21"/>
                          <a:pt x="17" y="12"/>
                        </a:cubicBezTo>
                        <a:cubicBezTo>
                          <a:pt x="25" y="12"/>
                          <a:pt x="32" y="10"/>
                          <a:pt x="37" y="9"/>
                        </a:cubicBezTo>
                        <a:cubicBezTo>
                          <a:pt x="30" y="6"/>
                          <a:pt x="30" y="6"/>
                          <a:pt x="30" y="6"/>
                        </a:cubicBezTo>
                        <a:cubicBezTo>
                          <a:pt x="26" y="7"/>
                          <a:pt x="22" y="8"/>
                          <a:pt x="18" y="8"/>
                        </a:cubicBezTo>
                        <a:cubicBezTo>
                          <a:pt x="18" y="6"/>
                          <a:pt x="18" y="4"/>
                          <a:pt x="19" y="2"/>
                        </a:cubicBezTo>
                        <a:cubicBezTo>
                          <a:pt x="15" y="0"/>
                          <a:pt x="15" y="0"/>
                          <a:pt x="15" y="0"/>
                        </a:cubicBezTo>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209" name="Freeform 10"/>
                  <p:cNvSpPr/>
                  <p:nvPr/>
                </p:nvSpPr>
                <p:spPr bwMode="auto">
                  <a:xfrm>
                    <a:off x="2825970" y="5691799"/>
                    <a:ext cx="36462" cy="24308"/>
                  </a:xfrm>
                  <a:custGeom>
                    <a:avLst/>
                    <a:gdLst>
                      <a:gd name="T0" fmla="*/ 7 w 9"/>
                      <a:gd name="T1" fmla="*/ 0 h 6"/>
                      <a:gd name="T2" fmla="*/ 0 w 9"/>
                      <a:gd name="T3" fmla="*/ 6 h 6"/>
                      <a:gd name="T4" fmla="*/ 9 w 9"/>
                      <a:gd name="T5" fmla="*/ 2 h 6"/>
                      <a:gd name="T6" fmla="*/ 7 w 9"/>
                      <a:gd name="T7" fmla="*/ 0 h 6"/>
                    </a:gdLst>
                    <a:ahLst/>
                    <a:cxnLst>
                      <a:cxn ang="0">
                        <a:pos x="T0" y="T1"/>
                      </a:cxn>
                      <a:cxn ang="0">
                        <a:pos x="T2" y="T3"/>
                      </a:cxn>
                      <a:cxn ang="0">
                        <a:pos x="T4" y="T5"/>
                      </a:cxn>
                      <a:cxn ang="0">
                        <a:pos x="T6" y="T7"/>
                      </a:cxn>
                    </a:cxnLst>
                    <a:rect l="0" t="0" r="r" b="b"/>
                    <a:pathLst>
                      <a:path w="9" h="6">
                        <a:moveTo>
                          <a:pt x="7" y="0"/>
                        </a:moveTo>
                        <a:cubicBezTo>
                          <a:pt x="0" y="6"/>
                          <a:pt x="0" y="6"/>
                          <a:pt x="0" y="6"/>
                        </a:cubicBezTo>
                        <a:cubicBezTo>
                          <a:pt x="3" y="5"/>
                          <a:pt x="6" y="3"/>
                          <a:pt x="9" y="2"/>
                        </a:cubicBezTo>
                        <a:cubicBezTo>
                          <a:pt x="7" y="0"/>
                          <a:pt x="7" y="0"/>
                          <a:pt x="7" y="0"/>
                        </a:cubicBezTo>
                      </a:path>
                    </a:pathLst>
                  </a:custGeom>
                  <a:gradFill>
                    <a:gsLst>
                      <a:gs pos="0">
                        <a:srgbClr val="F8FB00"/>
                      </a:gs>
                      <a:gs pos="100000">
                        <a:srgbClr val="198800"/>
                      </a:gs>
                    </a:gsLst>
                    <a:path path="circle">
                      <a:fillToRect l="100000" b="100000"/>
                    </a:path>
                  </a:gra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sp>
            <p:nvSpPr>
              <p:cNvPr id="201" name="TextBox 200"/>
              <p:cNvSpPr txBox="1"/>
              <p:nvPr/>
            </p:nvSpPr>
            <p:spPr>
              <a:xfrm>
                <a:off x="7649426" y="3251712"/>
                <a:ext cx="393927" cy="507192"/>
              </a:xfrm>
              <a:prstGeom prst="rect">
                <a:avLst/>
              </a:prstGeom>
              <a:noFill/>
            </p:spPr>
            <p:txBody>
              <a:bodyPr wrap="none" rtlCol="0">
                <a:spAutoFit/>
              </a:bodyPr>
              <a:lstStyle/>
              <a:p>
                <a:r>
                  <a:rPr lang="en-US" altLang="zh-CN" sz="3335" dirty="0">
                    <a:solidFill>
                      <a:schemeClr val="bg1"/>
                    </a:solidFill>
                    <a:latin typeface="+mj-lt"/>
                  </a:rPr>
                  <a:t>2</a:t>
                </a:r>
                <a:endParaRPr lang="zh-CN" altLang="en-US" sz="3335" dirty="0">
                  <a:solidFill>
                    <a:schemeClr val="bg1"/>
                  </a:solidFill>
                  <a:latin typeface="+mj-lt"/>
                </a:endParaRPr>
              </a:p>
            </p:txBody>
          </p:sp>
        </p:grpSp>
        <p:grpSp>
          <p:nvGrpSpPr>
            <p:cNvPr id="194" name="组合 216"/>
            <p:cNvGrpSpPr/>
            <p:nvPr/>
          </p:nvGrpSpPr>
          <p:grpSpPr>
            <a:xfrm>
              <a:off x="7324575" y="4392215"/>
              <a:ext cx="954815" cy="707523"/>
              <a:chOff x="3280683" y="4248199"/>
              <a:chExt cx="954815" cy="707523"/>
            </a:xfrm>
          </p:grpSpPr>
          <p:sp>
            <p:nvSpPr>
              <p:cNvPr id="198" name="TextBox 197"/>
              <p:cNvSpPr txBox="1"/>
              <p:nvPr/>
            </p:nvSpPr>
            <p:spPr>
              <a:xfrm>
                <a:off x="3343616" y="4248199"/>
                <a:ext cx="823119"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199" name="TextBox 198"/>
              <p:cNvSpPr txBox="1"/>
              <p:nvPr/>
            </p:nvSpPr>
            <p:spPr>
              <a:xfrm>
                <a:off x="3280683" y="4558407"/>
                <a:ext cx="954815"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nvGrpSpPr>
            <p:cNvPr id="195" name="组合 227"/>
            <p:cNvGrpSpPr/>
            <p:nvPr/>
          </p:nvGrpSpPr>
          <p:grpSpPr>
            <a:xfrm>
              <a:off x="7296629" y="1886449"/>
              <a:ext cx="965042" cy="824341"/>
              <a:chOff x="1896731" y="1964106"/>
              <a:chExt cx="965042" cy="824341"/>
            </a:xfrm>
          </p:grpSpPr>
          <p:sp>
            <p:nvSpPr>
              <p:cNvPr id="196" name="TextBox 195"/>
              <p:cNvSpPr txBox="1"/>
              <p:nvPr/>
            </p:nvSpPr>
            <p:spPr>
              <a:xfrm>
                <a:off x="1982713" y="2507307"/>
                <a:ext cx="823119"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197" name="TextBox 196"/>
              <p:cNvSpPr txBox="1"/>
              <p:nvPr/>
            </p:nvSpPr>
            <p:spPr>
              <a:xfrm>
                <a:off x="1896731" y="1964106"/>
                <a:ext cx="965042"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grpSp>
        <p:nvGrpSpPr>
          <p:cNvPr id="160" name="组合 69"/>
          <p:cNvGrpSpPr/>
          <p:nvPr/>
        </p:nvGrpSpPr>
        <p:grpSpPr>
          <a:xfrm>
            <a:off x="9385198" y="1211940"/>
            <a:ext cx="1588073" cy="5112151"/>
            <a:chOff x="8870307" y="1144623"/>
            <a:chExt cx="1501202" cy="4831768"/>
          </a:xfrm>
        </p:grpSpPr>
        <p:grpSp>
          <p:nvGrpSpPr>
            <p:cNvPr id="161" name="组合 30"/>
            <p:cNvGrpSpPr/>
            <p:nvPr/>
          </p:nvGrpSpPr>
          <p:grpSpPr>
            <a:xfrm>
              <a:off x="8870307" y="1144623"/>
              <a:ext cx="1501202" cy="4831768"/>
              <a:chOff x="9793485" y="1369595"/>
              <a:chExt cx="1331032" cy="4284059"/>
            </a:xfrm>
          </p:grpSpPr>
          <p:grpSp>
            <p:nvGrpSpPr>
              <p:cNvPr id="168" name="组合 29"/>
              <p:cNvGrpSpPr/>
              <p:nvPr/>
            </p:nvGrpSpPr>
            <p:grpSpPr>
              <a:xfrm>
                <a:off x="9793485" y="1369595"/>
                <a:ext cx="1331032" cy="4284059"/>
                <a:chOff x="9793485" y="1369595"/>
                <a:chExt cx="1331032" cy="4284059"/>
              </a:xfrm>
            </p:grpSpPr>
            <p:grpSp>
              <p:nvGrpSpPr>
                <p:cNvPr id="170" name="组合 18"/>
                <p:cNvGrpSpPr/>
                <p:nvPr/>
              </p:nvGrpSpPr>
              <p:grpSpPr>
                <a:xfrm>
                  <a:off x="9793485" y="1369595"/>
                  <a:ext cx="1331032" cy="4284059"/>
                  <a:chOff x="8785709" y="1367879"/>
                  <a:chExt cx="1331032" cy="4284059"/>
                </a:xfrm>
              </p:grpSpPr>
              <p:grpSp>
                <p:nvGrpSpPr>
                  <p:cNvPr id="179" name="组合 89"/>
                  <p:cNvGrpSpPr/>
                  <p:nvPr/>
                </p:nvGrpSpPr>
                <p:grpSpPr>
                  <a:xfrm rot="10800000" flipH="1">
                    <a:off x="8993152" y="3096071"/>
                    <a:ext cx="916146" cy="2555867"/>
                    <a:chOff x="4324246" y="598916"/>
                    <a:chExt cx="1027112" cy="2865438"/>
                  </a:xfrm>
                </p:grpSpPr>
                <p:sp>
                  <p:nvSpPr>
                    <p:cNvPr id="191"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192" name="Freeform 7"/>
                    <p:cNvSpPr/>
                    <p:nvPr/>
                  </p:nvSpPr>
                  <p:spPr bwMode="auto">
                    <a:xfrm>
                      <a:off x="4352027" y="629873"/>
                      <a:ext cx="971550"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3"/>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180" name="组合 92"/>
                  <p:cNvGrpSpPr/>
                  <p:nvPr/>
                </p:nvGrpSpPr>
                <p:grpSpPr>
                  <a:xfrm>
                    <a:off x="8993152" y="1367879"/>
                    <a:ext cx="916146" cy="2555867"/>
                    <a:chOff x="4324246" y="598916"/>
                    <a:chExt cx="1027112" cy="2865438"/>
                  </a:xfrm>
                </p:grpSpPr>
                <p:sp>
                  <p:nvSpPr>
                    <p:cNvPr id="189" name="Freeform 6"/>
                    <p:cNvSpPr/>
                    <p:nvPr/>
                  </p:nvSpPr>
                  <p:spPr bwMode="auto">
                    <a:xfrm>
                      <a:off x="4324246" y="598916"/>
                      <a:ext cx="1027112" cy="2865438"/>
                    </a:xfrm>
                    <a:custGeom>
                      <a:avLst/>
                      <a:gdLst>
                        <a:gd name="T0" fmla="*/ 137 w 274"/>
                        <a:gd name="T1" fmla="*/ 764 h 764"/>
                        <a:gd name="T2" fmla="*/ 0 w 274"/>
                        <a:gd name="T3" fmla="*/ 636 h 764"/>
                        <a:gd name="T4" fmla="*/ 0 w 274"/>
                        <a:gd name="T5" fmla="*/ 128 h 764"/>
                        <a:gd name="T6" fmla="*/ 137 w 274"/>
                        <a:gd name="T7" fmla="*/ 0 h 764"/>
                        <a:gd name="T8" fmla="*/ 137 w 274"/>
                        <a:gd name="T9" fmla="*/ 0 h 764"/>
                        <a:gd name="T10" fmla="*/ 274 w 274"/>
                        <a:gd name="T11" fmla="*/ 130 h 764"/>
                        <a:gd name="T12" fmla="*/ 274 w 274"/>
                        <a:gd name="T13" fmla="*/ 636 h 764"/>
                        <a:gd name="T14" fmla="*/ 137 w 274"/>
                        <a:gd name="T15" fmla="*/ 764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764">
                          <a:moveTo>
                            <a:pt x="137" y="764"/>
                          </a:moveTo>
                          <a:cubicBezTo>
                            <a:pt x="61" y="764"/>
                            <a:pt x="0" y="706"/>
                            <a:pt x="0" y="636"/>
                          </a:cubicBezTo>
                          <a:cubicBezTo>
                            <a:pt x="0" y="128"/>
                            <a:pt x="0" y="128"/>
                            <a:pt x="0" y="128"/>
                          </a:cubicBezTo>
                          <a:cubicBezTo>
                            <a:pt x="0" y="58"/>
                            <a:pt x="61" y="0"/>
                            <a:pt x="137" y="0"/>
                          </a:cubicBezTo>
                          <a:cubicBezTo>
                            <a:pt x="137" y="0"/>
                            <a:pt x="137" y="0"/>
                            <a:pt x="137" y="0"/>
                          </a:cubicBezTo>
                          <a:cubicBezTo>
                            <a:pt x="213" y="0"/>
                            <a:pt x="274" y="59"/>
                            <a:pt x="274" y="130"/>
                          </a:cubicBezTo>
                          <a:cubicBezTo>
                            <a:pt x="274" y="636"/>
                            <a:pt x="274" y="636"/>
                            <a:pt x="274" y="636"/>
                          </a:cubicBezTo>
                          <a:cubicBezTo>
                            <a:pt x="274" y="706"/>
                            <a:pt x="213" y="764"/>
                            <a:pt x="137" y="764"/>
                          </a:cubicBezTo>
                          <a:close/>
                        </a:path>
                      </a:pathLst>
                    </a:custGeom>
                    <a:gradFill flip="none" rotWithShape="1">
                      <a:gsLst>
                        <a:gs pos="39000">
                          <a:schemeClr val="bg1"/>
                        </a:gs>
                        <a:gs pos="100000">
                          <a:srgbClr val="AFAFB0"/>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190" name="Freeform 7"/>
                    <p:cNvSpPr/>
                    <p:nvPr/>
                  </p:nvSpPr>
                  <p:spPr bwMode="auto">
                    <a:xfrm>
                      <a:off x="4352027" y="629873"/>
                      <a:ext cx="971550" cy="2803525"/>
                    </a:xfrm>
                    <a:custGeom>
                      <a:avLst/>
                      <a:gdLst>
                        <a:gd name="T0" fmla="*/ 130 w 259"/>
                        <a:gd name="T1" fmla="*/ 748 h 748"/>
                        <a:gd name="T2" fmla="*/ 0 w 259"/>
                        <a:gd name="T3" fmla="*/ 622 h 748"/>
                        <a:gd name="T4" fmla="*/ 0 w 259"/>
                        <a:gd name="T5" fmla="*/ 125 h 748"/>
                        <a:gd name="T6" fmla="*/ 130 w 259"/>
                        <a:gd name="T7" fmla="*/ 0 h 748"/>
                        <a:gd name="T8" fmla="*/ 130 w 259"/>
                        <a:gd name="T9" fmla="*/ 0 h 748"/>
                        <a:gd name="T10" fmla="*/ 259 w 259"/>
                        <a:gd name="T11" fmla="*/ 125 h 748"/>
                        <a:gd name="T12" fmla="*/ 259 w 259"/>
                        <a:gd name="T13" fmla="*/ 622 h 748"/>
                        <a:gd name="T14" fmla="*/ 130 w 259"/>
                        <a:gd name="T15" fmla="*/ 748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748">
                          <a:moveTo>
                            <a:pt x="130" y="748"/>
                          </a:moveTo>
                          <a:cubicBezTo>
                            <a:pt x="58" y="748"/>
                            <a:pt x="0" y="692"/>
                            <a:pt x="0" y="622"/>
                          </a:cubicBezTo>
                          <a:cubicBezTo>
                            <a:pt x="0" y="125"/>
                            <a:pt x="0" y="125"/>
                            <a:pt x="0" y="125"/>
                          </a:cubicBezTo>
                          <a:cubicBezTo>
                            <a:pt x="0" y="56"/>
                            <a:pt x="58" y="0"/>
                            <a:pt x="130" y="0"/>
                          </a:cubicBezTo>
                          <a:cubicBezTo>
                            <a:pt x="130" y="0"/>
                            <a:pt x="130" y="0"/>
                            <a:pt x="130" y="0"/>
                          </a:cubicBezTo>
                          <a:cubicBezTo>
                            <a:pt x="201" y="0"/>
                            <a:pt x="259" y="56"/>
                            <a:pt x="259" y="125"/>
                          </a:cubicBezTo>
                          <a:cubicBezTo>
                            <a:pt x="259" y="622"/>
                            <a:pt x="259" y="622"/>
                            <a:pt x="259" y="622"/>
                          </a:cubicBezTo>
                          <a:cubicBezTo>
                            <a:pt x="259" y="692"/>
                            <a:pt x="201" y="748"/>
                            <a:pt x="130" y="748"/>
                          </a:cubicBezTo>
                          <a:close/>
                        </a:path>
                      </a:pathLst>
                    </a:custGeom>
                    <a:solidFill>
                      <a:schemeClr val="accent3"/>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181" name="组合 19"/>
                  <p:cNvGrpSpPr/>
                  <p:nvPr/>
                </p:nvGrpSpPr>
                <p:grpSpPr>
                  <a:xfrm>
                    <a:off x="8785709" y="2844392"/>
                    <a:ext cx="1331032" cy="1331032"/>
                    <a:chOff x="6193085" y="2917516"/>
                    <a:chExt cx="1492250" cy="1492250"/>
                  </a:xfrm>
                </p:grpSpPr>
                <p:grpSp>
                  <p:nvGrpSpPr>
                    <p:cNvPr id="182" name="组合 20"/>
                    <p:cNvGrpSpPr/>
                    <p:nvPr/>
                  </p:nvGrpSpPr>
                  <p:grpSpPr>
                    <a:xfrm>
                      <a:off x="6193085" y="2917516"/>
                      <a:ext cx="1492250" cy="1492250"/>
                      <a:chOff x="2232645" y="3355181"/>
                      <a:chExt cx="1492250" cy="1492250"/>
                    </a:xfrm>
                  </p:grpSpPr>
                  <p:sp>
                    <p:nvSpPr>
                      <p:cNvPr id="187" name="Oval 8"/>
                      <p:cNvSpPr>
                        <a:spLocks noChangeArrowheads="1"/>
                      </p:cNvSpPr>
                      <p:nvPr/>
                    </p:nvSpPr>
                    <p:spPr bwMode="auto">
                      <a:xfrm>
                        <a:off x="2232645" y="3355181"/>
                        <a:ext cx="1492250" cy="1492250"/>
                      </a:xfrm>
                      <a:prstGeom prst="ellipse">
                        <a:avLst/>
                      </a:prstGeom>
                      <a:gradFill flip="none" rotWithShape="1">
                        <a:gsLst>
                          <a:gs pos="0">
                            <a:schemeClr val="bg1"/>
                          </a:gs>
                          <a:gs pos="100000">
                            <a:srgbClr val="E1E1E3"/>
                          </a:gs>
                        </a:gsLst>
                        <a:lin ang="8100000" scaled="1"/>
                        <a:tileRect/>
                      </a:gra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188" name="Oval 9"/>
                      <p:cNvSpPr>
                        <a:spLocks noChangeArrowheads="1"/>
                      </p:cNvSpPr>
                      <p:nvPr/>
                    </p:nvSpPr>
                    <p:spPr bwMode="auto">
                      <a:xfrm>
                        <a:off x="2266777" y="3390900"/>
                        <a:ext cx="1423987" cy="1420813"/>
                      </a:xfrm>
                      <a:prstGeom prst="ellipse">
                        <a:avLst/>
                      </a:prstGeom>
                      <a:solidFill>
                        <a:schemeClr val="bg1">
                          <a:lumMod val="95000"/>
                        </a:schemeClr>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sp>
                  <p:nvSpPr>
                    <p:cNvPr id="184" name="Oval 12"/>
                    <p:cNvSpPr>
                      <a:spLocks noChangeArrowheads="1"/>
                    </p:cNvSpPr>
                    <p:nvPr/>
                  </p:nvSpPr>
                  <p:spPr bwMode="auto">
                    <a:xfrm rot="19170873">
                      <a:off x="6532018" y="3257242"/>
                      <a:ext cx="814386" cy="812800"/>
                    </a:xfrm>
                    <a:prstGeom prst="ellipse">
                      <a:avLst/>
                    </a:prstGeom>
                    <a:solidFill>
                      <a:schemeClr val="accent3"/>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grpSp>
              <p:nvGrpSpPr>
                <p:cNvPr id="171" name="组合 2"/>
                <p:cNvGrpSpPr/>
                <p:nvPr/>
              </p:nvGrpSpPr>
              <p:grpSpPr>
                <a:xfrm>
                  <a:off x="10228946" y="1561379"/>
                  <a:ext cx="460111" cy="352463"/>
                  <a:chOff x="4345519" y="1618313"/>
                  <a:chExt cx="460111" cy="352463"/>
                </a:xfrm>
              </p:grpSpPr>
              <p:sp>
                <p:nvSpPr>
                  <p:cNvPr id="176" name="Freeform 24"/>
                  <p:cNvSpPr>
                    <a:spLocks noEditPoints="1"/>
                  </p:cNvSpPr>
                  <p:nvPr/>
                </p:nvSpPr>
                <p:spPr bwMode="auto">
                  <a:xfrm>
                    <a:off x="4345519" y="1696446"/>
                    <a:ext cx="267385" cy="258705"/>
                  </a:xfrm>
                  <a:custGeom>
                    <a:avLst/>
                    <a:gdLst>
                      <a:gd name="T0" fmla="*/ 59 w 65"/>
                      <a:gd name="T1" fmla="*/ 33 h 63"/>
                      <a:gd name="T2" fmla="*/ 65 w 65"/>
                      <a:gd name="T3" fmla="*/ 31 h 63"/>
                      <a:gd name="T4" fmla="*/ 63 w 65"/>
                      <a:gd name="T5" fmla="*/ 21 h 63"/>
                      <a:gd name="T6" fmla="*/ 57 w 65"/>
                      <a:gd name="T7" fmla="*/ 21 h 63"/>
                      <a:gd name="T8" fmla="*/ 54 w 65"/>
                      <a:gd name="T9" fmla="*/ 16 h 63"/>
                      <a:gd name="T10" fmla="*/ 57 w 65"/>
                      <a:gd name="T11" fmla="*/ 10 h 63"/>
                      <a:gd name="T12" fmla="*/ 49 w 65"/>
                      <a:gd name="T13" fmla="*/ 4 h 63"/>
                      <a:gd name="T14" fmla="*/ 45 w 65"/>
                      <a:gd name="T15" fmla="*/ 8 h 63"/>
                      <a:gd name="T16" fmla="*/ 39 w 65"/>
                      <a:gd name="T17" fmla="*/ 6 h 63"/>
                      <a:gd name="T18" fmla="*/ 38 w 65"/>
                      <a:gd name="T19" fmla="*/ 0 h 63"/>
                      <a:gd name="T20" fmla="*/ 28 w 65"/>
                      <a:gd name="T21" fmla="*/ 0 h 63"/>
                      <a:gd name="T22" fmla="*/ 27 w 65"/>
                      <a:gd name="T23" fmla="*/ 6 h 63"/>
                      <a:gd name="T24" fmla="*/ 21 w 65"/>
                      <a:gd name="T25" fmla="*/ 8 h 63"/>
                      <a:gd name="T26" fmla="*/ 16 w 65"/>
                      <a:gd name="T27" fmla="*/ 4 h 63"/>
                      <a:gd name="T28" fmla="*/ 8 w 65"/>
                      <a:gd name="T29" fmla="*/ 10 h 63"/>
                      <a:gd name="T30" fmla="*/ 12 w 65"/>
                      <a:gd name="T31" fmla="*/ 15 h 63"/>
                      <a:gd name="T32" fmla="*/ 8 w 65"/>
                      <a:gd name="T33" fmla="*/ 21 h 63"/>
                      <a:gd name="T34" fmla="*/ 2 w 65"/>
                      <a:gd name="T35" fmla="*/ 21 h 63"/>
                      <a:gd name="T36" fmla="*/ 0 w 65"/>
                      <a:gd name="T37" fmla="*/ 31 h 63"/>
                      <a:gd name="T38" fmla="*/ 6 w 65"/>
                      <a:gd name="T39" fmla="*/ 33 h 63"/>
                      <a:gd name="T40" fmla="*/ 7 w 65"/>
                      <a:gd name="T41" fmla="*/ 39 h 63"/>
                      <a:gd name="T42" fmla="*/ 3 w 65"/>
                      <a:gd name="T43" fmla="*/ 43 h 63"/>
                      <a:gd name="T44" fmla="*/ 8 w 65"/>
                      <a:gd name="T45" fmla="*/ 52 h 63"/>
                      <a:gd name="T46" fmla="*/ 13 w 65"/>
                      <a:gd name="T47" fmla="*/ 50 h 63"/>
                      <a:gd name="T48" fmla="*/ 18 w 65"/>
                      <a:gd name="T49" fmla="*/ 54 h 63"/>
                      <a:gd name="T50" fmla="*/ 17 w 65"/>
                      <a:gd name="T51" fmla="*/ 60 h 63"/>
                      <a:gd name="T52" fmla="*/ 26 w 65"/>
                      <a:gd name="T53" fmla="*/ 63 h 63"/>
                      <a:gd name="T54" fmla="*/ 29 w 65"/>
                      <a:gd name="T55" fmla="*/ 58 h 63"/>
                      <a:gd name="T56" fmla="*/ 33 w 65"/>
                      <a:gd name="T57" fmla="*/ 58 h 63"/>
                      <a:gd name="T58" fmla="*/ 36 w 65"/>
                      <a:gd name="T59" fmla="*/ 58 h 63"/>
                      <a:gd name="T60" fmla="*/ 39 w 65"/>
                      <a:gd name="T61" fmla="*/ 63 h 63"/>
                      <a:gd name="T62" fmla="*/ 48 w 65"/>
                      <a:gd name="T63" fmla="*/ 60 h 63"/>
                      <a:gd name="T64" fmla="*/ 47 w 65"/>
                      <a:gd name="T65" fmla="*/ 54 h 63"/>
                      <a:gd name="T66" fmla="*/ 52 w 65"/>
                      <a:gd name="T67" fmla="*/ 50 h 63"/>
                      <a:gd name="T68" fmla="*/ 58 w 65"/>
                      <a:gd name="T69" fmla="*/ 52 h 63"/>
                      <a:gd name="T70" fmla="*/ 63 w 65"/>
                      <a:gd name="T71" fmla="*/ 43 h 63"/>
                      <a:gd name="T72" fmla="*/ 58 w 65"/>
                      <a:gd name="T73" fmla="*/ 39 h 63"/>
                      <a:gd name="T74" fmla="*/ 59 w 65"/>
                      <a:gd name="T75" fmla="*/ 33 h 63"/>
                      <a:gd name="T76" fmla="*/ 33 w 65"/>
                      <a:gd name="T77" fmla="*/ 46 h 63"/>
                      <a:gd name="T78" fmla="*/ 18 w 65"/>
                      <a:gd name="T79" fmla="*/ 32 h 63"/>
                      <a:gd name="T80" fmla="*/ 33 w 65"/>
                      <a:gd name="T81" fmla="*/ 17 h 63"/>
                      <a:gd name="T82" fmla="*/ 47 w 65"/>
                      <a:gd name="T83" fmla="*/ 32 h 63"/>
                      <a:gd name="T84" fmla="*/ 33 w 65"/>
                      <a:gd name="T85"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 h="63">
                        <a:moveTo>
                          <a:pt x="59" y="33"/>
                        </a:moveTo>
                        <a:cubicBezTo>
                          <a:pt x="65" y="31"/>
                          <a:pt x="65" y="31"/>
                          <a:pt x="65" y="31"/>
                        </a:cubicBezTo>
                        <a:cubicBezTo>
                          <a:pt x="63" y="21"/>
                          <a:pt x="63" y="21"/>
                          <a:pt x="63" y="21"/>
                        </a:cubicBezTo>
                        <a:cubicBezTo>
                          <a:pt x="57" y="21"/>
                          <a:pt x="57" y="21"/>
                          <a:pt x="57" y="21"/>
                        </a:cubicBezTo>
                        <a:cubicBezTo>
                          <a:pt x="56" y="19"/>
                          <a:pt x="55" y="18"/>
                          <a:pt x="54" y="16"/>
                        </a:cubicBezTo>
                        <a:cubicBezTo>
                          <a:pt x="57" y="10"/>
                          <a:pt x="57" y="10"/>
                          <a:pt x="57" y="10"/>
                        </a:cubicBezTo>
                        <a:cubicBezTo>
                          <a:pt x="49" y="4"/>
                          <a:pt x="49" y="4"/>
                          <a:pt x="49" y="4"/>
                        </a:cubicBezTo>
                        <a:cubicBezTo>
                          <a:pt x="45" y="8"/>
                          <a:pt x="45" y="8"/>
                          <a:pt x="45" y="8"/>
                        </a:cubicBezTo>
                        <a:cubicBezTo>
                          <a:pt x="43" y="7"/>
                          <a:pt x="41" y="6"/>
                          <a:pt x="39" y="6"/>
                        </a:cubicBezTo>
                        <a:cubicBezTo>
                          <a:pt x="38" y="0"/>
                          <a:pt x="38" y="0"/>
                          <a:pt x="38" y="0"/>
                        </a:cubicBezTo>
                        <a:cubicBezTo>
                          <a:pt x="28" y="0"/>
                          <a:pt x="28" y="0"/>
                          <a:pt x="28" y="0"/>
                        </a:cubicBezTo>
                        <a:cubicBezTo>
                          <a:pt x="27" y="6"/>
                          <a:pt x="27" y="6"/>
                          <a:pt x="27" y="6"/>
                        </a:cubicBezTo>
                        <a:cubicBezTo>
                          <a:pt x="25" y="6"/>
                          <a:pt x="23" y="7"/>
                          <a:pt x="21" y="8"/>
                        </a:cubicBezTo>
                        <a:cubicBezTo>
                          <a:pt x="16" y="4"/>
                          <a:pt x="16" y="4"/>
                          <a:pt x="16" y="4"/>
                        </a:cubicBezTo>
                        <a:cubicBezTo>
                          <a:pt x="8" y="10"/>
                          <a:pt x="8" y="10"/>
                          <a:pt x="8" y="10"/>
                        </a:cubicBezTo>
                        <a:cubicBezTo>
                          <a:pt x="12" y="15"/>
                          <a:pt x="12" y="15"/>
                          <a:pt x="12" y="15"/>
                        </a:cubicBezTo>
                        <a:cubicBezTo>
                          <a:pt x="10" y="17"/>
                          <a:pt x="9" y="19"/>
                          <a:pt x="8" y="21"/>
                        </a:cubicBezTo>
                        <a:cubicBezTo>
                          <a:pt x="2" y="21"/>
                          <a:pt x="2" y="21"/>
                          <a:pt x="2" y="21"/>
                        </a:cubicBezTo>
                        <a:cubicBezTo>
                          <a:pt x="0" y="31"/>
                          <a:pt x="0" y="31"/>
                          <a:pt x="0" y="31"/>
                        </a:cubicBezTo>
                        <a:cubicBezTo>
                          <a:pt x="6" y="33"/>
                          <a:pt x="6" y="33"/>
                          <a:pt x="6" y="33"/>
                        </a:cubicBezTo>
                        <a:cubicBezTo>
                          <a:pt x="6" y="35"/>
                          <a:pt x="7" y="37"/>
                          <a:pt x="7" y="39"/>
                        </a:cubicBezTo>
                        <a:cubicBezTo>
                          <a:pt x="3" y="43"/>
                          <a:pt x="3" y="43"/>
                          <a:pt x="3" y="43"/>
                        </a:cubicBezTo>
                        <a:cubicBezTo>
                          <a:pt x="8" y="52"/>
                          <a:pt x="8" y="52"/>
                          <a:pt x="8" y="52"/>
                        </a:cubicBezTo>
                        <a:cubicBezTo>
                          <a:pt x="13" y="50"/>
                          <a:pt x="13" y="50"/>
                          <a:pt x="13" y="50"/>
                        </a:cubicBezTo>
                        <a:cubicBezTo>
                          <a:pt x="15" y="51"/>
                          <a:pt x="16" y="52"/>
                          <a:pt x="18" y="54"/>
                        </a:cubicBezTo>
                        <a:cubicBezTo>
                          <a:pt x="17" y="60"/>
                          <a:pt x="17" y="60"/>
                          <a:pt x="17" y="60"/>
                        </a:cubicBezTo>
                        <a:cubicBezTo>
                          <a:pt x="26" y="63"/>
                          <a:pt x="26" y="63"/>
                          <a:pt x="26" y="63"/>
                        </a:cubicBezTo>
                        <a:cubicBezTo>
                          <a:pt x="29" y="58"/>
                          <a:pt x="29" y="58"/>
                          <a:pt x="29" y="58"/>
                        </a:cubicBezTo>
                        <a:cubicBezTo>
                          <a:pt x="30" y="58"/>
                          <a:pt x="32" y="58"/>
                          <a:pt x="33" y="58"/>
                        </a:cubicBezTo>
                        <a:cubicBezTo>
                          <a:pt x="34" y="58"/>
                          <a:pt x="35" y="58"/>
                          <a:pt x="36" y="58"/>
                        </a:cubicBezTo>
                        <a:cubicBezTo>
                          <a:pt x="39" y="63"/>
                          <a:pt x="39" y="63"/>
                          <a:pt x="39" y="63"/>
                        </a:cubicBezTo>
                        <a:cubicBezTo>
                          <a:pt x="48" y="60"/>
                          <a:pt x="48" y="60"/>
                          <a:pt x="48" y="60"/>
                        </a:cubicBezTo>
                        <a:cubicBezTo>
                          <a:pt x="47" y="54"/>
                          <a:pt x="47" y="54"/>
                          <a:pt x="47" y="54"/>
                        </a:cubicBezTo>
                        <a:cubicBezTo>
                          <a:pt x="49" y="53"/>
                          <a:pt x="50" y="51"/>
                          <a:pt x="52" y="50"/>
                        </a:cubicBezTo>
                        <a:cubicBezTo>
                          <a:pt x="58" y="52"/>
                          <a:pt x="58" y="52"/>
                          <a:pt x="58" y="52"/>
                        </a:cubicBezTo>
                        <a:cubicBezTo>
                          <a:pt x="63" y="43"/>
                          <a:pt x="63" y="43"/>
                          <a:pt x="63" y="43"/>
                        </a:cubicBezTo>
                        <a:cubicBezTo>
                          <a:pt x="58" y="39"/>
                          <a:pt x="58" y="39"/>
                          <a:pt x="58" y="39"/>
                        </a:cubicBezTo>
                        <a:cubicBezTo>
                          <a:pt x="59" y="37"/>
                          <a:pt x="59" y="35"/>
                          <a:pt x="59" y="33"/>
                        </a:cubicBezTo>
                        <a:close/>
                        <a:moveTo>
                          <a:pt x="33" y="46"/>
                        </a:moveTo>
                        <a:cubicBezTo>
                          <a:pt x="25" y="46"/>
                          <a:pt x="18" y="40"/>
                          <a:pt x="18" y="32"/>
                        </a:cubicBezTo>
                        <a:cubicBezTo>
                          <a:pt x="18" y="23"/>
                          <a:pt x="25" y="17"/>
                          <a:pt x="33" y="17"/>
                        </a:cubicBezTo>
                        <a:cubicBezTo>
                          <a:pt x="41" y="17"/>
                          <a:pt x="47" y="23"/>
                          <a:pt x="47" y="32"/>
                        </a:cubicBezTo>
                        <a:cubicBezTo>
                          <a:pt x="47" y="40"/>
                          <a:pt x="41" y="46"/>
                          <a:pt x="33" y="46"/>
                        </a:cubicBez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177" name="Freeform 25"/>
                  <p:cNvSpPr>
                    <a:spLocks noEditPoints="1"/>
                  </p:cNvSpPr>
                  <p:nvPr/>
                </p:nvSpPr>
                <p:spPr bwMode="auto">
                  <a:xfrm>
                    <a:off x="4592069" y="1762424"/>
                    <a:ext cx="213561" cy="208352"/>
                  </a:xfrm>
                  <a:custGeom>
                    <a:avLst/>
                    <a:gdLst>
                      <a:gd name="T0" fmla="*/ 48 w 52"/>
                      <a:gd name="T1" fmla="*/ 27 h 51"/>
                      <a:gd name="T2" fmla="*/ 52 w 52"/>
                      <a:gd name="T3" fmla="*/ 25 h 51"/>
                      <a:gd name="T4" fmla="*/ 51 w 52"/>
                      <a:gd name="T5" fmla="*/ 17 h 51"/>
                      <a:gd name="T6" fmla="*/ 46 w 52"/>
                      <a:gd name="T7" fmla="*/ 17 h 51"/>
                      <a:gd name="T8" fmla="*/ 44 w 52"/>
                      <a:gd name="T9" fmla="*/ 13 h 51"/>
                      <a:gd name="T10" fmla="*/ 46 w 52"/>
                      <a:gd name="T11" fmla="*/ 8 h 51"/>
                      <a:gd name="T12" fmla="*/ 40 w 52"/>
                      <a:gd name="T13" fmla="*/ 3 h 51"/>
                      <a:gd name="T14" fmla="*/ 36 w 52"/>
                      <a:gd name="T15" fmla="*/ 6 h 51"/>
                      <a:gd name="T16" fmla="*/ 31 w 52"/>
                      <a:gd name="T17" fmla="*/ 5 h 51"/>
                      <a:gd name="T18" fmla="*/ 31 w 52"/>
                      <a:gd name="T19" fmla="*/ 0 h 51"/>
                      <a:gd name="T20" fmla="*/ 22 w 52"/>
                      <a:gd name="T21" fmla="*/ 0 h 51"/>
                      <a:gd name="T22" fmla="*/ 22 w 52"/>
                      <a:gd name="T23" fmla="*/ 4 h 51"/>
                      <a:gd name="T24" fmla="*/ 17 w 52"/>
                      <a:gd name="T25" fmla="*/ 6 h 51"/>
                      <a:gd name="T26" fmla="*/ 13 w 52"/>
                      <a:gd name="T27" fmla="*/ 3 h 51"/>
                      <a:gd name="T28" fmla="*/ 7 w 52"/>
                      <a:gd name="T29" fmla="*/ 8 h 51"/>
                      <a:gd name="T30" fmla="*/ 9 w 52"/>
                      <a:gd name="T31" fmla="*/ 12 h 51"/>
                      <a:gd name="T32" fmla="*/ 7 w 52"/>
                      <a:gd name="T33" fmla="*/ 17 h 51"/>
                      <a:gd name="T34" fmla="*/ 2 w 52"/>
                      <a:gd name="T35" fmla="*/ 17 h 51"/>
                      <a:gd name="T36" fmla="*/ 0 w 52"/>
                      <a:gd name="T37" fmla="*/ 25 h 51"/>
                      <a:gd name="T38" fmla="*/ 5 w 52"/>
                      <a:gd name="T39" fmla="*/ 26 h 51"/>
                      <a:gd name="T40" fmla="*/ 6 w 52"/>
                      <a:gd name="T41" fmla="*/ 31 h 51"/>
                      <a:gd name="T42" fmla="*/ 2 w 52"/>
                      <a:gd name="T43" fmla="*/ 35 h 51"/>
                      <a:gd name="T44" fmla="*/ 6 w 52"/>
                      <a:gd name="T45" fmla="*/ 42 h 51"/>
                      <a:gd name="T46" fmla="*/ 11 w 52"/>
                      <a:gd name="T47" fmla="*/ 40 h 51"/>
                      <a:gd name="T48" fmla="*/ 14 w 52"/>
                      <a:gd name="T49" fmla="*/ 43 h 51"/>
                      <a:gd name="T50" fmla="*/ 14 w 52"/>
                      <a:gd name="T51" fmla="*/ 48 h 51"/>
                      <a:gd name="T52" fmla="*/ 21 w 52"/>
                      <a:gd name="T53" fmla="*/ 51 h 51"/>
                      <a:gd name="T54" fmla="*/ 24 w 52"/>
                      <a:gd name="T55" fmla="*/ 47 h 51"/>
                      <a:gd name="T56" fmla="*/ 26 w 52"/>
                      <a:gd name="T57" fmla="*/ 47 h 51"/>
                      <a:gd name="T58" fmla="*/ 29 w 52"/>
                      <a:gd name="T59" fmla="*/ 47 h 51"/>
                      <a:gd name="T60" fmla="*/ 31 w 52"/>
                      <a:gd name="T61" fmla="*/ 51 h 51"/>
                      <a:gd name="T62" fmla="*/ 39 w 52"/>
                      <a:gd name="T63" fmla="*/ 48 h 51"/>
                      <a:gd name="T64" fmla="*/ 38 w 52"/>
                      <a:gd name="T65" fmla="*/ 43 h 51"/>
                      <a:gd name="T66" fmla="*/ 42 w 52"/>
                      <a:gd name="T67" fmla="*/ 40 h 51"/>
                      <a:gd name="T68" fmla="*/ 46 w 52"/>
                      <a:gd name="T69" fmla="*/ 42 h 51"/>
                      <a:gd name="T70" fmla="*/ 51 w 52"/>
                      <a:gd name="T71" fmla="*/ 35 h 51"/>
                      <a:gd name="T72" fmla="*/ 47 w 52"/>
                      <a:gd name="T73" fmla="*/ 32 h 51"/>
                      <a:gd name="T74" fmla="*/ 48 w 52"/>
                      <a:gd name="T75" fmla="*/ 27 h 51"/>
                      <a:gd name="T76" fmla="*/ 26 w 52"/>
                      <a:gd name="T77" fmla="*/ 42 h 51"/>
                      <a:gd name="T78" fmla="*/ 10 w 52"/>
                      <a:gd name="T79" fmla="*/ 25 h 51"/>
                      <a:gd name="T80" fmla="*/ 26 w 52"/>
                      <a:gd name="T81" fmla="*/ 9 h 51"/>
                      <a:gd name="T82" fmla="*/ 42 w 52"/>
                      <a:gd name="T83" fmla="*/ 25 h 51"/>
                      <a:gd name="T84" fmla="*/ 26 w 52"/>
                      <a:gd name="T85"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1">
                        <a:moveTo>
                          <a:pt x="48" y="27"/>
                        </a:moveTo>
                        <a:cubicBezTo>
                          <a:pt x="52" y="25"/>
                          <a:pt x="52" y="25"/>
                          <a:pt x="52" y="25"/>
                        </a:cubicBezTo>
                        <a:cubicBezTo>
                          <a:pt x="51" y="17"/>
                          <a:pt x="51" y="17"/>
                          <a:pt x="51" y="17"/>
                        </a:cubicBezTo>
                        <a:cubicBezTo>
                          <a:pt x="46" y="17"/>
                          <a:pt x="46" y="17"/>
                          <a:pt x="46" y="17"/>
                        </a:cubicBezTo>
                        <a:cubicBezTo>
                          <a:pt x="45" y="16"/>
                          <a:pt x="45" y="14"/>
                          <a:pt x="44" y="13"/>
                        </a:cubicBezTo>
                        <a:cubicBezTo>
                          <a:pt x="46" y="8"/>
                          <a:pt x="46" y="8"/>
                          <a:pt x="46" y="8"/>
                        </a:cubicBezTo>
                        <a:cubicBezTo>
                          <a:pt x="40" y="3"/>
                          <a:pt x="40" y="3"/>
                          <a:pt x="40" y="3"/>
                        </a:cubicBezTo>
                        <a:cubicBezTo>
                          <a:pt x="36" y="6"/>
                          <a:pt x="36" y="6"/>
                          <a:pt x="36" y="6"/>
                        </a:cubicBezTo>
                        <a:cubicBezTo>
                          <a:pt x="35" y="6"/>
                          <a:pt x="33" y="5"/>
                          <a:pt x="31" y="5"/>
                        </a:cubicBezTo>
                        <a:cubicBezTo>
                          <a:pt x="31" y="0"/>
                          <a:pt x="31" y="0"/>
                          <a:pt x="31" y="0"/>
                        </a:cubicBezTo>
                        <a:cubicBezTo>
                          <a:pt x="22" y="0"/>
                          <a:pt x="22" y="0"/>
                          <a:pt x="22" y="0"/>
                        </a:cubicBezTo>
                        <a:cubicBezTo>
                          <a:pt x="22" y="4"/>
                          <a:pt x="22" y="4"/>
                          <a:pt x="22" y="4"/>
                        </a:cubicBezTo>
                        <a:cubicBezTo>
                          <a:pt x="20" y="5"/>
                          <a:pt x="18" y="5"/>
                          <a:pt x="17" y="6"/>
                        </a:cubicBezTo>
                        <a:cubicBezTo>
                          <a:pt x="13" y="3"/>
                          <a:pt x="13" y="3"/>
                          <a:pt x="13" y="3"/>
                        </a:cubicBezTo>
                        <a:cubicBezTo>
                          <a:pt x="7" y="8"/>
                          <a:pt x="7" y="8"/>
                          <a:pt x="7" y="8"/>
                        </a:cubicBezTo>
                        <a:cubicBezTo>
                          <a:pt x="9" y="12"/>
                          <a:pt x="9" y="12"/>
                          <a:pt x="9" y="12"/>
                        </a:cubicBezTo>
                        <a:cubicBezTo>
                          <a:pt x="8" y="14"/>
                          <a:pt x="7" y="15"/>
                          <a:pt x="7" y="17"/>
                        </a:cubicBezTo>
                        <a:cubicBezTo>
                          <a:pt x="2" y="17"/>
                          <a:pt x="2" y="17"/>
                          <a:pt x="2" y="17"/>
                        </a:cubicBezTo>
                        <a:cubicBezTo>
                          <a:pt x="0" y="25"/>
                          <a:pt x="0" y="25"/>
                          <a:pt x="0" y="25"/>
                        </a:cubicBezTo>
                        <a:cubicBezTo>
                          <a:pt x="5" y="26"/>
                          <a:pt x="5" y="26"/>
                          <a:pt x="5" y="26"/>
                        </a:cubicBezTo>
                        <a:cubicBezTo>
                          <a:pt x="5" y="28"/>
                          <a:pt x="5" y="30"/>
                          <a:pt x="6" y="31"/>
                        </a:cubicBezTo>
                        <a:cubicBezTo>
                          <a:pt x="2" y="35"/>
                          <a:pt x="2" y="35"/>
                          <a:pt x="2" y="35"/>
                        </a:cubicBezTo>
                        <a:cubicBezTo>
                          <a:pt x="6" y="42"/>
                          <a:pt x="6" y="42"/>
                          <a:pt x="6" y="42"/>
                        </a:cubicBezTo>
                        <a:cubicBezTo>
                          <a:pt x="11" y="40"/>
                          <a:pt x="11" y="40"/>
                          <a:pt x="11" y="40"/>
                        </a:cubicBezTo>
                        <a:cubicBezTo>
                          <a:pt x="12" y="41"/>
                          <a:pt x="13" y="42"/>
                          <a:pt x="14" y="43"/>
                        </a:cubicBezTo>
                        <a:cubicBezTo>
                          <a:pt x="14" y="48"/>
                          <a:pt x="14" y="48"/>
                          <a:pt x="14" y="48"/>
                        </a:cubicBezTo>
                        <a:cubicBezTo>
                          <a:pt x="21" y="51"/>
                          <a:pt x="21" y="51"/>
                          <a:pt x="21" y="51"/>
                        </a:cubicBezTo>
                        <a:cubicBezTo>
                          <a:pt x="24" y="47"/>
                          <a:pt x="24" y="47"/>
                          <a:pt x="24" y="47"/>
                        </a:cubicBezTo>
                        <a:cubicBezTo>
                          <a:pt x="25" y="47"/>
                          <a:pt x="25" y="47"/>
                          <a:pt x="26" y="47"/>
                        </a:cubicBezTo>
                        <a:cubicBezTo>
                          <a:pt x="27" y="47"/>
                          <a:pt x="28" y="47"/>
                          <a:pt x="29" y="47"/>
                        </a:cubicBezTo>
                        <a:cubicBezTo>
                          <a:pt x="31" y="51"/>
                          <a:pt x="31" y="51"/>
                          <a:pt x="31" y="51"/>
                        </a:cubicBezTo>
                        <a:cubicBezTo>
                          <a:pt x="39" y="48"/>
                          <a:pt x="39" y="48"/>
                          <a:pt x="39" y="48"/>
                        </a:cubicBezTo>
                        <a:cubicBezTo>
                          <a:pt x="38" y="43"/>
                          <a:pt x="38" y="43"/>
                          <a:pt x="38" y="43"/>
                        </a:cubicBezTo>
                        <a:cubicBezTo>
                          <a:pt x="39" y="43"/>
                          <a:pt x="41" y="41"/>
                          <a:pt x="42" y="40"/>
                        </a:cubicBezTo>
                        <a:cubicBezTo>
                          <a:pt x="46" y="42"/>
                          <a:pt x="46" y="42"/>
                          <a:pt x="46" y="42"/>
                        </a:cubicBezTo>
                        <a:cubicBezTo>
                          <a:pt x="51" y="35"/>
                          <a:pt x="51" y="35"/>
                          <a:pt x="51" y="35"/>
                        </a:cubicBezTo>
                        <a:cubicBezTo>
                          <a:pt x="47" y="32"/>
                          <a:pt x="47" y="32"/>
                          <a:pt x="47" y="32"/>
                        </a:cubicBezTo>
                        <a:cubicBezTo>
                          <a:pt x="47" y="30"/>
                          <a:pt x="48" y="29"/>
                          <a:pt x="48" y="27"/>
                        </a:cubicBezTo>
                        <a:close/>
                        <a:moveTo>
                          <a:pt x="26" y="42"/>
                        </a:moveTo>
                        <a:cubicBezTo>
                          <a:pt x="17" y="42"/>
                          <a:pt x="10" y="34"/>
                          <a:pt x="10" y="25"/>
                        </a:cubicBezTo>
                        <a:cubicBezTo>
                          <a:pt x="10" y="16"/>
                          <a:pt x="17" y="9"/>
                          <a:pt x="26" y="9"/>
                        </a:cubicBezTo>
                        <a:cubicBezTo>
                          <a:pt x="35" y="9"/>
                          <a:pt x="42" y="16"/>
                          <a:pt x="42" y="25"/>
                        </a:cubicBezTo>
                        <a:cubicBezTo>
                          <a:pt x="42" y="34"/>
                          <a:pt x="35" y="42"/>
                          <a:pt x="26" y="42"/>
                        </a:cubicBez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sp>
                <p:nvSpPr>
                  <p:cNvPr id="178" name="Freeform 26"/>
                  <p:cNvSpPr>
                    <a:spLocks noEditPoints="1"/>
                  </p:cNvSpPr>
                  <p:nvPr/>
                </p:nvSpPr>
                <p:spPr bwMode="auto">
                  <a:xfrm>
                    <a:off x="4574706" y="1618313"/>
                    <a:ext cx="144111" cy="144111"/>
                  </a:xfrm>
                  <a:custGeom>
                    <a:avLst/>
                    <a:gdLst>
                      <a:gd name="T0" fmla="*/ 26 w 35"/>
                      <a:gd name="T1" fmla="*/ 29 h 35"/>
                      <a:gd name="T2" fmla="*/ 29 w 35"/>
                      <a:gd name="T3" fmla="*/ 31 h 35"/>
                      <a:gd name="T4" fmla="*/ 32 w 35"/>
                      <a:gd name="T5" fmla="*/ 27 h 35"/>
                      <a:gd name="T6" fmla="*/ 30 w 35"/>
                      <a:gd name="T7" fmla="*/ 24 h 35"/>
                      <a:gd name="T8" fmla="*/ 32 w 35"/>
                      <a:gd name="T9" fmla="*/ 21 h 35"/>
                      <a:gd name="T10" fmla="*/ 35 w 35"/>
                      <a:gd name="T11" fmla="*/ 21 h 35"/>
                      <a:gd name="T12" fmla="*/ 35 w 35"/>
                      <a:gd name="T13" fmla="*/ 15 h 35"/>
                      <a:gd name="T14" fmla="*/ 32 w 35"/>
                      <a:gd name="T15" fmla="*/ 15 h 35"/>
                      <a:gd name="T16" fmla="*/ 31 w 35"/>
                      <a:gd name="T17" fmla="*/ 11 h 35"/>
                      <a:gd name="T18" fmla="*/ 33 w 35"/>
                      <a:gd name="T19" fmla="*/ 9 h 35"/>
                      <a:gd name="T20" fmla="*/ 30 w 35"/>
                      <a:gd name="T21" fmla="*/ 5 h 35"/>
                      <a:gd name="T22" fmla="*/ 27 w 35"/>
                      <a:gd name="T23" fmla="*/ 6 h 35"/>
                      <a:gd name="T24" fmla="*/ 24 w 35"/>
                      <a:gd name="T25" fmla="*/ 4 h 35"/>
                      <a:gd name="T26" fmla="*/ 24 w 35"/>
                      <a:gd name="T27" fmla="*/ 1 h 35"/>
                      <a:gd name="T28" fmla="*/ 19 w 35"/>
                      <a:gd name="T29" fmla="*/ 0 h 35"/>
                      <a:gd name="T30" fmla="*/ 17 w 35"/>
                      <a:gd name="T31" fmla="*/ 3 h 35"/>
                      <a:gd name="T32" fmla="*/ 14 w 35"/>
                      <a:gd name="T33" fmla="*/ 3 h 35"/>
                      <a:gd name="T34" fmla="*/ 12 w 35"/>
                      <a:gd name="T35" fmla="*/ 1 h 35"/>
                      <a:gd name="T36" fmla="*/ 7 w 35"/>
                      <a:gd name="T37" fmla="*/ 3 h 35"/>
                      <a:gd name="T38" fmla="*/ 8 w 35"/>
                      <a:gd name="T39" fmla="*/ 7 h 35"/>
                      <a:gd name="T40" fmla="*/ 6 w 35"/>
                      <a:gd name="T41" fmla="*/ 9 h 35"/>
                      <a:gd name="T42" fmla="*/ 3 w 35"/>
                      <a:gd name="T43" fmla="*/ 8 h 35"/>
                      <a:gd name="T44" fmla="*/ 1 w 35"/>
                      <a:gd name="T45" fmla="*/ 14 h 35"/>
                      <a:gd name="T46" fmla="*/ 3 w 35"/>
                      <a:gd name="T47" fmla="*/ 15 h 35"/>
                      <a:gd name="T48" fmla="*/ 3 w 35"/>
                      <a:gd name="T49" fmla="*/ 19 h 35"/>
                      <a:gd name="T50" fmla="*/ 0 w 35"/>
                      <a:gd name="T51" fmla="*/ 20 h 35"/>
                      <a:gd name="T52" fmla="*/ 2 w 35"/>
                      <a:gd name="T53" fmla="*/ 25 h 35"/>
                      <a:gd name="T54" fmla="*/ 5 w 35"/>
                      <a:gd name="T55" fmla="*/ 25 h 35"/>
                      <a:gd name="T56" fmla="*/ 6 w 35"/>
                      <a:gd name="T57" fmla="*/ 26 h 35"/>
                      <a:gd name="T58" fmla="*/ 7 w 35"/>
                      <a:gd name="T59" fmla="*/ 28 h 35"/>
                      <a:gd name="T60" fmla="*/ 6 w 35"/>
                      <a:gd name="T61" fmla="*/ 31 h 35"/>
                      <a:gd name="T62" fmla="*/ 11 w 35"/>
                      <a:gd name="T63" fmla="*/ 34 h 35"/>
                      <a:gd name="T64" fmla="*/ 13 w 35"/>
                      <a:gd name="T65" fmla="*/ 31 h 35"/>
                      <a:gd name="T66" fmla="*/ 16 w 35"/>
                      <a:gd name="T67" fmla="*/ 32 h 35"/>
                      <a:gd name="T68" fmla="*/ 17 w 35"/>
                      <a:gd name="T69" fmla="*/ 35 h 35"/>
                      <a:gd name="T70" fmla="*/ 23 w 35"/>
                      <a:gd name="T71" fmla="*/ 34 h 35"/>
                      <a:gd name="T72" fmla="*/ 23 w 35"/>
                      <a:gd name="T73" fmla="*/ 31 h 35"/>
                      <a:gd name="T74" fmla="*/ 26 w 35"/>
                      <a:gd name="T75" fmla="*/ 29 h 35"/>
                      <a:gd name="T76" fmla="*/ 9 w 35"/>
                      <a:gd name="T77" fmla="*/ 24 h 35"/>
                      <a:gd name="T78" fmla="*/ 11 w 35"/>
                      <a:gd name="T79" fmla="*/ 9 h 35"/>
                      <a:gd name="T80" fmla="*/ 26 w 35"/>
                      <a:gd name="T81" fmla="*/ 11 h 35"/>
                      <a:gd name="T82" fmla="*/ 24 w 35"/>
                      <a:gd name="T83" fmla="*/ 26 h 35"/>
                      <a:gd name="T84" fmla="*/ 9 w 35"/>
                      <a:gd name="T85"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5">
                        <a:moveTo>
                          <a:pt x="26" y="29"/>
                        </a:moveTo>
                        <a:cubicBezTo>
                          <a:pt x="29" y="31"/>
                          <a:pt x="29" y="31"/>
                          <a:pt x="29" y="31"/>
                        </a:cubicBezTo>
                        <a:cubicBezTo>
                          <a:pt x="32" y="27"/>
                          <a:pt x="32" y="27"/>
                          <a:pt x="32" y="27"/>
                        </a:cubicBezTo>
                        <a:cubicBezTo>
                          <a:pt x="30" y="24"/>
                          <a:pt x="30" y="24"/>
                          <a:pt x="30" y="24"/>
                        </a:cubicBezTo>
                        <a:cubicBezTo>
                          <a:pt x="31" y="23"/>
                          <a:pt x="31" y="22"/>
                          <a:pt x="32" y="21"/>
                        </a:cubicBezTo>
                        <a:cubicBezTo>
                          <a:pt x="35" y="21"/>
                          <a:pt x="35" y="21"/>
                          <a:pt x="35" y="21"/>
                        </a:cubicBezTo>
                        <a:cubicBezTo>
                          <a:pt x="35" y="15"/>
                          <a:pt x="35" y="15"/>
                          <a:pt x="35" y="15"/>
                        </a:cubicBezTo>
                        <a:cubicBezTo>
                          <a:pt x="32" y="15"/>
                          <a:pt x="32" y="15"/>
                          <a:pt x="32" y="15"/>
                        </a:cubicBezTo>
                        <a:cubicBezTo>
                          <a:pt x="32" y="14"/>
                          <a:pt x="31" y="12"/>
                          <a:pt x="31" y="11"/>
                        </a:cubicBezTo>
                        <a:cubicBezTo>
                          <a:pt x="33" y="9"/>
                          <a:pt x="33" y="9"/>
                          <a:pt x="33" y="9"/>
                        </a:cubicBezTo>
                        <a:cubicBezTo>
                          <a:pt x="30" y="5"/>
                          <a:pt x="30" y="5"/>
                          <a:pt x="30" y="5"/>
                        </a:cubicBezTo>
                        <a:cubicBezTo>
                          <a:pt x="27" y="6"/>
                          <a:pt x="27" y="6"/>
                          <a:pt x="27" y="6"/>
                        </a:cubicBezTo>
                        <a:cubicBezTo>
                          <a:pt x="26" y="5"/>
                          <a:pt x="25" y="5"/>
                          <a:pt x="24" y="4"/>
                        </a:cubicBezTo>
                        <a:cubicBezTo>
                          <a:pt x="24" y="1"/>
                          <a:pt x="24" y="1"/>
                          <a:pt x="24" y="1"/>
                        </a:cubicBezTo>
                        <a:cubicBezTo>
                          <a:pt x="19" y="0"/>
                          <a:pt x="19" y="0"/>
                          <a:pt x="19" y="0"/>
                        </a:cubicBezTo>
                        <a:cubicBezTo>
                          <a:pt x="17" y="3"/>
                          <a:pt x="17" y="3"/>
                          <a:pt x="17" y="3"/>
                        </a:cubicBezTo>
                        <a:cubicBezTo>
                          <a:pt x="16" y="3"/>
                          <a:pt x="15" y="3"/>
                          <a:pt x="14" y="3"/>
                        </a:cubicBezTo>
                        <a:cubicBezTo>
                          <a:pt x="12" y="1"/>
                          <a:pt x="12" y="1"/>
                          <a:pt x="12" y="1"/>
                        </a:cubicBezTo>
                        <a:cubicBezTo>
                          <a:pt x="7" y="3"/>
                          <a:pt x="7" y="3"/>
                          <a:pt x="7" y="3"/>
                        </a:cubicBezTo>
                        <a:cubicBezTo>
                          <a:pt x="8" y="7"/>
                          <a:pt x="8" y="7"/>
                          <a:pt x="8" y="7"/>
                        </a:cubicBezTo>
                        <a:cubicBezTo>
                          <a:pt x="7" y="7"/>
                          <a:pt x="7" y="8"/>
                          <a:pt x="6" y="9"/>
                        </a:cubicBezTo>
                        <a:cubicBezTo>
                          <a:pt x="3" y="8"/>
                          <a:pt x="3" y="8"/>
                          <a:pt x="3" y="8"/>
                        </a:cubicBezTo>
                        <a:cubicBezTo>
                          <a:pt x="1" y="14"/>
                          <a:pt x="1" y="14"/>
                          <a:pt x="1" y="14"/>
                        </a:cubicBezTo>
                        <a:cubicBezTo>
                          <a:pt x="3" y="15"/>
                          <a:pt x="3" y="15"/>
                          <a:pt x="3" y="15"/>
                        </a:cubicBezTo>
                        <a:cubicBezTo>
                          <a:pt x="3" y="16"/>
                          <a:pt x="3" y="17"/>
                          <a:pt x="3" y="19"/>
                        </a:cubicBezTo>
                        <a:cubicBezTo>
                          <a:pt x="0" y="20"/>
                          <a:pt x="0" y="20"/>
                          <a:pt x="0" y="20"/>
                        </a:cubicBezTo>
                        <a:cubicBezTo>
                          <a:pt x="2" y="25"/>
                          <a:pt x="2" y="25"/>
                          <a:pt x="2" y="25"/>
                        </a:cubicBezTo>
                        <a:cubicBezTo>
                          <a:pt x="5" y="25"/>
                          <a:pt x="5" y="25"/>
                          <a:pt x="5" y="25"/>
                        </a:cubicBezTo>
                        <a:cubicBezTo>
                          <a:pt x="6" y="25"/>
                          <a:pt x="6" y="26"/>
                          <a:pt x="6" y="26"/>
                        </a:cubicBezTo>
                        <a:cubicBezTo>
                          <a:pt x="7" y="27"/>
                          <a:pt x="7" y="27"/>
                          <a:pt x="7" y="28"/>
                        </a:cubicBezTo>
                        <a:cubicBezTo>
                          <a:pt x="6" y="31"/>
                          <a:pt x="6" y="31"/>
                          <a:pt x="6" y="31"/>
                        </a:cubicBezTo>
                        <a:cubicBezTo>
                          <a:pt x="11" y="34"/>
                          <a:pt x="11" y="34"/>
                          <a:pt x="11" y="34"/>
                        </a:cubicBezTo>
                        <a:cubicBezTo>
                          <a:pt x="13" y="31"/>
                          <a:pt x="13" y="31"/>
                          <a:pt x="13" y="31"/>
                        </a:cubicBezTo>
                        <a:cubicBezTo>
                          <a:pt x="14" y="31"/>
                          <a:pt x="15" y="32"/>
                          <a:pt x="16" y="32"/>
                        </a:cubicBezTo>
                        <a:cubicBezTo>
                          <a:pt x="17" y="35"/>
                          <a:pt x="17" y="35"/>
                          <a:pt x="17" y="35"/>
                        </a:cubicBezTo>
                        <a:cubicBezTo>
                          <a:pt x="23" y="34"/>
                          <a:pt x="23" y="34"/>
                          <a:pt x="23" y="34"/>
                        </a:cubicBezTo>
                        <a:cubicBezTo>
                          <a:pt x="23" y="31"/>
                          <a:pt x="23" y="31"/>
                          <a:pt x="23" y="31"/>
                        </a:cubicBezTo>
                        <a:cubicBezTo>
                          <a:pt x="24" y="30"/>
                          <a:pt x="25" y="30"/>
                          <a:pt x="26" y="29"/>
                        </a:cubicBezTo>
                        <a:close/>
                        <a:moveTo>
                          <a:pt x="9" y="24"/>
                        </a:moveTo>
                        <a:cubicBezTo>
                          <a:pt x="5" y="20"/>
                          <a:pt x="6" y="13"/>
                          <a:pt x="11" y="9"/>
                        </a:cubicBezTo>
                        <a:cubicBezTo>
                          <a:pt x="16" y="5"/>
                          <a:pt x="22" y="6"/>
                          <a:pt x="26" y="11"/>
                        </a:cubicBezTo>
                        <a:cubicBezTo>
                          <a:pt x="30" y="15"/>
                          <a:pt x="29" y="22"/>
                          <a:pt x="24" y="26"/>
                        </a:cubicBezTo>
                        <a:cubicBezTo>
                          <a:pt x="20" y="30"/>
                          <a:pt x="13" y="29"/>
                          <a:pt x="9" y="24"/>
                        </a:cubicBezTo>
                        <a:close/>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bg1"/>
                      </a:solidFill>
                    </a:endParaRPr>
                  </a:p>
                </p:txBody>
              </p:sp>
            </p:grpSp>
            <p:grpSp>
              <p:nvGrpSpPr>
                <p:cNvPr id="172" name="组合 13"/>
                <p:cNvGrpSpPr/>
                <p:nvPr/>
              </p:nvGrpSpPr>
              <p:grpSpPr>
                <a:xfrm>
                  <a:off x="10297528" y="5109407"/>
                  <a:ext cx="322946" cy="434067"/>
                  <a:chOff x="4223209" y="5314160"/>
                  <a:chExt cx="322946" cy="434067"/>
                </a:xfrm>
              </p:grpSpPr>
              <p:sp>
                <p:nvSpPr>
                  <p:cNvPr id="173" name="Freeform 27"/>
                  <p:cNvSpPr/>
                  <p:nvPr/>
                </p:nvSpPr>
                <p:spPr bwMode="auto">
                  <a:xfrm>
                    <a:off x="4223209" y="5498204"/>
                    <a:ext cx="81605" cy="250023"/>
                  </a:xfrm>
                  <a:custGeom>
                    <a:avLst/>
                    <a:gdLst>
                      <a:gd name="T0" fmla="*/ 20 w 20"/>
                      <a:gd name="T1" fmla="*/ 53 h 61"/>
                      <a:gd name="T2" fmla="*/ 11 w 20"/>
                      <a:gd name="T3" fmla="*/ 61 h 61"/>
                      <a:gd name="T4" fmla="*/ 9 w 20"/>
                      <a:gd name="T5" fmla="*/ 61 h 61"/>
                      <a:gd name="T6" fmla="*/ 0 w 20"/>
                      <a:gd name="T7" fmla="*/ 53 h 61"/>
                      <a:gd name="T8" fmla="*/ 0 w 20"/>
                      <a:gd name="T9" fmla="*/ 8 h 61"/>
                      <a:gd name="T10" fmla="*/ 9 w 20"/>
                      <a:gd name="T11" fmla="*/ 0 h 61"/>
                      <a:gd name="T12" fmla="*/ 11 w 20"/>
                      <a:gd name="T13" fmla="*/ 0 h 61"/>
                      <a:gd name="T14" fmla="*/ 20 w 20"/>
                      <a:gd name="T15" fmla="*/ 8 h 61"/>
                      <a:gd name="T16" fmla="*/ 20 w 20"/>
                      <a:gd name="T17"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61">
                        <a:moveTo>
                          <a:pt x="20" y="53"/>
                        </a:moveTo>
                        <a:cubicBezTo>
                          <a:pt x="20" y="57"/>
                          <a:pt x="16" y="61"/>
                          <a:pt x="11" y="61"/>
                        </a:cubicBezTo>
                        <a:cubicBezTo>
                          <a:pt x="9" y="61"/>
                          <a:pt x="9" y="61"/>
                          <a:pt x="9" y="61"/>
                        </a:cubicBezTo>
                        <a:cubicBezTo>
                          <a:pt x="4" y="61"/>
                          <a:pt x="0" y="57"/>
                          <a:pt x="0" y="53"/>
                        </a:cubicBezTo>
                        <a:cubicBezTo>
                          <a:pt x="0" y="8"/>
                          <a:pt x="0" y="8"/>
                          <a:pt x="0" y="8"/>
                        </a:cubicBezTo>
                        <a:cubicBezTo>
                          <a:pt x="0" y="3"/>
                          <a:pt x="4" y="0"/>
                          <a:pt x="9" y="0"/>
                        </a:cubicBezTo>
                        <a:cubicBezTo>
                          <a:pt x="11" y="0"/>
                          <a:pt x="11" y="0"/>
                          <a:pt x="11" y="0"/>
                        </a:cubicBezTo>
                        <a:cubicBezTo>
                          <a:pt x="16" y="0"/>
                          <a:pt x="20" y="3"/>
                          <a:pt x="20" y="8"/>
                        </a:cubicBezTo>
                        <a:lnTo>
                          <a:pt x="20" y="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174" name="Freeform 28"/>
                  <p:cNvSpPr/>
                  <p:nvPr/>
                </p:nvSpPr>
                <p:spPr bwMode="auto">
                  <a:xfrm>
                    <a:off x="4341275" y="5314160"/>
                    <a:ext cx="81605" cy="434067"/>
                  </a:xfrm>
                  <a:custGeom>
                    <a:avLst/>
                    <a:gdLst>
                      <a:gd name="T0" fmla="*/ 20 w 20"/>
                      <a:gd name="T1" fmla="*/ 97 h 106"/>
                      <a:gd name="T2" fmla="*/ 12 w 20"/>
                      <a:gd name="T3" fmla="*/ 106 h 106"/>
                      <a:gd name="T4" fmla="*/ 9 w 20"/>
                      <a:gd name="T5" fmla="*/ 106 h 106"/>
                      <a:gd name="T6" fmla="*/ 0 w 20"/>
                      <a:gd name="T7" fmla="*/ 97 h 106"/>
                      <a:gd name="T8" fmla="*/ 0 w 20"/>
                      <a:gd name="T9" fmla="*/ 9 h 106"/>
                      <a:gd name="T10" fmla="*/ 9 w 20"/>
                      <a:gd name="T11" fmla="*/ 0 h 106"/>
                      <a:gd name="T12" fmla="*/ 12 w 20"/>
                      <a:gd name="T13" fmla="*/ 0 h 106"/>
                      <a:gd name="T14" fmla="*/ 20 w 20"/>
                      <a:gd name="T15" fmla="*/ 9 h 106"/>
                      <a:gd name="T16" fmla="*/ 20 w 20"/>
                      <a:gd name="T17" fmla="*/ 9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06">
                        <a:moveTo>
                          <a:pt x="20" y="97"/>
                        </a:moveTo>
                        <a:cubicBezTo>
                          <a:pt x="20" y="102"/>
                          <a:pt x="16" y="106"/>
                          <a:pt x="12" y="106"/>
                        </a:cubicBezTo>
                        <a:cubicBezTo>
                          <a:pt x="9" y="106"/>
                          <a:pt x="9" y="106"/>
                          <a:pt x="9" y="106"/>
                        </a:cubicBezTo>
                        <a:cubicBezTo>
                          <a:pt x="4" y="106"/>
                          <a:pt x="0" y="102"/>
                          <a:pt x="0" y="97"/>
                        </a:cubicBezTo>
                        <a:cubicBezTo>
                          <a:pt x="0" y="9"/>
                          <a:pt x="0" y="9"/>
                          <a:pt x="0" y="9"/>
                        </a:cubicBezTo>
                        <a:cubicBezTo>
                          <a:pt x="0" y="4"/>
                          <a:pt x="4" y="0"/>
                          <a:pt x="9" y="0"/>
                        </a:cubicBezTo>
                        <a:cubicBezTo>
                          <a:pt x="12" y="0"/>
                          <a:pt x="12" y="0"/>
                          <a:pt x="12" y="0"/>
                        </a:cubicBezTo>
                        <a:cubicBezTo>
                          <a:pt x="16" y="0"/>
                          <a:pt x="20" y="4"/>
                          <a:pt x="20" y="9"/>
                        </a:cubicBezTo>
                        <a:lnTo>
                          <a:pt x="20" y="9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175" name="Freeform 29"/>
                  <p:cNvSpPr/>
                  <p:nvPr/>
                </p:nvSpPr>
                <p:spPr bwMode="auto">
                  <a:xfrm>
                    <a:off x="4461077" y="5411391"/>
                    <a:ext cx="85078" cy="336836"/>
                  </a:xfrm>
                  <a:custGeom>
                    <a:avLst/>
                    <a:gdLst>
                      <a:gd name="T0" fmla="*/ 21 w 21"/>
                      <a:gd name="T1" fmla="*/ 73 h 82"/>
                      <a:gd name="T2" fmla="*/ 12 w 21"/>
                      <a:gd name="T3" fmla="*/ 82 h 82"/>
                      <a:gd name="T4" fmla="*/ 9 w 21"/>
                      <a:gd name="T5" fmla="*/ 82 h 82"/>
                      <a:gd name="T6" fmla="*/ 0 w 21"/>
                      <a:gd name="T7" fmla="*/ 73 h 82"/>
                      <a:gd name="T8" fmla="*/ 0 w 21"/>
                      <a:gd name="T9" fmla="*/ 8 h 82"/>
                      <a:gd name="T10" fmla="*/ 9 w 21"/>
                      <a:gd name="T11" fmla="*/ 0 h 82"/>
                      <a:gd name="T12" fmla="*/ 12 w 21"/>
                      <a:gd name="T13" fmla="*/ 0 h 82"/>
                      <a:gd name="T14" fmla="*/ 21 w 21"/>
                      <a:gd name="T15" fmla="*/ 8 h 82"/>
                      <a:gd name="T16" fmla="*/ 21 w 21"/>
                      <a:gd name="T17" fmla="*/ 7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2">
                        <a:moveTo>
                          <a:pt x="21" y="73"/>
                        </a:moveTo>
                        <a:cubicBezTo>
                          <a:pt x="21" y="78"/>
                          <a:pt x="17" y="82"/>
                          <a:pt x="12" y="82"/>
                        </a:cubicBezTo>
                        <a:cubicBezTo>
                          <a:pt x="9" y="82"/>
                          <a:pt x="9" y="82"/>
                          <a:pt x="9" y="82"/>
                        </a:cubicBezTo>
                        <a:cubicBezTo>
                          <a:pt x="4" y="82"/>
                          <a:pt x="0" y="78"/>
                          <a:pt x="0" y="73"/>
                        </a:cubicBezTo>
                        <a:cubicBezTo>
                          <a:pt x="0" y="8"/>
                          <a:pt x="0" y="8"/>
                          <a:pt x="0" y="8"/>
                        </a:cubicBezTo>
                        <a:cubicBezTo>
                          <a:pt x="0" y="4"/>
                          <a:pt x="4" y="0"/>
                          <a:pt x="9" y="0"/>
                        </a:cubicBezTo>
                        <a:cubicBezTo>
                          <a:pt x="12" y="0"/>
                          <a:pt x="12" y="0"/>
                          <a:pt x="12" y="0"/>
                        </a:cubicBezTo>
                        <a:cubicBezTo>
                          <a:pt x="17" y="0"/>
                          <a:pt x="21" y="4"/>
                          <a:pt x="21" y="8"/>
                        </a:cubicBezTo>
                        <a:lnTo>
                          <a:pt x="21" y="7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grpSp>
          </p:grpSp>
          <p:sp>
            <p:nvSpPr>
              <p:cNvPr id="169" name="TextBox 168"/>
              <p:cNvSpPr txBox="1"/>
              <p:nvPr/>
            </p:nvSpPr>
            <p:spPr>
              <a:xfrm>
                <a:off x="10264534" y="3232105"/>
                <a:ext cx="393927" cy="507192"/>
              </a:xfrm>
              <a:prstGeom prst="rect">
                <a:avLst/>
              </a:prstGeom>
              <a:noFill/>
            </p:spPr>
            <p:txBody>
              <a:bodyPr wrap="none" rtlCol="0">
                <a:spAutoFit/>
              </a:bodyPr>
              <a:lstStyle/>
              <a:p>
                <a:r>
                  <a:rPr lang="en-US" altLang="zh-CN" sz="3335" dirty="0">
                    <a:solidFill>
                      <a:schemeClr val="bg1"/>
                    </a:solidFill>
                    <a:latin typeface="+mj-lt"/>
                  </a:rPr>
                  <a:t>3</a:t>
                </a:r>
                <a:endParaRPr lang="zh-CN" altLang="en-US" sz="3335" dirty="0">
                  <a:solidFill>
                    <a:schemeClr val="bg1"/>
                  </a:solidFill>
                  <a:latin typeface="+mj-lt"/>
                </a:endParaRPr>
              </a:p>
            </p:txBody>
          </p:sp>
        </p:grpSp>
        <p:grpSp>
          <p:nvGrpSpPr>
            <p:cNvPr id="162" name="组合 63"/>
            <p:cNvGrpSpPr/>
            <p:nvPr/>
          </p:nvGrpSpPr>
          <p:grpSpPr>
            <a:xfrm>
              <a:off x="9192213" y="4392215"/>
              <a:ext cx="917383" cy="685902"/>
              <a:chOff x="3343616" y="4248199"/>
              <a:chExt cx="917383" cy="685902"/>
            </a:xfrm>
          </p:grpSpPr>
          <p:sp>
            <p:nvSpPr>
              <p:cNvPr id="166" name="TextBox 165"/>
              <p:cNvSpPr txBox="1"/>
              <p:nvPr/>
            </p:nvSpPr>
            <p:spPr>
              <a:xfrm>
                <a:off x="3343616" y="4248199"/>
                <a:ext cx="823119"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167" name="TextBox 166"/>
              <p:cNvSpPr txBox="1"/>
              <p:nvPr/>
            </p:nvSpPr>
            <p:spPr>
              <a:xfrm>
                <a:off x="3346553" y="4536786"/>
                <a:ext cx="914446"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nvGrpSpPr>
            <p:cNvPr id="163" name="组合 230"/>
            <p:cNvGrpSpPr/>
            <p:nvPr/>
          </p:nvGrpSpPr>
          <p:grpSpPr>
            <a:xfrm>
              <a:off x="9132217" y="1886449"/>
              <a:ext cx="977380" cy="824341"/>
              <a:chOff x="1919780" y="1964106"/>
              <a:chExt cx="977380" cy="824341"/>
            </a:xfrm>
          </p:grpSpPr>
          <p:sp>
            <p:nvSpPr>
              <p:cNvPr id="164" name="TextBox 163"/>
              <p:cNvSpPr txBox="1"/>
              <p:nvPr/>
            </p:nvSpPr>
            <p:spPr>
              <a:xfrm>
                <a:off x="1982713" y="2507307"/>
                <a:ext cx="823119" cy="281140"/>
              </a:xfrm>
              <a:prstGeom prst="rect">
                <a:avLst/>
              </a:prstGeom>
              <a:noFill/>
            </p:spPr>
            <p:txBody>
              <a:bodyPr wrap="none" rtlCol="0">
                <a:spAutoFit/>
              </a:bodyPr>
              <a:lstStyle/>
              <a:p>
                <a:r>
                  <a:rPr lang="zh-CN" altLang="en-US" sz="1335" dirty="0">
                    <a:solidFill>
                      <a:schemeClr val="bg1"/>
                    </a:solidFill>
                    <a:latin typeface="微软雅黑" panose="020B0503020204020204" pitchFamily="34" charset="-122"/>
                    <a:ea typeface="微软雅黑" panose="020B0503020204020204" pitchFamily="34" charset="-122"/>
                  </a:rPr>
                  <a:t>添加标题</a:t>
                </a:r>
              </a:p>
            </p:txBody>
          </p:sp>
          <p:sp>
            <p:nvSpPr>
              <p:cNvPr id="165" name="TextBox 164"/>
              <p:cNvSpPr txBox="1"/>
              <p:nvPr/>
            </p:nvSpPr>
            <p:spPr>
              <a:xfrm>
                <a:off x="1919780" y="1964106"/>
                <a:ext cx="977380" cy="397315"/>
              </a:xfrm>
              <a:prstGeom prst="rect">
                <a:avLst/>
              </a:prstGeom>
              <a:noFill/>
            </p:spPr>
            <p:txBody>
              <a:bodyPr wrap="square" rtlCol="0">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轻点此处输入文字内容</a:t>
                </a:r>
              </a:p>
            </p:txBody>
          </p:sp>
        </p:grpSp>
      </p:grpSp>
      <p:grpSp>
        <p:nvGrpSpPr>
          <p:cNvPr id="275" name="组合 2"/>
          <p:cNvGrpSpPr/>
          <p:nvPr/>
        </p:nvGrpSpPr>
        <p:grpSpPr>
          <a:xfrm>
            <a:off x="921524" y="2426816"/>
            <a:ext cx="3834622" cy="2215225"/>
            <a:chOff x="4997504" y="2116871"/>
            <a:chExt cx="3155896" cy="1661851"/>
          </a:xfrm>
        </p:grpSpPr>
        <p:sp>
          <p:nvSpPr>
            <p:cNvPr id="276" name="矩形 3"/>
            <p:cNvSpPr/>
            <p:nvPr/>
          </p:nvSpPr>
          <p:spPr>
            <a:xfrm>
              <a:off x="5022049" y="2656873"/>
              <a:ext cx="3004972" cy="112184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277" name="矩形 4"/>
            <p:cNvSpPr/>
            <p:nvPr/>
          </p:nvSpPr>
          <p:spPr>
            <a:xfrm>
              <a:off x="4997504" y="2116871"/>
              <a:ext cx="2842425" cy="284671"/>
            </a:xfrm>
            <a:prstGeom prst="rect">
              <a:avLst/>
            </a:prstGeom>
          </p:spPr>
          <p:txBody>
            <a:bodyPr wrap="square">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cxnSp>
          <p:nvCxnSpPr>
            <p:cNvPr id="278" name="直接连接符 5"/>
            <p:cNvCxnSpPr/>
            <p:nvPr/>
          </p:nvCxnSpPr>
          <p:spPr>
            <a:xfrm>
              <a:off x="5095875" y="2523523"/>
              <a:ext cx="3057525" cy="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Effect transition="in" filter="slide(fromLeft)">
                                      <p:cBhvr>
                                        <p:cTn id="7" dur="500"/>
                                        <p:tgtEl>
                                          <p:spTgt spid="275"/>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158"/>
                                        </p:tgtEl>
                                        <p:attrNameLst>
                                          <p:attrName>style.visibility</p:attrName>
                                        </p:attrNameLst>
                                      </p:cBhvr>
                                      <p:to>
                                        <p:strVal val="visible"/>
                                      </p:to>
                                    </p:set>
                                    <p:animEffect transition="in" filter="slide(fromRight)">
                                      <p:cBhvr>
                                        <p:cTn id="11" dur="500"/>
                                        <p:tgtEl>
                                          <p:spTgt spid="158"/>
                                        </p:tgtEl>
                                      </p:cBhvr>
                                    </p:animEffect>
                                  </p:childTnLst>
                                </p:cTn>
                              </p:par>
                            </p:childTnLst>
                          </p:cTn>
                        </p:par>
                        <p:par>
                          <p:cTn id="12" fill="hold">
                            <p:stCondLst>
                              <p:cond delay="1000"/>
                            </p:stCondLst>
                            <p:childTnLst>
                              <p:par>
                                <p:cTn id="13" presetID="12" presetClass="entr" presetSubtype="2" fill="hold" nodeType="afterEffect">
                                  <p:stCondLst>
                                    <p:cond delay="0"/>
                                  </p:stCondLst>
                                  <p:childTnLst>
                                    <p:set>
                                      <p:cBhvr>
                                        <p:cTn id="14" dur="1" fill="hold">
                                          <p:stCondLst>
                                            <p:cond delay="0"/>
                                          </p:stCondLst>
                                        </p:cTn>
                                        <p:tgtEl>
                                          <p:spTgt spid="159"/>
                                        </p:tgtEl>
                                        <p:attrNameLst>
                                          <p:attrName>style.visibility</p:attrName>
                                        </p:attrNameLst>
                                      </p:cBhvr>
                                      <p:to>
                                        <p:strVal val="visible"/>
                                      </p:to>
                                    </p:set>
                                    <p:animEffect transition="in" filter="slide(fromRight)">
                                      <p:cBhvr>
                                        <p:cTn id="15" dur="500"/>
                                        <p:tgtEl>
                                          <p:spTgt spid="159"/>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60"/>
                                        </p:tgtEl>
                                        <p:attrNameLst>
                                          <p:attrName>style.visibility</p:attrName>
                                        </p:attrNameLst>
                                      </p:cBhvr>
                                      <p:to>
                                        <p:strVal val="visible"/>
                                      </p:to>
                                    </p:set>
                                    <p:animEffect transition="in" filter="slide(fromRight)">
                                      <p:cBhvr>
                                        <p:cTn id="19"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07161" y="1965912"/>
            <a:ext cx="4045930" cy="3776666"/>
            <a:chOff x="1356184" y="1198174"/>
            <a:chExt cx="3035238" cy="2833237"/>
          </a:xfrm>
          <a:solidFill>
            <a:srgbClr val="414455"/>
          </a:solidFill>
        </p:grpSpPr>
        <p:grpSp>
          <p:nvGrpSpPr>
            <p:cNvPr id="3" name="组合 2"/>
            <p:cNvGrpSpPr/>
            <p:nvPr/>
          </p:nvGrpSpPr>
          <p:grpSpPr>
            <a:xfrm>
              <a:off x="1356184" y="1198174"/>
              <a:ext cx="3035238" cy="2833237"/>
              <a:chOff x="1356184" y="1198174"/>
              <a:chExt cx="3035238" cy="2833237"/>
            </a:xfrm>
            <a:grpFill/>
          </p:grpSpPr>
          <p:grpSp>
            <p:nvGrpSpPr>
              <p:cNvPr id="5" name="组合 4"/>
              <p:cNvGrpSpPr/>
              <p:nvPr/>
            </p:nvGrpSpPr>
            <p:grpSpPr>
              <a:xfrm>
                <a:off x="1356184" y="2251948"/>
                <a:ext cx="2361706" cy="1779463"/>
                <a:chOff x="1356184" y="2251948"/>
                <a:chExt cx="2361706" cy="1779463"/>
              </a:xfrm>
              <a:grpFill/>
            </p:grpSpPr>
            <p:sp>
              <p:nvSpPr>
                <p:cNvPr id="9" name="Freeform 5"/>
                <p:cNvSpPr>
                  <a:spLocks noEditPoints="1"/>
                </p:cNvSpPr>
                <p:nvPr/>
              </p:nvSpPr>
              <p:spPr bwMode="auto">
                <a:xfrm>
                  <a:off x="1356184" y="2251948"/>
                  <a:ext cx="1464389" cy="895164"/>
                </a:xfrm>
                <a:custGeom>
                  <a:avLst/>
                  <a:gdLst>
                    <a:gd name="T0" fmla="*/ 1069975 w 674"/>
                    <a:gd name="T1" fmla="*/ 654050 h 412"/>
                    <a:gd name="T2" fmla="*/ 1065213 w 674"/>
                    <a:gd name="T3" fmla="*/ 652463 h 412"/>
                    <a:gd name="T4" fmla="*/ 0 w 674"/>
                    <a:gd name="T5" fmla="*/ 522288 h 412"/>
                    <a:gd name="T6" fmla="*/ 4763 w 674"/>
                    <a:gd name="T7" fmla="*/ 519113 h 412"/>
                    <a:gd name="T8" fmla="*/ 641350 w 674"/>
                    <a:gd name="T9" fmla="*/ 0 h 412"/>
                    <a:gd name="T10" fmla="*/ 1069975 w 674"/>
                    <a:gd name="T11" fmla="*/ 654050 h 412"/>
                    <a:gd name="T12" fmla="*/ 7938 w 674"/>
                    <a:gd name="T13" fmla="*/ 519113 h 412"/>
                    <a:gd name="T14" fmla="*/ 1062038 w 674"/>
                    <a:gd name="T15" fmla="*/ 649288 h 412"/>
                    <a:gd name="T16" fmla="*/ 641350 w 674"/>
                    <a:gd name="T17" fmla="*/ 6350 h 412"/>
                    <a:gd name="T18" fmla="*/ 7938 w 674"/>
                    <a:gd name="T19" fmla="*/ 519113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74" h="412">
                      <a:moveTo>
                        <a:pt x="674" y="412"/>
                      </a:moveTo>
                      <a:lnTo>
                        <a:pt x="671" y="411"/>
                      </a:lnTo>
                      <a:lnTo>
                        <a:pt x="0" y="329"/>
                      </a:lnTo>
                      <a:lnTo>
                        <a:pt x="3" y="327"/>
                      </a:lnTo>
                      <a:lnTo>
                        <a:pt x="404" y="0"/>
                      </a:lnTo>
                      <a:lnTo>
                        <a:pt x="674" y="412"/>
                      </a:lnTo>
                      <a:close/>
                      <a:moveTo>
                        <a:pt x="5" y="327"/>
                      </a:moveTo>
                      <a:lnTo>
                        <a:pt x="669" y="409"/>
                      </a:lnTo>
                      <a:lnTo>
                        <a:pt x="404" y="4"/>
                      </a:lnTo>
                      <a:lnTo>
                        <a:pt x="5" y="327"/>
                      </a:lnTo>
                      <a:close/>
                    </a:path>
                  </a:pathLst>
                </a:custGeom>
                <a:grpFill/>
                <a:ln w="3175">
                  <a:noFill/>
                  <a:round/>
                </a:ln>
              </p:spPr>
              <p:txBody>
                <a:bodyPr/>
                <a:lstStyle/>
                <a:p>
                  <a:endParaRPr lang="zh-CN" altLang="en-US" sz="3200"/>
                </a:p>
              </p:txBody>
            </p:sp>
            <p:sp>
              <p:nvSpPr>
                <p:cNvPr id="10" name="Freeform 6"/>
                <p:cNvSpPr/>
                <p:nvPr/>
              </p:nvSpPr>
              <p:spPr bwMode="auto">
                <a:xfrm>
                  <a:off x="1360529" y="2962429"/>
                  <a:ext cx="827793" cy="929927"/>
                </a:xfrm>
                <a:custGeom>
                  <a:avLst/>
                  <a:gdLst>
                    <a:gd name="T0" fmla="*/ 601663 w 381"/>
                    <a:gd name="T1" fmla="*/ 679450 h 428"/>
                    <a:gd name="T2" fmla="*/ 0 w 381"/>
                    <a:gd name="T3" fmla="*/ 3175 h 428"/>
                    <a:gd name="T4" fmla="*/ 1588 w 381"/>
                    <a:gd name="T5" fmla="*/ 0 h 428"/>
                    <a:gd name="T6" fmla="*/ 604838 w 381"/>
                    <a:gd name="T7" fmla="*/ 677863 h 428"/>
                    <a:gd name="T8" fmla="*/ 601663 w 381"/>
                    <a:gd name="T9" fmla="*/ 679450 h 4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1" h="428">
                      <a:moveTo>
                        <a:pt x="379" y="428"/>
                      </a:moveTo>
                      <a:lnTo>
                        <a:pt x="0" y="2"/>
                      </a:lnTo>
                      <a:lnTo>
                        <a:pt x="1" y="0"/>
                      </a:lnTo>
                      <a:lnTo>
                        <a:pt x="381" y="427"/>
                      </a:lnTo>
                      <a:lnTo>
                        <a:pt x="379" y="428"/>
                      </a:lnTo>
                      <a:close/>
                    </a:path>
                  </a:pathLst>
                </a:custGeom>
                <a:grpFill/>
                <a:ln w="3175">
                  <a:noFill/>
                  <a:round/>
                </a:ln>
              </p:spPr>
              <p:txBody>
                <a:bodyPr/>
                <a:lstStyle/>
                <a:p>
                  <a:endParaRPr lang="zh-CN" altLang="en-US" sz="3200"/>
                </a:p>
              </p:txBody>
            </p:sp>
            <p:sp>
              <p:nvSpPr>
                <p:cNvPr id="11" name="Freeform 7"/>
                <p:cNvSpPr>
                  <a:spLocks noEditPoints="1"/>
                </p:cNvSpPr>
                <p:nvPr/>
              </p:nvSpPr>
              <p:spPr bwMode="auto">
                <a:xfrm>
                  <a:off x="2179630" y="3138420"/>
                  <a:ext cx="1538260" cy="892991"/>
                </a:xfrm>
                <a:custGeom>
                  <a:avLst/>
                  <a:gdLst>
                    <a:gd name="T0" fmla="*/ 1123950 w 708"/>
                    <a:gd name="T1" fmla="*/ 652463 h 411"/>
                    <a:gd name="T2" fmla="*/ 0 w 708"/>
                    <a:gd name="T3" fmla="*/ 552450 h 411"/>
                    <a:gd name="T4" fmla="*/ 463550 w 708"/>
                    <a:gd name="T5" fmla="*/ 0 h 411"/>
                    <a:gd name="T6" fmla="*/ 465138 w 708"/>
                    <a:gd name="T7" fmla="*/ 1588 h 411"/>
                    <a:gd name="T8" fmla="*/ 1123950 w 708"/>
                    <a:gd name="T9" fmla="*/ 652463 h 411"/>
                    <a:gd name="T10" fmla="*/ 7938 w 708"/>
                    <a:gd name="T11" fmla="*/ 547688 h 411"/>
                    <a:gd name="T12" fmla="*/ 1112838 w 708"/>
                    <a:gd name="T13" fmla="*/ 649288 h 411"/>
                    <a:gd name="T14" fmla="*/ 463550 w 708"/>
                    <a:gd name="T15" fmla="*/ 6350 h 411"/>
                    <a:gd name="T16" fmla="*/ 7938 w 708"/>
                    <a:gd name="T17" fmla="*/ 547688 h 4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8" h="411">
                      <a:moveTo>
                        <a:pt x="708" y="411"/>
                      </a:moveTo>
                      <a:lnTo>
                        <a:pt x="0" y="348"/>
                      </a:lnTo>
                      <a:lnTo>
                        <a:pt x="292" y="0"/>
                      </a:lnTo>
                      <a:lnTo>
                        <a:pt x="293" y="1"/>
                      </a:lnTo>
                      <a:lnTo>
                        <a:pt x="708" y="411"/>
                      </a:lnTo>
                      <a:close/>
                      <a:moveTo>
                        <a:pt x="5" y="345"/>
                      </a:moveTo>
                      <a:lnTo>
                        <a:pt x="701" y="409"/>
                      </a:lnTo>
                      <a:lnTo>
                        <a:pt x="292" y="4"/>
                      </a:lnTo>
                      <a:lnTo>
                        <a:pt x="5" y="345"/>
                      </a:lnTo>
                      <a:close/>
                    </a:path>
                  </a:pathLst>
                </a:custGeom>
                <a:grpFill/>
                <a:ln w="3175">
                  <a:noFill/>
                  <a:round/>
                </a:ln>
              </p:spPr>
              <p:txBody>
                <a:bodyPr/>
                <a:lstStyle/>
                <a:p>
                  <a:endParaRPr lang="zh-CN" altLang="en-US" sz="3200"/>
                </a:p>
              </p:txBody>
            </p:sp>
          </p:grpSp>
          <p:grpSp>
            <p:nvGrpSpPr>
              <p:cNvPr id="6" name="组合 5"/>
              <p:cNvGrpSpPr/>
              <p:nvPr/>
            </p:nvGrpSpPr>
            <p:grpSpPr>
              <a:xfrm>
                <a:off x="2231774" y="1198174"/>
                <a:ext cx="2159648" cy="1948937"/>
                <a:chOff x="2231774" y="1198174"/>
                <a:chExt cx="2159648" cy="1948937"/>
              </a:xfrm>
              <a:grpFill/>
            </p:grpSpPr>
            <p:sp>
              <p:nvSpPr>
                <p:cNvPr id="7" name="Freeform 8"/>
                <p:cNvSpPr>
                  <a:spLocks noEditPoints="1"/>
                </p:cNvSpPr>
                <p:nvPr/>
              </p:nvSpPr>
              <p:spPr bwMode="auto">
                <a:xfrm>
                  <a:off x="2853162" y="1232938"/>
                  <a:ext cx="1538260" cy="1914173"/>
                </a:xfrm>
                <a:custGeom>
                  <a:avLst/>
                  <a:gdLst>
                    <a:gd name="T0" fmla="*/ 0 w 708"/>
                    <a:gd name="T1" fmla="*/ 1398588 h 881"/>
                    <a:gd name="T2" fmla="*/ 176213 w 708"/>
                    <a:gd name="T3" fmla="*/ 0 h 881"/>
                    <a:gd name="T4" fmla="*/ 179388 w 708"/>
                    <a:gd name="T5" fmla="*/ 4763 h 881"/>
                    <a:gd name="T6" fmla="*/ 1123950 w 708"/>
                    <a:gd name="T7" fmla="*/ 1160463 h 881"/>
                    <a:gd name="T8" fmla="*/ 1120775 w 708"/>
                    <a:gd name="T9" fmla="*/ 1162050 h 881"/>
                    <a:gd name="T10" fmla="*/ 0 w 708"/>
                    <a:gd name="T11" fmla="*/ 1398588 h 881"/>
                    <a:gd name="T12" fmla="*/ 179388 w 708"/>
                    <a:gd name="T13" fmla="*/ 11113 h 881"/>
                    <a:gd name="T14" fmla="*/ 4763 w 708"/>
                    <a:gd name="T15" fmla="*/ 1393825 h 881"/>
                    <a:gd name="T16" fmla="*/ 1117600 w 708"/>
                    <a:gd name="T17" fmla="*/ 1157288 h 881"/>
                    <a:gd name="T18" fmla="*/ 179388 w 708"/>
                    <a:gd name="T19" fmla="*/ 11113 h 8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8" h="881">
                      <a:moveTo>
                        <a:pt x="0" y="881"/>
                      </a:moveTo>
                      <a:lnTo>
                        <a:pt x="111" y="0"/>
                      </a:lnTo>
                      <a:lnTo>
                        <a:pt x="113" y="3"/>
                      </a:lnTo>
                      <a:lnTo>
                        <a:pt x="708" y="731"/>
                      </a:lnTo>
                      <a:lnTo>
                        <a:pt x="706" y="732"/>
                      </a:lnTo>
                      <a:lnTo>
                        <a:pt x="0" y="881"/>
                      </a:lnTo>
                      <a:close/>
                      <a:moveTo>
                        <a:pt x="113" y="7"/>
                      </a:moveTo>
                      <a:lnTo>
                        <a:pt x="3" y="878"/>
                      </a:lnTo>
                      <a:lnTo>
                        <a:pt x="704" y="729"/>
                      </a:lnTo>
                      <a:lnTo>
                        <a:pt x="113" y="7"/>
                      </a:lnTo>
                      <a:close/>
                    </a:path>
                  </a:pathLst>
                </a:custGeom>
                <a:grpFill/>
                <a:ln w="3175">
                  <a:noFill/>
                  <a:round/>
                </a:ln>
              </p:spPr>
              <p:txBody>
                <a:bodyPr/>
                <a:lstStyle/>
                <a:p>
                  <a:endParaRPr lang="zh-CN" altLang="en-US" sz="3200"/>
                </a:p>
              </p:txBody>
            </p:sp>
            <p:sp>
              <p:nvSpPr>
                <p:cNvPr id="8" name="Freeform 9"/>
                <p:cNvSpPr/>
                <p:nvPr/>
              </p:nvSpPr>
              <p:spPr bwMode="auto">
                <a:xfrm>
                  <a:off x="2231774" y="1198174"/>
                  <a:ext cx="923391" cy="1060291"/>
                </a:xfrm>
                <a:custGeom>
                  <a:avLst/>
                  <a:gdLst>
                    <a:gd name="T0" fmla="*/ 3175 w 425"/>
                    <a:gd name="T1" fmla="*/ 774700 h 488"/>
                    <a:gd name="T2" fmla="*/ 0 w 425"/>
                    <a:gd name="T3" fmla="*/ 771525 h 488"/>
                    <a:gd name="T4" fmla="*/ 673100 w 425"/>
                    <a:gd name="T5" fmla="*/ 0 h 488"/>
                    <a:gd name="T6" fmla="*/ 674688 w 425"/>
                    <a:gd name="T7" fmla="*/ 1588 h 488"/>
                    <a:gd name="T8" fmla="*/ 3175 w 425"/>
                    <a:gd name="T9" fmla="*/ 774700 h 4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5" h="488">
                      <a:moveTo>
                        <a:pt x="2" y="488"/>
                      </a:moveTo>
                      <a:lnTo>
                        <a:pt x="0" y="486"/>
                      </a:lnTo>
                      <a:lnTo>
                        <a:pt x="424" y="0"/>
                      </a:lnTo>
                      <a:lnTo>
                        <a:pt x="425" y="1"/>
                      </a:lnTo>
                      <a:lnTo>
                        <a:pt x="2" y="488"/>
                      </a:lnTo>
                      <a:close/>
                    </a:path>
                  </a:pathLst>
                </a:custGeom>
                <a:grpFill/>
                <a:ln w="3175">
                  <a:noFill/>
                  <a:round/>
                </a:ln>
              </p:spPr>
              <p:txBody>
                <a:bodyPr/>
                <a:lstStyle/>
                <a:p>
                  <a:endParaRPr lang="zh-CN" altLang="en-US" sz="3200"/>
                </a:p>
              </p:txBody>
            </p:sp>
          </p:grpSp>
        </p:grpSp>
        <p:sp>
          <p:nvSpPr>
            <p:cNvPr id="4" name="Freeform 10"/>
            <p:cNvSpPr/>
            <p:nvPr/>
          </p:nvSpPr>
          <p:spPr bwMode="auto">
            <a:xfrm>
              <a:off x="3707027" y="2819029"/>
              <a:ext cx="682223" cy="1210210"/>
            </a:xfrm>
            <a:custGeom>
              <a:avLst/>
              <a:gdLst>
                <a:gd name="T0" fmla="*/ 3175 w 314"/>
                <a:gd name="T1" fmla="*/ 884238 h 557"/>
                <a:gd name="T2" fmla="*/ 0 w 314"/>
                <a:gd name="T3" fmla="*/ 884238 h 557"/>
                <a:gd name="T4" fmla="*/ 495300 w 314"/>
                <a:gd name="T5" fmla="*/ 0 h 557"/>
                <a:gd name="T6" fmla="*/ 498475 w 314"/>
                <a:gd name="T7" fmla="*/ 1588 h 557"/>
                <a:gd name="T8" fmla="*/ 3175 w 314"/>
                <a:gd name="T9" fmla="*/ 884238 h 5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4" h="557">
                  <a:moveTo>
                    <a:pt x="2" y="557"/>
                  </a:moveTo>
                  <a:lnTo>
                    <a:pt x="0" y="557"/>
                  </a:lnTo>
                  <a:lnTo>
                    <a:pt x="312" y="0"/>
                  </a:lnTo>
                  <a:lnTo>
                    <a:pt x="314" y="1"/>
                  </a:lnTo>
                  <a:lnTo>
                    <a:pt x="2" y="557"/>
                  </a:lnTo>
                  <a:close/>
                </a:path>
              </a:pathLst>
            </a:custGeom>
            <a:grpFill/>
            <a:ln w="3175">
              <a:noFill/>
              <a:round/>
            </a:ln>
          </p:spPr>
          <p:txBody>
            <a:bodyPr/>
            <a:lstStyle/>
            <a:p>
              <a:endParaRPr lang="zh-CN" altLang="en-US" sz="3200"/>
            </a:p>
          </p:txBody>
        </p:sp>
      </p:grpSp>
      <p:sp>
        <p:nvSpPr>
          <p:cNvPr id="12" name="Oval 951"/>
          <p:cNvSpPr>
            <a:spLocks noChangeArrowheads="1"/>
          </p:cNvSpPr>
          <p:nvPr/>
        </p:nvSpPr>
        <p:spPr bwMode="auto">
          <a:xfrm>
            <a:off x="2977210" y="3871622"/>
            <a:ext cx="1398845" cy="1393080"/>
          </a:xfrm>
          <a:prstGeom prst="ellipse">
            <a:avLst/>
          </a:prstGeom>
          <a:solidFill>
            <a:schemeClr val="accent1"/>
          </a:solidFill>
          <a:ln>
            <a:noFill/>
          </a:ln>
        </p:spPr>
        <p:txBody>
          <a:bodyPr/>
          <a:lstStyle/>
          <a:p>
            <a:endParaRPr lang="zh-CN" altLang="zh-CN" sz="3200"/>
          </a:p>
        </p:txBody>
      </p:sp>
      <p:sp>
        <p:nvSpPr>
          <p:cNvPr id="13" name="Oval 952"/>
          <p:cNvSpPr>
            <a:spLocks noChangeArrowheads="1"/>
          </p:cNvSpPr>
          <p:nvPr/>
        </p:nvSpPr>
        <p:spPr bwMode="auto">
          <a:xfrm>
            <a:off x="1245308" y="3729707"/>
            <a:ext cx="1033929" cy="1033949"/>
          </a:xfrm>
          <a:prstGeom prst="ellipse">
            <a:avLst/>
          </a:prstGeom>
          <a:solidFill>
            <a:schemeClr val="accent4"/>
          </a:solidFill>
          <a:ln>
            <a:noFill/>
          </a:ln>
        </p:spPr>
        <p:txBody>
          <a:bodyPr/>
          <a:lstStyle/>
          <a:p>
            <a:endParaRPr lang="zh-CN" altLang="zh-CN" sz="3200"/>
          </a:p>
        </p:txBody>
      </p:sp>
      <p:sp>
        <p:nvSpPr>
          <p:cNvPr id="14" name="Oval 953"/>
          <p:cNvSpPr>
            <a:spLocks noChangeArrowheads="1"/>
          </p:cNvSpPr>
          <p:nvPr/>
        </p:nvSpPr>
        <p:spPr bwMode="auto">
          <a:xfrm>
            <a:off x="4535340" y="5395031"/>
            <a:ext cx="625570" cy="625582"/>
          </a:xfrm>
          <a:prstGeom prst="ellipse">
            <a:avLst/>
          </a:prstGeom>
          <a:solidFill>
            <a:schemeClr val="accent5"/>
          </a:solidFill>
          <a:ln>
            <a:noFill/>
          </a:ln>
        </p:spPr>
        <p:txBody>
          <a:bodyPr/>
          <a:lstStyle/>
          <a:p>
            <a:endParaRPr lang="zh-CN" altLang="zh-CN" sz="3200"/>
          </a:p>
        </p:txBody>
      </p:sp>
      <p:sp>
        <p:nvSpPr>
          <p:cNvPr id="15" name="Oval 954"/>
          <p:cNvSpPr>
            <a:spLocks noChangeArrowheads="1"/>
          </p:cNvSpPr>
          <p:nvPr/>
        </p:nvSpPr>
        <p:spPr bwMode="auto">
          <a:xfrm>
            <a:off x="3492724" y="1505413"/>
            <a:ext cx="1227971" cy="1225100"/>
          </a:xfrm>
          <a:prstGeom prst="ellipse">
            <a:avLst/>
          </a:prstGeom>
          <a:solidFill>
            <a:schemeClr val="accent3"/>
          </a:solidFill>
          <a:ln>
            <a:noFill/>
          </a:ln>
        </p:spPr>
        <p:txBody>
          <a:bodyPr/>
          <a:lstStyle/>
          <a:p>
            <a:endParaRPr lang="zh-CN" altLang="zh-CN" sz="3200"/>
          </a:p>
        </p:txBody>
      </p:sp>
      <p:sp>
        <p:nvSpPr>
          <p:cNvPr id="16" name="Oval 955"/>
          <p:cNvSpPr>
            <a:spLocks noChangeArrowheads="1"/>
          </p:cNvSpPr>
          <p:nvPr/>
        </p:nvSpPr>
        <p:spPr bwMode="auto">
          <a:xfrm>
            <a:off x="2739723" y="5383447"/>
            <a:ext cx="344644" cy="347545"/>
          </a:xfrm>
          <a:prstGeom prst="ellipse">
            <a:avLst/>
          </a:prstGeom>
          <a:solidFill>
            <a:schemeClr val="tx2"/>
          </a:solidFill>
          <a:ln>
            <a:noFill/>
          </a:ln>
        </p:spPr>
        <p:txBody>
          <a:bodyPr/>
          <a:lstStyle/>
          <a:p>
            <a:endParaRPr lang="zh-CN" altLang="zh-CN" sz="3200"/>
          </a:p>
        </p:txBody>
      </p:sp>
      <p:sp>
        <p:nvSpPr>
          <p:cNvPr id="17" name="Oval 956"/>
          <p:cNvSpPr>
            <a:spLocks noChangeArrowheads="1"/>
          </p:cNvSpPr>
          <p:nvPr/>
        </p:nvSpPr>
        <p:spPr bwMode="auto">
          <a:xfrm>
            <a:off x="5149325" y="3495115"/>
            <a:ext cx="1225076" cy="1222203"/>
          </a:xfrm>
          <a:prstGeom prst="ellipse">
            <a:avLst/>
          </a:prstGeom>
          <a:solidFill>
            <a:schemeClr val="accent2"/>
          </a:solidFill>
          <a:ln>
            <a:noFill/>
          </a:ln>
        </p:spPr>
        <p:txBody>
          <a:bodyPr/>
          <a:lstStyle/>
          <a:p>
            <a:endParaRPr lang="zh-CN" altLang="zh-CN" sz="3200"/>
          </a:p>
        </p:txBody>
      </p:sp>
      <p:sp>
        <p:nvSpPr>
          <p:cNvPr id="18" name="Oval 957"/>
          <p:cNvSpPr>
            <a:spLocks noChangeArrowheads="1"/>
          </p:cNvSpPr>
          <p:nvPr/>
        </p:nvSpPr>
        <p:spPr bwMode="auto">
          <a:xfrm>
            <a:off x="2699177" y="3098331"/>
            <a:ext cx="556062" cy="556074"/>
          </a:xfrm>
          <a:prstGeom prst="ellipse">
            <a:avLst/>
          </a:prstGeom>
          <a:solidFill>
            <a:schemeClr val="accent6"/>
          </a:solidFill>
          <a:ln>
            <a:noFill/>
          </a:ln>
        </p:spPr>
        <p:txBody>
          <a:bodyPr/>
          <a:lstStyle/>
          <a:p>
            <a:endParaRPr lang="zh-CN" altLang="zh-CN" sz="3200"/>
          </a:p>
        </p:txBody>
      </p:sp>
      <p:sp>
        <p:nvSpPr>
          <p:cNvPr id="19" name="Oval 952"/>
          <p:cNvSpPr>
            <a:spLocks noChangeArrowheads="1"/>
          </p:cNvSpPr>
          <p:nvPr/>
        </p:nvSpPr>
        <p:spPr bwMode="auto">
          <a:xfrm>
            <a:off x="7100432" y="3863240"/>
            <a:ext cx="372330" cy="372698"/>
          </a:xfrm>
          <a:prstGeom prst="ellipse">
            <a:avLst/>
          </a:prstGeom>
          <a:solidFill>
            <a:schemeClr val="accent1"/>
          </a:solidFill>
          <a:ln>
            <a:noFill/>
          </a:ln>
        </p:spPr>
        <p:txBody>
          <a:bodyPr/>
          <a:lstStyle/>
          <a:p>
            <a:endParaRPr lang="zh-CN" altLang="zh-CN" sz="3200"/>
          </a:p>
        </p:txBody>
      </p:sp>
      <p:sp>
        <p:nvSpPr>
          <p:cNvPr id="20" name="Oval 952"/>
          <p:cNvSpPr>
            <a:spLocks noChangeArrowheads="1"/>
          </p:cNvSpPr>
          <p:nvPr/>
        </p:nvSpPr>
        <p:spPr bwMode="auto">
          <a:xfrm>
            <a:off x="7100432" y="4407158"/>
            <a:ext cx="372330" cy="372698"/>
          </a:xfrm>
          <a:prstGeom prst="ellipse">
            <a:avLst/>
          </a:prstGeom>
          <a:solidFill>
            <a:schemeClr val="accent2"/>
          </a:solidFill>
          <a:ln>
            <a:noFill/>
          </a:ln>
        </p:spPr>
        <p:txBody>
          <a:bodyPr/>
          <a:lstStyle/>
          <a:p>
            <a:endParaRPr lang="zh-CN" altLang="zh-CN" sz="3200"/>
          </a:p>
        </p:txBody>
      </p:sp>
      <p:sp>
        <p:nvSpPr>
          <p:cNvPr id="21" name="Oval 952"/>
          <p:cNvSpPr>
            <a:spLocks noChangeArrowheads="1"/>
          </p:cNvSpPr>
          <p:nvPr/>
        </p:nvSpPr>
        <p:spPr bwMode="auto">
          <a:xfrm>
            <a:off x="7100432" y="4951077"/>
            <a:ext cx="372330" cy="372698"/>
          </a:xfrm>
          <a:prstGeom prst="ellipse">
            <a:avLst/>
          </a:prstGeom>
          <a:solidFill>
            <a:schemeClr val="accent3"/>
          </a:solidFill>
          <a:ln>
            <a:noFill/>
          </a:ln>
        </p:spPr>
        <p:txBody>
          <a:bodyPr/>
          <a:lstStyle/>
          <a:p>
            <a:endParaRPr lang="zh-CN" altLang="zh-CN" sz="3200"/>
          </a:p>
        </p:txBody>
      </p:sp>
      <p:sp>
        <p:nvSpPr>
          <p:cNvPr id="22" name="Oval 952"/>
          <p:cNvSpPr>
            <a:spLocks noChangeArrowheads="1"/>
          </p:cNvSpPr>
          <p:nvPr/>
        </p:nvSpPr>
        <p:spPr bwMode="auto">
          <a:xfrm>
            <a:off x="7100432" y="5494996"/>
            <a:ext cx="372330" cy="372698"/>
          </a:xfrm>
          <a:prstGeom prst="ellipse">
            <a:avLst/>
          </a:prstGeom>
          <a:solidFill>
            <a:schemeClr val="accent4"/>
          </a:solidFill>
          <a:ln>
            <a:noFill/>
          </a:ln>
        </p:spPr>
        <p:txBody>
          <a:bodyPr/>
          <a:lstStyle/>
          <a:p>
            <a:endParaRPr lang="zh-CN" altLang="zh-CN" sz="3200"/>
          </a:p>
        </p:txBody>
      </p:sp>
      <p:sp>
        <p:nvSpPr>
          <p:cNvPr id="23" name="Rectangle 971"/>
          <p:cNvSpPr/>
          <p:nvPr/>
        </p:nvSpPr>
        <p:spPr>
          <a:xfrm>
            <a:off x="6191683" y="1317316"/>
            <a:ext cx="4725888" cy="655667"/>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spcBef>
                <a:spcPts val="800"/>
              </a:spcBef>
            </a:pPr>
            <a:endParaRPr lang="bg-BG" altLang="zh-CN" sz="5330" dirty="0">
              <a:solidFill>
                <a:schemeClr val="bg1"/>
              </a:solidFill>
            </a:endParaRPr>
          </a:p>
        </p:txBody>
      </p:sp>
      <p:sp>
        <p:nvSpPr>
          <p:cNvPr id="24" name="Rectangle 972"/>
          <p:cNvSpPr/>
          <p:nvPr/>
        </p:nvSpPr>
        <p:spPr>
          <a:xfrm>
            <a:off x="8384946" y="2071060"/>
            <a:ext cx="2303005" cy="557588"/>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800"/>
              </a:spcBef>
            </a:pPr>
            <a:endParaRPr lang="bg-BG" altLang="zh-CN" sz="5330" i="1" dirty="0">
              <a:solidFill>
                <a:schemeClr val="bg1"/>
              </a:solidFill>
            </a:endParaRPr>
          </a:p>
        </p:txBody>
      </p:sp>
      <p:sp>
        <p:nvSpPr>
          <p:cNvPr id="25" name="TextBox 974"/>
          <p:cNvSpPr txBox="1">
            <a:spLocks noChangeArrowheads="1"/>
          </p:cNvSpPr>
          <p:nvPr/>
        </p:nvSpPr>
        <p:spPr bwMode="auto">
          <a:xfrm>
            <a:off x="3513809" y="1825075"/>
            <a:ext cx="1207807"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35">
              <a:tabLst>
                <a:tab pos="1704975" algn="l"/>
                <a:tab pos="3314700" algn="l"/>
                <a:tab pos="4752975" algn="l"/>
                <a:tab pos="6372225" algn="l"/>
              </a:tabLst>
              <a:defRPr>
                <a:solidFill>
                  <a:schemeClr val="tx1"/>
                </a:solidFill>
                <a:latin typeface="Calibri" panose="020F0502020204030204" pitchFamily="34" charset="0"/>
              </a:defRPr>
            </a:lvl1pPr>
            <a:lvl2pPr marL="742950" indent="-285750" defTabSz="-635">
              <a:tabLst>
                <a:tab pos="1704975" algn="l"/>
                <a:tab pos="3314700" algn="l"/>
                <a:tab pos="4752975" algn="l"/>
                <a:tab pos="6372225" algn="l"/>
              </a:tabLst>
              <a:defRPr>
                <a:solidFill>
                  <a:schemeClr val="tx1"/>
                </a:solidFill>
                <a:latin typeface="Calibri" panose="020F0502020204030204" pitchFamily="34" charset="0"/>
              </a:defRPr>
            </a:lvl2pPr>
            <a:lvl3pPr marL="1143000" indent="-228600" defTabSz="-635">
              <a:tabLst>
                <a:tab pos="1704975" algn="l"/>
                <a:tab pos="3314700" algn="l"/>
                <a:tab pos="4752975" algn="l"/>
                <a:tab pos="6372225" algn="l"/>
              </a:tabLst>
              <a:defRPr>
                <a:solidFill>
                  <a:schemeClr val="tx1"/>
                </a:solidFill>
                <a:latin typeface="Calibri" panose="020F0502020204030204" pitchFamily="34" charset="0"/>
              </a:defRPr>
            </a:lvl3pPr>
            <a:lvl4pPr marL="1600200" indent="-228600" defTabSz="-635">
              <a:tabLst>
                <a:tab pos="1704975" algn="l"/>
                <a:tab pos="3314700" algn="l"/>
                <a:tab pos="4752975" algn="l"/>
                <a:tab pos="6372225" algn="l"/>
              </a:tabLst>
              <a:defRPr>
                <a:solidFill>
                  <a:schemeClr val="tx1"/>
                </a:solidFill>
                <a:latin typeface="Calibri" panose="020F0502020204030204" pitchFamily="34" charset="0"/>
              </a:defRPr>
            </a:lvl4pPr>
            <a:lvl5pPr marL="2057400" indent="-228600" defTabSz="-635">
              <a:tabLst>
                <a:tab pos="1704975" algn="l"/>
                <a:tab pos="3314700" algn="l"/>
                <a:tab pos="4752975" algn="l"/>
                <a:tab pos="6372225" algn="l"/>
              </a:tabLst>
              <a:defRPr>
                <a:solidFill>
                  <a:schemeClr val="tx1"/>
                </a:solidFill>
                <a:latin typeface="Calibri" panose="020F0502020204030204" pitchFamily="34" charset="0"/>
              </a:defRPr>
            </a:lvl5pPr>
            <a:lvl6pPr marL="25146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6pPr>
            <a:lvl7pPr marL="29718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7pPr>
            <a:lvl8pPr marL="34290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8pPr>
            <a:lvl9pPr marL="38862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9pPr>
          </a:lstStyle>
          <a:p>
            <a:pPr algn="ctr"/>
            <a:r>
              <a:rPr lang="en-US" sz="2665" dirty="0" smtClean="0">
                <a:solidFill>
                  <a:schemeClr val="bg1"/>
                </a:solidFill>
                <a:latin typeface="微软雅黑" panose="020B0503020204020204" pitchFamily="34" charset="-122"/>
                <a:ea typeface="微软雅黑" panose="020B0503020204020204" pitchFamily="34" charset="-122"/>
                <a:cs typeface="Roboto Condensed" pitchFamily="2" charset="0"/>
              </a:rPr>
              <a:t>2016</a:t>
            </a:r>
            <a:endParaRPr lang="bg-BG" altLang="zh-CN" sz="2665" dirty="0">
              <a:solidFill>
                <a:schemeClr val="bg1"/>
              </a:solidFill>
              <a:latin typeface="微软雅黑" panose="020B0503020204020204" pitchFamily="34" charset="-122"/>
              <a:ea typeface="微软雅黑" panose="020B0503020204020204" pitchFamily="34" charset="-122"/>
              <a:cs typeface="Roboto Condensed" pitchFamily="2" charset="0"/>
            </a:endParaRPr>
          </a:p>
        </p:txBody>
      </p:sp>
      <p:sp>
        <p:nvSpPr>
          <p:cNvPr id="26" name="TextBox 975"/>
          <p:cNvSpPr txBox="1">
            <a:spLocks noChangeArrowheads="1"/>
          </p:cNvSpPr>
          <p:nvPr/>
        </p:nvSpPr>
        <p:spPr bwMode="auto">
          <a:xfrm>
            <a:off x="5193841" y="3839444"/>
            <a:ext cx="1213256"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35">
              <a:tabLst>
                <a:tab pos="1704975" algn="l"/>
                <a:tab pos="3314700" algn="l"/>
                <a:tab pos="4752975" algn="l"/>
                <a:tab pos="6372225" algn="l"/>
              </a:tabLst>
              <a:defRPr>
                <a:solidFill>
                  <a:schemeClr val="tx1"/>
                </a:solidFill>
                <a:latin typeface="Calibri" panose="020F0502020204030204" pitchFamily="34" charset="0"/>
              </a:defRPr>
            </a:lvl1pPr>
            <a:lvl2pPr marL="742950" indent="-285750" defTabSz="-635">
              <a:tabLst>
                <a:tab pos="1704975" algn="l"/>
                <a:tab pos="3314700" algn="l"/>
                <a:tab pos="4752975" algn="l"/>
                <a:tab pos="6372225" algn="l"/>
              </a:tabLst>
              <a:defRPr>
                <a:solidFill>
                  <a:schemeClr val="tx1"/>
                </a:solidFill>
                <a:latin typeface="Calibri" panose="020F0502020204030204" pitchFamily="34" charset="0"/>
              </a:defRPr>
            </a:lvl2pPr>
            <a:lvl3pPr marL="1143000" indent="-228600" defTabSz="-635">
              <a:tabLst>
                <a:tab pos="1704975" algn="l"/>
                <a:tab pos="3314700" algn="l"/>
                <a:tab pos="4752975" algn="l"/>
                <a:tab pos="6372225" algn="l"/>
              </a:tabLst>
              <a:defRPr>
                <a:solidFill>
                  <a:schemeClr val="tx1"/>
                </a:solidFill>
                <a:latin typeface="Calibri" panose="020F0502020204030204" pitchFamily="34" charset="0"/>
              </a:defRPr>
            </a:lvl3pPr>
            <a:lvl4pPr marL="1600200" indent="-228600" defTabSz="-635">
              <a:tabLst>
                <a:tab pos="1704975" algn="l"/>
                <a:tab pos="3314700" algn="l"/>
                <a:tab pos="4752975" algn="l"/>
                <a:tab pos="6372225" algn="l"/>
              </a:tabLst>
              <a:defRPr>
                <a:solidFill>
                  <a:schemeClr val="tx1"/>
                </a:solidFill>
                <a:latin typeface="Calibri" panose="020F0502020204030204" pitchFamily="34" charset="0"/>
              </a:defRPr>
            </a:lvl4pPr>
            <a:lvl5pPr marL="2057400" indent="-228600" defTabSz="-635">
              <a:tabLst>
                <a:tab pos="1704975" algn="l"/>
                <a:tab pos="3314700" algn="l"/>
                <a:tab pos="4752975" algn="l"/>
                <a:tab pos="6372225" algn="l"/>
              </a:tabLst>
              <a:defRPr>
                <a:solidFill>
                  <a:schemeClr val="tx1"/>
                </a:solidFill>
                <a:latin typeface="Calibri" panose="020F0502020204030204" pitchFamily="34" charset="0"/>
              </a:defRPr>
            </a:lvl5pPr>
            <a:lvl6pPr marL="25146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6pPr>
            <a:lvl7pPr marL="29718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7pPr>
            <a:lvl8pPr marL="34290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8pPr>
            <a:lvl9pPr marL="38862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9pPr>
          </a:lstStyle>
          <a:p>
            <a:r>
              <a:rPr lang="en-US" sz="2665" dirty="0" smtClean="0">
                <a:solidFill>
                  <a:schemeClr val="bg1"/>
                </a:solidFill>
                <a:latin typeface="微软雅黑" panose="020B0503020204020204" pitchFamily="34" charset="-122"/>
                <a:ea typeface="微软雅黑" panose="020B0503020204020204" pitchFamily="34" charset="-122"/>
                <a:cs typeface="Roboto Condensed" pitchFamily="2" charset="0"/>
              </a:rPr>
              <a:t>2017</a:t>
            </a:r>
            <a:endParaRPr lang="bg-BG" altLang="zh-CN" sz="2665" dirty="0">
              <a:solidFill>
                <a:schemeClr val="bg1"/>
              </a:solidFill>
              <a:latin typeface="微软雅黑" panose="020B0503020204020204" pitchFamily="34" charset="-122"/>
              <a:ea typeface="微软雅黑" panose="020B0503020204020204" pitchFamily="34" charset="-122"/>
              <a:cs typeface="Roboto Condensed" pitchFamily="2" charset="0"/>
            </a:endParaRPr>
          </a:p>
        </p:txBody>
      </p:sp>
      <p:sp>
        <p:nvSpPr>
          <p:cNvPr id="27" name="TextBox 976"/>
          <p:cNvSpPr txBox="1">
            <a:spLocks noChangeArrowheads="1"/>
          </p:cNvSpPr>
          <p:nvPr/>
        </p:nvSpPr>
        <p:spPr bwMode="auto">
          <a:xfrm>
            <a:off x="1299797" y="4011840"/>
            <a:ext cx="10043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35">
              <a:tabLst>
                <a:tab pos="1704975" algn="l"/>
                <a:tab pos="3314700" algn="l"/>
                <a:tab pos="4752975" algn="l"/>
                <a:tab pos="6372225" algn="l"/>
              </a:tabLst>
              <a:defRPr>
                <a:solidFill>
                  <a:schemeClr val="tx1"/>
                </a:solidFill>
                <a:latin typeface="Calibri" panose="020F0502020204030204" pitchFamily="34" charset="0"/>
              </a:defRPr>
            </a:lvl1pPr>
            <a:lvl2pPr marL="742950" indent="-285750" defTabSz="-635">
              <a:tabLst>
                <a:tab pos="1704975" algn="l"/>
                <a:tab pos="3314700" algn="l"/>
                <a:tab pos="4752975" algn="l"/>
                <a:tab pos="6372225" algn="l"/>
              </a:tabLst>
              <a:defRPr>
                <a:solidFill>
                  <a:schemeClr val="tx1"/>
                </a:solidFill>
                <a:latin typeface="Calibri" panose="020F0502020204030204" pitchFamily="34" charset="0"/>
              </a:defRPr>
            </a:lvl2pPr>
            <a:lvl3pPr marL="1143000" indent="-228600" defTabSz="-635">
              <a:tabLst>
                <a:tab pos="1704975" algn="l"/>
                <a:tab pos="3314700" algn="l"/>
                <a:tab pos="4752975" algn="l"/>
                <a:tab pos="6372225" algn="l"/>
              </a:tabLst>
              <a:defRPr>
                <a:solidFill>
                  <a:schemeClr val="tx1"/>
                </a:solidFill>
                <a:latin typeface="Calibri" panose="020F0502020204030204" pitchFamily="34" charset="0"/>
              </a:defRPr>
            </a:lvl3pPr>
            <a:lvl4pPr marL="1600200" indent="-228600" defTabSz="-635">
              <a:tabLst>
                <a:tab pos="1704975" algn="l"/>
                <a:tab pos="3314700" algn="l"/>
                <a:tab pos="4752975" algn="l"/>
                <a:tab pos="6372225" algn="l"/>
              </a:tabLst>
              <a:defRPr>
                <a:solidFill>
                  <a:schemeClr val="tx1"/>
                </a:solidFill>
                <a:latin typeface="Calibri" panose="020F0502020204030204" pitchFamily="34" charset="0"/>
              </a:defRPr>
            </a:lvl4pPr>
            <a:lvl5pPr marL="2057400" indent="-228600" defTabSz="-635">
              <a:tabLst>
                <a:tab pos="1704975" algn="l"/>
                <a:tab pos="3314700" algn="l"/>
                <a:tab pos="4752975" algn="l"/>
                <a:tab pos="6372225" algn="l"/>
              </a:tabLst>
              <a:defRPr>
                <a:solidFill>
                  <a:schemeClr val="tx1"/>
                </a:solidFill>
                <a:latin typeface="Calibri" panose="020F0502020204030204" pitchFamily="34" charset="0"/>
              </a:defRPr>
            </a:lvl5pPr>
            <a:lvl6pPr marL="25146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6pPr>
            <a:lvl7pPr marL="29718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7pPr>
            <a:lvl8pPr marL="34290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8pPr>
            <a:lvl9pPr marL="38862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9pPr>
          </a:lstStyle>
          <a:p>
            <a:r>
              <a:rPr lang="en-US" dirty="0" smtClean="0">
                <a:solidFill>
                  <a:schemeClr val="bg1"/>
                </a:solidFill>
                <a:latin typeface="微软雅黑" panose="020B0503020204020204" pitchFamily="34" charset="-122"/>
                <a:ea typeface="微软雅黑" panose="020B0503020204020204" pitchFamily="34" charset="-122"/>
                <a:cs typeface="Roboto Condensed" pitchFamily="2" charset="0"/>
              </a:rPr>
              <a:t>2015</a:t>
            </a:r>
            <a:endParaRPr lang="bg-BG" altLang="zh-CN" dirty="0">
              <a:solidFill>
                <a:schemeClr val="bg1"/>
              </a:solidFill>
              <a:latin typeface="微软雅黑" panose="020B0503020204020204" pitchFamily="34" charset="-122"/>
              <a:ea typeface="微软雅黑" panose="020B0503020204020204" pitchFamily="34" charset="-122"/>
              <a:cs typeface="Roboto Condensed" pitchFamily="2" charset="0"/>
            </a:endParaRPr>
          </a:p>
        </p:txBody>
      </p:sp>
      <p:sp>
        <p:nvSpPr>
          <p:cNvPr id="28" name="TextBox 977"/>
          <p:cNvSpPr txBox="1">
            <a:spLocks noChangeArrowheads="1"/>
          </p:cNvSpPr>
          <p:nvPr/>
        </p:nvSpPr>
        <p:spPr bwMode="auto">
          <a:xfrm>
            <a:off x="3022259" y="4271432"/>
            <a:ext cx="1400331"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35">
              <a:tabLst>
                <a:tab pos="1704975" algn="l"/>
                <a:tab pos="3314700" algn="l"/>
                <a:tab pos="4752975" algn="l"/>
                <a:tab pos="6372225" algn="l"/>
              </a:tabLst>
              <a:defRPr>
                <a:solidFill>
                  <a:schemeClr val="tx1"/>
                </a:solidFill>
                <a:latin typeface="Calibri" panose="020F0502020204030204" pitchFamily="34" charset="0"/>
              </a:defRPr>
            </a:lvl1pPr>
            <a:lvl2pPr marL="742950" indent="-285750" defTabSz="-635">
              <a:tabLst>
                <a:tab pos="1704975" algn="l"/>
                <a:tab pos="3314700" algn="l"/>
                <a:tab pos="4752975" algn="l"/>
                <a:tab pos="6372225" algn="l"/>
              </a:tabLst>
              <a:defRPr>
                <a:solidFill>
                  <a:schemeClr val="tx1"/>
                </a:solidFill>
                <a:latin typeface="Calibri" panose="020F0502020204030204" pitchFamily="34" charset="0"/>
              </a:defRPr>
            </a:lvl2pPr>
            <a:lvl3pPr marL="1143000" indent="-228600" defTabSz="-635">
              <a:tabLst>
                <a:tab pos="1704975" algn="l"/>
                <a:tab pos="3314700" algn="l"/>
                <a:tab pos="4752975" algn="l"/>
                <a:tab pos="6372225" algn="l"/>
              </a:tabLst>
              <a:defRPr>
                <a:solidFill>
                  <a:schemeClr val="tx1"/>
                </a:solidFill>
                <a:latin typeface="Calibri" panose="020F0502020204030204" pitchFamily="34" charset="0"/>
              </a:defRPr>
            </a:lvl3pPr>
            <a:lvl4pPr marL="1600200" indent="-228600" defTabSz="-635">
              <a:tabLst>
                <a:tab pos="1704975" algn="l"/>
                <a:tab pos="3314700" algn="l"/>
                <a:tab pos="4752975" algn="l"/>
                <a:tab pos="6372225" algn="l"/>
              </a:tabLst>
              <a:defRPr>
                <a:solidFill>
                  <a:schemeClr val="tx1"/>
                </a:solidFill>
                <a:latin typeface="Calibri" panose="020F0502020204030204" pitchFamily="34" charset="0"/>
              </a:defRPr>
            </a:lvl4pPr>
            <a:lvl5pPr marL="2057400" indent="-228600" defTabSz="-635">
              <a:tabLst>
                <a:tab pos="1704975" algn="l"/>
                <a:tab pos="3314700" algn="l"/>
                <a:tab pos="4752975" algn="l"/>
                <a:tab pos="6372225" algn="l"/>
              </a:tabLst>
              <a:defRPr>
                <a:solidFill>
                  <a:schemeClr val="tx1"/>
                </a:solidFill>
                <a:latin typeface="Calibri" panose="020F0502020204030204" pitchFamily="34" charset="0"/>
              </a:defRPr>
            </a:lvl5pPr>
            <a:lvl6pPr marL="25146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6pPr>
            <a:lvl7pPr marL="29718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7pPr>
            <a:lvl8pPr marL="34290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8pPr>
            <a:lvl9pPr marL="3886200" indent="-228600" defTabSz="-635"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9pPr>
          </a:lstStyle>
          <a:p>
            <a:r>
              <a:rPr lang="en-US" sz="3465" dirty="0" smtClean="0">
                <a:solidFill>
                  <a:schemeClr val="bg1"/>
                </a:solidFill>
                <a:latin typeface="微软雅黑" panose="020B0503020204020204" pitchFamily="34" charset="-122"/>
                <a:ea typeface="微软雅黑" panose="020B0503020204020204" pitchFamily="34" charset="-122"/>
                <a:cs typeface="Roboto Condensed" pitchFamily="2" charset="0"/>
              </a:rPr>
              <a:t>2018</a:t>
            </a:r>
            <a:endParaRPr lang="bg-BG" altLang="zh-CN" sz="3465" dirty="0">
              <a:solidFill>
                <a:schemeClr val="bg1"/>
              </a:solidFill>
              <a:latin typeface="微软雅黑" panose="020B0503020204020204" pitchFamily="34" charset="-122"/>
              <a:ea typeface="微软雅黑" panose="020B0503020204020204" pitchFamily="34" charset="-122"/>
              <a:cs typeface="Roboto Condensed" pitchFamily="2" charset="0"/>
            </a:endParaRPr>
          </a:p>
        </p:txBody>
      </p:sp>
      <p:sp>
        <p:nvSpPr>
          <p:cNvPr id="29" name="TextBox 28"/>
          <p:cNvSpPr txBox="1"/>
          <p:nvPr/>
        </p:nvSpPr>
        <p:spPr>
          <a:xfrm>
            <a:off x="7472762" y="3812942"/>
            <a:ext cx="3348486" cy="518708"/>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0" name="Text Placeholder 2"/>
          <p:cNvSpPr txBox="1"/>
          <p:nvPr/>
        </p:nvSpPr>
        <p:spPr bwMode="auto">
          <a:xfrm>
            <a:off x="8444231" y="2181188"/>
            <a:ext cx="2031060" cy="35780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rPr>
              <a:t>添加会议副标题</a:t>
            </a:r>
            <a:endParaRPr lang="en-AU" sz="2000" dirty="0">
              <a:solidFill>
                <a:schemeClr val="bg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472762" y="4356861"/>
            <a:ext cx="3348486" cy="518708"/>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2" name="TextBox 31"/>
          <p:cNvSpPr txBox="1"/>
          <p:nvPr/>
        </p:nvSpPr>
        <p:spPr>
          <a:xfrm>
            <a:off x="7472762" y="4900779"/>
            <a:ext cx="3348486" cy="518708"/>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3" name="TextBox 32"/>
          <p:cNvSpPr txBox="1"/>
          <p:nvPr/>
        </p:nvSpPr>
        <p:spPr>
          <a:xfrm>
            <a:off x="7472762" y="5444699"/>
            <a:ext cx="3348486" cy="518708"/>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4" name="Text Placeholder 2"/>
          <p:cNvSpPr txBox="1"/>
          <p:nvPr/>
        </p:nvSpPr>
        <p:spPr bwMode="auto">
          <a:xfrm>
            <a:off x="6369246" y="1343008"/>
            <a:ext cx="4370765" cy="35780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en-US" altLang="zh-CN" sz="3200" b="1" dirty="0" smtClean="0">
                <a:solidFill>
                  <a:schemeClr val="bg1"/>
                </a:solidFill>
                <a:latin typeface="微软雅黑" panose="020B0503020204020204" pitchFamily="34" charset="-122"/>
                <a:ea typeface="微软雅黑" panose="020B0503020204020204" pitchFamily="34" charset="-122"/>
              </a:rPr>
              <a:t>2018</a:t>
            </a:r>
            <a:r>
              <a:rPr lang="zh-CN" altLang="en-US" sz="3200" b="1" dirty="0" smtClean="0">
                <a:solidFill>
                  <a:schemeClr val="bg1"/>
                </a:solidFill>
                <a:latin typeface="微软雅黑" panose="020B0503020204020204" pitchFamily="34" charset="-122"/>
                <a:ea typeface="微软雅黑" panose="020B0503020204020204" pitchFamily="34" charset="-122"/>
              </a:rPr>
              <a:t>年度</a:t>
            </a:r>
            <a:r>
              <a:rPr lang="zh-CN" altLang="en-US" sz="3200" b="1" dirty="0">
                <a:solidFill>
                  <a:schemeClr val="bg1"/>
                </a:solidFill>
                <a:latin typeface="微软雅黑" panose="020B0503020204020204" pitchFamily="34" charset="-122"/>
                <a:ea typeface="微软雅黑" panose="020B0503020204020204" pitchFamily="34" charset="-122"/>
              </a:rPr>
              <a:t>利润对比表</a:t>
            </a:r>
            <a:endParaRPr lang="en-AU" sz="3200" b="1" dirty="0">
              <a:solidFill>
                <a:schemeClr val="bg1"/>
              </a:solidFill>
              <a:latin typeface="微软雅黑" panose="020B0503020204020204" pitchFamily="34" charset="-122"/>
              <a:ea typeface="微软雅黑" panose="020B0503020204020204" pitchFamily="34" charset="-122"/>
            </a:endParaRPr>
          </a:p>
        </p:txBody>
      </p:sp>
      <p:sp>
        <p:nvSpPr>
          <p:cNvPr id="42" name="标题 4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00" fill="hold"/>
                                        <p:tgtEl>
                                          <p:spTgt spid="17"/>
                                        </p:tgtEl>
                                        <p:attrNameLst>
                                          <p:attrName>ppt_w</p:attrName>
                                        </p:attrNameLst>
                                      </p:cBhvr>
                                      <p:tavLst>
                                        <p:tav tm="0">
                                          <p:val>
                                            <p:fltVal val="0"/>
                                          </p:val>
                                        </p:tav>
                                        <p:tav tm="100000">
                                          <p:val>
                                            <p:strVal val="#ppt_w"/>
                                          </p:val>
                                        </p:tav>
                                      </p:tavLst>
                                    </p:anim>
                                    <p:anim calcmode="lin" valueType="num">
                                      <p:cBhvr>
                                        <p:cTn id="8" dur="300" fill="hold"/>
                                        <p:tgtEl>
                                          <p:spTgt spid="17"/>
                                        </p:tgtEl>
                                        <p:attrNameLst>
                                          <p:attrName>ppt_h</p:attrName>
                                        </p:attrNameLst>
                                      </p:cBhvr>
                                      <p:tavLst>
                                        <p:tav tm="0">
                                          <p:val>
                                            <p:fltVal val="0"/>
                                          </p:val>
                                        </p:tav>
                                        <p:tav tm="100000">
                                          <p:val>
                                            <p:strVal val="#ppt_h"/>
                                          </p:val>
                                        </p:tav>
                                      </p:tavLst>
                                    </p:anim>
                                    <p:anim calcmode="lin" valueType="num">
                                      <p:cBhvr>
                                        <p:cTn id="9" dur="300" fill="hold"/>
                                        <p:tgtEl>
                                          <p:spTgt spid="17"/>
                                        </p:tgtEl>
                                        <p:attrNameLst>
                                          <p:attrName>ppt_x</p:attrName>
                                        </p:attrNameLst>
                                      </p:cBhvr>
                                      <p:tavLst>
                                        <p:tav tm="0">
                                          <p:val>
                                            <p:fltVal val="0.5"/>
                                          </p:val>
                                        </p:tav>
                                        <p:tav tm="100000">
                                          <p:val>
                                            <p:strVal val="#ppt_x"/>
                                          </p:val>
                                        </p:tav>
                                      </p:tavLst>
                                    </p:anim>
                                    <p:anim calcmode="lin" valueType="num">
                                      <p:cBhvr>
                                        <p:cTn id="10" dur="300" fill="hold"/>
                                        <p:tgtEl>
                                          <p:spTgt spid="17"/>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100"/>
                                  </p:stCondLst>
                                  <p:childTnLst>
                                    <p:set>
                                      <p:cBhvr>
                                        <p:cTn id="12" dur="1" fill="hold">
                                          <p:stCondLst>
                                            <p:cond delay="0"/>
                                          </p:stCondLst>
                                        </p:cTn>
                                        <p:tgtEl>
                                          <p:spTgt spid="15"/>
                                        </p:tgtEl>
                                        <p:attrNameLst>
                                          <p:attrName>style.visibility</p:attrName>
                                        </p:attrNameLst>
                                      </p:cBhvr>
                                      <p:to>
                                        <p:strVal val="visible"/>
                                      </p:to>
                                    </p:set>
                                    <p:anim calcmode="lin" valueType="num">
                                      <p:cBhvr>
                                        <p:cTn id="13" dur="300" fill="hold"/>
                                        <p:tgtEl>
                                          <p:spTgt spid="15"/>
                                        </p:tgtEl>
                                        <p:attrNameLst>
                                          <p:attrName>ppt_w</p:attrName>
                                        </p:attrNameLst>
                                      </p:cBhvr>
                                      <p:tavLst>
                                        <p:tav tm="0">
                                          <p:val>
                                            <p:fltVal val="0"/>
                                          </p:val>
                                        </p:tav>
                                        <p:tav tm="100000">
                                          <p:val>
                                            <p:strVal val="#ppt_w"/>
                                          </p:val>
                                        </p:tav>
                                      </p:tavLst>
                                    </p:anim>
                                    <p:anim calcmode="lin" valueType="num">
                                      <p:cBhvr>
                                        <p:cTn id="14" dur="300" fill="hold"/>
                                        <p:tgtEl>
                                          <p:spTgt spid="15"/>
                                        </p:tgtEl>
                                        <p:attrNameLst>
                                          <p:attrName>ppt_h</p:attrName>
                                        </p:attrNameLst>
                                      </p:cBhvr>
                                      <p:tavLst>
                                        <p:tav tm="0">
                                          <p:val>
                                            <p:fltVal val="0"/>
                                          </p:val>
                                        </p:tav>
                                        <p:tav tm="100000">
                                          <p:val>
                                            <p:strVal val="#ppt_h"/>
                                          </p:val>
                                        </p:tav>
                                      </p:tavLst>
                                    </p:anim>
                                    <p:anim calcmode="lin" valueType="num">
                                      <p:cBhvr>
                                        <p:cTn id="15" dur="300" fill="hold"/>
                                        <p:tgtEl>
                                          <p:spTgt spid="15"/>
                                        </p:tgtEl>
                                        <p:attrNameLst>
                                          <p:attrName>ppt_x</p:attrName>
                                        </p:attrNameLst>
                                      </p:cBhvr>
                                      <p:tavLst>
                                        <p:tav tm="0">
                                          <p:val>
                                            <p:fltVal val="0.5"/>
                                          </p:val>
                                        </p:tav>
                                        <p:tav tm="100000">
                                          <p:val>
                                            <p:strVal val="#ppt_x"/>
                                          </p:val>
                                        </p:tav>
                                      </p:tavLst>
                                    </p:anim>
                                    <p:anim calcmode="lin" valueType="num">
                                      <p:cBhvr>
                                        <p:cTn id="16" dur="300" fill="hold"/>
                                        <p:tgtEl>
                                          <p:spTgt spid="15"/>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20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ppt_x</p:attrName>
                                        </p:attrNameLst>
                                      </p:cBhvr>
                                      <p:tavLst>
                                        <p:tav tm="0">
                                          <p:val>
                                            <p:fltVal val="0.5"/>
                                          </p:val>
                                        </p:tav>
                                        <p:tav tm="100000">
                                          <p:val>
                                            <p:strVal val="#ppt_x"/>
                                          </p:val>
                                        </p:tav>
                                      </p:tavLst>
                                    </p:anim>
                                    <p:anim calcmode="lin" valueType="num">
                                      <p:cBhvr>
                                        <p:cTn id="22" dur="300" fill="hold"/>
                                        <p:tgtEl>
                                          <p:spTgt spid="14"/>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p:cTn id="25" dur="300" fill="hold"/>
                                        <p:tgtEl>
                                          <p:spTgt spid="12"/>
                                        </p:tgtEl>
                                        <p:attrNameLst>
                                          <p:attrName>ppt_w</p:attrName>
                                        </p:attrNameLst>
                                      </p:cBhvr>
                                      <p:tavLst>
                                        <p:tav tm="0">
                                          <p:val>
                                            <p:fltVal val="0"/>
                                          </p:val>
                                        </p:tav>
                                        <p:tav tm="100000">
                                          <p:val>
                                            <p:strVal val="#ppt_w"/>
                                          </p:val>
                                        </p:tav>
                                      </p:tavLst>
                                    </p:anim>
                                    <p:anim calcmode="lin" valueType="num">
                                      <p:cBhvr>
                                        <p:cTn id="26" dur="300" fill="hold"/>
                                        <p:tgtEl>
                                          <p:spTgt spid="12"/>
                                        </p:tgtEl>
                                        <p:attrNameLst>
                                          <p:attrName>ppt_h</p:attrName>
                                        </p:attrNameLst>
                                      </p:cBhvr>
                                      <p:tavLst>
                                        <p:tav tm="0">
                                          <p:val>
                                            <p:fltVal val="0"/>
                                          </p:val>
                                        </p:tav>
                                        <p:tav tm="100000">
                                          <p:val>
                                            <p:strVal val="#ppt_h"/>
                                          </p:val>
                                        </p:tav>
                                      </p:tavLst>
                                    </p:anim>
                                    <p:anim calcmode="lin" valueType="num">
                                      <p:cBhvr>
                                        <p:cTn id="27" dur="300" fill="hold"/>
                                        <p:tgtEl>
                                          <p:spTgt spid="12"/>
                                        </p:tgtEl>
                                        <p:attrNameLst>
                                          <p:attrName>ppt_x</p:attrName>
                                        </p:attrNameLst>
                                      </p:cBhvr>
                                      <p:tavLst>
                                        <p:tav tm="0">
                                          <p:val>
                                            <p:fltVal val="0.5"/>
                                          </p:val>
                                        </p:tav>
                                        <p:tav tm="100000">
                                          <p:val>
                                            <p:strVal val="#ppt_x"/>
                                          </p:val>
                                        </p:tav>
                                      </p:tavLst>
                                    </p:anim>
                                    <p:anim calcmode="lin" valueType="num">
                                      <p:cBhvr>
                                        <p:cTn id="28" dur="300" fill="hold"/>
                                        <p:tgtEl>
                                          <p:spTgt spid="12"/>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4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300" fill="hold"/>
                                        <p:tgtEl>
                                          <p:spTgt spid="18"/>
                                        </p:tgtEl>
                                        <p:attrNameLst>
                                          <p:attrName>ppt_w</p:attrName>
                                        </p:attrNameLst>
                                      </p:cBhvr>
                                      <p:tavLst>
                                        <p:tav tm="0">
                                          <p:val>
                                            <p:fltVal val="0"/>
                                          </p:val>
                                        </p:tav>
                                        <p:tav tm="100000">
                                          <p:val>
                                            <p:strVal val="#ppt_w"/>
                                          </p:val>
                                        </p:tav>
                                      </p:tavLst>
                                    </p:anim>
                                    <p:anim calcmode="lin" valueType="num">
                                      <p:cBhvr>
                                        <p:cTn id="32" dur="300" fill="hold"/>
                                        <p:tgtEl>
                                          <p:spTgt spid="18"/>
                                        </p:tgtEl>
                                        <p:attrNameLst>
                                          <p:attrName>ppt_h</p:attrName>
                                        </p:attrNameLst>
                                      </p:cBhvr>
                                      <p:tavLst>
                                        <p:tav tm="0">
                                          <p:val>
                                            <p:fltVal val="0"/>
                                          </p:val>
                                        </p:tav>
                                        <p:tav tm="100000">
                                          <p:val>
                                            <p:strVal val="#ppt_h"/>
                                          </p:val>
                                        </p:tav>
                                      </p:tavLst>
                                    </p:anim>
                                    <p:anim calcmode="lin" valueType="num">
                                      <p:cBhvr>
                                        <p:cTn id="33" dur="300" fill="hold"/>
                                        <p:tgtEl>
                                          <p:spTgt spid="18"/>
                                        </p:tgtEl>
                                        <p:attrNameLst>
                                          <p:attrName>ppt_x</p:attrName>
                                        </p:attrNameLst>
                                      </p:cBhvr>
                                      <p:tavLst>
                                        <p:tav tm="0">
                                          <p:val>
                                            <p:fltVal val="0.5"/>
                                          </p:val>
                                        </p:tav>
                                        <p:tav tm="100000">
                                          <p:val>
                                            <p:strVal val="#ppt_x"/>
                                          </p:val>
                                        </p:tav>
                                      </p:tavLst>
                                    </p:anim>
                                    <p:anim calcmode="lin" valueType="num">
                                      <p:cBhvr>
                                        <p:cTn id="34" dur="300" fill="hold"/>
                                        <p:tgtEl>
                                          <p:spTgt spid="18"/>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300" fill="hold"/>
                                        <p:tgtEl>
                                          <p:spTgt spid="16"/>
                                        </p:tgtEl>
                                        <p:attrNameLst>
                                          <p:attrName>ppt_w</p:attrName>
                                        </p:attrNameLst>
                                      </p:cBhvr>
                                      <p:tavLst>
                                        <p:tav tm="0">
                                          <p:val>
                                            <p:fltVal val="0"/>
                                          </p:val>
                                        </p:tav>
                                        <p:tav tm="100000">
                                          <p:val>
                                            <p:strVal val="#ppt_w"/>
                                          </p:val>
                                        </p:tav>
                                      </p:tavLst>
                                    </p:anim>
                                    <p:anim calcmode="lin" valueType="num">
                                      <p:cBhvr>
                                        <p:cTn id="38" dur="300" fill="hold"/>
                                        <p:tgtEl>
                                          <p:spTgt spid="16"/>
                                        </p:tgtEl>
                                        <p:attrNameLst>
                                          <p:attrName>ppt_h</p:attrName>
                                        </p:attrNameLst>
                                      </p:cBhvr>
                                      <p:tavLst>
                                        <p:tav tm="0">
                                          <p:val>
                                            <p:fltVal val="0"/>
                                          </p:val>
                                        </p:tav>
                                        <p:tav tm="100000">
                                          <p:val>
                                            <p:strVal val="#ppt_h"/>
                                          </p:val>
                                        </p:tav>
                                      </p:tavLst>
                                    </p:anim>
                                    <p:anim calcmode="lin" valueType="num">
                                      <p:cBhvr>
                                        <p:cTn id="39" dur="300" fill="hold"/>
                                        <p:tgtEl>
                                          <p:spTgt spid="16"/>
                                        </p:tgtEl>
                                        <p:attrNameLst>
                                          <p:attrName>ppt_x</p:attrName>
                                        </p:attrNameLst>
                                      </p:cBhvr>
                                      <p:tavLst>
                                        <p:tav tm="0">
                                          <p:val>
                                            <p:fltVal val="0.5"/>
                                          </p:val>
                                        </p:tav>
                                        <p:tav tm="100000">
                                          <p:val>
                                            <p:strVal val="#ppt_x"/>
                                          </p:val>
                                        </p:tav>
                                      </p:tavLst>
                                    </p:anim>
                                    <p:anim calcmode="lin" valueType="num">
                                      <p:cBhvr>
                                        <p:cTn id="40" dur="300" fill="hold"/>
                                        <p:tgtEl>
                                          <p:spTgt spid="16"/>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6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300" fill="hold"/>
                                        <p:tgtEl>
                                          <p:spTgt spid="13"/>
                                        </p:tgtEl>
                                        <p:attrNameLst>
                                          <p:attrName>ppt_w</p:attrName>
                                        </p:attrNameLst>
                                      </p:cBhvr>
                                      <p:tavLst>
                                        <p:tav tm="0">
                                          <p:val>
                                            <p:fltVal val="0"/>
                                          </p:val>
                                        </p:tav>
                                        <p:tav tm="100000">
                                          <p:val>
                                            <p:strVal val="#ppt_w"/>
                                          </p:val>
                                        </p:tav>
                                      </p:tavLst>
                                    </p:anim>
                                    <p:anim calcmode="lin" valueType="num">
                                      <p:cBhvr>
                                        <p:cTn id="44" dur="300" fill="hold"/>
                                        <p:tgtEl>
                                          <p:spTgt spid="13"/>
                                        </p:tgtEl>
                                        <p:attrNameLst>
                                          <p:attrName>ppt_h</p:attrName>
                                        </p:attrNameLst>
                                      </p:cBhvr>
                                      <p:tavLst>
                                        <p:tav tm="0">
                                          <p:val>
                                            <p:fltVal val="0"/>
                                          </p:val>
                                        </p:tav>
                                        <p:tav tm="100000">
                                          <p:val>
                                            <p:strVal val="#ppt_h"/>
                                          </p:val>
                                        </p:tav>
                                      </p:tavLst>
                                    </p:anim>
                                    <p:anim calcmode="lin" valueType="num">
                                      <p:cBhvr>
                                        <p:cTn id="45" dur="300" fill="hold"/>
                                        <p:tgtEl>
                                          <p:spTgt spid="13"/>
                                        </p:tgtEl>
                                        <p:attrNameLst>
                                          <p:attrName>ppt_x</p:attrName>
                                        </p:attrNameLst>
                                      </p:cBhvr>
                                      <p:tavLst>
                                        <p:tav tm="0">
                                          <p:val>
                                            <p:fltVal val="0.5"/>
                                          </p:val>
                                        </p:tav>
                                        <p:tav tm="100000">
                                          <p:val>
                                            <p:strVal val="#ppt_x"/>
                                          </p:val>
                                        </p:tav>
                                      </p:tavLst>
                                    </p:anim>
                                    <p:anim calcmode="lin" valueType="num">
                                      <p:cBhvr>
                                        <p:cTn id="46" dur="300" fill="hold"/>
                                        <p:tgtEl>
                                          <p:spTgt spid="13"/>
                                        </p:tgtEl>
                                        <p:attrNameLst>
                                          <p:attrName>ppt_y</p:attrName>
                                        </p:attrNameLst>
                                      </p:cBhvr>
                                      <p:tavLst>
                                        <p:tav tm="0">
                                          <p:val>
                                            <p:fltVal val="0.5"/>
                                          </p:val>
                                        </p:tav>
                                        <p:tav tm="100000">
                                          <p:val>
                                            <p:strVal val="#ppt_y"/>
                                          </p:val>
                                        </p:tav>
                                      </p:tavLst>
                                    </p:anim>
                                  </p:childTnLst>
                                </p:cTn>
                              </p:par>
                            </p:childTnLst>
                          </p:cTn>
                        </p:par>
                        <p:par>
                          <p:cTn id="47" fill="hold">
                            <p:stCondLst>
                              <p:cond delay="500"/>
                            </p:stCondLst>
                            <p:childTnLst>
                              <p:par>
                                <p:cTn id="48" presetID="14" presetClass="entr" presetSubtype="10"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randombar(horizontal)">
                                      <p:cBhvr>
                                        <p:cTn id="50" dur="500"/>
                                        <p:tgtEl>
                                          <p:spTgt spid="2"/>
                                        </p:tgtEl>
                                      </p:cBhvr>
                                    </p:animEffect>
                                  </p:childTnLst>
                                </p:cTn>
                              </p:par>
                            </p:childTnLst>
                          </p:cTn>
                        </p:par>
                        <p:par>
                          <p:cTn id="51" fill="hold">
                            <p:stCondLst>
                              <p:cond delay="1000"/>
                            </p:stCondLst>
                            <p:childTnLst>
                              <p:par>
                                <p:cTn id="52" presetID="12" presetClass="entr" presetSubtype="4" fill="hold" grpId="0" nodeType="afterEffect">
                                  <p:stCondLst>
                                    <p:cond delay="0"/>
                                  </p:stCondLst>
                                  <p:iterate type="lt">
                                    <p:tmPct val="30000"/>
                                  </p:iterate>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p:tgtEl>
                                          <p:spTgt spid="27"/>
                                        </p:tgtEl>
                                        <p:attrNameLst>
                                          <p:attrName>ppt_y</p:attrName>
                                        </p:attrNameLst>
                                      </p:cBhvr>
                                      <p:tavLst>
                                        <p:tav tm="0">
                                          <p:val>
                                            <p:strVal val="#ppt_y+#ppt_h*1.125000"/>
                                          </p:val>
                                        </p:tav>
                                        <p:tav tm="100000">
                                          <p:val>
                                            <p:strVal val="#ppt_y"/>
                                          </p:val>
                                        </p:tav>
                                      </p:tavLst>
                                    </p:anim>
                                    <p:animEffect transition="in" filter="wipe(up)">
                                      <p:cBhvr>
                                        <p:cTn id="55" dur="500"/>
                                        <p:tgtEl>
                                          <p:spTgt spid="27"/>
                                        </p:tgtEl>
                                      </p:cBhvr>
                                    </p:animEffect>
                                  </p:childTnLst>
                                </p:cTn>
                              </p:par>
                              <p:par>
                                <p:cTn id="56" presetID="12" presetClass="entr" presetSubtype="4" fill="hold" grpId="0" nodeType="withEffect">
                                  <p:stCondLst>
                                    <p:cond delay="200"/>
                                  </p:stCondLst>
                                  <p:iterate type="lt">
                                    <p:tmPct val="30000"/>
                                  </p:iterate>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500"/>
                                        <p:tgtEl>
                                          <p:spTgt spid="25"/>
                                        </p:tgtEl>
                                        <p:attrNameLst>
                                          <p:attrName>ppt_y</p:attrName>
                                        </p:attrNameLst>
                                      </p:cBhvr>
                                      <p:tavLst>
                                        <p:tav tm="0">
                                          <p:val>
                                            <p:strVal val="#ppt_y+#ppt_h*1.125000"/>
                                          </p:val>
                                        </p:tav>
                                        <p:tav tm="100000">
                                          <p:val>
                                            <p:strVal val="#ppt_y"/>
                                          </p:val>
                                        </p:tav>
                                      </p:tavLst>
                                    </p:anim>
                                    <p:animEffect transition="in" filter="wipe(up)">
                                      <p:cBhvr>
                                        <p:cTn id="59" dur="500"/>
                                        <p:tgtEl>
                                          <p:spTgt spid="25"/>
                                        </p:tgtEl>
                                      </p:cBhvr>
                                    </p:animEffect>
                                  </p:childTnLst>
                                </p:cTn>
                              </p:par>
                              <p:par>
                                <p:cTn id="60" presetID="12" presetClass="entr" presetSubtype="4" fill="hold" grpId="0" nodeType="withEffect">
                                  <p:stCondLst>
                                    <p:cond delay="200"/>
                                  </p:stCondLst>
                                  <p:iterate type="lt">
                                    <p:tmPct val="30000"/>
                                  </p:iterate>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500"/>
                                        <p:tgtEl>
                                          <p:spTgt spid="28"/>
                                        </p:tgtEl>
                                        <p:attrNameLst>
                                          <p:attrName>ppt_y</p:attrName>
                                        </p:attrNameLst>
                                      </p:cBhvr>
                                      <p:tavLst>
                                        <p:tav tm="0">
                                          <p:val>
                                            <p:strVal val="#ppt_y+#ppt_h*1.125000"/>
                                          </p:val>
                                        </p:tav>
                                        <p:tav tm="100000">
                                          <p:val>
                                            <p:strVal val="#ppt_y"/>
                                          </p:val>
                                        </p:tav>
                                      </p:tavLst>
                                    </p:anim>
                                    <p:animEffect transition="in" filter="wipe(up)">
                                      <p:cBhvr>
                                        <p:cTn id="63" dur="500"/>
                                        <p:tgtEl>
                                          <p:spTgt spid="28"/>
                                        </p:tgtEl>
                                      </p:cBhvr>
                                    </p:animEffect>
                                  </p:childTnLst>
                                </p:cTn>
                              </p:par>
                              <p:par>
                                <p:cTn id="64" presetID="12" presetClass="entr" presetSubtype="4" fill="hold" grpId="0" nodeType="withEffect">
                                  <p:stCondLst>
                                    <p:cond delay="200"/>
                                  </p:stCondLst>
                                  <p:iterate type="lt">
                                    <p:tmPct val="30000"/>
                                  </p:iterate>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500"/>
                                        <p:tgtEl>
                                          <p:spTgt spid="26"/>
                                        </p:tgtEl>
                                        <p:attrNameLst>
                                          <p:attrName>ppt_y</p:attrName>
                                        </p:attrNameLst>
                                      </p:cBhvr>
                                      <p:tavLst>
                                        <p:tav tm="0">
                                          <p:val>
                                            <p:strVal val="#ppt_y+#ppt_h*1.125000"/>
                                          </p:val>
                                        </p:tav>
                                        <p:tav tm="100000">
                                          <p:val>
                                            <p:strVal val="#ppt_y"/>
                                          </p:val>
                                        </p:tav>
                                      </p:tavLst>
                                    </p:anim>
                                    <p:animEffect transition="in" filter="wipe(up)">
                                      <p:cBhvr>
                                        <p:cTn id="67" dur="500"/>
                                        <p:tgtEl>
                                          <p:spTgt spid="26"/>
                                        </p:tgtEl>
                                      </p:cBhvr>
                                    </p:animEffect>
                                  </p:childTnLst>
                                </p:cTn>
                              </p:par>
                            </p:childTnLst>
                          </p:cTn>
                        </p:par>
                        <p:par>
                          <p:cTn id="68" fill="hold">
                            <p:stCondLst>
                              <p:cond delay="2150"/>
                            </p:stCondLst>
                            <p:childTnLst>
                              <p:par>
                                <p:cTn id="69" presetID="55"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1000" fill="hold"/>
                                        <p:tgtEl>
                                          <p:spTgt spid="23"/>
                                        </p:tgtEl>
                                        <p:attrNameLst>
                                          <p:attrName>ppt_w</p:attrName>
                                        </p:attrNameLst>
                                      </p:cBhvr>
                                      <p:tavLst>
                                        <p:tav tm="0">
                                          <p:val>
                                            <p:strVal val="#ppt_w*0.70"/>
                                          </p:val>
                                        </p:tav>
                                        <p:tav tm="100000">
                                          <p:val>
                                            <p:strVal val="#ppt_w"/>
                                          </p:val>
                                        </p:tav>
                                      </p:tavLst>
                                    </p:anim>
                                    <p:anim calcmode="lin" valueType="num">
                                      <p:cBhvr>
                                        <p:cTn id="72" dur="1000" fill="hold"/>
                                        <p:tgtEl>
                                          <p:spTgt spid="23"/>
                                        </p:tgtEl>
                                        <p:attrNameLst>
                                          <p:attrName>ppt_h</p:attrName>
                                        </p:attrNameLst>
                                      </p:cBhvr>
                                      <p:tavLst>
                                        <p:tav tm="0">
                                          <p:val>
                                            <p:strVal val="#ppt_h"/>
                                          </p:val>
                                        </p:tav>
                                        <p:tav tm="100000">
                                          <p:val>
                                            <p:strVal val="#ppt_h"/>
                                          </p:val>
                                        </p:tav>
                                      </p:tavLst>
                                    </p:anim>
                                    <p:animEffect transition="in" filter="fade">
                                      <p:cBhvr>
                                        <p:cTn id="73" dur="1000"/>
                                        <p:tgtEl>
                                          <p:spTgt spid="23"/>
                                        </p:tgtEl>
                                      </p:cBhvr>
                                    </p:animEffect>
                                  </p:childTnLst>
                                </p:cTn>
                              </p:par>
                              <p:par>
                                <p:cTn id="74" presetID="55" presetClass="entr" presetSubtype="0" fill="hold" grpId="0" nodeType="withEffect">
                                  <p:stCondLst>
                                    <p:cond delay="200"/>
                                  </p:stCondLst>
                                  <p:childTnLst>
                                    <p:set>
                                      <p:cBhvr>
                                        <p:cTn id="75" dur="1" fill="hold">
                                          <p:stCondLst>
                                            <p:cond delay="0"/>
                                          </p:stCondLst>
                                        </p:cTn>
                                        <p:tgtEl>
                                          <p:spTgt spid="24"/>
                                        </p:tgtEl>
                                        <p:attrNameLst>
                                          <p:attrName>style.visibility</p:attrName>
                                        </p:attrNameLst>
                                      </p:cBhvr>
                                      <p:to>
                                        <p:strVal val="visible"/>
                                      </p:to>
                                    </p:set>
                                    <p:anim calcmode="lin" valueType="num">
                                      <p:cBhvr>
                                        <p:cTn id="76" dur="1000" fill="hold"/>
                                        <p:tgtEl>
                                          <p:spTgt spid="24"/>
                                        </p:tgtEl>
                                        <p:attrNameLst>
                                          <p:attrName>ppt_w</p:attrName>
                                        </p:attrNameLst>
                                      </p:cBhvr>
                                      <p:tavLst>
                                        <p:tav tm="0">
                                          <p:val>
                                            <p:strVal val="#ppt_w*0.70"/>
                                          </p:val>
                                        </p:tav>
                                        <p:tav tm="100000">
                                          <p:val>
                                            <p:strVal val="#ppt_w"/>
                                          </p:val>
                                        </p:tav>
                                      </p:tavLst>
                                    </p:anim>
                                    <p:anim calcmode="lin" valueType="num">
                                      <p:cBhvr>
                                        <p:cTn id="77" dur="1000" fill="hold"/>
                                        <p:tgtEl>
                                          <p:spTgt spid="24"/>
                                        </p:tgtEl>
                                        <p:attrNameLst>
                                          <p:attrName>ppt_h</p:attrName>
                                        </p:attrNameLst>
                                      </p:cBhvr>
                                      <p:tavLst>
                                        <p:tav tm="0">
                                          <p:val>
                                            <p:strVal val="#ppt_h"/>
                                          </p:val>
                                        </p:tav>
                                        <p:tav tm="100000">
                                          <p:val>
                                            <p:strVal val="#ppt_h"/>
                                          </p:val>
                                        </p:tav>
                                      </p:tavLst>
                                    </p:anim>
                                    <p:animEffect transition="in" filter="fade">
                                      <p:cBhvr>
                                        <p:cTn id="78" dur="1000"/>
                                        <p:tgtEl>
                                          <p:spTgt spid="24"/>
                                        </p:tgtEl>
                                      </p:cBhvr>
                                    </p:animEffect>
                                  </p:childTnLst>
                                </p:cTn>
                              </p:par>
                            </p:childTnLst>
                          </p:cTn>
                        </p:par>
                        <p:par>
                          <p:cTn id="79" fill="hold">
                            <p:stCondLst>
                              <p:cond delay="3350"/>
                            </p:stCondLst>
                            <p:childTnLst>
                              <p:par>
                                <p:cTn id="80" presetID="50" presetClass="entr" presetSubtype="0" decel="100000" fill="hold" grpId="0" nodeType="afterEffect">
                                  <p:stCondLst>
                                    <p:cond delay="0"/>
                                  </p:stCondLst>
                                  <p:iterate type="lt">
                                    <p:tmPct val="10000"/>
                                  </p:iterate>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ppt_w</p:attrName>
                                        </p:attrNameLst>
                                      </p:cBhvr>
                                      <p:tavLst>
                                        <p:tav tm="0">
                                          <p:val>
                                            <p:strVal val="#ppt_w+.3"/>
                                          </p:val>
                                        </p:tav>
                                        <p:tav tm="100000">
                                          <p:val>
                                            <p:strVal val="#ppt_w"/>
                                          </p:val>
                                        </p:tav>
                                      </p:tavLst>
                                    </p:anim>
                                    <p:anim calcmode="lin" valueType="num">
                                      <p:cBhvr>
                                        <p:cTn id="83" dur="500" fill="hold"/>
                                        <p:tgtEl>
                                          <p:spTgt spid="34"/>
                                        </p:tgtEl>
                                        <p:attrNameLst>
                                          <p:attrName>ppt_h</p:attrName>
                                        </p:attrNameLst>
                                      </p:cBhvr>
                                      <p:tavLst>
                                        <p:tav tm="0">
                                          <p:val>
                                            <p:strVal val="#ppt_h"/>
                                          </p:val>
                                        </p:tav>
                                        <p:tav tm="100000">
                                          <p:val>
                                            <p:strVal val="#ppt_h"/>
                                          </p:val>
                                        </p:tav>
                                      </p:tavLst>
                                    </p:anim>
                                    <p:animEffect transition="in" filter="fade">
                                      <p:cBhvr>
                                        <p:cTn id="84" dur="500"/>
                                        <p:tgtEl>
                                          <p:spTgt spid="34"/>
                                        </p:tgtEl>
                                      </p:cBhvr>
                                    </p:animEffect>
                                  </p:childTnLst>
                                </p:cTn>
                              </p:par>
                            </p:childTnLst>
                          </p:cTn>
                        </p:par>
                        <p:par>
                          <p:cTn id="85" fill="hold">
                            <p:stCondLst>
                              <p:cond delay="4350"/>
                            </p:stCondLst>
                            <p:childTnLst>
                              <p:par>
                                <p:cTn id="86" presetID="50" presetClass="entr" presetSubtype="0" decel="100000" fill="hold" grpId="0" nodeType="afterEffect">
                                  <p:stCondLst>
                                    <p:cond delay="0"/>
                                  </p:stCondLst>
                                  <p:iterate type="lt">
                                    <p:tmPct val="10000"/>
                                  </p:iterate>
                                  <p:childTnLst>
                                    <p:set>
                                      <p:cBhvr>
                                        <p:cTn id="87" dur="1" fill="hold">
                                          <p:stCondLst>
                                            <p:cond delay="0"/>
                                          </p:stCondLst>
                                        </p:cTn>
                                        <p:tgtEl>
                                          <p:spTgt spid="30"/>
                                        </p:tgtEl>
                                        <p:attrNameLst>
                                          <p:attrName>style.visibility</p:attrName>
                                        </p:attrNameLst>
                                      </p:cBhvr>
                                      <p:to>
                                        <p:strVal val="visible"/>
                                      </p:to>
                                    </p:set>
                                    <p:anim calcmode="lin" valueType="num">
                                      <p:cBhvr>
                                        <p:cTn id="88" dur="500" fill="hold"/>
                                        <p:tgtEl>
                                          <p:spTgt spid="30"/>
                                        </p:tgtEl>
                                        <p:attrNameLst>
                                          <p:attrName>ppt_w</p:attrName>
                                        </p:attrNameLst>
                                      </p:cBhvr>
                                      <p:tavLst>
                                        <p:tav tm="0">
                                          <p:val>
                                            <p:strVal val="#ppt_w+.3"/>
                                          </p:val>
                                        </p:tav>
                                        <p:tav tm="100000">
                                          <p:val>
                                            <p:strVal val="#ppt_w"/>
                                          </p:val>
                                        </p:tav>
                                      </p:tavLst>
                                    </p:anim>
                                    <p:anim calcmode="lin" valueType="num">
                                      <p:cBhvr>
                                        <p:cTn id="89" dur="500" fill="hold"/>
                                        <p:tgtEl>
                                          <p:spTgt spid="30"/>
                                        </p:tgtEl>
                                        <p:attrNameLst>
                                          <p:attrName>ppt_h</p:attrName>
                                        </p:attrNameLst>
                                      </p:cBhvr>
                                      <p:tavLst>
                                        <p:tav tm="0">
                                          <p:val>
                                            <p:strVal val="#ppt_h"/>
                                          </p:val>
                                        </p:tav>
                                        <p:tav tm="100000">
                                          <p:val>
                                            <p:strVal val="#ppt_h"/>
                                          </p:val>
                                        </p:tav>
                                      </p:tavLst>
                                    </p:anim>
                                    <p:animEffect transition="in" filter="fade">
                                      <p:cBhvr>
                                        <p:cTn id="90" dur="500"/>
                                        <p:tgtEl>
                                          <p:spTgt spid="30"/>
                                        </p:tgtEl>
                                      </p:cBhvr>
                                    </p:animEffect>
                                  </p:childTnLst>
                                </p:cTn>
                              </p:par>
                            </p:childTnLst>
                          </p:cTn>
                        </p:par>
                        <p:par>
                          <p:cTn id="91" fill="hold">
                            <p:stCondLst>
                              <p:cond delay="5150"/>
                            </p:stCondLst>
                            <p:childTnLst>
                              <p:par>
                                <p:cTn id="92" presetID="23" presetClass="entr" presetSubtype="528"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500" fill="hold"/>
                                        <p:tgtEl>
                                          <p:spTgt spid="19"/>
                                        </p:tgtEl>
                                        <p:attrNameLst>
                                          <p:attrName>ppt_w</p:attrName>
                                        </p:attrNameLst>
                                      </p:cBhvr>
                                      <p:tavLst>
                                        <p:tav tm="0">
                                          <p:val>
                                            <p:fltVal val="0"/>
                                          </p:val>
                                        </p:tav>
                                        <p:tav tm="100000">
                                          <p:val>
                                            <p:strVal val="#ppt_w"/>
                                          </p:val>
                                        </p:tav>
                                      </p:tavLst>
                                    </p:anim>
                                    <p:anim calcmode="lin" valueType="num">
                                      <p:cBhvr>
                                        <p:cTn id="95" dur="500" fill="hold"/>
                                        <p:tgtEl>
                                          <p:spTgt spid="19"/>
                                        </p:tgtEl>
                                        <p:attrNameLst>
                                          <p:attrName>ppt_h</p:attrName>
                                        </p:attrNameLst>
                                      </p:cBhvr>
                                      <p:tavLst>
                                        <p:tav tm="0">
                                          <p:val>
                                            <p:fltVal val="0"/>
                                          </p:val>
                                        </p:tav>
                                        <p:tav tm="100000">
                                          <p:val>
                                            <p:strVal val="#ppt_h"/>
                                          </p:val>
                                        </p:tav>
                                      </p:tavLst>
                                    </p:anim>
                                    <p:anim calcmode="lin" valueType="num">
                                      <p:cBhvr>
                                        <p:cTn id="96" dur="500" fill="hold"/>
                                        <p:tgtEl>
                                          <p:spTgt spid="19"/>
                                        </p:tgtEl>
                                        <p:attrNameLst>
                                          <p:attrName>ppt_x</p:attrName>
                                        </p:attrNameLst>
                                      </p:cBhvr>
                                      <p:tavLst>
                                        <p:tav tm="0">
                                          <p:val>
                                            <p:fltVal val="0.5"/>
                                          </p:val>
                                        </p:tav>
                                        <p:tav tm="100000">
                                          <p:val>
                                            <p:strVal val="#ppt_x"/>
                                          </p:val>
                                        </p:tav>
                                      </p:tavLst>
                                    </p:anim>
                                    <p:anim calcmode="lin" valueType="num">
                                      <p:cBhvr>
                                        <p:cTn id="97" dur="500" fill="hold"/>
                                        <p:tgtEl>
                                          <p:spTgt spid="19"/>
                                        </p:tgtEl>
                                        <p:attrNameLst>
                                          <p:attrName>ppt_y</p:attrName>
                                        </p:attrNameLst>
                                      </p:cBhvr>
                                      <p:tavLst>
                                        <p:tav tm="0">
                                          <p:val>
                                            <p:fltVal val="0.5"/>
                                          </p:val>
                                        </p:tav>
                                        <p:tav tm="100000">
                                          <p:val>
                                            <p:strVal val="#ppt_y"/>
                                          </p:val>
                                        </p:tav>
                                      </p:tavLst>
                                    </p:anim>
                                  </p:childTnLst>
                                </p:cTn>
                              </p:par>
                              <p:par>
                                <p:cTn id="98" presetID="23" presetClass="entr" presetSubtype="528" fill="hold" grpId="0" nodeType="withEffect">
                                  <p:stCondLst>
                                    <p:cond delay="200"/>
                                  </p:stCondLst>
                                  <p:childTnLst>
                                    <p:set>
                                      <p:cBhvr>
                                        <p:cTn id="99" dur="1" fill="hold">
                                          <p:stCondLst>
                                            <p:cond delay="0"/>
                                          </p:stCondLst>
                                        </p:cTn>
                                        <p:tgtEl>
                                          <p:spTgt spid="20"/>
                                        </p:tgtEl>
                                        <p:attrNameLst>
                                          <p:attrName>style.visibility</p:attrName>
                                        </p:attrNameLst>
                                      </p:cBhvr>
                                      <p:to>
                                        <p:strVal val="visible"/>
                                      </p:to>
                                    </p:set>
                                    <p:anim calcmode="lin" valueType="num">
                                      <p:cBhvr>
                                        <p:cTn id="100" dur="500" fill="hold"/>
                                        <p:tgtEl>
                                          <p:spTgt spid="20"/>
                                        </p:tgtEl>
                                        <p:attrNameLst>
                                          <p:attrName>ppt_w</p:attrName>
                                        </p:attrNameLst>
                                      </p:cBhvr>
                                      <p:tavLst>
                                        <p:tav tm="0">
                                          <p:val>
                                            <p:fltVal val="0"/>
                                          </p:val>
                                        </p:tav>
                                        <p:tav tm="100000">
                                          <p:val>
                                            <p:strVal val="#ppt_w"/>
                                          </p:val>
                                        </p:tav>
                                      </p:tavLst>
                                    </p:anim>
                                    <p:anim calcmode="lin" valueType="num">
                                      <p:cBhvr>
                                        <p:cTn id="101" dur="500" fill="hold"/>
                                        <p:tgtEl>
                                          <p:spTgt spid="20"/>
                                        </p:tgtEl>
                                        <p:attrNameLst>
                                          <p:attrName>ppt_h</p:attrName>
                                        </p:attrNameLst>
                                      </p:cBhvr>
                                      <p:tavLst>
                                        <p:tav tm="0">
                                          <p:val>
                                            <p:fltVal val="0"/>
                                          </p:val>
                                        </p:tav>
                                        <p:tav tm="100000">
                                          <p:val>
                                            <p:strVal val="#ppt_h"/>
                                          </p:val>
                                        </p:tav>
                                      </p:tavLst>
                                    </p:anim>
                                    <p:anim calcmode="lin" valueType="num">
                                      <p:cBhvr>
                                        <p:cTn id="102" dur="500" fill="hold"/>
                                        <p:tgtEl>
                                          <p:spTgt spid="20"/>
                                        </p:tgtEl>
                                        <p:attrNameLst>
                                          <p:attrName>ppt_x</p:attrName>
                                        </p:attrNameLst>
                                      </p:cBhvr>
                                      <p:tavLst>
                                        <p:tav tm="0">
                                          <p:val>
                                            <p:fltVal val="0.5"/>
                                          </p:val>
                                        </p:tav>
                                        <p:tav tm="100000">
                                          <p:val>
                                            <p:strVal val="#ppt_x"/>
                                          </p:val>
                                        </p:tav>
                                      </p:tavLst>
                                    </p:anim>
                                    <p:anim calcmode="lin" valueType="num">
                                      <p:cBhvr>
                                        <p:cTn id="103" dur="500" fill="hold"/>
                                        <p:tgtEl>
                                          <p:spTgt spid="20"/>
                                        </p:tgtEl>
                                        <p:attrNameLst>
                                          <p:attrName>ppt_y</p:attrName>
                                        </p:attrNameLst>
                                      </p:cBhvr>
                                      <p:tavLst>
                                        <p:tav tm="0">
                                          <p:val>
                                            <p:fltVal val="0.5"/>
                                          </p:val>
                                        </p:tav>
                                        <p:tav tm="100000">
                                          <p:val>
                                            <p:strVal val="#ppt_y"/>
                                          </p:val>
                                        </p:tav>
                                      </p:tavLst>
                                    </p:anim>
                                  </p:childTnLst>
                                </p:cTn>
                              </p:par>
                              <p:par>
                                <p:cTn id="104" presetID="23" presetClass="entr" presetSubtype="528" fill="hold" grpId="0" nodeType="withEffect">
                                  <p:stCondLst>
                                    <p:cond delay="400"/>
                                  </p:stCondLst>
                                  <p:childTnLst>
                                    <p:set>
                                      <p:cBhvr>
                                        <p:cTn id="105" dur="1" fill="hold">
                                          <p:stCondLst>
                                            <p:cond delay="0"/>
                                          </p:stCondLst>
                                        </p:cTn>
                                        <p:tgtEl>
                                          <p:spTgt spid="21"/>
                                        </p:tgtEl>
                                        <p:attrNameLst>
                                          <p:attrName>style.visibility</p:attrName>
                                        </p:attrNameLst>
                                      </p:cBhvr>
                                      <p:to>
                                        <p:strVal val="visible"/>
                                      </p:to>
                                    </p:set>
                                    <p:anim calcmode="lin" valueType="num">
                                      <p:cBhvr>
                                        <p:cTn id="106" dur="500" fill="hold"/>
                                        <p:tgtEl>
                                          <p:spTgt spid="21"/>
                                        </p:tgtEl>
                                        <p:attrNameLst>
                                          <p:attrName>ppt_w</p:attrName>
                                        </p:attrNameLst>
                                      </p:cBhvr>
                                      <p:tavLst>
                                        <p:tav tm="0">
                                          <p:val>
                                            <p:fltVal val="0"/>
                                          </p:val>
                                        </p:tav>
                                        <p:tav tm="100000">
                                          <p:val>
                                            <p:strVal val="#ppt_w"/>
                                          </p:val>
                                        </p:tav>
                                      </p:tavLst>
                                    </p:anim>
                                    <p:anim calcmode="lin" valueType="num">
                                      <p:cBhvr>
                                        <p:cTn id="107" dur="500" fill="hold"/>
                                        <p:tgtEl>
                                          <p:spTgt spid="21"/>
                                        </p:tgtEl>
                                        <p:attrNameLst>
                                          <p:attrName>ppt_h</p:attrName>
                                        </p:attrNameLst>
                                      </p:cBhvr>
                                      <p:tavLst>
                                        <p:tav tm="0">
                                          <p:val>
                                            <p:fltVal val="0"/>
                                          </p:val>
                                        </p:tav>
                                        <p:tav tm="100000">
                                          <p:val>
                                            <p:strVal val="#ppt_h"/>
                                          </p:val>
                                        </p:tav>
                                      </p:tavLst>
                                    </p:anim>
                                    <p:anim calcmode="lin" valueType="num">
                                      <p:cBhvr>
                                        <p:cTn id="108" dur="500" fill="hold"/>
                                        <p:tgtEl>
                                          <p:spTgt spid="21"/>
                                        </p:tgtEl>
                                        <p:attrNameLst>
                                          <p:attrName>ppt_x</p:attrName>
                                        </p:attrNameLst>
                                      </p:cBhvr>
                                      <p:tavLst>
                                        <p:tav tm="0">
                                          <p:val>
                                            <p:fltVal val="0.5"/>
                                          </p:val>
                                        </p:tav>
                                        <p:tav tm="100000">
                                          <p:val>
                                            <p:strVal val="#ppt_x"/>
                                          </p:val>
                                        </p:tav>
                                      </p:tavLst>
                                    </p:anim>
                                    <p:anim calcmode="lin" valueType="num">
                                      <p:cBhvr>
                                        <p:cTn id="109" dur="500" fill="hold"/>
                                        <p:tgtEl>
                                          <p:spTgt spid="21"/>
                                        </p:tgtEl>
                                        <p:attrNameLst>
                                          <p:attrName>ppt_y</p:attrName>
                                        </p:attrNameLst>
                                      </p:cBhvr>
                                      <p:tavLst>
                                        <p:tav tm="0">
                                          <p:val>
                                            <p:fltVal val="0.5"/>
                                          </p:val>
                                        </p:tav>
                                        <p:tav tm="100000">
                                          <p:val>
                                            <p:strVal val="#ppt_y"/>
                                          </p:val>
                                        </p:tav>
                                      </p:tavLst>
                                    </p:anim>
                                  </p:childTnLst>
                                </p:cTn>
                              </p:par>
                              <p:par>
                                <p:cTn id="110" presetID="23" presetClass="entr" presetSubtype="528" fill="hold" grpId="0" nodeType="withEffect">
                                  <p:stCondLst>
                                    <p:cond delay="600"/>
                                  </p:stCondLst>
                                  <p:childTnLst>
                                    <p:set>
                                      <p:cBhvr>
                                        <p:cTn id="111" dur="1" fill="hold">
                                          <p:stCondLst>
                                            <p:cond delay="0"/>
                                          </p:stCondLst>
                                        </p:cTn>
                                        <p:tgtEl>
                                          <p:spTgt spid="22"/>
                                        </p:tgtEl>
                                        <p:attrNameLst>
                                          <p:attrName>style.visibility</p:attrName>
                                        </p:attrNameLst>
                                      </p:cBhvr>
                                      <p:to>
                                        <p:strVal val="visible"/>
                                      </p:to>
                                    </p:set>
                                    <p:anim calcmode="lin" valueType="num">
                                      <p:cBhvr>
                                        <p:cTn id="112" dur="500" fill="hold"/>
                                        <p:tgtEl>
                                          <p:spTgt spid="22"/>
                                        </p:tgtEl>
                                        <p:attrNameLst>
                                          <p:attrName>ppt_w</p:attrName>
                                        </p:attrNameLst>
                                      </p:cBhvr>
                                      <p:tavLst>
                                        <p:tav tm="0">
                                          <p:val>
                                            <p:fltVal val="0"/>
                                          </p:val>
                                        </p:tav>
                                        <p:tav tm="100000">
                                          <p:val>
                                            <p:strVal val="#ppt_w"/>
                                          </p:val>
                                        </p:tav>
                                      </p:tavLst>
                                    </p:anim>
                                    <p:anim calcmode="lin" valueType="num">
                                      <p:cBhvr>
                                        <p:cTn id="113" dur="500" fill="hold"/>
                                        <p:tgtEl>
                                          <p:spTgt spid="22"/>
                                        </p:tgtEl>
                                        <p:attrNameLst>
                                          <p:attrName>ppt_h</p:attrName>
                                        </p:attrNameLst>
                                      </p:cBhvr>
                                      <p:tavLst>
                                        <p:tav tm="0">
                                          <p:val>
                                            <p:fltVal val="0"/>
                                          </p:val>
                                        </p:tav>
                                        <p:tav tm="100000">
                                          <p:val>
                                            <p:strVal val="#ppt_h"/>
                                          </p:val>
                                        </p:tav>
                                      </p:tavLst>
                                    </p:anim>
                                    <p:anim calcmode="lin" valueType="num">
                                      <p:cBhvr>
                                        <p:cTn id="114" dur="500" fill="hold"/>
                                        <p:tgtEl>
                                          <p:spTgt spid="22"/>
                                        </p:tgtEl>
                                        <p:attrNameLst>
                                          <p:attrName>ppt_x</p:attrName>
                                        </p:attrNameLst>
                                      </p:cBhvr>
                                      <p:tavLst>
                                        <p:tav tm="0">
                                          <p:val>
                                            <p:fltVal val="0.5"/>
                                          </p:val>
                                        </p:tav>
                                        <p:tav tm="100000">
                                          <p:val>
                                            <p:strVal val="#ppt_x"/>
                                          </p:val>
                                        </p:tav>
                                      </p:tavLst>
                                    </p:anim>
                                    <p:anim calcmode="lin" valueType="num">
                                      <p:cBhvr>
                                        <p:cTn id="115" dur="500" fill="hold"/>
                                        <p:tgtEl>
                                          <p:spTgt spid="22"/>
                                        </p:tgtEl>
                                        <p:attrNameLst>
                                          <p:attrName>ppt_y</p:attrName>
                                        </p:attrNameLst>
                                      </p:cBhvr>
                                      <p:tavLst>
                                        <p:tav tm="0">
                                          <p:val>
                                            <p:fltVal val="0.5"/>
                                          </p:val>
                                        </p:tav>
                                        <p:tav tm="100000">
                                          <p:val>
                                            <p:strVal val="#ppt_y"/>
                                          </p:val>
                                        </p:tav>
                                      </p:tavLst>
                                    </p:anim>
                                  </p:childTnLst>
                                </p:cTn>
                              </p:par>
                            </p:childTnLst>
                          </p:cTn>
                        </p:par>
                        <p:par>
                          <p:cTn id="116" fill="hold">
                            <p:stCondLst>
                              <p:cond delay="6250"/>
                            </p:stCondLst>
                            <p:childTnLst>
                              <p:par>
                                <p:cTn id="117" presetID="27" presetClass="entr" presetSubtype="0" fill="hold" grpId="0" nodeType="afterEffect">
                                  <p:stCondLst>
                                    <p:cond delay="0"/>
                                  </p:stCondLst>
                                  <p:iterate type="lt">
                                    <p:tmPct val="30000"/>
                                  </p:iterate>
                                  <p:childTnLst>
                                    <p:set>
                                      <p:cBhvr>
                                        <p:cTn id="118" dur="1" fill="hold">
                                          <p:stCondLst>
                                            <p:cond delay="0"/>
                                          </p:stCondLst>
                                        </p:cTn>
                                        <p:tgtEl>
                                          <p:spTgt spid="29"/>
                                        </p:tgtEl>
                                        <p:attrNameLst>
                                          <p:attrName>style.visibility</p:attrName>
                                        </p:attrNameLst>
                                      </p:cBhvr>
                                      <p:to>
                                        <p:strVal val="visible"/>
                                      </p:to>
                                    </p:set>
                                    <p:anim calcmode="discrete" valueType="clr">
                                      <p:cBhvr override="childStyle">
                                        <p:cTn id="119" dur="100"/>
                                        <p:tgtEl>
                                          <p:spTgt spid="29"/>
                                        </p:tgtEl>
                                        <p:attrNameLst>
                                          <p:attrName>style.color</p:attrName>
                                        </p:attrNameLst>
                                      </p:cBhvr>
                                      <p:tavLst>
                                        <p:tav tm="0">
                                          <p:val>
                                            <p:clrVal>
                                              <a:schemeClr val="bg1"/>
                                            </p:clrVal>
                                          </p:val>
                                        </p:tav>
                                        <p:tav tm="50000">
                                          <p:val>
                                            <p:clrVal>
                                              <a:schemeClr val="bg1"/>
                                            </p:clrVal>
                                          </p:val>
                                        </p:tav>
                                      </p:tavLst>
                                    </p:anim>
                                    <p:anim calcmode="discrete" valueType="clr">
                                      <p:cBhvr>
                                        <p:cTn id="120" dur="100"/>
                                        <p:tgtEl>
                                          <p:spTgt spid="29"/>
                                        </p:tgtEl>
                                        <p:attrNameLst>
                                          <p:attrName>fillcolor</p:attrName>
                                        </p:attrNameLst>
                                      </p:cBhvr>
                                      <p:tavLst>
                                        <p:tav tm="0">
                                          <p:val>
                                            <p:clrVal>
                                              <a:schemeClr val="accent2"/>
                                            </p:clrVal>
                                          </p:val>
                                        </p:tav>
                                        <p:tav tm="50000">
                                          <p:val>
                                            <p:clrVal>
                                              <a:schemeClr val="hlink"/>
                                            </p:clrVal>
                                          </p:val>
                                        </p:tav>
                                      </p:tavLst>
                                    </p:anim>
                                    <p:set>
                                      <p:cBhvr>
                                        <p:cTn id="121" dur="100"/>
                                        <p:tgtEl>
                                          <p:spTgt spid="29"/>
                                        </p:tgtEl>
                                        <p:attrNameLst>
                                          <p:attrName>fill.type</p:attrName>
                                        </p:attrNameLst>
                                      </p:cBhvr>
                                      <p:to>
                                        <p:strVal val="solid"/>
                                      </p:to>
                                    </p:set>
                                  </p:childTnLst>
                                </p:cTn>
                              </p:par>
                              <p:par>
                                <p:cTn id="122" presetID="27" presetClass="entr" presetSubtype="0" fill="hold" grpId="0" nodeType="withEffect">
                                  <p:stCondLst>
                                    <p:cond delay="300"/>
                                  </p:stCondLst>
                                  <p:iterate type="lt">
                                    <p:tmPct val="30000"/>
                                  </p:iterate>
                                  <p:childTnLst>
                                    <p:set>
                                      <p:cBhvr>
                                        <p:cTn id="123" dur="1" fill="hold">
                                          <p:stCondLst>
                                            <p:cond delay="0"/>
                                          </p:stCondLst>
                                        </p:cTn>
                                        <p:tgtEl>
                                          <p:spTgt spid="31"/>
                                        </p:tgtEl>
                                        <p:attrNameLst>
                                          <p:attrName>style.visibility</p:attrName>
                                        </p:attrNameLst>
                                      </p:cBhvr>
                                      <p:to>
                                        <p:strVal val="visible"/>
                                      </p:to>
                                    </p:set>
                                    <p:anim calcmode="discrete" valueType="clr">
                                      <p:cBhvr override="childStyle">
                                        <p:cTn id="124" dur="100"/>
                                        <p:tgtEl>
                                          <p:spTgt spid="31"/>
                                        </p:tgtEl>
                                        <p:attrNameLst>
                                          <p:attrName>style.color</p:attrName>
                                        </p:attrNameLst>
                                      </p:cBhvr>
                                      <p:tavLst>
                                        <p:tav tm="0">
                                          <p:val>
                                            <p:clrVal>
                                              <a:schemeClr val="bg1"/>
                                            </p:clrVal>
                                          </p:val>
                                        </p:tav>
                                        <p:tav tm="50000">
                                          <p:val>
                                            <p:clrVal>
                                              <a:schemeClr val="bg1"/>
                                            </p:clrVal>
                                          </p:val>
                                        </p:tav>
                                      </p:tavLst>
                                    </p:anim>
                                    <p:anim calcmode="discrete" valueType="clr">
                                      <p:cBhvr>
                                        <p:cTn id="125" dur="100"/>
                                        <p:tgtEl>
                                          <p:spTgt spid="31"/>
                                        </p:tgtEl>
                                        <p:attrNameLst>
                                          <p:attrName>fillcolor</p:attrName>
                                        </p:attrNameLst>
                                      </p:cBhvr>
                                      <p:tavLst>
                                        <p:tav tm="0">
                                          <p:val>
                                            <p:clrVal>
                                              <a:schemeClr val="accent2"/>
                                            </p:clrVal>
                                          </p:val>
                                        </p:tav>
                                        <p:tav tm="50000">
                                          <p:val>
                                            <p:clrVal>
                                              <a:schemeClr val="hlink"/>
                                            </p:clrVal>
                                          </p:val>
                                        </p:tav>
                                      </p:tavLst>
                                    </p:anim>
                                    <p:set>
                                      <p:cBhvr>
                                        <p:cTn id="126" dur="100"/>
                                        <p:tgtEl>
                                          <p:spTgt spid="31"/>
                                        </p:tgtEl>
                                        <p:attrNameLst>
                                          <p:attrName>fill.type</p:attrName>
                                        </p:attrNameLst>
                                      </p:cBhvr>
                                      <p:to>
                                        <p:strVal val="solid"/>
                                      </p:to>
                                    </p:set>
                                  </p:childTnLst>
                                </p:cTn>
                              </p:par>
                              <p:par>
                                <p:cTn id="127" presetID="27" presetClass="entr" presetSubtype="0" fill="hold" grpId="0" nodeType="withEffect">
                                  <p:stCondLst>
                                    <p:cond delay="600"/>
                                  </p:stCondLst>
                                  <p:iterate type="lt">
                                    <p:tmPct val="30000"/>
                                  </p:iterate>
                                  <p:childTnLst>
                                    <p:set>
                                      <p:cBhvr>
                                        <p:cTn id="128" dur="1" fill="hold">
                                          <p:stCondLst>
                                            <p:cond delay="0"/>
                                          </p:stCondLst>
                                        </p:cTn>
                                        <p:tgtEl>
                                          <p:spTgt spid="32"/>
                                        </p:tgtEl>
                                        <p:attrNameLst>
                                          <p:attrName>style.visibility</p:attrName>
                                        </p:attrNameLst>
                                      </p:cBhvr>
                                      <p:to>
                                        <p:strVal val="visible"/>
                                      </p:to>
                                    </p:set>
                                    <p:anim calcmode="discrete" valueType="clr">
                                      <p:cBhvr override="childStyle">
                                        <p:cTn id="129" dur="100"/>
                                        <p:tgtEl>
                                          <p:spTgt spid="32"/>
                                        </p:tgtEl>
                                        <p:attrNameLst>
                                          <p:attrName>style.color</p:attrName>
                                        </p:attrNameLst>
                                      </p:cBhvr>
                                      <p:tavLst>
                                        <p:tav tm="0">
                                          <p:val>
                                            <p:clrVal>
                                              <a:schemeClr val="bg1"/>
                                            </p:clrVal>
                                          </p:val>
                                        </p:tav>
                                        <p:tav tm="50000">
                                          <p:val>
                                            <p:clrVal>
                                              <a:schemeClr val="bg1"/>
                                            </p:clrVal>
                                          </p:val>
                                        </p:tav>
                                      </p:tavLst>
                                    </p:anim>
                                    <p:anim calcmode="discrete" valueType="clr">
                                      <p:cBhvr>
                                        <p:cTn id="130" dur="100"/>
                                        <p:tgtEl>
                                          <p:spTgt spid="32"/>
                                        </p:tgtEl>
                                        <p:attrNameLst>
                                          <p:attrName>fillcolor</p:attrName>
                                        </p:attrNameLst>
                                      </p:cBhvr>
                                      <p:tavLst>
                                        <p:tav tm="0">
                                          <p:val>
                                            <p:clrVal>
                                              <a:schemeClr val="accent2"/>
                                            </p:clrVal>
                                          </p:val>
                                        </p:tav>
                                        <p:tav tm="50000">
                                          <p:val>
                                            <p:clrVal>
                                              <a:schemeClr val="hlink"/>
                                            </p:clrVal>
                                          </p:val>
                                        </p:tav>
                                      </p:tavLst>
                                    </p:anim>
                                    <p:set>
                                      <p:cBhvr>
                                        <p:cTn id="131" dur="100"/>
                                        <p:tgtEl>
                                          <p:spTgt spid="32"/>
                                        </p:tgtEl>
                                        <p:attrNameLst>
                                          <p:attrName>fill.type</p:attrName>
                                        </p:attrNameLst>
                                      </p:cBhvr>
                                      <p:to>
                                        <p:strVal val="solid"/>
                                      </p:to>
                                    </p:set>
                                  </p:childTnLst>
                                </p:cTn>
                              </p:par>
                              <p:par>
                                <p:cTn id="132" presetID="27" presetClass="entr" presetSubtype="0" fill="hold" grpId="0" nodeType="withEffect">
                                  <p:stCondLst>
                                    <p:cond delay="900"/>
                                  </p:stCondLst>
                                  <p:iterate type="lt">
                                    <p:tmPct val="30000"/>
                                  </p:iterate>
                                  <p:childTnLst>
                                    <p:set>
                                      <p:cBhvr>
                                        <p:cTn id="133" dur="1" fill="hold">
                                          <p:stCondLst>
                                            <p:cond delay="0"/>
                                          </p:stCondLst>
                                        </p:cTn>
                                        <p:tgtEl>
                                          <p:spTgt spid="33"/>
                                        </p:tgtEl>
                                        <p:attrNameLst>
                                          <p:attrName>style.visibility</p:attrName>
                                        </p:attrNameLst>
                                      </p:cBhvr>
                                      <p:to>
                                        <p:strVal val="visible"/>
                                      </p:to>
                                    </p:set>
                                    <p:anim calcmode="discrete" valueType="clr">
                                      <p:cBhvr override="childStyle">
                                        <p:cTn id="134" dur="100"/>
                                        <p:tgtEl>
                                          <p:spTgt spid="33"/>
                                        </p:tgtEl>
                                        <p:attrNameLst>
                                          <p:attrName>style.color</p:attrName>
                                        </p:attrNameLst>
                                      </p:cBhvr>
                                      <p:tavLst>
                                        <p:tav tm="0">
                                          <p:val>
                                            <p:clrVal>
                                              <a:schemeClr val="bg1"/>
                                            </p:clrVal>
                                          </p:val>
                                        </p:tav>
                                        <p:tav tm="50000">
                                          <p:val>
                                            <p:clrVal>
                                              <a:schemeClr val="bg1"/>
                                            </p:clrVal>
                                          </p:val>
                                        </p:tav>
                                      </p:tavLst>
                                    </p:anim>
                                    <p:anim calcmode="discrete" valueType="clr">
                                      <p:cBhvr>
                                        <p:cTn id="135" dur="100"/>
                                        <p:tgtEl>
                                          <p:spTgt spid="33"/>
                                        </p:tgtEl>
                                        <p:attrNameLst>
                                          <p:attrName>fillcolor</p:attrName>
                                        </p:attrNameLst>
                                      </p:cBhvr>
                                      <p:tavLst>
                                        <p:tav tm="0">
                                          <p:val>
                                            <p:clrVal>
                                              <a:schemeClr val="accent2"/>
                                            </p:clrVal>
                                          </p:val>
                                        </p:tav>
                                        <p:tav tm="50000">
                                          <p:val>
                                            <p:clrVal>
                                              <a:schemeClr val="hlink"/>
                                            </p:clrVal>
                                          </p:val>
                                        </p:tav>
                                      </p:tavLst>
                                    </p:anim>
                                    <p:set>
                                      <p:cBhvr>
                                        <p:cTn id="136" dur="100"/>
                                        <p:tgtEl>
                                          <p:spTgt spid="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82479" y="1892701"/>
            <a:ext cx="7704776" cy="1627293"/>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grpSp>
        <p:nvGrpSpPr>
          <p:cNvPr id="3" name="组合 2"/>
          <p:cNvGrpSpPr/>
          <p:nvPr/>
        </p:nvGrpSpPr>
        <p:grpSpPr bwMode="auto">
          <a:xfrm>
            <a:off x="2212267" y="2387871"/>
            <a:ext cx="1936246" cy="636951"/>
            <a:chOff x="1677848" y="1867118"/>
            <a:chExt cx="1453992" cy="477352"/>
          </a:xfrm>
        </p:grpSpPr>
        <p:sp>
          <p:nvSpPr>
            <p:cNvPr id="4" name="圆角矩形 3"/>
            <p:cNvSpPr/>
            <p:nvPr/>
          </p:nvSpPr>
          <p:spPr>
            <a:xfrm>
              <a:off x="1677848" y="1867118"/>
              <a:ext cx="1453992" cy="477352"/>
            </a:xfrm>
            <a:prstGeom prst="roundRect">
              <a:avLst>
                <a:gd name="adj" fmla="val 248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矩形 35"/>
            <p:cNvSpPr>
              <a:spLocks noChangeArrowheads="1"/>
            </p:cNvSpPr>
            <p:nvPr/>
          </p:nvSpPr>
          <p:spPr bwMode="auto">
            <a:xfrm>
              <a:off x="2164746" y="1921128"/>
              <a:ext cx="890580" cy="299856"/>
            </a:xfrm>
            <a:prstGeom prst="rect">
              <a:avLst/>
            </a:prstGeom>
            <a:noFill/>
            <a:ln w="9525">
              <a:noFill/>
              <a:miter lim="800000"/>
            </a:ln>
          </p:spPr>
          <p:txBody>
            <a:bodyPr>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32500</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a:off x="8186061" y="2263023"/>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8361699" y="2263021"/>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3376131" y="4000352"/>
            <a:ext cx="7704777" cy="1625177"/>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cxnSp>
        <p:nvCxnSpPr>
          <p:cNvPr id="19" name="直接连接符 18"/>
          <p:cNvCxnSpPr/>
          <p:nvPr/>
        </p:nvCxnSpPr>
        <p:spPr>
          <a:xfrm>
            <a:off x="8179712" y="4368557"/>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8355351" y="4368556"/>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bwMode="auto">
          <a:xfrm>
            <a:off x="2205919" y="4493414"/>
            <a:ext cx="1938362" cy="636951"/>
            <a:chOff x="1673457" y="3447102"/>
            <a:chExt cx="1453992" cy="477352"/>
          </a:xfrm>
        </p:grpSpPr>
        <p:sp>
          <p:nvSpPr>
            <p:cNvPr id="22" name="圆角矩形 21"/>
            <p:cNvSpPr/>
            <p:nvPr/>
          </p:nvSpPr>
          <p:spPr>
            <a:xfrm>
              <a:off x="1673457" y="3447102"/>
              <a:ext cx="1453992" cy="477352"/>
            </a:xfrm>
            <a:prstGeom prst="roundRect">
              <a:avLst>
                <a:gd name="adj" fmla="val 248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3" name="矩形 78"/>
            <p:cNvSpPr>
              <a:spLocks noChangeArrowheads="1"/>
            </p:cNvSpPr>
            <p:nvPr/>
          </p:nvSpPr>
          <p:spPr bwMode="auto">
            <a:xfrm>
              <a:off x="2106095" y="3501111"/>
              <a:ext cx="890580" cy="299856"/>
            </a:xfrm>
            <a:prstGeom prst="rect">
              <a:avLst/>
            </a:prstGeom>
            <a:noFill/>
            <a:ln w="9525">
              <a:noFill/>
              <a:miter lim="800000"/>
            </a:ln>
          </p:spPr>
          <p:txBody>
            <a:bodyPr>
              <a:spAutoFit/>
            </a:bodyPr>
            <a:lstStyle/>
            <a:p>
              <a:r>
                <a:rPr lang="en-US" altLang="zh-CN" sz="2000" b="1">
                  <a:solidFill>
                    <a:schemeClr val="bg1"/>
                  </a:solidFill>
                  <a:latin typeface="微软雅黑" panose="020B0503020204020204" pitchFamily="34" charset="-122"/>
                  <a:ea typeface="微软雅黑" panose="020B0503020204020204" pitchFamily="34" charset="-122"/>
                </a:rPr>
                <a:t>12340</a:t>
              </a:r>
              <a:endParaRPr lang="zh-CN" altLang="en-US" sz="2000" b="1">
                <a:solidFill>
                  <a:schemeClr val="bg1"/>
                </a:solidFill>
                <a:latin typeface="微软雅黑" panose="020B0503020204020204" pitchFamily="34" charset="-122"/>
                <a:ea typeface="微软雅黑" panose="020B0503020204020204" pitchFamily="34" charset="-122"/>
              </a:endParaRPr>
            </a:p>
          </p:txBody>
        </p:sp>
      </p:grpSp>
      <p:grpSp>
        <p:nvGrpSpPr>
          <p:cNvPr id="33" name="Group 71"/>
          <p:cNvGrpSpPr>
            <a:grpSpLocks noChangeAspect="1"/>
          </p:cNvGrpSpPr>
          <p:nvPr/>
        </p:nvGrpSpPr>
        <p:grpSpPr>
          <a:xfrm>
            <a:off x="4470097" y="2313624"/>
            <a:ext cx="303628" cy="791794"/>
            <a:chOff x="2323306" y="2203133"/>
            <a:chExt cx="979488" cy="2554287"/>
          </a:xfrm>
          <a:solidFill>
            <a:schemeClr val="accent1"/>
          </a:solidFill>
        </p:grpSpPr>
        <p:sp>
          <p:nvSpPr>
            <p:cNvPr id="4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4" name="Group 72"/>
          <p:cNvGrpSpPr>
            <a:grpSpLocks noChangeAspect="1"/>
          </p:cNvGrpSpPr>
          <p:nvPr/>
        </p:nvGrpSpPr>
        <p:grpSpPr>
          <a:xfrm>
            <a:off x="4933944" y="2313624"/>
            <a:ext cx="303628" cy="791794"/>
            <a:chOff x="2323306" y="2203133"/>
            <a:chExt cx="979488" cy="2554287"/>
          </a:xfrm>
          <a:solidFill>
            <a:schemeClr val="accent1"/>
          </a:solidFill>
        </p:grpSpPr>
        <p:sp>
          <p:nvSpPr>
            <p:cNvPr id="4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5" name="Group 73"/>
          <p:cNvGrpSpPr>
            <a:grpSpLocks noChangeAspect="1"/>
          </p:cNvGrpSpPr>
          <p:nvPr/>
        </p:nvGrpSpPr>
        <p:grpSpPr>
          <a:xfrm>
            <a:off x="5397791" y="2313624"/>
            <a:ext cx="303628" cy="791794"/>
            <a:chOff x="2323306" y="2203133"/>
            <a:chExt cx="979488" cy="2554287"/>
          </a:xfrm>
          <a:solidFill>
            <a:schemeClr val="accent1"/>
          </a:solidFill>
        </p:grpSpPr>
        <p:sp>
          <p:nvSpPr>
            <p:cNvPr id="3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6" name="Group 74"/>
          <p:cNvGrpSpPr>
            <a:grpSpLocks noChangeAspect="1"/>
          </p:cNvGrpSpPr>
          <p:nvPr/>
        </p:nvGrpSpPr>
        <p:grpSpPr>
          <a:xfrm>
            <a:off x="6325483" y="2313624"/>
            <a:ext cx="303628" cy="791794"/>
            <a:chOff x="2323306" y="2203133"/>
            <a:chExt cx="979488" cy="2554287"/>
          </a:xfrm>
          <a:solidFill>
            <a:schemeClr val="tx1">
              <a:lumMod val="65000"/>
              <a:lumOff val="35000"/>
            </a:schemeClr>
          </a:solidFill>
        </p:grpSpPr>
        <p:sp>
          <p:nvSpPr>
            <p:cNvPr id="3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3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46" name="Group 169"/>
          <p:cNvGrpSpPr>
            <a:grpSpLocks noChangeAspect="1"/>
          </p:cNvGrpSpPr>
          <p:nvPr/>
        </p:nvGrpSpPr>
        <p:grpSpPr>
          <a:xfrm>
            <a:off x="4435524" y="4447780"/>
            <a:ext cx="357148" cy="813777"/>
            <a:chOff x="3672681" y="1899920"/>
            <a:chExt cx="1293813" cy="2947988"/>
          </a:xfrm>
          <a:solidFill>
            <a:schemeClr val="accent2"/>
          </a:solidFill>
        </p:grpSpPr>
        <p:sp>
          <p:nvSpPr>
            <p:cNvPr id="5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7" name="Group 170"/>
          <p:cNvGrpSpPr>
            <a:grpSpLocks noChangeAspect="1"/>
          </p:cNvGrpSpPr>
          <p:nvPr/>
        </p:nvGrpSpPr>
        <p:grpSpPr>
          <a:xfrm>
            <a:off x="4899558" y="4444097"/>
            <a:ext cx="357148" cy="813777"/>
            <a:chOff x="3672681" y="1899920"/>
            <a:chExt cx="1293813" cy="2947988"/>
          </a:xfrm>
          <a:solidFill>
            <a:schemeClr val="accent2"/>
          </a:solidFill>
        </p:grpSpPr>
        <p:sp>
          <p:nvSpPr>
            <p:cNvPr id="5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8" name="Group 171"/>
          <p:cNvGrpSpPr>
            <a:grpSpLocks noChangeAspect="1"/>
          </p:cNvGrpSpPr>
          <p:nvPr/>
        </p:nvGrpSpPr>
        <p:grpSpPr>
          <a:xfrm>
            <a:off x="5363592" y="4444097"/>
            <a:ext cx="357148" cy="813777"/>
            <a:chOff x="3672681" y="1899920"/>
            <a:chExt cx="1293813" cy="2947988"/>
          </a:xfrm>
          <a:solidFill>
            <a:schemeClr val="accent2"/>
          </a:solidFill>
        </p:grpSpPr>
        <p:sp>
          <p:nvSpPr>
            <p:cNvPr id="5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9" name="Group 172"/>
          <p:cNvGrpSpPr>
            <a:grpSpLocks noChangeAspect="1"/>
          </p:cNvGrpSpPr>
          <p:nvPr/>
        </p:nvGrpSpPr>
        <p:grpSpPr>
          <a:xfrm>
            <a:off x="5827625" y="4444097"/>
            <a:ext cx="357148" cy="813777"/>
            <a:chOff x="3672681" y="1899920"/>
            <a:chExt cx="1293813" cy="2947988"/>
          </a:xfrm>
          <a:solidFill>
            <a:schemeClr val="tx1">
              <a:lumMod val="65000"/>
              <a:lumOff val="35000"/>
            </a:schemeClr>
          </a:solidFill>
        </p:grpSpPr>
        <p:sp>
          <p:nvSpPr>
            <p:cNvPr id="5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50" name="Group 173"/>
          <p:cNvGrpSpPr>
            <a:grpSpLocks noChangeAspect="1"/>
          </p:cNvGrpSpPr>
          <p:nvPr/>
        </p:nvGrpSpPr>
        <p:grpSpPr>
          <a:xfrm>
            <a:off x="6291658" y="4449519"/>
            <a:ext cx="357148" cy="813777"/>
            <a:chOff x="3672681" y="1899920"/>
            <a:chExt cx="1293813" cy="2947988"/>
          </a:xfrm>
          <a:solidFill>
            <a:schemeClr val="tx1">
              <a:lumMod val="65000"/>
              <a:lumOff val="35000"/>
            </a:schemeClr>
          </a:solidFill>
        </p:grpSpPr>
        <p:sp>
          <p:nvSpPr>
            <p:cNvPr id="5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5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61" name="Group 74"/>
          <p:cNvGrpSpPr>
            <a:grpSpLocks noChangeAspect="1"/>
          </p:cNvGrpSpPr>
          <p:nvPr/>
        </p:nvGrpSpPr>
        <p:grpSpPr>
          <a:xfrm>
            <a:off x="5861638" y="2313624"/>
            <a:ext cx="303628" cy="791794"/>
            <a:chOff x="2323306" y="2203133"/>
            <a:chExt cx="979488" cy="2554287"/>
          </a:xfrm>
          <a:solidFill>
            <a:schemeClr val="accent1"/>
          </a:solidFill>
        </p:grpSpPr>
        <p:sp>
          <p:nvSpPr>
            <p:cNvPr id="6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70" name="组合 69"/>
          <p:cNvGrpSpPr/>
          <p:nvPr/>
        </p:nvGrpSpPr>
        <p:grpSpPr>
          <a:xfrm>
            <a:off x="1077930" y="1893230"/>
            <a:ext cx="1626168" cy="1626168"/>
            <a:chOff x="755576" y="1419622"/>
            <a:chExt cx="1219944" cy="1219944"/>
          </a:xfrm>
        </p:grpSpPr>
        <p:sp>
          <p:nvSpPr>
            <p:cNvPr id="7" name="Oval 25"/>
            <p:cNvSpPr/>
            <p:nvPr/>
          </p:nvSpPr>
          <p:spPr>
            <a:xfrm>
              <a:off x="755576" y="1419622"/>
              <a:ext cx="1219944" cy="1219944"/>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67" name="Group 71"/>
            <p:cNvGrpSpPr>
              <a:grpSpLocks noChangeAspect="1"/>
            </p:cNvGrpSpPr>
            <p:nvPr/>
          </p:nvGrpSpPr>
          <p:grpSpPr>
            <a:xfrm>
              <a:off x="1205157" y="1600664"/>
              <a:ext cx="328962" cy="857860"/>
              <a:chOff x="2323306" y="2203133"/>
              <a:chExt cx="979488" cy="2554287"/>
            </a:xfrm>
            <a:solidFill>
              <a:schemeClr val="bg1"/>
            </a:solidFill>
          </p:grpSpPr>
          <p:sp>
            <p:nvSpPr>
              <p:cNvPr id="6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grpSp>
        <p:nvGrpSpPr>
          <p:cNvPr id="77" name="组合 76"/>
          <p:cNvGrpSpPr/>
          <p:nvPr/>
        </p:nvGrpSpPr>
        <p:grpSpPr>
          <a:xfrm>
            <a:off x="1078029" y="3999292"/>
            <a:ext cx="1625177" cy="1625177"/>
            <a:chOff x="755650" y="4219575"/>
            <a:chExt cx="1219200" cy="1219200"/>
          </a:xfrm>
        </p:grpSpPr>
        <p:sp>
          <p:nvSpPr>
            <p:cNvPr id="72" name="Oval 25"/>
            <p:cNvSpPr/>
            <p:nvPr/>
          </p:nvSpPr>
          <p:spPr bwMode="auto">
            <a:xfrm>
              <a:off x="755650" y="4219575"/>
              <a:ext cx="1219200" cy="1219200"/>
            </a:xfrm>
            <a:prstGeom prst="ellipse">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74" name="Group 169"/>
            <p:cNvGrpSpPr>
              <a:grpSpLocks noChangeAspect="1"/>
            </p:cNvGrpSpPr>
            <p:nvPr/>
          </p:nvGrpSpPr>
          <p:grpSpPr>
            <a:xfrm>
              <a:off x="1163370" y="4369183"/>
              <a:ext cx="403760" cy="919984"/>
              <a:chOff x="3672681" y="1899920"/>
              <a:chExt cx="1293813" cy="2947988"/>
            </a:xfrm>
            <a:solidFill>
              <a:schemeClr val="bg1"/>
            </a:solidFill>
          </p:grpSpPr>
          <p:sp>
            <p:nvSpPr>
              <p:cNvPr id="7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7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sp>
        <p:nvSpPr>
          <p:cNvPr id="133" name="TextBox 132"/>
          <p:cNvSpPr txBox="1"/>
          <p:nvPr/>
        </p:nvSpPr>
        <p:spPr>
          <a:xfrm>
            <a:off x="6839335" y="240797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pitchFamily="34" charset="-122"/>
                <a:ea typeface="微软雅黑" panose="020B0503020204020204" pitchFamily="34" charset="-122"/>
              </a:rPr>
              <a:t>80%</a:t>
            </a:r>
            <a:endParaRPr lang="zh-CN" altLang="en-US" sz="373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6839335" y="455528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pitchFamily="34" charset="-122"/>
                <a:ea typeface="微软雅黑" panose="020B0503020204020204" pitchFamily="34" charset="-122"/>
              </a:rPr>
              <a:t>70%</a:t>
            </a:r>
            <a:endParaRPr lang="zh-CN" altLang="en-US" sz="373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标题 5"/>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
                                        <p:tgtEl>
                                          <p:spTgt spid="70"/>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100" fill="hold"/>
                                        <p:tgtEl>
                                          <p:spTgt spid="70"/>
                                        </p:tgtEl>
                                      </p:cBhvr>
                                      <p:by x="105000" y="105000"/>
                                    </p:animScale>
                                  </p:childTnLst>
                                </p:cTn>
                              </p:par>
                            </p:childTnLst>
                          </p:cTn>
                        </p:par>
                        <p:par>
                          <p:cTn id="11" fill="hold">
                            <p:stCondLst>
                              <p:cond delay="1000"/>
                            </p:stCondLst>
                            <p:childTnLst>
                              <p:par>
                                <p:cTn id="12" presetID="6" presetClass="emph" presetSubtype="0" fill="hold" nodeType="afterEffect">
                                  <p:stCondLst>
                                    <p:cond delay="0"/>
                                  </p:stCondLst>
                                  <p:childTnLst>
                                    <p:animScale>
                                      <p:cBhvr>
                                        <p:cTn id="13" dur="100" fill="hold"/>
                                        <p:tgtEl>
                                          <p:spTgt spid="70"/>
                                        </p:tgtEl>
                                      </p:cBhvr>
                                      <p:by x="95000" y="95000"/>
                                    </p:animScale>
                                  </p:childTnLst>
                                </p:cTn>
                              </p:par>
                            </p:childTnLst>
                          </p:cTn>
                        </p:par>
                        <p:par>
                          <p:cTn id="14" fill="hold">
                            <p:stCondLst>
                              <p:cond delay="1500"/>
                            </p:stCondLst>
                            <p:childTnLst>
                              <p:par>
                                <p:cTn id="15" presetID="6" presetClass="emph" presetSubtype="0" fill="hold" nodeType="afterEffect">
                                  <p:stCondLst>
                                    <p:cond delay="0"/>
                                  </p:stCondLst>
                                  <p:childTnLst>
                                    <p:animScale>
                                      <p:cBhvr>
                                        <p:cTn id="16" dur="100" fill="hold"/>
                                        <p:tgtEl>
                                          <p:spTgt spid="70"/>
                                        </p:tgtEl>
                                      </p:cBhvr>
                                      <p:by x="105000" y="105000"/>
                                    </p:animScale>
                                  </p:childTnLst>
                                </p:cTn>
                              </p:par>
                            </p:childTnLst>
                          </p:cTn>
                        </p:par>
                        <p:par>
                          <p:cTn id="17" fill="hold">
                            <p:stCondLst>
                              <p:cond delay="2000"/>
                            </p:stCondLst>
                            <p:childTnLst>
                              <p:par>
                                <p:cTn id="18" presetID="6" presetClass="emph" presetSubtype="0" fill="hold" nodeType="afterEffect">
                                  <p:stCondLst>
                                    <p:cond delay="0"/>
                                  </p:stCondLst>
                                  <p:childTnLst>
                                    <p:animScale>
                                      <p:cBhvr>
                                        <p:cTn id="19" dur="100" fill="hold"/>
                                        <p:tgtEl>
                                          <p:spTgt spid="70"/>
                                        </p:tgtEl>
                                      </p:cBhvr>
                                      <p:by x="95000" y="95000"/>
                                    </p:animScale>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200"/>
                                        <p:tgtEl>
                                          <p:spTgt spid="3"/>
                                        </p:tgtEl>
                                      </p:cBhvr>
                                    </p:animEffect>
                                  </p:childTnLst>
                                </p:cTn>
                              </p:par>
                            </p:childTnLst>
                          </p:cTn>
                        </p:par>
                        <p:par>
                          <p:cTn id="24" fill="hold">
                            <p:stCondLst>
                              <p:cond delay="3000"/>
                            </p:stCondLst>
                            <p:childTnLst>
                              <p:par>
                                <p:cTn id="25" presetID="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300" fill="hold"/>
                                        <p:tgtEl>
                                          <p:spTgt spid="2"/>
                                        </p:tgtEl>
                                        <p:attrNameLst>
                                          <p:attrName>ppt_x</p:attrName>
                                        </p:attrNameLst>
                                      </p:cBhvr>
                                      <p:tavLst>
                                        <p:tav tm="0">
                                          <p:val>
                                            <p:strVal val="0-#ppt_w/2"/>
                                          </p:val>
                                        </p:tav>
                                        <p:tav tm="100000">
                                          <p:val>
                                            <p:strVal val="#ppt_x"/>
                                          </p:val>
                                        </p:tav>
                                      </p:tavLst>
                                    </p:anim>
                                    <p:anim calcmode="lin" valueType="num">
                                      <p:cBhvr additive="base">
                                        <p:cTn id="28" dur="3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300"/>
                                        <p:tgtEl>
                                          <p:spTgt spid="33"/>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300"/>
                                        <p:tgtEl>
                                          <p:spTgt spid="34"/>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300"/>
                                        <p:tgtEl>
                                          <p:spTgt spid="35"/>
                                        </p:tgtEl>
                                      </p:cBhvr>
                                    </p:animEffect>
                                  </p:childTnLst>
                                </p:cTn>
                              </p:par>
                            </p:childTnLst>
                          </p:cTn>
                        </p:par>
                        <p:par>
                          <p:cTn id="41" fill="hold">
                            <p:stCondLst>
                              <p:cond delay="5000"/>
                            </p:stCondLst>
                            <p:childTnLst>
                              <p:par>
                                <p:cTn id="42" presetID="10" presetClass="entr" presetSubtype="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300"/>
                                        <p:tgtEl>
                                          <p:spTgt spid="61"/>
                                        </p:tgtEl>
                                      </p:cBhvr>
                                    </p:animEffect>
                                  </p:childTnLst>
                                </p:cTn>
                              </p:par>
                            </p:childTnLst>
                          </p:cTn>
                        </p:par>
                        <p:par>
                          <p:cTn id="45" fill="hold">
                            <p:stCondLst>
                              <p:cond delay="5500"/>
                            </p:stCondLst>
                            <p:childTnLst>
                              <p:par>
                                <p:cTn id="46" presetID="10"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300"/>
                                        <p:tgtEl>
                                          <p:spTgt spid="36"/>
                                        </p:tgtEl>
                                      </p:cBhvr>
                                    </p:animEffect>
                                  </p:childTnLst>
                                </p:cTn>
                              </p:par>
                            </p:childTnLst>
                          </p:cTn>
                        </p:par>
                        <p:par>
                          <p:cTn id="49" fill="hold">
                            <p:stCondLst>
                              <p:cond delay="6000"/>
                            </p:stCondLst>
                            <p:childTnLst>
                              <p:par>
                                <p:cTn id="50" presetID="10" presetClass="entr" presetSubtype="0" fill="hold" grpId="0" nodeType="after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fade">
                                      <p:cBhvr>
                                        <p:cTn id="52" dur="300"/>
                                        <p:tgtEl>
                                          <p:spTgt spid="133"/>
                                        </p:tgtEl>
                                      </p:cBhvr>
                                    </p:animEffect>
                                  </p:childTnLst>
                                </p:cTn>
                              </p:par>
                            </p:childTnLst>
                          </p:cTn>
                        </p:par>
                        <p:par>
                          <p:cTn id="53" fill="hold">
                            <p:stCondLst>
                              <p:cond delay="6500"/>
                            </p:stCondLst>
                            <p:childTnLst>
                              <p:par>
                                <p:cTn id="54" presetID="22" presetClass="entr" presetSubtype="1"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300"/>
                                        <p:tgtEl>
                                          <p:spTgt spid="15"/>
                                        </p:tgtEl>
                                      </p:cBhvr>
                                    </p:animEffect>
                                  </p:childTnLst>
                                </p:cTn>
                              </p:par>
                            </p:childTnLst>
                          </p:cTn>
                        </p:par>
                        <p:par>
                          <p:cTn id="57" fill="hold">
                            <p:stCondLst>
                              <p:cond delay="7000"/>
                            </p:stCondLst>
                            <p:childTnLst>
                              <p:par>
                                <p:cTn id="58" presetID="42"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300"/>
                                        <p:tgtEl>
                                          <p:spTgt spid="16"/>
                                        </p:tgtEl>
                                      </p:cBhvr>
                                    </p:animEffect>
                                    <p:anim calcmode="lin" valueType="num">
                                      <p:cBhvr>
                                        <p:cTn id="61" dur="300" fill="hold"/>
                                        <p:tgtEl>
                                          <p:spTgt spid="16"/>
                                        </p:tgtEl>
                                        <p:attrNameLst>
                                          <p:attrName>ppt_x</p:attrName>
                                        </p:attrNameLst>
                                      </p:cBhvr>
                                      <p:tavLst>
                                        <p:tav tm="0">
                                          <p:val>
                                            <p:strVal val="#ppt_x"/>
                                          </p:val>
                                        </p:tav>
                                        <p:tav tm="100000">
                                          <p:val>
                                            <p:strVal val="#ppt_x"/>
                                          </p:val>
                                        </p:tav>
                                      </p:tavLst>
                                    </p:anim>
                                    <p:anim calcmode="lin" valueType="num">
                                      <p:cBhvr>
                                        <p:cTn id="62" dur="300" fill="hold"/>
                                        <p:tgtEl>
                                          <p:spTgt spid="16"/>
                                        </p:tgtEl>
                                        <p:attrNameLst>
                                          <p:attrName>ppt_y</p:attrName>
                                        </p:attrNameLst>
                                      </p:cBhvr>
                                      <p:tavLst>
                                        <p:tav tm="0">
                                          <p:val>
                                            <p:strVal val="#ppt_y+.1"/>
                                          </p:val>
                                        </p:tav>
                                        <p:tav tm="100000">
                                          <p:val>
                                            <p:strVal val="#ppt_y"/>
                                          </p:val>
                                        </p:tav>
                                      </p:tavLst>
                                    </p:anim>
                                  </p:childTnLst>
                                </p:cTn>
                              </p:par>
                            </p:childTnLst>
                          </p:cTn>
                        </p:par>
                        <p:par>
                          <p:cTn id="63" fill="hold">
                            <p:stCondLst>
                              <p:cond delay="7500"/>
                            </p:stCondLst>
                            <p:childTnLst>
                              <p:par>
                                <p:cTn id="64" presetID="10" presetClass="entr" presetSubtype="0" fill="hold"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fade">
                                      <p:cBhvr>
                                        <p:cTn id="66" dur="100"/>
                                        <p:tgtEl>
                                          <p:spTgt spid="77"/>
                                        </p:tgtEl>
                                      </p:cBhvr>
                                    </p:animEffect>
                                  </p:childTnLst>
                                </p:cTn>
                              </p:par>
                            </p:childTnLst>
                          </p:cTn>
                        </p:par>
                        <p:par>
                          <p:cTn id="67" fill="hold">
                            <p:stCondLst>
                              <p:cond delay="8000"/>
                            </p:stCondLst>
                            <p:childTnLst>
                              <p:par>
                                <p:cTn id="68" presetID="6" presetClass="emph" presetSubtype="0" fill="hold" nodeType="afterEffect">
                                  <p:stCondLst>
                                    <p:cond delay="0"/>
                                  </p:stCondLst>
                                  <p:childTnLst>
                                    <p:animScale>
                                      <p:cBhvr>
                                        <p:cTn id="69" dur="100" fill="hold"/>
                                        <p:tgtEl>
                                          <p:spTgt spid="77"/>
                                        </p:tgtEl>
                                      </p:cBhvr>
                                      <p:by x="105000" y="105000"/>
                                    </p:animScale>
                                  </p:childTnLst>
                                </p:cTn>
                              </p:par>
                            </p:childTnLst>
                          </p:cTn>
                        </p:par>
                        <p:par>
                          <p:cTn id="70" fill="hold">
                            <p:stCondLst>
                              <p:cond delay="8500"/>
                            </p:stCondLst>
                            <p:childTnLst>
                              <p:par>
                                <p:cTn id="71" presetID="6" presetClass="emph" presetSubtype="0" fill="hold" nodeType="afterEffect">
                                  <p:stCondLst>
                                    <p:cond delay="0"/>
                                  </p:stCondLst>
                                  <p:childTnLst>
                                    <p:animScale>
                                      <p:cBhvr>
                                        <p:cTn id="72" dur="100" fill="hold"/>
                                        <p:tgtEl>
                                          <p:spTgt spid="77"/>
                                        </p:tgtEl>
                                      </p:cBhvr>
                                      <p:by x="95000" y="95000"/>
                                    </p:animScale>
                                  </p:childTnLst>
                                </p:cTn>
                              </p:par>
                            </p:childTnLst>
                          </p:cTn>
                        </p:par>
                        <p:par>
                          <p:cTn id="73" fill="hold">
                            <p:stCondLst>
                              <p:cond delay="9000"/>
                            </p:stCondLst>
                            <p:childTnLst>
                              <p:par>
                                <p:cTn id="74" presetID="6" presetClass="emph" presetSubtype="0" fill="hold" nodeType="afterEffect">
                                  <p:stCondLst>
                                    <p:cond delay="0"/>
                                  </p:stCondLst>
                                  <p:childTnLst>
                                    <p:animScale>
                                      <p:cBhvr>
                                        <p:cTn id="75" dur="100" fill="hold"/>
                                        <p:tgtEl>
                                          <p:spTgt spid="77"/>
                                        </p:tgtEl>
                                      </p:cBhvr>
                                      <p:by x="105000" y="105000"/>
                                    </p:animScale>
                                  </p:childTnLst>
                                </p:cTn>
                              </p:par>
                            </p:childTnLst>
                          </p:cTn>
                        </p:par>
                        <p:par>
                          <p:cTn id="76" fill="hold">
                            <p:stCondLst>
                              <p:cond delay="9500"/>
                            </p:stCondLst>
                            <p:childTnLst>
                              <p:par>
                                <p:cTn id="77" presetID="6" presetClass="emph" presetSubtype="0" fill="hold" nodeType="afterEffect">
                                  <p:stCondLst>
                                    <p:cond delay="0"/>
                                  </p:stCondLst>
                                  <p:childTnLst>
                                    <p:animScale>
                                      <p:cBhvr>
                                        <p:cTn id="78" dur="100" fill="hold"/>
                                        <p:tgtEl>
                                          <p:spTgt spid="77"/>
                                        </p:tgtEl>
                                      </p:cBhvr>
                                      <p:by x="95000" y="95000"/>
                                    </p:animScale>
                                  </p:childTnLst>
                                </p:cTn>
                              </p:par>
                            </p:childTnLst>
                          </p:cTn>
                        </p:par>
                        <p:par>
                          <p:cTn id="79" fill="hold">
                            <p:stCondLst>
                              <p:cond delay="10000"/>
                            </p:stCondLst>
                            <p:childTnLst>
                              <p:par>
                                <p:cTn id="80" presetID="22" presetClass="entr" presetSubtype="8"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200"/>
                                        <p:tgtEl>
                                          <p:spTgt spid="21"/>
                                        </p:tgtEl>
                                      </p:cBhvr>
                                    </p:animEffect>
                                  </p:childTnLst>
                                </p:cTn>
                              </p:par>
                            </p:childTnLst>
                          </p:cTn>
                        </p:par>
                        <p:par>
                          <p:cTn id="83" fill="hold">
                            <p:stCondLst>
                              <p:cond delay="10500"/>
                            </p:stCondLst>
                            <p:childTnLst>
                              <p:par>
                                <p:cTn id="84" presetID="2" presetClass="entr" presetSubtype="8"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300" fill="hold"/>
                                        <p:tgtEl>
                                          <p:spTgt spid="17"/>
                                        </p:tgtEl>
                                        <p:attrNameLst>
                                          <p:attrName>ppt_x</p:attrName>
                                        </p:attrNameLst>
                                      </p:cBhvr>
                                      <p:tavLst>
                                        <p:tav tm="0">
                                          <p:val>
                                            <p:strVal val="0-#ppt_w/2"/>
                                          </p:val>
                                        </p:tav>
                                        <p:tav tm="100000">
                                          <p:val>
                                            <p:strVal val="#ppt_x"/>
                                          </p:val>
                                        </p:tav>
                                      </p:tavLst>
                                    </p:anim>
                                    <p:anim calcmode="lin" valueType="num">
                                      <p:cBhvr additive="base">
                                        <p:cTn id="87" dur="300" fill="hold"/>
                                        <p:tgtEl>
                                          <p:spTgt spid="17"/>
                                        </p:tgtEl>
                                        <p:attrNameLst>
                                          <p:attrName>ppt_y</p:attrName>
                                        </p:attrNameLst>
                                      </p:cBhvr>
                                      <p:tavLst>
                                        <p:tav tm="0">
                                          <p:val>
                                            <p:strVal val="#ppt_y"/>
                                          </p:val>
                                        </p:tav>
                                        <p:tav tm="100000">
                                          <p:val>
                                            <p:strVal val="#ppt_y"/>
                                          </p:val>
                                        </p:tav>
                                      </p:tavLst>
                                    </p:anim>
                                  </p:childTnLst>
                                </p:cTn>
                              </p:par>
                            </p:childTnLst>
                          </p:cTn>
                        </p:par>
                        <p:par>
                          <p:cTn id="88" fill="hold">
                            <p:stCondLst>
                              <p:cond delay="11000"/>
                            </p:stCondLst>
                            <p:childTnLst>
                              <p:par>
                                <p:cTn id="89" presetID="10" presetClass="entr" presetSubtype="0" fill="hold"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300"/>
                                        <p:tgtEl>
                                          <p:spTgt spid="46"/>
                                        </p:tgtEl>
                                      </p:cBhvr>
                                    </p:animEffect>
                                  </p:childTnLst>
                                </p:cTn>
                              </p:par>
                            </p:childTnLst>
                          </p:cTn>
                        </p:par>
                        <p:par>
                          <p:cTn id="92" fill="hold">
                            <p:stCondLst>
                              <p:cond delay="11500"/>
                            </p:stCondLst>
                            <p:childTnLst>
                              <p:par>
                                <p:cTn id="93" presetID="10" presetClass="entr" presetSubtype="0" fill="hold"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300"/>
                                        <p:tgtEl>
                                          <p:spTgt spid="47"/>
                                        </p:tgtEl>
                                      </p:cBhvr>
                                    </p:animEffect>
                                  </p:childTnLst>
                                </p:cTn>
                              </p:par>
                            </p:childTnLst>
                          </p:cTn>
                        </p:par>
                        <p:par>
                          <p:cTn id="96" fill="hold">
                            <p:stCondLst>
                              <p:cond delay="12000"/>
                            </p:stCondLst>
                            <p:childTnLst>
                              <p:par>
                                <p:cTn id="97" presetID="10" presetClass="entr" presetSubtype="0" fill="hold" nodeType="after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fade">
                                      <p:cBhvr>
                                        <p:cTn id="99" dur="300"/>
                                        <p:tgtEl>
                                          <p:spTgt spid="48"/>
                                        </p:tgtEl>
                                      </p:cBhvr>
                                    </p:animEffect>
                                  </p:childTnLst>
                                </p:cTn>
                              </p:par>
                            </p:childTnLst>
                          </p:cTn>
                        </p:par>
                        <p:par>
                          <p:cTn id="100" fill="hold">
                            <p:stCondLst>
                              <p:cond delay="12500"/>
                            </p:stCondLst>
                            <p:childTnLst>
                              <p:par>
                                <p:cTn id="101" presetID="10" presetClass="entr" presetSubtype="0" fill="hold" nodeType="after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300"/>
                                        <p:tgtEl>
                                          <p:spTgt spid="49"/>
                                        </p:tgtEl>
                                      </p:cBhvr>
                                    </p:animEffect>
                                  </p:childTnLst>
                                </p:cTn>
                              </p:par>
                            </p:childTnLst>
                          </p:cTn>
                        </p:par>
                        <p:par>
                          <p:cTn id="104" fill="hold">
                            <p:stCondLst>
                              <p:cond delay="13000"/>
                            </p:stCondLst>
                            <p:childTnLst>
                              <p:par>
                                <p:cTn id="105" presetID="10" presetClass="entr" presetSubtype="0" fill="hold"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300"/>
                                        <p:tgtEl>
                                          <p:spTgt spid="50"/>
                                        </p:tgtEl>
                                      </p:cBhvr>
                                    </p:animEffect>
                                  </p:childTnLst>
                                </p:cTn>
                              </p:par>
                            </p:childTnLst>
                          </p:cTn>
                        </p:par>
                        <p:par>
                          <p:cTn id="108" fill="hold">
                            <p:stCondLst>
                              <p:cond delay="13500"/>
                            </p:stCondLst>
                            <p:childTnLst>
                              <p:par>
                                <p:cTn id="109" presetID="10" presetClass="entr" presetSubtype="0" fill="hold" grpId="0" nodeType="after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fade">
                                      <p:cBhvr>
                                        <p:cTn id="111" dur="300"/>
                                        <p:tgtEl>
                                          <p:spTgt spid="134"/>
                                        </p:tgtEl>
                                      </p:cBhvr>
                                    </p:animEffect>
                                  </p:childTnLst>
                                </p:cTn>
                              </p:par>
                            </p:childTnLst>
                          </p:cTn>
                        </p:par>
                        <p:par>
                          <p:cTn id="112" fill="hold">
                            <p:stCondLst>
                              <p:cond delay="14000"/>
                            </p:stCondLst>
                            <p:childTnLst>
                              <p:par>
                                <p:cTn id="113" presetID="22" presetClass="entr" presetSubtype="1" fill="hold" nodeType="after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wipe(up)">
                                      <p:cBhvr>
                                        <p:cTn id="115" dur="300"/>
                                        <p:tgtEl>
                                          <p:spTgt spid="19"/>
                                        </p:tgtEl>
                                      </p:cBhvr>
                                    </p:animEffect>
                                  </p:childTnLst>
                                </p:cTn>
                              </p:par>
                            </p:childTnLst>
                          </p:cTn>
                        </p:par>
                        <p:par>
                          <p:cTn id="116" fill="hold">
                            <p:stCondLst>
                              <p:cond delay="14500"/>
                            </p:stCondLst>
                            <p:childTnLst>
                              <p:par>
                                <p:cTn id="117" presetID="42" presetClass="entr" presetSubtype="0" fill="hold" grpId="0" nodeType="after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300"/>
                                        <p:tgtEl>
                                          <p:spTgt spid="20"/>
                                        </p:tgtEl>
                                      </p:cBhvr>
                                    </p:animEffect>
                                    <p:anim calcmode="lin" valueType="num">
                                      <p:cBhvr>
                                        <p:cTn id="120" dur="300" fill="hold"/>
                                        <p:tgtEl>
                                          <p:spTgt spid="20"/>
                                        </p:tgtEl>
                                        <p:attrNameLst>
                                          <p:attrName>ppt_x</p:attrName>
                                        </p:attrNameLst>
                                      </p:cBhvr>
                                      <p:tavLst>
                                        <p:tav tm="0">
                                          <p:val>
                                            <p:strVal val="#ppt_x"/>
                                          </p:val>
                                        </p:tav>
                                        <p:tav tm="100000">
                                          <p:val>
                                            <p:strVal val="#ppt_x"/>
                                          </p:val>
                                        </p:tav>
                                      </p:tavLst>
                                    </p:anim>
                                    <p:anim calcmode="lin" valueType="num">
                                      <p:cBhvr>
                                        <p:cTn id="121" dur="3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P spid="17" grpId="0" animBg="1"/>
      <p:bldP spid="20" grpId="0"/>
      <p:bldP spid="133" grpId="0"/>
      <p:bldP spid="1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8"/>
          <p:cNvGrpSpPr/>
          <p:nvPr/>
        </p:nvGrpSpPr>
        <p:grpSpPr>
          <a:xfrm>
            <a:off x="9089254" y="2865710"/>
            <a:ext cx="1374378" cy="1586817"/>
            <a:chOff x="9090030" y="2434894"/>
            <a:chExt cx="1374737" cy="1587231"/>
          </a:xfrm>
          <a:solidFill>
            <a:schemeClr val="accent4"/>
          </a:solidFill>
        </p:grpSpPr>
        <p:sp>
          <p:nvSpPr>
            <p:cNvPr id="3" name="Freeform 2"/>
            <p:cNvSpPr/>
            <p:nvPr/>
          </p:nvSpPr>
          <p:spPr bwMode="auto">
            <a:xfrm flipH="1">
              <a:off x="9090030" y="2434894"/>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62518" tIns="81259" rIns="162518" bIns="81259"/>
            <a:lstStyle/>
            <a:p>
              <a:pPr defTabSz="913765">
                <a:defRPr/>
              </a:pPr>
              <a:endParaRPr lang="en-US" sz="3200">
                <a:solidFill>
                  <a:schemeClr val="tx1">
                    <a:lumMod val="50000"/>
                    <a:lumOff val="50000"/>
                  </a:schemeClr>
                </a:solidFill>
              </a:endParaRPr>
            </a:p>
          </p:txBody>
        </p:sp>
        <p:sp>
          <p:nvSpPr>
            <p:cNvPr id="4" name="Freeform 3"/>
            <p:cNvSpPr/>
            <p:nvPr/>
          </p:nvSpPr>
          <p:spPr bwMode="auto">
            <a:xfrm flipH="1">
              <a:off x="9090030" y="2583899"/>
              <a:ext cx="1374737" cy="1438226"/>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62518" tIns="81259" rIns="162518" bIns="81259"/>
            <a:lstStyle/>
            <a:p>
              <a:pPr defTabSz="913765">
                <a:defRPr/>
              </a:pPr>
              <a:endParaRPr lang="en-US" sz="3200">
                <a:solidFill>
                  <a:schemeClr val="tx1">
                    <a:lumMod val="50000"/>
                    <a:lumOff val="50000"/>
                  </a:schemeClr>
                </a:solidFill>
              </a:endParaRPr>
            </a:p>
          </p:txBody>
        </p:sp>
      </p:grpSp>
      <p:grpSp>
        <p:nvGrpSpPr>
          <p:cNvPr id="5" name="Group 67"/>
          <p:cNvGrpSpPr/>
          <p:nvPr/>
        </p:nvGrpSpPr>
        <p:grpSpPr bwMode="auto">
          <a:xfrm>
            <a:off x="8819443" y="2470455"/>
            <a:ext cx="1914025" cy="2048929"/>
            <a:chOff x="8819878" y="2022214"/>
            <a:chExt cx="1915044" cy="2049149"/>
          </a:xfrm>
          <a:solidFill>
            <a:schemeClr val="tx1">
              <a:lumMod val="65000"/>
              <a:lumOff val="35000"/>
            </a:schemeClr>
          </a:solidFill>
        </p:grpSpPr>
        <p:grpSp>
          <p:nvGrpSpPr>
            <p:cNvPr id="6" name="Group 4"/>
            <p:cNvGrpSpPr/>
            <p:nvPr/>
          </p:nvGrpSpPr>
          <p:grpSpPr>
            <a:xfrm flipH="1">
              <a:off x="8819878" y="2022214"/>
              <a:ext cx="1915044" cy="2049149"/>
              <a:chOff x="815878" y="1279659"/>
              <a:chExt cx="1436283" cy="1536862"/>
            </a:xfrm>
            <a:grpFill/>
          </p:grpSpPr>
          <p:sp>
            <p:nvSpPr>
              <p:cNvPr id="8" name="Freeform 6"/>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9" name="Freeform 7"/>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10" name="Freeform 8"/>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11" name="Freeform 9"/>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12" name="Freeform 10"/>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13" name="Freeform 11"/>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14" name="Freeform 12"/>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15" name="Freeform 13"/>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16" name="Freeform 14"/>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17" name="Freeform 15"/>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grpSp>
        <p:sp>
          <p:nvSpPr>
            <p:cNvPr id="7" name="Rectangle 5"/>
            <p:cNvSpPr>
              <a:spLocks noChangeArrowheads="1"/>
            </p:cNvSpPr>
            <p:nvPr/>
          </p:nvSpPr>
          <p:spPr bwMode="auto">
            <a:xfrm flipH="1">
              <a:off x="9171347" y="2319577"/>
              <a:ext cx="55068" cy="15094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8" tIns="81259" rIns="162518" bIns="81259"/>
            <a:lstStyle/>
            <a:p>
              <a:pPr eaLnBrk="1" hangingPunct="1"/>
              <a:endParaRPr lang="zh-CN" altLang="zh-CN" sz="3200">
                <a:solidFill>
                  <a:schemeClr val="tx1">
                    <a:lumMod val="50000"/>
                    <a:lumOff val="50000"/>
                  </a:schemeClr>
                </a:solidFill>
              </a:endParaRPr>
            </a:p>
          </p:txBody>
        </p:sp>
      </p:grpSp>
      <p:grpSp>
        <p:nvGrpSpPr>
          <p:cNvPr id="18" name="Group 66"/>
          <p:cNvGrpSpPr/>
          <p:nvPr/>
        </p:nvGrpSpPr>
        <p:grpSpPr>
          <a:xfrm>
            <a:off x="6631691" y="3125618"/>
            <a:ext cx="1374378" cy="1326908"/>
            <a:chOff x="6631829" y="2694873"/>
            <a:chExt cx="1374737" cy="1327253"/>
          </a:xfrm>
          <a:solidFill>
            <a:schemeClr val="accent3"/>
          </a:solidFill>
        </p:grpSpPr>
        <p:sp>
          <p:nvSpPr>
            <p:cNvPr id="19" name="Freeform 17"/>
            <p:cNvSpPr/>
            <p:nvPr/>
          </p:nvSpPr>
          <p:spPr bwMode="auto">
            <a:xfrm flipH="1">
              <a:off x="6631829" y="2694873"/>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62518" tIns="81259" rIns="162518" bIns="81259"/>
            <a:lstStyle/>
            <a:p>
              <a:pPr defTabSz="913765">
                <a:defRPr/>
              </a:pPr>
              <a:endParaRPr lang="en-US" sz="3200">
                <a:solidFill>
                  <a:schemeClr val="tx1">
                    <a:lumMod val="50000"/>
                    <a:lumOff val="50000"/>
                  </a:schemeClr>
                </a:solidFill>
              </a:endParaRPr>
            </a:p>
          </p:txBody>
        </p:sp>
        <p:sp>
          <p:nvSpPr>
            <p:cNvPr id="20" name="Freeform 18"/>
            <p:cNvSpPr/>
            <p:nvPr/>
          </p:nvSpPr>
          <p:spPr bwMode="auto">
            <a:xfrm flipH="1">
              <a:off x="6631829" y="2871446"/>
              <a:ext cx="1374737" cy="1150680"/>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62518" tIns="81259" rIns="162518" bIns="81259"/>
            <a:lstStyle/>
            <a:p>
              <a:pPr defTabSz="913765">
                <a:defRPr/>
              </a:pPr>
              <a:endParaRPr lang="en-US" sz="3200">
                <a:solidFill>
                  <a:schemeClr val="tx1">
                    <a:lumMod val="50000"/>
                    <a:lumOff val="50000"/>
                  </a:schemeClr>
                </a:solidFill>
              </a:endParaRPr>
            </a:p>
          </p:txBody>
        </p:sp>
      </p:grpSp>
      <p:grpSp>
        <p:nvGrpSpPr>
          <p:cNvPr id="21" name="Group 65"/>
          <p:cNvGrpSpPr/>
          <p:nvPr/>
        </p:nvGrpSpPr>
        <p:grpSpPr bwMode="auto">
          <a:xfrm>
            <a:off x="6361047" y="2470455"/>
            <a:ext cx="1915613" cy="2048929"/>
            <a:chOff x="6361677" y="2022214"/>
            <a:chExt cx="1915044" cy="2049149"/>
          </a:xfrm>
          <a:solidFill>
            <a:schemeClr val="tx1">
              <a:lumMod val="65000"/>
              <a:lumOff val="35000"/>
            </a:schemeClr>
          </a:solidFill>
        </p:grpSpPr>
        <p:grpSp>
          <p:nvGrpSpPr>
            <p:cNvPr id="22" name="Group 19"/>
            <p:cNvGrpSpPr/>
            <p:nvPr/>
          </p:nvGrpSpPr>
          <p:grpSpPr>
            <a:xfrm flipH="1">
              <a:off x="6361677" y="2022214"/>
              <a:ext cx="1915044" cy="2049149"/>
              <a:chOff x="815878" y="1279659"/>
              <a:chExt cx="1436283" cy="1536862"/>
            </a:xfrm>
            <a:grpFill/>
          </p:grpSpPr>
          <p:sp>
            <p:nvSpPr>
              <p:cNvPr id="24" name="Freeform 21"/>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25" name="Freeform 22"/>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26" name="Freeform 23"/>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27" name="Freeform 24"/>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28" name="Freeform 25"/>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29" name="Freeform 26"/>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30" name="Freeform 27"/>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31" name="Freeform 28"/>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32" name="Freeform 29"/>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33" name="Freeform 30"/>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grpSp>
        <p:sp>
          <p:nvSpPr>
            <p:cNvPr id="23" name="Rectangle 20"/>
            <p:cNvSpPr>
              <a:spLocks noChangeArrowheads="1"/>
            </p:cNvSpPr>
            <p:nvPr/>
          </p:nvSpPr>
          <p:spPr bwMode="auto">
            <a:xfrm flipH="1">
              <a:off x="6713146" y="2319577"/>
              <a:ext cx="55068" cy="15094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8" tIns="81259" rIns="162518" bIns="81259"/>
            <a:lstStyle/>
            <a:p>
              <a:pPr eaLnBrk="1" hangingPunct="1"/>
              <a:endParaRPr lang="zh-CN" altLang="zh-CN" sz="3200">
                <a:solidFill>
                  <a:schemeClr val="tx1">
                    <a:lumMod val="50000"/>
                    <a:lumOff val="50000"/>
                  </a:schemeClr>
                </a:solidFill>
              </a:endParaRPr>
            </a:p>
          </p:txBody>
        </p:sp>
      </p:grpSp>
      <p:grpSp>
        <p:nvGrpSpPr>
          <p:cNvPr id="34" name="Group 64"/>
          <p:cNvGrpSpPr/>
          <p:nvPr/>
        </p:nvGrpSpPr>
        <p:grpSpPr>
          <a:xfrm>
            <a:off x="4178755" y="3914319"/>
            <a:ext cx="1374378" cy="538206"/>
            <a:chOff x="4178253" y="3483778"/>
            <a:chExt cx="1374737" cy="538346"/>
          </a:xfrm>
          <a:solidFill>
            <a:schemeClr val="accent2"/>
          </a:solidFill>
        </p:grpSpPr>
        <p:sp>
          <p:nvSpPr>
            <p:cNvPr id="35" name="Freeform 32"/>
            <p:cNvSpPr/>
            <p:nvPr/>
          </p:nvSpPr>
          <p:spPr bwMode="auto">
            <a:xfrm flipH="1">
              <a:off x="4178253" y="3483778"/>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62518" tIns="81259" rIns="162518" bIns="81259"/>
            <a:lstStyle/>
            <a:p>
              <a:pPr defTabSz="913765">
                <a:defRPr/>
              </a:pPr>
              <a:endParaRPr lang="en-US" sz="3200">
                <a:solidFill>
                  <a:schemeClr val="tx1">
                    <a:lumMod val="50000"/>
                    <a:lumOff val="50000"/>
                  </a:schemeClr>
                </a:solidFill>
              </a:endParaRPr>
            </a:p>
          </p:txBody>
        </p:sp>
        <p:sp>
          <p:nvSpPr>
            <p:cNvPr id="36" name="Freeform 33"/>
            <p:cNvSpPr/>
            <p:nvPr/>
          </p:nvSpPr>
          <p:spPr bwMode="auto">
            <a:xfrm flipH="1">
              <a:off x="4178253" y="3644832"/>
              <a:ext cx="1374737" cy="377292"/>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62518" tIns="81259" rIns="162518" bIns="81259"/>
            <a:lstStyle/>
            <a:p>
              <a:pPr defTabSz="913765">
                <a:defRPr/>
              </a:pPr>
              <a:endParaRPr lang="en-US" sz="3200">
                <a:solidFill>
                  <a:schemeClr val="tx1">
                    <a:lumMod val="50000"/>
                    <a:lumOff val="50000"/>
                  </a:schemeClr>
                </a:solidFill>
              </a:endParaRPr>
            </a:p>
          </p:txBody>
        </p:sp>
      </p:grpSp>
      <p:grpSp>
        <p:nvGrpSpPr>
          <p:cNvPr id="37" name="Group 63"/>
          <p:cNvGrpSpPr/>
          <p:nvPr/>
        </p:nvGrpSpPr>
        <p:grpSpPr bwMode="auto">
          <a:xfrm>
            <a:off x="3908997" y="2470455"/>
            <a:ext cx="1914025" cy="2048929"/>
            <a:chOff x="3908101" y="2022214"/>
            <a:chExt cx="1915044" cy="2049149"/>
          </a:xfrm>
          <a:solidFill>
            <a:schemeClr val="tx1">
              <a:lumMod val="65000"/>
              <a:lumOff val="35000"/>
            </a:schemeClr>
          </a:solidFill>
        </p:grpSpPr>
        <p:grpSp>
          <p:nvGrpSpPr>
            <p:cNvPr id="38" name="Group 34"/>
            <p:cNvGrpSpPr/>
            <p:nvPr/>
          </p:nvGrpSpPr>
          <p:grpSpPr>
            <a:xfrm flipH="1">
              <a:off x="3908101" y="2022214"/>
              <a:ext cx="1915044" cy="2049149"/>
              <a:chOff x="815878" y="1279659"/>
              <a:chExt cx="1436283" cy="1536862"/>
            </a:xfrm>
            <a:grpFill/>
          </p:grpSpPr>
          <p:sp>
            <p:nvSpPr>
              <p:cNvPr id="40" name="Freeform 36"/>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41" name="Freeform 37"/>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42" name="Freeform 38"/>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43" name="Freeform 39"/>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44" name="Freeform 40"/>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45" name="Freeform 41"/>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46" name="Freeform 42"/>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47" name="Freeform 43"/>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48" name="Freeform 44"/>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49" name="Freeform 45"/>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grpSp>
        <p:sp>
          <p:nvSpPr>
            <p:cNvPr id="39" name="Rectangle 35"/>
            <p:cNvSpPr>
              <a:spLocks noChangeArrowheads="1"/>
            </p:cNvSpPr>
            <p:nvPr/>
          </p:nvSpPr>
          <p:spPr bwMode="auto">
            <a:xfrm flipH="1">
              <a:off x="4259570" y="2319577"/>
              <a:ext cx="55068" cy="15094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8" tIns="81259" rIns="162518" bIns="81259"/>
            <a:lstStyle/>
            <a:p>
              <a:pPr eaLnBrk="1" hangingPunct="1"/>
              <a:endParaRPr lang="zh-CN" altLang="zh-CN" sz="3200">
                <a:solidFill>
                  <a:schemeClr val="tx1">
                    <a:lumMod val="50000"/>
                    <a:lumOff val="50000"/>
                  </a:schemeClr>
                </a:solidFill>
              </a:endParaRPr>
            </a:p>
          </p:txBody>
        </p:sp>
      </p:grpSp>
      <p:grpSp>
        <p:nvGrpSpPr>
          <p:cNvPr id="50" name="Group 62"/>
          <p:cNvGrpSpPr/>
          <p:nvPr/>
        </p:nvGrpSpPr>
        <p:grpSpPr>
          <a:xfrm>
            <a:off x="1709325" y="4048746"/>
            <a:ext cx="1374378" cy="403781"/>
            <a:chOff x="1708179" y="3618238"/>
            <a:chExt cx="1374737" cy="403886"/>
          </a:xfrm>
          <a:solidFill>
            <a:schemeClr val="accent1"/>
          </a:solidFill>
        </p:grpSpPr>
        <p:sp>
          <p:nvSpPr>
            <p:cNvPr id="51" name="Freeform 47"/>
            <p:cNvSpPr/>
            <p:nvPr/>
          </p:nvSpPr>
          <p:spPr bwMode="auto">
            <a:xfrm flipH="1">
              <a:off x="1708179" y="3618238"/>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62518" tIns="81259" rIns="162518" bIns="81259"/>
            <a:lstStyle/>
            <a:p>
              <a:pPr defTabSz="913765">
                <a:defRPr/>
              </a:pPr>
              <a:endParaRPr lang="en-US" sz="3200">
                <a:solidFill>
                  <a:schemeClr val="tx1">
                    <a:lumMod val="50000"/>
                    <a:lumOff val="50000"/>
                  </a:schemeClr>
                </a:solidFill>
              </a:endParaRPr>
            </a:p>
          </p:txBody>
        </p:sp>
        <p:sp>
          <p:nvSpPr>
            <p:cNvPr id="52" name="Freeform 48"/>
            <p:cNvSpPr/>
            <p:nvPr/>
          </p:nvSpPr>
          <p:spPr bwMode="auto">
            <a:xfrm flipH="1">
              <a:off x="1708179" y="3773755"/>
              <a:ext cx="1374737" cy="248369"/>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62518" tIns="81259" rIns="162518" bIns="81259"/>
            <a:lstStyle/>
            <a:p>
              <a:pPr defTabSz="913765">
                <a:defRPr/>
              </a:pPr>
              <a:endParaRPr lang="en-US" sz="3200">
                <a:solidFill>
                  <a:schemeClr val="tx1">
                    <a:lumMod val="50000"/>
                    <a:lumOff val="50000"/>
                  </a:schemeClr>
                </a:solidFill>
              </a:endParaRPr>
            </a:p>
          </p:txBody>
        </p:sp>
      </p:grpSp>
      <p:grpSp>
        <p:nvGrpSpPr>
          <p:cNvPr id="53" name="Group 61"/>
          <p:cNvGrpSpPr/>
          <p:nvPr/>
        </p:nvGrpSpPr>
        <p:grpSpPr bwMode="auto">
          <a:xfrm>
            <a:off x="1439492" y="2470455"/>
            <a:ext cx="1914025" cy="2048929"/>
            <a:chOff x="1438027" y="2022214"/>
            <a:chExt cx="1915044" cy="2049149"/>
          </a:xfrm>
          <a:solidFill>
            <a:schemeClr val="tx1">
              <a:lumMod val="65000"/>
              <a:lumOff val="35000"/>
            </a:schemeClr>
          </a:solidFill>
        </p:grpSpPr>
        <p:grpSp>
          <p:nvGrpSpPr>
            <p:cNvPr id="54" name="Group 49"/>
            <p:cNvGrpSpPr/>
            <p:nvPr/>
          </p:nvGrpSpPr>
          <p:grpSpPr>
            <a:xfrm flipH="1">
              <a:off x="1438027" y="2022214"/>
              <a:ext cx="1915044" cy="2049149"/>
              <a:chOff x="815878" y="1279659"/>
              <a:chExt cx="1436283" cy="1536862"/>
            </a:xfrm>
            <a:grpFill/>
          </p:grpSpPr>
          <p:sp>
            <p:nvSpPr>
              <p:cNvPr id="56" name="Freeform 51"/>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57" name="Freeform 52"/>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58" name="Freeform 53"/>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59" name="Freeform 54"/>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60" name="Freeform 55"/>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61" name="Freeform 56"/>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62" name="Freeform 57"/>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63" name="Freeform 58"/>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64" name="Freeform 59"/>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sp>
            <p:nvSpPr>
              <p:cNvPr id="65" name="Freeform 60"/>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8" tIns="81259" rIns="162518" bIns="81259"/>
              <a:lstStyle/>
              <a:p>
                <a:pPr defTabSz="913765">
                  <a:defRPr/>
                </a:pPr>
                <a:endParaRPr lang="en-US" sz="3200">
                  <a:solidFill>
                    <a:schemeClr val="tx1">
                      <a:lumMod val="50000"/>
                      <a:lumOff val="50000"/>
                    </a:schemeClr>
                  </a:solidFill>
                </a:endParaRPr>
              </a:p>
            </p:txBody>
          </p:sp>
        </p:grpSp>
        <p:sp>
          <p:nvSpPr>
            <p:cNvPr id="55" name="Rectangle 50"/>
            <p:cNvSpPr>
              <a:spLocks noChangeArrowheads="1"/>
            </p:cNvSpPr>
            <p:nvPr/>
          </p:nvSpPr>
          <p:spPr bwMode="auto">
            <a:xfrm flipH="1">
              <a:off x="1789496" y="2319577"/>
              <a:ext cx="55068" cy="15094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8" tIns="81259" rIns="162518" bIns="81259"/>
            <a:lstStyle/>
            <a:p>
              <a:pPr eaLnBrk="1" hangingPunct="1"/>
              <a:endParaRPr lang="zh-CN" altLang="zh-CN" sz="3200">
                <a:solidFill>
                  <a:schemeClr val="tx1">
                    <a:lumMod val="50000"/>
                    <a:lumOff val="50000"/>
                  </a:schemeClr>
                </a:solidFill>
              </a:endParaRPr>
            </a:p>
          </p:txBody>
        </p:sp>
      </p:grpSp>
      <p:sp>
        <p:nvSpPr>
          <p:cNvPr id="66" name="Rectangle 109"/>
          <p:cNvSpPr/>
          <p:nvPr/>
        </p:nvSpPr>
        <p:spPr>
          <a:xfrm>
            <a:off x="1928567" y="2277173"/>
            <a:ext cx="998943" cy="543651"/>
          </a:xfrm>
          <a:prstGeom prst="rect">
            <a:avLst/>
          </a:prstGeom>
        </p:spPr>
        <p:txBody>
          <a:bodyPr wrap="none" lIns="91416" tIns="45708" rIns="91416" bIns="45708">
            <a:spAutoFit/>
          </a:bodyPr>
          <a:lstStyle/>
          <a:p>
            <a:pPr algn="ctr" defTabSz="913765">
              <a:defRPr/>
            </a:pPr>
            <a:r>
              <a:rPr lang="en-GB" sz="2935"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charset="0"/>
              </a:rPr>
              <a:t>30%</a:t>
            </a:r>
          </a:p>
        </p:txBody>
      </p:sp>
      <p:sp>
        <p:nvSpPr>
          <p:cNvPr id="67" name="Rectangle 110"/>
          <p:cNvSpPr/>
          <p:nvPr/>
        </p:nvSpPr>
        <p:spPr>
          <a:xfrm>
            <a:off x="4424194" y="2277173"/>
            <a:ext cx="998943" cy="543651"/>
          </a:xfrm>
          <a:prstGeom prst="rect">
            <a:avLst/>
          </a:prstGeom>
        </p:spPr>
        <p:txBody>
          <a:bodyPr wrap="none" lIns="91416" tIns="45708" rIns="91416" bIns="45708">
            <a:spAutoFit/>
          </a:bodyPr>
          <a:lstStyle/>
          <a:p>
            <a:pPr algn="ctr" defTabSz="913765">
              <a:defRPr/>
            </a:pPr>
            <a:r>
              <a:rPr lang="en-GB" sz="2935"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charset="0"/>
              </a:rPr>
              <a:t>40%</a:t>
            </a:r>
          </a:p>
        </p:txBody>
      </p:sp>
      <p:sp>
        <p:nvSpPr>
          <p:cNvPr id="68" name="Rectangle 111"/>
          <p:cNvSpPr/>
          <p:nvPr/>
        </p:nvSpPr>
        <p:spPr>
          <a:xfrm>
            <a:off x="6919822" y="2277173"/>
            <a:ext cx="998943" cy="543651"/>
          </a:xfrm>
          <a:prstGeom prst="rect">
            <a:avLst/>
          </a:prstGeom>
        </p:spPr>
        <p:txBody>
          <a:bodyPr wrap="none" lIns="91416" tIns="45708" rIns="91416" bIns="45708">
            <a:spAutoFit/>
          </a:bodyPr>
          <a:lstStyle/>
          <a:p>
            <a:pPr algn="ctr" defTabSz="913765">
              <a:defRPr/>
            </a:pPr>
            <a:r>
              <a:rPr lang="en-GB" sz="2935"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charset="0"/>
              </a:rPr>
              <a:t>80%</a:t>
            </a:r>
          </a:p>
        </p:txBody>
      </p:sp>
      <p:sp>
        <p:nvSpPr>
          <p:cNvPr id="69" name="Rectangle 112"/>
          <p:cNvSpPr/>
          <p:nvPr/>
        </p:nvSpPr>
        <p:spPr>
          <a:xfrm>
            <a:off x="9319463" y="2277173"/>
            <a:ext cx="998943" cy="543651"/>
          </a:xfrm>
          <a:prstGeom prst="rect">
            <a:avLst/>
          </a:prstGeom>
        </p:spPr>
        <p:txBody>
          <a:bodyPr wrap="none" lIns="91416" tIns="45708" rIns="91416" bIns="45708">
            <a:spAutoFit/>
          </a:bodyPr>
          <a:lstStyle/>
          <a:p>
            <a:pPr algn="ctr" defTabSz="913765">
              <a:defRPr/>
            </a:pPr>
            <a:r>
              <a:rPr lang="en-GB" sz="2935"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charset="0"/>
              </a:rPr>
              <a:t>90%</a:t>
            </a:r>
          </a:p>
        </p:txBody>
      </p:sp>
      <p:grpSp>
        <p:nvGrpSpPr>
          <p:cNvPr id="70" name="组合 69"/>
          <p:cNvGrpSpPr/>
          <p:nvPr/>
        </p:nvGrpSpPr>
        <p:grpSpPr>
          <a:xfrm>
            <a:off x="964906" y="4870334"/>
            <a:ext cx="2827439" cy="862322"/>
            <a:chOff x="722676" y="3509016"/>
            <a:chExt cx="2121132" cy="646910"/>
          </a:xfrm>
        </p:grpSpPr>
        <p:sp>
          <p:nvSpPr>
            <p:cNvPr id="71" name="Text Placeholder 2"/>
            <p:cNvSpPr txBox="1"/>
            <p:nvPr/>
          </p:nvSpPr>
          <p:spPr bwMode="auto">
            <a:xfrm>
              <a:off x="971600" y="3509016"/>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865"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8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Text Placeholder 2"/>
            <p:cNvSpPr txBox="1"/>
            <p:nvPr/>
          </p:nvSpPr>
          <p:spPr bwMode="auto">
            <a:xfrm>
              <a:off x="722676"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3504388" y="4870334"/>
            <a:ext cx="2827439" cy="862322"/>
            <a:chOff x="2627784" y="3509016"/>
            <a:chExt cx="2121132" cy="646910"/>
          </a:xfrm>
        </p:grpSpPr>
        <p:sp>
          <p:nvSpPr>
            <p:cNvPr id="74" name="Text Placeholder 2"/>
            <p:cNvSpPr txBox="1"/>
            <p:nvPr/>
          </p:nvSpPr>
          <p:spPr bwMode="auto">
            <a:xfrm>
              <a:off x="2915816" y="3509016"/>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865"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8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Text Placeholder 2"/>
            <p:cNvSpPr txBox="1"/>
            <p:nvPr/>
          </p:nvSpPr>
          <p:spPr bwMode="auto">
            <a:xfrm>
              <a:off x="2627784"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5956160" y="4870334"/>
            <a:ext cx="2827439" cy="862322"/>
            <a:chOff x="4467092" y="3509016"/>
            <a:chExt cx="2121132" cy="646910"/>
          </a:xfrm>
        </p:grpSpPr>
        <p:sp>
          <p:nvSpPr>
            <p:cNvPr id="77" name="Text Placeholder 2"/>
            <p:cNvSpPr txBox="1"/>
            <p:nvPr/>
          </p:nvSpPr>
          <p:spPr bwMode="auto">
            <a:xfrm>
              <a:off x="4716016" y="3509016"/>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865"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8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 Placeholder 2"/>
            <p:cNvSpPr txBox="1"/>
            <p:nvPr/>
          </p:nvSpPr>
          <p:spPr bwMode="auto">
            <a:xfrm>
              <a:off x="4467092"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8451788" y="4870334"/>
            <a:ext cx="2827439" cy="862322"/>
            <a:chOff x="6339300" y="3509016"/>
            <a:chExt cx="2121132" cy="646910"/>
          </a:xfrm>
        </p:grpSpPr>
        <p:sp>
          <p:nvSpPr>
            <p:cNvPr id="80" name="Text Placeholder 2"/>
            <p:cNvSpPr txBox="1"/>
            <p:nvPr/>
          </p:nvSpPr>
          <p:spPr bwMode="auto">
            <a:xfrm>
              <a:off x="6588224" y="3509016"/>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865"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8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Text Placeholder 2"/>
            <p:cNvSpPr txBox="1"/>
            <p:nvPr/>
          </p:nvSpPr>
          <p:spPr bwMode="auto">
            <a:xfrm>
              <a:off x="6339300"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9" name="标题 88"/>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0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40000">
                                          <p:cBhvr additive="base">
                                            <p:cTn id="7"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down)">
                                          <p:cBhvr>
                                            <p:cTn id="12" dur="500"/>
                                            <p:tgtEl>
                                              <p:spTgt spid="50"/>
                                            </p:tgtEl>
                                          </p:cBhvr>
                                        </p:animEffect>
                                      </p:childTnLst>
                                    </p:cTn>
                                  </p:par>
                                </p:childTnLst>
                              </p:cTn>
                            </p:par>
                            <p:par>
                              <p:cTn id="13" fill="hold">
                                <p:stCondLst>
                                  <p:cond delay="1000"/>
                                </p:stCondLst>
                                <p:childTnLst>
                                  <p:par>
                                    <p:cTn id="14" presetID="12" presetClass="entr" presetSubtype="4" fill="hold" grpId="0" nodeType="afterEffect">
                                      <p:stCondLst>
                                        <p:cond delay="0"/>
                                      </p:stCondLst>
                                      <p:iterate type="lt">
                                        <p:tmPct val="30000"/>
                                      </p:iterate>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500"/>
                                            <p:tgtEl>
                                              <p:spTgt spid="66"/>
                                            </p:tgtEl>
                                            <p:attrNameLst>
                                              <p:attrName>ppt_y</p:attrName>
                                            </p:attrNameLst>
                                          </p:cBhvr>
                                          <p:tavLst>
                                            <p:tav tm="0">
                                              <p:val>
                                                <p:strVal val="#ppt_y+#ppt_h*1.125000"/>
                                              </p:val>
                                            </p:tav>
                                            <p:tav tm="100000">
                                              <p:val>
                                                <p:strVal val="#ppt_y"/>
                                              </p:val>
                                            </p:tav>
                                          </p:tavLst>
                                        </p:anim>
                                        <p:animEffect transition="in" filter="wipe(up)">
                                          <p:cBhvr>
                                            <p:cTn id="17" dur="500"/>
                                            <p:tgtEl>
                                              <p:spTgt spid="66"/>
                                            </p:tgtEl>
                                          </p:cBhvr>
                                        </p:animEffect>
                                      </p:childTnLst>
                                    </p:cTn>
                                  </p:par>
                                </p:childTnLst>
                              </p:cTn>
                            </p:par>
                            <p:par>
                              <p:cTn id="18" fill="hold">
                                <p:stCondLst>
                                  <p:cond delay="1799"/>
                                </p:stCondLst>
                                <p:childTnLst>
                                  <p:par>
                                    <p:cTn id="19" presetID="2" presetClass="entr" presetSubtype="1" fill="hold" nodeType="afterEffect" p14:presetBounceEnd="40000">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14:bounceEnd="40000">
                                          <p:cBhvr additive="base">
                                            <p:cTn id="21" dur="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37"/>
                                            </p:tgtEl>
                                            <p:attrNameLst>
                                              <p:attrName>ppt_y</p:attrName>
                                            </p:attrNameLst>
                                          </p:cBhvr>
                                          <p:tavLst>
                                            <p:tav tm="0">
                                              <p:val>
                                                <p:strVal val="0-#ppt_h/2"/>
                                              </p:val>
                                            </p:tav>
                                            <p:tav tm="100000">
                                              <p:val>
                                                <p:strVal val="#ppt_y"/>
                                              </p:val>
                                            </p:tav>
                                          </p:tavLst>
                                        </p:anim>
                                      </p:childTnLst>
                                    </p:cTn>
                                  </p:par>
                                </p:childTnLst>
                              </p:cTn>
                            </p:par>
                            <p:par>
                              <p:cTn id="23" fill="hold">
                                <p:stCondLst>
                                  <p:cond delay="2299"/>
                                </p:stCondLst>
                                <p:childTnLst>
                                  <p:par>
                                    <p:cTn id="24" presetID="22" presetClass="entr" presetSubtype="4"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down)">
                                          <p:cBhvr>
                                            <p:cTn id="26" dur="500"/>
                                            <p:tgtEl>
                                              <p:spTgt spid="34"/>
                                            </p:tgtEl>
                                          </p:cBhvr>
                                        </p:animEffect>
                                      </p:childTnLst>
                                    </p:cTn>
                                  </p:par>
                                </p:childTnLst>
                              </p:cTn>
                            </p:par>
                            <p:par>
                              <p:cTn id="27" fill="hold">
                                <p:stCondLst>
                                  <p:cond delay="2799"/>
                                </p:stCondLst>
                                <p:childTnLst>
                                  <p:par>
                                    <p:cTn id="28" presetID="12" presetClass="entr" presetSubtype="4" fill="hold" grpId="0" nodeType="afterEffect">
                                      <p:stCondLst>
                                        <p:cond delay="0"/>
                                      </p:stCondLst>
                                      <p:iterate type="lt">
                                        <p:tmPct val="30000"/>
                                      </p:iterate>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p:tgtEl>
                                              <p:spTgt spid="67"/>
                                            </p:tgtEl>
                                            <p:attrNameLst>
                                              <p:attrName>ppt_y</p:attrName>
                                            </p:attrNameLst>
                                          </p:cBhvr>
                                          <p:tavLst>
                                            <p:tav tm="0">
                                              <p:val>
                                                <p:strVal val="#ppt_y+#ppt_h*1.125000"/>
                                              </p:val>
                                            </p:tav>
                                            <p:tav tm="100000">
                                              <p:val>
                                                <p:strVal val="#ppt_y"/>
                                              </p:val>
                                            </p:tav>
                                          </p:tavLst>
                                        </p:anim>
                                        <p:animEffect transition="in" filter="wipe(up)">
                                          <p:cBhvr>
                                            <p:cTn id="31" dur="500"/>
                                            <p:tgtEl>
                                              <p:spTgt spid="67"/>
                                            </p:tgtEl>
                                          </p:cBhvr>
                                        </p:animEffect>
                                      </p:childTnLst>
                                    </p:cTn>
                                  </p:par>
                                </p:childTnLst>
                              </p:cTn>
                            </p:par>
                            <p:par>
                              <p:cTn id="32" fill="hold">
                                <p:stCondLst>
                                  <p:cond delay="3599"/>
                                </p:stCondLst>
                                <p:childTnLst>
                                  <p:par>
                                    <p:cTn id="33" presetID="2" presetClass="entr" presetSubtype="1" fill="hold" nodeType="afterEffect" p14:presetBounceEnd="40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40000">
                                          <p:cBhvr additive="base">
                                            <p:cTn id="35" dur="5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21"/>
                                            </p:tgtEl>
                                            <p:attrNameLst>
                                              <p:attrName>ppt_y</p:attrName>
                                            </p:attrNameLst>
                                          </p:cBhvr>
                                          <p:tavLst>
                                            <p:tav tm="0">
                                              <p:val>
                                                <p:strVal val="0-#ppt_h/2"/>
                                              </p:val>
                                            </p:tav>
                                            <p:tav tm="100000">
                                              <p:val>
                                                <p:strVal val="#ppt_y"/>
                                              </p:val>
                                            </p:tav>
                                          </p:tavLst>
                                        </p:anim>
                                      </p:childTnLst>
                                    </p:cTn>
                                  </p:par>
                                </p:childTnLst>
                              </p:cTn>
                            </p:par>
                            <p:par>
                              <p:cTn id="37" fill="hold">
                                <p:stCondLst>
                                  <p:cond delay="4099"/>
                                </p:stCondLst>
                                <p:childTnLst>
                                  <p:par>
                                    <p:cTn id="38" presetID="22" presetClass="entr" presetSubtype="4"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down)">
                                          <p:cBhvr>
                                            <p:cTn id="40" dur="500"/>
                                            <p:tgtEl>
                                              <p:spTgt spid="18"/>
                                            </p:tgtEl>
                                          </p:cBhvr>
                                        </p:animEffect>
                                      </p:childTnLst>
                                    </p:cTn>
                                  </p:par>
                                </p:childTnLst>
                              </p:cTn>
                            </p:par>
                            <p:par>
                              <p:cTn id="41" fill="hold">
                                <p:stCondLst>
                                  <p:cond delay="4599"/>
                                </p:stCondLst>
                                <p:childTnLst>
                                  <p:par>
                                    <p:cTn id="42" presetID="12" presetClass="entr" presetSubtype="4" fill="hold" grpId="0" nodeType="afterEffect">
                                      <p:stCondLst>
                                        <p:cond delay="0"/>
                                      </p:stCondLst>
                                      <p:iterate type="lt">
                                        <p:tmPct val="30000"/>
                                      </p:iterate>
                                      <p:childTnLst>
                                        <p:set>
                                          <p:cBhvr>
                                            <p:cTn id="43" dur="1" fill="hold">
                                              <p:stCondLst>
                                                <p:cond delay="0"/>
                                              </p:stCondLst>
                                            </p:cTn>
                                            <p:tgtEl>
                                              <p:spTgt spid="68"/>
                                            </p:tgtEl>
                                            <p:attrNameLst>
                                              <p:attrName>style.visibility</p:attrName>
                                            </p:attrNameLst>
                                          </p:cBhvr>
                                          <p:to>
                                            <p:strVal val="visible"/>
                                          </p:to>
                                        </p:set>
                                        <p:anim calcmode="lin" valueType="num">
                                          <p:cBhvr additive="base">
                                            <p:cTn id="44" dur="500"/>
                                            <p:tgtEl>
                                              <p:spTgt spid="68"/>
                                            </p:tgtEl>
                                            <p:attrNameLst>
                                              <p:attrName>ppt_y</p:attrName>
                                            </p:attrNameLst>
                                          </p:cBhvr>
                                          <p:tavLst>
                                            <p:tav tm="0">
                                              <p:val>
                                                <p:strVal val="#ppt_y+#ppt_h*1.125000"/>
                                              </p:val>
                                            </p:tav>
                                            <p:tav tm="100000">
                                              <p:val>
                                                <p:strVal val="#ppt_y"/>
                                              </p:val>
                                            </p:tav>
                                          </p:tavLst>
                                        </p:anim>
                                        <p:animEffect transition="in" filter="wipe(up)">
                                          <p:cBhvr>
                                            <p:cTn id="45" dur="500"/>
                                            <p:tgtEl>
                                              <p:spTgt spid="68"/>
                                            </p:tgtEl>
                                          </p:cBhvr>
                                        </p:animEffect>
                                      </p:childTnLst>
                                    </p:cTn>
                                  </p:par>
                                </p:childTnLst>
                              </p:cTn>
                            </p:par>
                            <p:par>
                              <p:cTn id="46" fill="hold">
                                <p:stCondLst>
                                  <p:cond delay="5400"/>
                                </p:stCondLst>
                                <p:childTnLst>
                                  <p:par>
                                    <p:cTn id="47" presetID="2" presetClass="entr" presetSubtype="1" fill="hold" nodeType="afterEffect" p14:presetBounceEnd="40000">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14:bounceEnd="40000">
                                          <p:cBhvr additive="base">
                                            <p:cTn id="49"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50" dur="500" fill="hold"/>
                                            <p:tgtEl>
                                              <p:spTgt spid="5"/>
                                            </p:tgtEl>
                                            <p:attrNameLst>
                                              <p:attrName>ppt_y</p:attrName>
                                            </p:attrNameLst>
                                          </p:cBhvr>
                                          <p:tavLst>
                                            <p:tav tm="0">
                                              <p:val>
                                                <p:strVal val="0-#ppt_h/2"/>
                                              </p:val>
                                            </p:tav>
                                            <p:tav tm="100000">
                                              <p:val>
                                                <p:strVal val="#ppt_y"/>
                                              </p:val>
                                            </p:tav>
                                          </p:tavLst>
                                        </p:anim>
                                      </p:childTnLst>
                                    </p:cTn>
                                  </p:par>
                                </p:childTnLst>
                              </p:cTn>
                            </p:par>
                            <p:par>
                              <p:cTn id="51" fill="hold">
                                <p:stCondLst>
                                  <p:cond delay="5900"/>
                                </p:stCondLst>
                                <p:childTnLst>
                                  <p:par>
                                    <p:cTn id="52" presetID="22" presetClass="entr" presetSubtype="4"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wipe(down)">
                                          <p:cBhvr>
                                            <p:cTn id="54" dur="500"/>
                                            <p:tgtEl>
                                              <p:spTgt spid="2"/>
                                            </p:tgtEl>
                                          </p:cBhvr>
                                        </p:animEffect>
                                      </p:childTnLst>
                                    </p:cTn>
                                  </p:par>
                                </p:childTnLst>
                              </p:cTn>
                            </p:par>
                            <p:par>
                              <p:cTn id="55" fill="hold">
                                <p:stCondLst>
                                  <p:cond delay="6400"/>
                                </p:stCondLst>
                                <p:childTnLst>
                                  <p:par>
                                    <p:cTn id="56" presetID="12" presetClass="entr" presetSubtype="4" fill="hold" grpId="0" nodeType="afterEffect">
                                      <p:stCondLst>
                                        <p:cond delay="0"/>
                                      </p:stCondLst>
                                      <p:iterate type="lt">
                                        <p:tmPct val="30000"/>
                                      </p:iterate>
                                      <p:childTnLst>
                                        <p:set>
                                          <p:cBhvr>
                                            <p:cTn id="57" dur="1" fill="hold">
                                              <p:stCondLst>
                                                <p:cond delay="0"/>
                                              </p:stCondLst>
                                            </p:cTn>
                                            <p:tgtEl>
                                              <p:spTgt spid="69"/>
                                            </p:tgtEl>
                                            <p:attrNameLst>
                                              <p:attrName>style.visibility</p:attrName>
                                            </p:attrNameLst>
                                          </p:cBhvr>
                                          <p:to>
                                            <p:strVal val="visible"/>
                                          </p:to>
                                        </p:set>
                                        <p:anim calcmode="lin" valueType="num">
                                          <p:cBhvr additive="base">
                                            <p:cTn id="58" dur="500"/>
                                            <p:tgtEl>
                                              <p:spTgt spid="69"/>
                                            </p:tgtEl>
                                            <p:attrNameLst>
                                              <p:attrName>ppt_y</p:attrName>
                                            </p:attrNameLst>
                                          </p:cBhvr>
                                          <p:tavLst>
                                            <p:tav tm="0">
                                              <p:val>
                                                <p:strVal val="#ppt_y+#ppt_h*1.125000"/>
                                              </p:val>
                                            </p:tav>
                                            <p:tav tm="100000">
                                              <p:val>
                                                <p:strVal val="#ppt_y"/>
                                              </p:val>
                                            </p:tav>
                                          </p:tavLst>
                                        </p:anim>
                                        <p:animEffect transition="in" filter="wipe(up)">
                                          <p:cBhvr>
                                            <p:cTn id="59" dur="500"/>
                                            <p:tgtEl>
                                              <p:spTgt spid="69"/>
                                            </p:tgtEl>
                                          </p:cBhvr>
                                        </p:animEffect>
                                      </p:childTnLst>
                                    </p:cTn>
                                  </p:par>
                                </p:childTnLst>
                              </p:cTn>
                            </p:par>
                            <p:par>
                              <p:cTn id="60" fill="hold">
                                <p:stCondLst>
                                  <p:cond delay="7200"/>
                                </p:stCondLst>
                                <p:childTnLst>
                                  <p:par>
                                    <p:cTn id="61" presetID="47" presetClass="entr" presetSubtype="0" fill="hold"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1000"/>
                                            <p:tgtEl>
                                              <p:spTgt spid="70"/>
                                            </p:tgtEl>
                                          </p:cBhvr>
                                        </p:animEffect>
                                        <p:anim calcmode="lin" valueType="num">
                                          <p:cBhvr>
                                            <p:cTn id="64" dur="1000" fill="hold"/>
                                            <p:tgtEl>
                                              <p:spTgt spid="70"/>
                                            </p:tgtEl>
                                            <p:attrNameLst>
                                              <p:attrName>ppt_x</p:attrName>
                                            </p:attrNameLst>
                                          </p:cBhvr>
                                          <p:tavLst>
                                            <p:tav tm="0">
                                              <p:val>
                                                <p:strVal val="#ppt_x"/>
                                              </p:val>
                                            </p:tav>
                                            <p:tav tm="100000">
                                              <p:val>
                                                <p:strVal val="#ppt_x"/>
                                              </p:val>
                                            </p:tav>
                                          </p:tavLst>
                                        </p:anim>
                                        <p:anim calcmode="lin" valueType="num">
                                          <p:cBhvr>
                                            <p:cTn id="65" dur="1000" fill="hold"/>
                                            <p:tgtEl>
                                              <p:spTgt spid="70"/>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100"/>
                                      </p:stCondLst>
                                      <p:childTnLst>
                                        <p:set>
                                          <p:cBhvr>
                                            <p:cTn id="67" dur="1" fill="hold">
                                              <p:stCondLst>
                                                <p:cond delay="0"/>
                                              </p:stCondLst>
                                            </p:cTn>
                                            <p:tgtEl>
                                              <p:spTgt spid="73"/>
                                            </p:tgtEl>
                                            <p:attrNameLst>
                                              <p:attrName>style.visibility</p:attrName>
                                            </p:attrNameLst>
                                          </p:cBhvr>
                                          <p:to>
                                            <p:strVal val="visible"/>
                                          </p:to>
                                        </p:set>
                                        <p:animEffect transition="in" filter="fade">
                                          <p:cBhvr>
                                            <p:cTn id="68" dur="1000"/>
                                            <p:tgtEl>
                                              <p:spTgt spid="73"/>
                                            </p:tgtEl>
                                          </p:cBhvr>
                                        </p:animEffect>
                                        <p:anim calcmode="lin" valueType="num">
                                          <p:cBhvr>
                                            <p:cTn id="69" dur="1000" fill="hold"/>
                                            <p:tgtEl>
                                              <p:spTgt spid="73"/>
                                            </p:tgtEl>
                                            <p:attrNameLst>
                                              <p:attrName>ppt_x</p:attrName>
                                            </p:attrNameLst>
                                          </p:cBhvr>
                                          <p:tavLst>
                                            <p:tav tm="0">
                                              <p:val>
                                                <p:strVal val="#ppt_x"/>
                                              </p:val>
                                            </p:tav>
                                            <p:tav tm="100000">
                                              <p:val>
                                                <p:strVal val="#ppt_x"/>
                                              </p:val>
                                            </p:tav>
                                          </p:tavLst>
                                        </p:anim>
                                        <p:anim calcmode="lin" valueType="num">
                                          <p:cBhvr>
                                            <p:cTn id="70" dur="1000" fill="hold"/>
                                            <p:tgtEl>
                                              <p:spTgt spid="73"/>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200"/>
                                      </p:stCondLst>
                                      <p:childTnLst>
                                        <p:set>
                                          <p:cBhvr>
                                            <p:cTn id="72" dur="1" fill="hold">
                                              <p:stCondLst>
                                                <p:cond delay="0"/>
                                              </p:stCondLst>
                                            </p:cTn>
                                            <p:tgtEl>
                                              <p:spTgt spid="76"/>
                                            </p:tgtEl>
                                            <p:attrNameLst>
                                              <p:attrName>style.visibility</p:attrName>
                                            </p:attrNameLst>
                                          </p:cBhvr>
                                          <p:to>
                                            <p:strVal val="visible"/>
                                          </p:to>
                                        </p:set>
                                        <p:animEffect transition="in" filter="fade">
                                          <p:cBhvr>
                                            <p:cTn id="73" dur="1000"/>
                                            <p:tgtEl>
                                              <p:spTgt spid="76"/>
                                            </p:tgtEl>
                                          </p:cBhvr>
                                        </p:animEffect>
                                        <p:anim calcmode="lin" valueType="num">
                                          <p:cBhvr>
                                            <p:cTn id="74" dur="1000" fill="hold"/>
                                            <p:tgtEl>
                                              <p:spTgt spid="76"/>
                                            </p:tgtEl>
                                            <p:attrNameLst>
                                              <p:attrName>ppt_x</p:attrName>
                                            </p:attrNameLst>
                                          </p:cBhvr>
                                          <p:tavLst>
                                            <p:tav tm="0">
                                              <p:val>
                                                <p:strVal val="#ppt_x"/>
                                              </p:val>
                                            </p:tav>
                                            <p:tav tm="100000">
                                              <p:val>
                                                <p:strVal val="#ppt_x"/>
                                              </p:val>
                                            </p:tav>
                                          </p:tavLst>
                                        </p:anim>
                                        <p:anim calcmode="lin" valueType="num">
                                          <p:cBhvr>
                                            <p:cTn id="75" dur="1000" fill="hold"/>
                                            <p:tgtEl>
                                              <p:spTgt spid="76"/>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300"/>
                                      </p:stCondLst>
                                      <p:childTnLst>
                                        <p:set>
                                          <p:cBhvr>
                                            <p:cTn id="77" dur="1" fill="hold">
                                              <p:stCondLst>
                                                <p:cond delay="0"/>
                                              </p:stCondLst>
                                            </p:cTn>
                                            <p:tgtEl>
                                              <p:spTgt spid="79"/>
                                            </p:tgtEl>
                                            <p:attrNameLst>
                                              <p:attrName>style.visibility</p:attrName>
                                            </p:attrNameLst>
                                          </p:cBhvr>
                                          <p:to>
                                            <p:strVal val="visible"/>
                                          </p:to>
                                        </p:set>
                                        <p:animEffect transition="in" filter="fade">
                                          <p:cBhvr>
                                            <p:cTn id="78" dur="1000"/>
                                            <p:tgtEl>
                                              <p:spTgt spid="79"/>
                                            </p:tgtEl>
                                          </p:cBhvr>
                                        </p:animEffect>
                                        <p:anim calcmode="lin" valueType="num">
                                          <p:cBhvr>
                                            <p:cTn id="79" dur="1000" fill="hold"/>
                                            <p:tgtEl>
                                              <p:spTgt spid="79"/>
                                            </p:tgtEl>
                                            <p:attrNameLst>
                                              <p:attrName>ppt_x</p:attrName>
                                            </p:attrNameLst>
                                          </p:cBhvr>
                                          <p:tavLst>
                                            <p:tav tm="0">
                                              <p:val>
                                                <p:strVal val="#ppt_x"/>
                                              </p:val>
                                            </p:tav>
                                            <p:tav tm="100000">
                                              <p:val>
                                                <p:strVal val="#ppt_x"/>
                                              </p:val>
                                            </p:tav>
                                          </p:tavLst>
                                        </p:anim>
                                        <p:anim calcmode="lin" valueType="num">
                                          <p:cBhvr>
                                            <p:cTn id="80"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down)">
                                          <p:cBhvr>
                                            <p:cTn id="12" dur="500"/>
                                            <p:tgtEl>
                                              <p:spTgt spid="50"/>
                                            </p:tgtEl>
                                          </p:cBhvr>
                                        </p:animEffect>
                                      </p:childTnLst>
                                    </p:cTn>
                                  </p:par>
                                </p:childTnLst>
                              </p:cTn>
                            </p:par>
                            <p:par>
                              <p:cTn id="13" fill="hold">
                                <p:stCondLst>
                                  <p:cond delay="1000"/>
                                </p:stCondLst>
                                <p:childTnLst>
                                  <p:par>
                                    <p:cTn id="14" presetID="12" presetClass="entr" presetSubtype="4" fill="hold" grpId="0" nodeType="afterEffect">
                                      <p:stCondLst>
                                        <p:cond delay="0"/>
                                      </p:stCondLst>
                                      <p:iterate type="lt">
                                        <p:tmPct val="30000"/>
                                      </p:iterate>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500"/>
                                            <p:tgtEl>
                                              <p:spTgt spid="66"/>
                                            </p:tgtEl>
                                            <p:attrNameLst>
                                              <p:attrName>ppt_y</p:attrName>
                                            </p:attrNameLst>
                                          </p:cBhvr>
                                          <p:tavLst>
                                            <p:tav tm="0">
                                              <p:val>
                                                <p:strVal val="#ppt_y+#ppt_h*1.125000"/>
                                              </p:val>
                                            </p:tav>
                                            <p:tav tm="100000">
                                              <p:val>
                                                <p:strVal val="#ppt_y"/>
                                              </p:val>
                                            </p:tav>
                                          </p:tavLst>
                                        </p:anim>
                                        <p:animEffect transition="in" filter="wipe(up)">
                                          <p:cBhvr>
                                            <p:cTn id="17" dur="500"/>
                                            <p:tgtEl>
                                              <p:spTgt spid="66"/>
                                            </p:tgtEl>
                                          </p:cBhvr>
                                        </p:animEffect>
                                      </p:childTnLst>
                                    </p:cTn>
                                  </p:par>
                                </p:childTnLst>
                              </p:cTn>
                            </p:par>
                            <p:par>
                              <p:cTn id="18" fill="hold">
                                <p:stCondLst>
                                  <p:cond delay="1799"/>
                                </p:stCondLst>
                                <p:childTnLst>
                                  <p:par>
                                    <p:cTn id="19" presetID="2" presetClass="entr" presetSubtype="1"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ppt_x"/>
                                              </p:val>
                                            </p:tav>
                                            <p:tav tm="100000">
                                              <p:val>
                                                <p:strVal val="#ppt_x"/>
                                              </p:val>
                                            </p:tav>
                                          </p:tavLst>
                                        </p:anim>
                                        <p:anim calcmode="lin" valueType="num">
                                          <p:cBhvr additive="base">
                                            <p:cTn id="22" dur="500" fill="hold"/>
                                            <p:tgtEl>
                                              <p:spTgt spid="37"/>
                                            </p:tgtEl>
                                            <p:attrNameLst>
                                              <p:attrName>ppt_y</p:attrName>
                                            </p:attrNameLst>
                                          </p:cBhvr>
                                          <p:tavLst>
                                            <p:tav tm="0">
                                              <p:val>
                                                <p:strVal val="0-#ppt_h/2"/>
                                              </p:val>
                                            </p:tav>
                                            <p:tav tm="100000">
                                              <p:val>
                                                <p:strVal val="#ppt_y"/>
                                              </p:val>
                                            </p:tav>
                                          </p:tavLst>
                                        </p:anim>
                                      </p:childTnLst>
                                    </p:cTn>
                                  </p:par>
                                </p:childTnLst>
                              </p:cTn>
                            </p:par>
                            <p:par>
                              <p:cTn id="23" fill="hold">
                                <p:stCondLst>
                                  <p:cond delay="2299"/>
                                </p:stCondLst>
                                <p:childTnLst>
                                  <p:par>
                                    <p:cTn id="24" presetID="22" presetClass="entr" presetSubtype="4"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down)">
                                          <p:cBhvr>
                                            <p:cTn id="26" dur="500"/>
                                            <p:tgtEl>
                                              <p:spTgt spid="34"/>
                                            </p:tgtEl>
                                          </p:cBhvr>
                                        </p:animEffect>
                                      </p:childTnLst>
                                    </p:cTn>
                                  </p:par>
                                </p:childTnLst>
                              </p:cTn>
                            </p:par>
                            <p:par>
                              <p:cTn id="27" fill="hold">
                                <p:stCondLst>
                                  <p:cond delay="2799"/>
                                </p:stCondLst>
                                <p:childTnLst>
                                  <p:par>
                                    <p:cTn id="28" presetID="12" presetClass="entr" presetSubtype="4" fill="hold" grpId="0" nodeType="afterEffect">
                                      <p:stCondLst>
                                        <p:cond delay="0"/>
                                      </p:stCondLst>
                                      <p:iterate type="lt">
                                        <p:tmPct val="30000"/>
                                      </p:iterate>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p:tgtEl>
                                              <p:spTgt spid="67"/>
                                            </p:tgtEl>
                                            <p:attrNameLst>
                                              <p:attrName>ppt_y</p:attrName>
                                            </p:attrNameLst>
                                          </p:cBhvr>
                                          <p:tavLst>
                                            <p:tav tm="0">
                                              <p:val>
                                                <p:strVal val="#ppt_y+#ppt_h*1.125000"/>
                                              </p:val>
                                            </p:tav>
                                            <p:tav tm="100000">
                                              <p:val>
                                                <p:strVal val="#ppt_y"/>
                                              </p:val>
                                            </p:tav>
                                          </p:tavLst>
                                        </p:anim>
                                        <p:animEffect transition="in" filter="wipe(up)">
                                          <p:cBhvr>
                                            <p:cTn id="31" dur="500"/>
                                            <p:tgtEl>
                                              <p:spTgt spid="67"/>
                                            </p:tgtEl>
                                          </p:cBhvr>
                                        </p:animEffect>
                                      </p:childTnLst>
                                    </p:cTn>
                                  </p:par>
                                </p:childTnLst>
                              </p:cTn>
                            </p:par>
                            <p:par>
                              <p:cTn id="32" fill="hold">
                                <p:stCondLst>
                                  <p:cond delay="3599"/>
                                </p:stCondLst>
                                <p:childTnLst>
                                  <p:par>
                                    <p:cTn id="33" presetID="2" presetClass="entr" presetSubtype="1"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childTnLst>
                              </p:cTn>
                            </p:par>
                            <p:par>
                              <p:cTn id="37" fill="hold">
                                <p:stCondLst>
                                  <p:cond delay="4099"/>
                                </p:stCondLst>
                                <p:childTnLst>
                                  <p:par>
                                    <p:cTn id="38" presetID="22" presetClass="entr" presetSubtype="4"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down)">
                                          <p:cBhvr>
                                            <p:cTn id="40" dur="500"/>
                                            <p:tgtEl>
                                              <p:spTgt spid="18"/>
                                            </p:tgtEl>
                                          </p:cBhvr>
                                        </p:animEffect>
                                      </p:childTnLst>
                                    </p:cTn>
                                  </p:par>
                                </p:childTnLst>
                              </p:cTn>
                            </p:par>
                            <p:par>
                              <p:cTn id="41" fill="hold">
                                <p:stCondLst>
                                  <p:cond delay="4599"/>
                                </p:stCondLst>
                                <p:childTnLst>
                                  <p:par>
                                    <p:cTn id="42" presetID="12" presetClass="entr" presetSubtype="4" fill="hold" grpId="0" nodeType="afterEffect">
                                      <p:stCondLst>
                                        <p:cond delay="0"/>
                                      </p:stCondLst>
                                      <p:iterate type="lt">
                                        <p:tmPct val="30000"/>
                                      </p:iterate>
                                      <p:childTnLst>
                                        <p:set>
                                          <p:cBhvr>
                                            <p:cTn id="43" dur="1" fill="hold">
                                              <p:stCondLst>
                                                <p:cond delay="0"/>
                                              </p:stCondLst>
                                            </p:cTn>
                                            <p:tgtEl>
                                              <p:spTgt spid="68"/>
                                            </p:tgtEl>
                                            <p:attrNameLst>
                                              <p:attrName>style.visibility</p:attrName>
                                            </p:attrNameLst>
                                          </p:cBhvr>
                                          <p:to>
                                            <p:strVal val="visible"/>
                                          </p:to>
                                        </p:set>
                                        <p:anim calcmode="lin" valueType="num">
                                          <p:cBhvr additive="base">
                                            <p:cTn id="44" dur="500"/>
                                            <p:tgtEl>
                                              <p:spTgt spid="68"/>
                                            </p:tgtEl>
                                            <p:attrNameLst>
                                              <p:attrName>ppt_y</p:attrName>
                                            </p:attrNameLst>
                                          </p:cBhvr>
                                          <p:tavLst>
                                            <p:tav tm="0">
                                              <p:val>
                                                <p:strVal val="#ppt_y+#ppt_h*1.125000"/>
                                              </p:val>
                                            </p:tav>
                                            <p:tav tm="100000">
                                              <p:val>
                                                <p:strVal val="#ppt_y"/>
                                              </p:val>
                                            </p:tav>
                                          </p:tavLst>
                                        </p:anim>
                                        <p:animEffect transition="in" filter="wipe(up)">
                                          <p:cBhvr>
                                            <p:cTn id="45" dur="500"/>
                                            <p:tgtEl>
                                              <p:spTgt spid="68"/>
                                            </p:tgtEl>
                                          </p:cBhvr>
                                        </p:animEffect>
                                      </p:childTnLst>
                                    </p:cTn>
                                  </p:par>
                                </p:childTnLst>
                              </p:cTn>
                            </p:par>
                            <p:par>
                              <p:cTn id="46" fill="hold">
                                <p:stCondLst>
                                  <p:cond delay="5400"/>
                                </p:stCondLst>
                                <p:childTnLst>
                                  <p:par>
                                    <p:cTn id="47" presetID="2" presetClass="entr" presetSubtype="1"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0-#ppt_h/2"/>
                                              </p:val>
                                            </p:tav>
                                            <p:tav tm="100000">
                                              <p:val>
                                                <p:strVal val="#ppt_y"/>
                                              </p:val>
                                            </p:tav>
                                          </p:tavLst>
                                        </p:anim>
                                      </p:childTnLst>
                                    </p:cTn>
                                  </p:par>
                                </p:childTnLst>
                              </p:cTn>
                            </p:par>
                            <p:par>
                              <p:cTn id="51" fill="hold">
                                <p:stCondLst>
                                  <p:cond delay="5900"/>
                                </p:stCondLst>
                                <p:childTnLst>
                                  <p:par>
                                    <p:cTn id="52" presetID="22" presetClass="entr" presetSubtype="4"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wipe(down)">
                                          <p:cBhvr>
                                            <p:cTn id="54" dur="500"/>
                                            <p:tgtEl>
                                              <p:spTgt spid="2"/>
                                            </p:tgtEl>
                                          </p:cBhvr>
                                        </p:animEffect>
                                      </p:childTnLst>
                                    </p:cTn>
                                  </p:par>
                                </p:childTnLst>
                              </p:cTn>
                            </p:par>
                            <p:par>
                              <p:cTn id="55" fill="hold">
                                <p:stCondLst>
                                  <p:cond delay="6400"/>
                                </p:stCondLst>
                                <p:childTnLst>
                                  <p:par>
                                    <p:cTn id="56" presetID="12" presetClass="entr" presetSubtype="4" fill="hold" grpId="0" nodeType="afterEffect">
                                      <p:stCondLst>
                                        <p:cond delay="0"/>
                                      </p:stCondLst>
                                      <p:iterate type="lt">
                                        <p:tmPct val="30000"/>
                                      </p:iterate>
                                      <p:childTnLst>
                                        <p:set>
                                          <p:cBhvr>
                                            <p:cTn id="57" dur="1" fill="hold">
                                              <p:stCondLst>
                                                <p:cond delay="0"/>
                                              </p:stCondLst>
                                            </p:cTn>
                                            <p:tgtEl>
                                              <p:spTgt spid="69"/>
                                            </p:tgtEl>
                                            <p:attrNameLst>
                                              <p:attrName>style.visibility</p:attrName>
                                            </p:attrNameLst>
                                          </p:cBhvr>
                                          <p:to>
                                            <p:strVal val="visible"/>
                                          </p:to>
                                        </p:set>
                                        <p:anim calcmode="lin" valueType="num">
                                          <p:cBhvr additive="base">
                                            <p:cTn id="58" dur="500"/>
                                            <p:tgtEl>
                                              <p:spTgt spid="69"/>
                                            </p:tgtEl>
                                            <p:attrNameLst>
                                              <p:attrName>ppt_y</p:attrName>
                                            </p:attrNameLst>
                                          </p:cBhvr>
                                          <p:tavLst>
                                            <p:tav tm="0">
                                              <p:val>
                                                <p:strVal val="#ppt_y+#ppt_h*1.125000"/>
                                              </p:val>
                                            </p:tav>
                                            <p:tav tm="100000">
                                              <p:val>
                                                <p:strVal val="#ppt_y"/>
                                              </p:val>
                                            </p:tav>
                                          </p:tavLst>
                                        </p:anim>
                                        <p:animEffect transition="in" filter="wipe(up)">
                                          <p:cBhvr>
                                            <p:cTn id="59" dur="500"/>
                                            <p:tgtEl>
                                              <p:spTgt spid="69"/>
                                            </p:tgtEl>
                                          </p:cBhvr>
                                        </p:animEffect>
                                      </p:childTnLst>
                                    </p:cTn>
                                  </p:par>
                                </p:childTnLst>
                              </p:cTn>
                            </p:par>
                            <p:par>
                              <p:cTn id="60" fill="hold">
                                <p:stCondLst>
                                  <p:cond delay="7200"/>
                                </p:stCondLst>
                                <p:childTnLst>
                                  <p:par>
                                    <p:cTn id="61" presetID="47" presetClass="entr" presetSubtype="0" fill="hold"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1000"/>
                                            <p:tgtEl>
                                              <p:spTgt spid="70"/>
                                            </p:tgtEl>
                                          </p:cBhvr>
                                        </p:animEffect>
                                        <p:anim calcmode="lin" valueType="num">
                                          <p:cBhvr>
                                            <p:cTn id="64" dur="1000" fill="hold"/>
                                            <p:tgtEl>
                                              <p:spTgt spid="70"/>
                                            </p:tgtEl>
                                            <p:attrNameLst>
                                              <p:attrName>ppt_x</p:attrName>
                                            </p:attrNameLst>
                                          </p:cBhvr>
                                          <p:tavLst>
                                            <p:tav tm="0">
                                              <p:val>
                                                <p:strVal val="#ppt_x"/>
                                              </p:val>
                                            </p:tav>
                                            <p:tav tm="100000">
                                              <p:val>
                                                <p:strVal val="#ppt_x"/>
                                              </p:val>
                                            </p:tav>
                                          </p:tavLst>
                                        </p:anim>
                                        <p:anim calcmode="lin" valueType="num">
                                          <p:cBhvr>
                                            <p:cTn id="65" dur="1000" fill="hold"/>
                                            <p:tgtEl>
                                              <p:spTgt spid="70"/>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100"/>
                                      </p:stCondLst>
                                      <p:childTnLst>
                                        <p:set>
                                          <p:cBhvr>
                                            <p:cTn id="67" dur="1" fill="hold">
                                              <p:stCondLst>
                                                <p:cond delay="0"/>
                                              </p:stCondLst>
                                            </p:cTn>
                                            <p:tgtEl>
                                              <p:spTgt spid="73"/>
                                            </p:tgtEl>
                                            <p:attrNameLst>
                                              <p:attrName>style.visibility</p:attrName>
                                            </p:attrNameLst>
                                          </p:cBhvr>
                                          <p:to>
                                            <p:strVal val="visible"/>
                                          </p:to>
                                        </p:set>
                                        <p:animEffect transition="in" filter="fade">
                                          <p:cBhvr>
                                            <p:cTn id="68" dur="1000"/>
                                            <p:tgtEl>
                                              <p:spTgt spid="73"/>
                                            </p:tgtEl>
                                          </p:cBhvr>
                                        </p:animEffect>
                                        <p:anim calcmode="lin" valueType="num">
                                          <p:cBhvr>
                                            <p:cTn id="69" dur="1000" fill="hold"/>
                                            <p:tgtEl>
                                              <p:spTgt spid="73"/>
                                            </p:tgtEl>
                                            <p:attrNameLst>
                                              <p:attrName>ppt_x</p:attrName>
                                            </p:attrNameLst>
                                          </p:cBhvr>
                                          <p:tavLst>
                                            <p:tav tm="0">
                                              <p:val>
                                                <p:strVal val="#ppt_x"/>
                                              </p:val>
                                            </p:tav>
                                            <p:tav tm="100000">
                                              <p:val>
                                                <p:strVal val="#ppt_x"/>
                                              </p:val>
                                            </p:tav>
                                          </p:tavLst>
                                        </p:anim>
                                        <p:anim calcmode="lin" valueType="num">
                                          <p:cBhvr>
                                            <p:cTn id="70" dur="1000" fill="hold"/>
                                            <p:tgtEl>
                                              <p:spTgt spid="73"/>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200"/>
                                      </p:stCondLst>
                                      <p:childTnLst>
                                        <p:set>
                                          <p:cBhvr>
                                            <p:cTn id="72" dur="1" fill="hold">
                                              <p:stCondLst>
                                                <p:cond delay="0"/>
                                              </p:stCondLst>
                                            </p:cTn>
                                            <p:tgtEl>
                                              <p:spTgt spid="76"/>
                                            </p:tgtEl>
                                            <p:attrNameLst>
                                              <p:attrName>style.visibility</p:attrName>
                                            </p:attrNameLst>
                                          </p:cBhvr>
                                          <p:to>
                                            <p:strVal val="visible"/>
                                          </p:to>
                                        </p:set>
                                        <p:animEffect transition="in" filter="fade">
                                          <p:cBhvr>
                                            <p:cTn id="73" dur="1000"/>
                                            <p:tgtEl>
                                              <p:spTgt spid="76"/>
                                            </p:tgtEl>
                                          </p:cBhvr>
                                        </p:animEffect>
                                        <p:anim calcmode="lin" valueType="num">
                                          <p:cBhvr>
                                            <p:cTn id="74" dur="1000" fill="hold"/>
                                            <p:tgtEl>
                                              <p:spTgt spid="76"/>
                                            </p:tgtEl>
                                            <p:attrNameLst>
                                              <p:attrName>ppt_x</p:attrName>
                                            </p:attrNameLst>
                                          </p:cBhvr>
                                          <p:tavLst>
                                            <p:tav tm="0">
                                              <p:val>
                                                <p:strVal val="#ppt_x"/>
                                              </p:val>
                                            </p:tav>
                                            <p:tav tm="100000">
                                              <p:val>
                                                <p:strVal val="#ppt_x"/>
                                              </p:val>
                                            </p:tav>
                                          </p:tavLst>
                                        </p:anim>
                                        <p:anim calcmode="lin" valueType="num">
                                          <p:cBhvr>
                                            <p:cTn id="75" dur="1000" fill="hold"/>
                                            <p:tgtEl>
                                              <p:spTgt spid="76"/>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300"/>
                                      </p:stCondLst>
                                      <p:childTnLst>
                                        <p:set>
                                          <p:cBhvr>
                                            <p:cTn id="77" dur="1" fill="hold">
                                              <p:stCondLst>
                                                <p:cond delay="0"/>
                                              </p:stCondLst>
                                            </p:cTn>
                                            <p:tgtEl>
                                              <p:spTgt spid="79"/>
                                            </p:tgtEl>
                                            <p:attrNameLst>
                                              <p:attrName>style.visibility</p:attrName>
                                            </p:attrNameLst>
                                          </p:cBhvr>
                                          <p:to>
                                            <p:strVal val="visible"/>
                                          </p:to>
                                        </p:set>
                                        <p:animEffect transition="in" filter="fade">
                                          <p:cBhvr>
                                            <p:cTn id="78" dur="1000"/>
                                            <p:tgtEl>
                                              <p:spTgt spid="79"/>
                                            </p:tgtEl>
                                          </p:cBhvr>
                                        </p:animEffect>
                                        <p:anim calcmode="lin" valueType="num">
                                          <p:cBhvr>
                                            <p:cTn id="79" dur="1000" fill="hold"/>
                                            <p:tgtEl>
                                              <p:spTgt spid="79"/>
                                            </p:tgtEl>
                                            <p:attrNameLst>
                                              <p:attrName>ppt_x</p:attrName>
                                            </p:attrNameLst>
                                          </p:cBhvr>
                                          <p:tavLst>
                                            <p:tav tm="0">
                                              <p:val>
                                                <p:strVal val="#ppt_x"/>
                                              </p:val>
                                            </p:tav>
                                            <p:tav tm="100000">
                                              <p:val>
                                                <p:strVal val="#ppt_x"/>
                                              </p:val>
                                            </p:tav>
                                          </p:tavLst>
                                        </p:anim>
                                        <p:anim calcmode="lin" valueType="num">
                                          <p:cBhvr>
                                            <p:cTn id="80"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570021" y="-1683977"/>
            <a:ext cx="7190508" cy="10253662"/>
          </a:xfrm>
          <a:prstGeom prst="rect">
            <a:avLst/>
          </a:prstGeom>
        </p:spPr>
      </p:pic>
      <p:sp>
        <p:nvSpPr>
          <p:cNvPr id="3" name="六边形 2"/>
          <p:cNvSpPr>
            <a:spLocks noChangeAspect="1"/>
          </p:cNvSpPr>
          <p:nvPr/>
        </p:nvSpPr>
        <p:spPr>
          <a:xfrm rot="16200000">
            <a:off x="4322306" y="3648193"/>
            <a:ext cx="767840" cy="661932"/>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六边形 3"/>
          <p:cNvSpPr>
            <a:spLocks noChangeAspect="1"/>
          </p:cNvSpPr>
          <p:nvPr/>
        </p:nvSpPr>
        <p:spPr>
          <a:xfrm rot="16200000">
            <a:off x="2423274" y="4251009"/>
            <a:ext cx="460704" cy="397159"/>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六边形 4"/>
          <p:cNvSpPr>
            <a:spLocks noChangeAspect="1"/>
          </p:cNvSpPr>
          <p:nvPr/>
        </p:nvSpPr>
        <p:spPr>
          <a:xfrm rot="16200000">
            <a:off x="2571751" y="2039161"/>
            <a:ext cx="511566" cy="441006"/>
          </a:xfrm>
          <a:prstGeom prst="hexagon">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 name="组合 5"/>
          <p:cNvGrpSpPr/>
          <p:nvPr/>
        </p:nvGrpSpPr>
        <p:grpSpPr>
          <a:xfrm>
            <a:off x="2743078" y="2155079"/>
            <a:ext cx="1903448" cy="2208000"/>
            <a:chOff x="1772354" y="1534077"/>
            <a:chExt cx="1427586" cy="1656000"/>
          </a:xfrm>
        </p:grpSpPr>
        <p:sp>
          <p:nvSpPr>
            <p:cNvPr id="7" name="六边形 6"/>
            <p:cNvSpPr>
              <a:spLocks noChangeAspect="1"/>
            </p:cNvSpPr>
            <p:nvPr/>
          </p:nvSpPr>
          <p:spPr>
            <a:xfrm rot="16200000">
              <a:off x="1658147" y="1648284"/>
              <a:ext cx="1656000" cy="1427586"/>
            </a:xfrm>
            <a:prstGeom prst="hexagon">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文本框 8"/>
            <p:cNvSpPr txBox="1"/>
            <p:nvPr/>
          </p:nvSpPr>
          <p:spPr>
            <a:xfrm>
              <a:off x="1835696" y="1635646"/>
              <a:ext cx="1224644" cy="1423419"/>
            </a:xfrm>
            <a:prstGeom prst="rect">
              <a:avLst/>
            </a:prstGeom>
            <a:noFill/>
          </p:spPr>
          <p:txBody>
            <a:bodyPr wrap="square" rtlCol="0">
              <a:spAutoFit/>
            </a:bodyPr>
            <a:lstStyle/>
            <a:p>
              <a:pPr algn="ctr"/>
              <a:r>
                <a:rPr lang="en-US" altLang="zh-CN" sz="11735" dirty="0" smtClean="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4</a:t>
              </a:r>
              <a:endParaRPr lang="zh-CN" altLang="en-US" sz="11735" dirty="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0" name="文本框 9"/>
          <p:cNvSpPr txBox="1"/>
          <p:nvPr/>
        </p:nvSpPr>
        <p:spPr bwMode="auto">
          <a:xfrm>
            <a:off x="5100680" y="2458157"/>
            <a:ext cx="4224469" cy="923330"/>
          </a:xfrm>
          <a:prstGeom prst="rect">
            <a:avLst/>
          </a:prstGeom>
          <a:noFill/>
        </p:spPr>
        <p:txBody>
          <a:bodyPr wrap="square">
            <a:spAutoFit/>
          </a:bodyPr>
          <a:lstStyle/>
          <a:p>
            <a:pPr>
              <a:defRPr/>
            </a:pPr>
            <a:r>
              <a:rPr lang="en-US" altLang="zh-CN" sz="5400" dirty="0">
                <a:solidFill>
                  <a:srgbClr val="F07A76"/>
                </a:solidFill>
                <a:latin typeface="华文细黑" panose="02010600040101010101" pitchFamily="2" charset="-122"/>
                <a:ea typeface="华文细黑" panose="02010600040101010101" pitchFamily="2" charset="-122"/>
                <a:cs typeface="Arial" panose="020B0604020202020204" pitchFamily="34" charset="0"/>
              </a:rPr>
              <a:t>PART </a:t>
            </a:r>
            <a:r>
              <a:rPr lang="en-US" altLang="zh-CN" sz="5400" dirty="0" smtClean="0">
                <a:solidFill>
                  <a:srgbClr val="F07A76"/>
                </a:solidFill>
                <a:latin typeface="华文细黑" panose="02010600040101010101" pitchFamily="2" charset="-122"/>
                <a:ea typeface="华文细黑" panose="02010600040101010101" pitchFamily="2" charset="-122"/>
                <a:cs typeface="Arial" panose="020B0604020202020204" pitchFamily="34" charset="0"/>
              </a:rPr>
              <a:t>FOUR</a:t>
            </a:r>
            <a:endParaRPr lang="zh-CN" altLang="en-US" sz="5400" baseline="-3000" dirty="0">
              <a:solidFill>
                <a:srgbClr val="F07A76"/>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1" name="TextBox 111"/>
          <p:cNvSpPr txBox="1">
            <a:spLocks noChangeArrowheads="1"/>
          </p:cNvSpPr>
          <p:nvPr/>
        </p:nvSpPr>
        <p:spPr bwMode="auto">
          <a:xfrm>
            <a:off x="5123541" y="3266915"/>
            <a:ext cx="4449438"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pPr>
            <a:r>
              <a:rPr lang="en-US" altLang="zh-CN" sz="105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Click here to modify the text </a:t>
            </a:r>
            <a:endParaRPr lang="zh-CN" altLang="en-US" sz="1050" baseline="-3000" dirty="0">
              <a:solidFill>
                <a:schemeClr val="tx1">
                  <a:lumMod val="65000"/>
                  <a:lumOff val="3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3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250" fill="hold"/>
                                        <p:tgtEl>
                                          <p:spTgt spid="6"/>
                                        </p:tgtEl>
                                        <p:attrNameLst>
                                          <p:attrName>ppt_w</p:attrName>
                                        </p:attrNameLst>
                                      </p:cBhvr>
                                      <p:tavLst>
                                        <p:tav tm="0">
                                          <p:val>
                                            <p:fltVal val="0"/>
                                          </p:val>
                                        </p:tav>
                                        <p:tav tm="100000">
                                          <p:val>
                                            <p:strVal val="#ppt_w"/>
                                          </p:val>
                                        </p:tav>
                                      </p:tavLst>
                                    </p:anim>
                                    <p:anim calcmode="lin" valueType="num">
                                      <p:cBhvr>
                                        <p:cTn id="11" dur="250" fill="hold"/>
                                        <p:tgtEl>
                                          <p:spTgt spid="6"/>
                                        </p:tgtEl>
                                        <p:attrNameLst>
                                          <p:attrName>ppt_h</p:attrName>
                                        </p:attrNameLst>
                                      </p:cBhvr>
                                      <p:tavLst>
                                        <p:tav tm="0">
                                          <p:val>
                                            <p:fltVal val="0"/>
                                          </p:val>
                                        </p:tav>
                                        <p:tav tm="100000">
                                          <p:val>
                                            <p:strVal val="#ppt_h"/>
                                          </p:val>
                                        </p:tav>
                                      </p:tavLst>
                                    </p:anim>
                                    <p:animEffect transition="in" filter="fade">
                                      <p:cBhvr>
                                        <p:cTn id="12" dur="250"/>
                                        <p:tgtEl>
                                          <p:spTgt spid="6"/>
                                        </p:tgtEl>
                                      </p:cBhvr>
                                    </p:animEffect>
                                  </p:childTnLst>
                                </p:cTn>
                              </p:par>
                              <p:par>
                                <p:cTn id="13" presetID="6" presetClass="emph" presetSubtype="0" decel="100000" fill="hold" nodeType="withEffect">
                                  <p:stCondLst>
                                    <p:cond delay="200"/>
                                  </p:stCondLst>
                                  <p:childTnLst>
                                    <p:animScale>
                                      <p:cBhvr>
                                        <p:cTn id="14" dur="250" fill="hold"/>
                                        <p:tgtEl>
                                          <p:spTgt spid="6"/>
                                        </p:tgtEl>
                                      </p:cBhvr>
                                      <p:by x="110000" y="110000"/>
                                    </p:animScale>
                                  </p:childTnLst>
                                </p:cTn>
                              </p:par>
                              <p:par>
                                <p:cTn id="15" presetID="6" presetClass="emph" presetSubtype="0" decel="100000" fill="hold" nodeType="withEffect">
                                  <p:stCondLst>
                                    <p:cond delay="300"/>
                                  </p:stCondLst>
                                  <p:childTnLst>
                                    <p:animScale>
                                      <p:cBhvr>
                                        <p:cTn id="16" dur="250" fill="hold"/>
                                        <p:tgtEl>
                                          <p:spTgt spid="6"/>
                                        </p:tgtEl>
                                      </p:cBhvr>
                                      <p:by x="91000" y="91000"/>
                                    </p:animScale>
                                  </p:childTnLst>
                                </p:cTn>
                              </p:par>
                            </p:childTnLst>
                          </p:cTn>
                        </p:par>
                        <p:par>
                          <p:cTn id="17" fill="hold">
                            <p:stCondLst>
                              <p:cond delay="1500"/>
                            </p:stCondLst>
                            <p:childTnLst>
                              <p:par>
                                <p:cTn id="18" presetID="2" presetClass="entr" presetSubtype="6" decel="10000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fill="hold"/>
                                        <p:tgtEl>
                                          <p:spTgt spid="3"/>
                                        </p:tgtEl>
                                        <p:attrNameLst>
                                          <p:attrName>ppt_x</p:attrName>
                                        </p:attrNameLst>
                                      </p:cBhvr>
                                      <p:tavLst>
                                        <p:tav tm="0">
                                          <p:val>
                                            <p:strVal val="1+#ppt_w/2"/>
                                          </p:val>
                                        </p:tav>
                                        <p:tav tm="100000">
                                          <p:val>
                                            <p:strVal val="#ppt_x"/>
                                          </p:val>
                                        </p:tav>
                                      </p:tavLst>
                                    </p:anim>
                                    <p:anim calcmode="lin" valueType="num">
                                      <p:cBhvr additive="base">
                                        <p:cTn id="21" dur="400" fill="hold"/>
                                        <p:tgtEl>
                                          <p:spTgt spid="3"/>
                                        </p:tgtEl>
                                        <p:attrNameLst>
                                          <p:attrName>ppt_y</p:attrName>
                                        </p:attrNameLst>
                                      </p:cBhvr>
                                      <p:tavLst>
                                        <p:tav tm="0">
                                          <p:val>
                                            <p:strVal val="1+#ppt_h/2"/>
                                          </p:val>
                                        </p:tav>
                                        <p:tav tm="100000">
                                          <p:val>
                                            <p:strVal val="#ppt_y"/>
                                          </p:val>
                                        </p:tav>
                                      </p:tavLst>
                                    </p:anim>
                                  </p:childTnLst>
                                </p:cTn>
                              </p:par>
                              <p:par>
                                <p:cTn id="22" presetID="2" presetClass="entr" presetSubtype="9" decel="100000" fill="hold" grpId="0" nodeType="withEffect">
                                  <p:stCondLst>
                                    <p:cond delay="15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400" fill="hold"/>
                                        <p:tgtEl>
                                          <p:spTgt spid="5"/>
                                        </p:tgtEl>
                                        <p:attrNameLst>
                                          <p:attrName>ppt_x</p:attrName>
                                        </p:attrNameLst>
                                      </p:cBhvr>
                                      <p:tavLst>
                                        <p:tav tm="0">
                                          <p:val>
                                            <p:strVal val="0-#ppt_w/2"/>
                                          </p:val>
                                        </p:tav>
                                        <p:tav tm="100000">
                                          <p:val>
                                            <p:strVal val="#ppt_x"/>
                                          </p:val>
                                        </p:tav>
                                      </p:tavLst>
                                    </p:anim>
                                    <p:anim calcmode="lin" valueType="num">
                                      <p:cBhvr additive="base">
                                        <p:cTn id="25" dur="4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12" decel="100000" fill="hold" grpId="0" nodeType="withEffect">
                                  <p:stCondLst>
                                    <p:cond delay="30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400" fill="hold"/>
                                        <p:tgtEl>
                                          <p:spTgt spid="4"/>
                                        </p:tgtEl>
                                        <p:attrNameLst>
                                          <p:attrName>ppt_x</p:attrName>
                                        </p:attrNameLst>
                                      </p:cBhvr>
                                      <p:tavLst>
                                        <p:tav tm="0">
                                          <p:val>
                                            <p:strVal val="0-#ppt_w/2"/>
                                          </p:val>
                                        </p:tav>
                                        <p:tav tm="100000">
                                          <p:val>
                                            <p:strVal val="#ppt_x"/>
                                          </p:val>
                                        </p:tav>
                                      </p:tavLst>
                                    </p:anim>
                                    <p:anim calcmode="lin" valueType="num">
                                      <p:cBhvr additive="base">
                                        <p:cTn id="29" dur="400" fill="hold"/>
                                        <p:tgtEl>
                                          <p:spTgt spid="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1" decel="10000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0" presetClass="entr" presetSubtype="0" fill="hold" grpId="0" nodeType="after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Effect transition="in" filter="fade">
                                      <p:cBhvr>
                                        <p:cTn id="38" dur="1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301318" y="1651775"/>
            <a:ext cx="2856084" cy="4310847"/>
            <a:chOff x="224856" y="1238483"/>
            <a:chExt cx="2142621" cy="3233977"/>
          </a:xfrm>
        </p:grpSpPr>
        <p:cxnSp>
          <p:nvCxnSpPr>
            <p:cNvPr id="2" name="直接连接符 1"/>
            <p:cNvCxnSpPr/>
            <p:nvPr/>
          </p:nvCxnSpPr>
          <p:spPr>
            <a:xfrm>
              <a:off x="474555" y="2294853"/>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74555" y="3423772"/>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24856" y="1238483"/>
              <a:ext cx="2132620" cy="974643"/>
              <a:chOff x="8636122" y="1965859"/>
              <a:chExt cx="2682646" cy="1223318"/>
            </a:xfrm>
          </p:grpSpPr>
          <p:sp>
            <p:nvSpPr>
              <p:cNvPr id="5" name="文本框 11"/>
              <p:cNvSpPr txBox="1"/>
              <p:nvPr/>
            </p:nvSpPr>
            <p:spPr>
              <a:xfrm>
                <a:off x="8636122" y="1965859"/>
                <a:ext cx="1646164" cy="344504"/>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6" name="文本框 12"/>
              <p:cNvSpPr txBox="1"/>
              <p:nvPr/>
            </p:nvSpPr>
            <p:spPr>
              <a:xfrm>
                <a:off x="8872836" y="2273941"/>
                <a:ext cx="2445932" cy="915236"/>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75316" y="2355726"/>
              <a:ext cx="1974445" cy="947081"/>
              <a:chOff x="8835092" y="2114253"/>
              <a:chExt cx="2483676" cy="1188713"/>
            </a:xfrm>
          </p:grpSpPr>
          <p:sp>
            <p:nvSpPr>
              <p:cNvPr id="8" name="文本框 14"/>
              <p:cNvSpPr txBox="1"/>
              <p:nvPr/>
            </p:nvSpPr>
            <p:spPr>
              <a:xfrm>
                <a:off x="8835092" y="2114253"/>
                <a:ext cx="1248229" cy="344500"/>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 name="文本框 15"/>
              <p:cNvSpPr txBox="1"/>
              <p:nvPr/>
            </p:nvSpPr>
            <p:spPr>
              <a:xfrm>
                <a:off x="8872836" y="2387739"/>
                <a:ext cx="2445932" cy="915227"/>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92955" y="3489963"/>
              <a:ext cx="1974522" cy="982497"/>
              <a:chOff x="8847576" y="2069829"/>
              <a:chExt cx="2483773" cy="1233174"/>
            </a:xfrm>
          </p:grpSpPr>
          <p:sp>
            <p:nvSpPr>
              <p:cNvPr id="11" name="文本框 17"/>
              <p:cNvSpPr txBox="1"/>
              <p:nvPr/>
            </p:nvSpPr>
            <p:spPr>
              <a:xfrm>
                <a:off x="8847576" y="2069829"/>
                <a:ext cx="1248229" cy="344503"/>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2" name="文本框 18"/>
              <p:cNvSpPr txBox="1"/>
              <p:nvPr/>
            </p:nvSpPr>
            <p:spPr>
              <a:xfrm>
                <a:off x="8885416" y="2387768"/>
                <a:ext cx="2445933" cy="915235"/>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3465044" y="1868365"/>
            <a:ext cx="2470882" cy="3900623"/>
            <a:chOff x="2598269" y="1400968"/>
            <a:chExt cx="1853644" cy="2926229"/>
          </a:xfrm>
        </p:grpSpPr>
        <p:grpSp>
          <p:nvGrpSpPr>
            <p:cNvPr id="13" name="组合 12"/>
            <p:cNvGrpSpPr/>
            <p:nvPr/>
          </p:nvGrpSpPr>
          <p:grpSpPr>
            <a:xfrm>
              <a:off x="2598269" y="2930863"/>
              <a:ext cx="1853644" cy="1396334"/>
              <a:chOff x="3474720" y="4038600"/>
              <a:chExt cx="2331720" cy="1752600"/>
            </a:xfrm>
          </p:grpSpPr>
          <p:sp>
            <p:nvSpPr>
              <p:cNvPr id="14" name="文本框 19"/>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5" name="文本框 20"/>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6" name="文本框 21"/>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8269" y="1400968"/>
              <a:ext cx="1853644" cy="1529897"/>
              <a:chOff x="3569970" y="1908810"/>
              <a:chExt cx="2331720" cy="1920240"/>
            </a:xfrm>
          </p:grpSpPr>
          <p:sp>
            <p:nvSpPr>
              <p:cNvPr id="35" name="矩形 34"/>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47"/>
              <p:cNvSpPr txBox="1"/>
              <p:nvPr/>
            </p:nvSpPr>
            <p:spPr>
              <a:xfrm>
                <a:off x="4111716" y="3381327"/>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grpSp>
        <p:nvGrpSpPr>
          <p:cNvPr id="48" name="组合 47"/>
          <p:cNvGrpSpPr/>
          <p:nvPr/>
        </p:nvGrpSpPr>
        <p:grpSpPr>
          <a:xfrm>
            <a:off x="9137578" y="1868365"/>
            <a:ext cx="2478956" cy="3900623"/>
            <a:chOff x="6853777" y="1400968"/>
            <a:chExt cx="1859701" cy="2926229"/>
          </a:xfrm>
        </p:grpSpPr>
        <p:grpSp>
          <p:nvGrpSpPr>
            <p:cNvPr id="27" name="组合 26"/>
            <p:cNvGrpSpPr/>
            <p:nvPr/>
          </p:nvGrpSpPr>
          <p:grpSpPr>
            <a:xfrm>
              <a:off x="6853777" y="2930863"/>
              <a:ext cx="1853644" cy="1396334"/>
              <a:chOff x="3474720" y="4038600"/>
              <a:chExt cx="2331720" cy="1752600"/>
            </a:xfrm>
          </p:grpSpPr>
          <p:sp>
            <p:nvSpPr>
              <p:cNvPr id="28" name="文本框 37"/>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9" name="文本框 38"/>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0" name="文本框 39"/>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859834" y="1400968"/>
              <a:ext cx="1853644" cy="1529897"/>
              <a:chOff x="9025890" y="1908810"/>
              <a:chExt cx="2331720" cy="1920240"/>
            </a:xfrm>
          </p:grpSpPr>
          <p:sp>
            <p:nvSpPr>
              <p:cNvPr id="42" name="矩形 41"/>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3"/>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49"/>
              <p:cNvSpPr txBox="1"/>
              <p:nvPr/>
            </p:nvSpPr>
            <p:spPr>
              <a:xfrm>
                <a:off x="9567636" y="3381327"/>
                <a:ext cx="1248229" cy="35730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grpSp>
        <p:nvGrpSpPr>
          <p:cNvPr id="47" name="组合 46"/>
          <p:cNvGrpSpPr/>
          <p:nvPr/>
        </p:nvGrpSpPr>
        <p:grpSpPr>
          <a:xfrm>
            <a:off x="6291219" y="1868365"/>
            <a:ext cx="2487031" cy="3900623"/>
            <a:chOff x="4718451" y="1400968"/>
            <a:chExt cx="1865759" cy="2926229"/>
          </a:xfrm>
        </p:grpSpPr>
        <p:grpSp>
          <p:nvGrpSpPr>
            <p:cNvPr id="20" name="组合 19"/>
            <p:cNvGrpSpPr/>
            <p:nvPr/>
          </p:nvGrpSpPr>
          <p:grpSpPr>
            <a:xfrm>
              <a:off x="4718451" y="2930863"/>
              <a:ext cx="1853644" cy="1396334"/>
              <a:chOff x="3474720" y="4038600"/>
              <a:chExt cx="2331720" cy="1752600"/>
            </a:xfrm>
          </p:grpSpPr>
          <p:sp>
            <p:nvSpPr>
              <p:cNvPr id="21" name="文本框 30"/>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2" name="文本框 31"/>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3" name="文本框 32"/>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4730566" y="1400968"/>
              <a:ext cx="185364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微软雅黑" panose="020B0503020204020204" pitchFamily="34" charset="-122"/>
                  <a:ea typeface="微软雅黑" panose="020B0503020204020204" pitchFamily="34" charset="-122"/>
                </a:endParaRPr>
              </a:p>
            </p:txBody>
          </p:sp>
          <p:sp>
            <p:nvSpPr>
              <p:cNvPr id="40" name="文本框 48"/>
              <p:cNvSpPr txBox="1"/>
              <p:nvPr/>
            </p:nvSpPr>
            <p:spPr>
              <a:xfrm>
                <a:off x="6793956" y="3381327"/>
                <a:ext cx="1248229" cy="35730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865" dirty="0">
                    <a:solidFill>
                      <a:schemeClr val="bg1"/>
                    </a:solidFill>
                    <a:latin typeface="微软雅黑" panose="020B0503020204020204" pitchFamily="34" charset="-122"/>
                    <a:ea typeface="微软雅黑" panose="020B0503020204020204" pitchFamily="34" charset="-122"/>
                  </a:rPr>
                  <a:t>添加标题</a:t>
                </a:r>
              </a:p>
            </p:txBody>
          </p:sp>
        </p:grpSp>
        <p:sp>
          <p:nvSpPr>
            <p:cNvPr id="45" name="Freeform 73"/>
            <p:cNvSpPr>
              <a:spLocks noEditPoints="1"/>
            </p:cNvSpPr>
            <p:nvPr/>
          </p:nvSpPr>
          <p:spPr bwMode="auto">
            <a:xfrm>
              <a:off x="5333322" y="1722488"/>
              <a:ext cx="648132" cy="665262"/>
            </a:xfrm>
            <a:custGeom>
              <a:avLst/>
              <a:gdLst>
                <a:gd name="T0" fmla="*/ 437 w 437"/>
                <a:gd name="T1" fmla="*/ 191 h 447"/>
                <a:gd name="T2" fmla="*/ 412 w 437"/>
                <a:gd name="T3" fmla="*/ 291 h 447"/>
                <a:gd name="T4" fmla="*/ 322 w 437"/>
                <a:gd name="T5" fmla="*/ 342 h 447"/>
                <a:gd name="T6" fmla="*/ 284 w 437"/>
                <a:gd name="T7" fmla="*/ 330 h 447"/>
                <a:gd name="T8" fmla="*/ 267 w 437"/>
                <a:gd name="T9" fmla="*/ 310 h 447"/>
                <a:gd name="T10" fmla="*/ 205 w 437"/>
                <a:gd name="T11" fmla="*/ 340 h 447"/>
                <a:gd name="T12" fmla="*/ 138 w 437"/>
                <a:gd name="T13" fmla="*/ 309 h 447"/>
                <a:gd name="T14" fmla="*/ 115 w 437"/>
                <a:gd name="T15" fmla="*/ 231 h 447"/>
                <a:gd name="T16" fmla="*/ 142 w 437"/>
                <a:gd name="T17" fmla="*/ 150 h 447"/>
                <a:gd name="T18" fmla="*/ 219 w 437"/>
                <a:gd name="T19" fmla="*/ 115 h 447"/>
                <a:gd name="T20" fmla="*/ 269 w 437"/>
                <a:gd name="T21" fmla="*/ 135 h 447"/>
                <a:gd name="T22" fmla="*/ 273 w 437"/>
                <a:gd name="T23" fmla="*/ 121 h 447"/>
                <a:gd name="T24" fmla="*/ 320 w 437"/>
                <a:gd name="T25" fmla="*/ 121 h 447"/>
                <a:gd name="T26" fmla="*/ 310 w 437"/>
                <a:gd name="T27" fmla="*/ 263 h 447"/>
                <a:gd name="T28" fmla="*/ 315 w 437"/>
                <a:gd name="T29" fmla="*/ 287 h 447"/>
                <a:gd name="T30" fmla="*/ 326 w 437"/>
                <a:gd name="T31" fmla="*/ 291 h 447"/>
                <a:gd name="T32" fmla="*/ 382 w 437"/>
                <a:gd name="T33" fmla="*/ 191 h 447"/>
                <a:gd name="T34" fmla="*/ 345 w 437"/>
                <a:gd name="T35" fmla="*/ 94 h 447"/>
                <a:gd name="T36" fmla="*/ 230 w 437"/>
                <a:gd name="T37" fmla="*/ 52 h 447"/>
                <a:gd name="T38" fmla="*/ 113 w 437"/>
                <a:gd name="T39" fmla="*/ 94 h 447"/>
                <a:gd name="T40" fmla="*/ 57 w 437"/>
                <a:gd name="T41" fmla="*/ 229 h 447"/>
                <a:gd name="T42" fmla="*/ 104 w 437"/>
                <a:gd name="T43" fmla="*/ 351 h 447"/>
                <a:gd name="T44" fmla="*/ 217 w 437"/>
                <a:gd name="T45" fmla="*/ 395 h 447"/>
                <a:gd name="T46" fmla="*/ 349 w 437"/>
                <a:gd name="T47" fmla="*/ 370 h 447"/>
                <a:gd name="T48" fmla="*/ 357 w 437"/>
                <a:gd name="T49" fmla="*/ 366 h 447"/>
                <a:gd name="T50" fmla="*/ 357 w 437"/>
                <a:gd name="T51" fmla="*/ 419 h 447"/>
                <a:gd name="T52" fmla="*/ 354 w 437"/>
                <a:gd name="T53" fmla="*/ 420 h 447"/>
                <a:gd name="T54" fmla="*/ 216 w 437"/>
                <a:gd name="T55" fmla="*/ 447 h 447"/>
                <a:gd name="T56" fmla="*/ 68 w 437"/>
                <a:gd name="T57" fmla="*/ 394 h 447"/>
                <a:gd name="T58" fmla="*/ 0 w 437"/>
                <a:gd name="T59" fmla="*/ 225 h 447"/>
                <a:gd name="T60" fmla="*/ 64 w 437"/>
                <a:gd name="T61" fmla="*/ 63 h 447"/>
                <a:gd name="T62" fmla="*/ 137 w 437"/>
                <a:gd name="T63" fmla="*/ 17 h 447"/>
                <a:gd name="T64" fmla="*/ 230 w 437"/>
                <a:gd name="T65" fmla="*/ 0 h 447"/>
                <a:gd name="T66" fmla="*/ 386 w 437"/>
                <a:gd name="T67" fmla="*/ 58 h 447"/>
                <a:gd name="T68" fmla="*/ 423 w 437"/>
                <a:gd name="T69" fmla="*/ 115 h 447"/>
                <a:gd name="T70" fmla="*/ 437 w 437"/>
                <a:gd name="T71" fmla="*/ 191 h 447"/>
                <a:gd name="T72" fmla="*/ 250 w 437"/>
                <a:gd name="T73" fmla="*/ 267 h 447"/>
                <a:gd name="T74" fmla="*/ 260 w 437"/>
                <a:gd name="T75" fmla="*/ 221 h 447"/>
                <a:gd name="T76" fmla="*/ 251 w 437"/>
                <a:gd name="T77" fmla="*/ 180 h 447"/>
                <a:gd name="T78" fmla="*/ 218 w 437"/>
                <a:gd name="T79" fmla="*/ 164 h 447"/>
                <a:gd name="T80" fmla="*/ 183 w 437"/>
                <a:gd name="T81" fmla="*/ 186 h 447"/>
                <a:gd name="T82" fmla="*/ 173 w 437"/>
                <a:gd name="T83" fmla="*/ 231 h 447"/>
                <a:gd name="T84" fmla="*/ 212 w 437"/>
                <a:gd name="T85" fmla="*/ 289 h 447"/>
                <a:gd name="T86" fmla="*/ 250 w 437"/>
                <a:gd name="T87" fmla="*/ 267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47">
                  <a:moveTo>
                    <a:pt x="437" y="191"/>
                  </a:moveTo>
                  <a:cubicBezTo>
                    <a:pt x="437" y="228"/>
                    <a:pt x="427" y="264"/>
                    <a:pt x="412" y="291"/>
                  </a:cubicBezTo>
                  <a:cubicBezTo>
                    <a:pt x="390" y="324"/>
                    <a:pt x="360" y="342"/>
                    <a:pt x="322" y="342"/>
                  </a:cubicBezTo>
                  <a:cubicBezTo>
                    <a:pt x="307" y="342"/>
                    <a:pt x="293" y="337"/>
                    <a:pt x="284" y="330"/>
                  </a:cubicBezTo>
                  <a:cubicBezTo>
                    <a:pt x="277" y="325"/>
                    <a:pt x="271" y="318"/>
                    <a:pt x="267" y="310"/>
                  </a:cubicBezTo>
                  <a:cubicBezTo>
                    <a:pt x="253" y="329"/>
                    <a:pt x="230" y="340"/>
                    <a:pt x="205" y="340"/>
                  </a:cubicBezTo>
                  <a:cubicBezTo>
                    <a:pt x="177" y="340"/>
                    <a:pt x="153" y="330"/>
                    <a:pt x="138" y="309"/>
                  </a:cubicBezTo>
                  <a:cubicBezTo>
                    <a:pt x="122" y="289"/>
                    <a:pt x="115" y="263"/>
                    <a:pt x="115" y="231"/>
                  </a:cubicBezTo>
                  <a:cubicBezTo>
                    <a:pt x="115" y="199"/>
                    <a:pt x="124" y="171"/>
                    <a:pt x="142" y="150"/>
                  </a:cubicBezTo>
                  <a:cubicBezTo>
                    <a:pt x="160" y="127"/>
                    <a:pt x="187" y="115"/>
                    <a:pt x="219" y="115"/>
                  </a:cubicBezTo>
                  <a:cubicBezTo>
                    <a:pt x="239" y="115"/>
                    <a:pt x="256" y="123"/>
                    <a:pt x="269" y="135"/>
                  </a:cubicBezTo>
                  <a:cubicBezTo>
                    <a:pt x="273" y="121"/>
                    <a:pt x="273" y="121"/>
                    <a:pt x="273" y="121"/>
                  </a:cubicBezTo>
                  <a:cubicBezTo>
                    <a:pt x="320" y="121"/>
                    <a:pt x="320" y="121"/>
                    <a:pt x="320" y="121"/>
                  </a:cubicBezTo>
                  <a:cubicBezTo>
                    <a:pt x="310" y="263"/>
                    <a:pt x="310" y="263"/>
                    <a:pt x="310" y="263"/>
                  </a:cubicBezTo>
                  <a:cubicBezTo>
                    <a:pt x="309" y="275"/>
                    <a:pt x="311" y="283"/>
                    <a:pt x="315" y="287"/>
                  </a:cubicBezTo>
                  <a:cubicBezTo>
                    <a:pt x="317" y="290"/>
                    <a:pt x="320" y="291"/>
                    <a:pt x="326" y="291"/>
                  </a:cubicBezTo>
                  <a:cubicBezTo>
                    <a:pt x="368" y="291"/>
                    <a:pt x="382" y="224"/>
                    <a:pt x="382" y="191"/>
                  </a:cubicBezTo>
                  <a:cubicBezTo>
                    <a:pt x="382" y="151"/>
                    <a:pt x="369" y="118"/>
                    <a:pt x="345" y="94"/>
                  </a:cubicBezTo>
                  <a:cubicBezTo>
                    <a:pt x="318" y="66"/>
                    <a:pt x="278" y="52"/>
                    <a:pt x="230" y="52"/>
                  </a:cubicBezTo>
                  <a:cubicBezTo>
                    <a:pt x="184" y="52"/>
                    <a:pt x="144" y="67"/>
                    <a:pt x="113" y="94"/>
                  </a:cubicBezTo>
                  <a:cubicBezTo>
                    <a:pt x="77" y="127"/>
                    <a:pt x="57" y="173"/>
                    <a:pt x="57" y="229"/>
                  </a:cubicBezTo>
                  <a:cubicBezTo>
                    <a:pt x="57" y="276"/>
                    <a:pt x="74" y="320"/>
                    <a:pt x="104" y="351"/>
                  </a:cubicBezTo>
                  <a:cubicBezTo>
                    <a:pt x="133" y="379"/>
                    <a:pt x="171" y="395"/>
                    <a:pt x="217" y="395"/>
                  </a:cubicBezTo>
                  <a:cubicBezTo>
                    <a:pt x="269" y="395"/>
                    <a:pt x="309" y="388"/>
                    <a:pt x="349" y="370"/>
                  </a:cubicBezTo>
                  <a:cubicBezTo>
                    <a:pt x="357" y="366"/>
                    <a:pt x="357" y="366"/>
                    <a:pt x="357" y="366"/>
                  </a:cubicBezTo>
                  <a:cubicBezTo>
                    <a:pt x="357" y="419"/>
                    <a:pt x="357" y="419"/>
                    <a:pt x="357" y="419"/>
                  </a:cubicBezTo>
                  <a:cubicBezTo>
                    <a:pt x="354" y="420"/>
                    <a:pt x="354" y="420"/>
                    <a:pt x="354" y="420"/>
                  </a:cubicBezTo>
                  <a:cubicBezTo>
                    <a:pt x="316" y="438"/>
                    <a:pt x="272" y="447"/>
                    <a:pt x="216" y="447"/>
                  </a:cubicBezTo>
                  <a:cubicBezTo>
                    <a:pt x="157" y="447"/>
                    <a:pt x="106" y="429"/>
                    <a:pt x="68" y="394"/>
                  </a:cubicBezTo>
                  <a:cubicBezTo>
                    <a:pt x="23" y="354"/>
                    <a:pt x="0" y="293"/>
                    <a:pt x="0" y="225"/>
                  </a:cubicBezTo>
                  <a:cubicBezTo>
                    <a:pt x="0" y="159"/>
                    <a:pt x="22" y="104"/>
                    <a:pt x="64" y="63"/>
                  </a:cubicBezTo>
                  <a:cubicBezTo>
                    <a:pt x="85" y="43"/>
                    <a:pt x="109" y="28"/>
                    <a:pt x="137" y="17"/>
                  </a:cubicBezTo>
                  <a:cubicBezTo>
                    <a:pt x="166" y="6"/>
                    <a:pt x="197" y="0"/>
                    <a:pt x="230" y="0"/>
                  </a:cubicBezTo>
                  <a:cubicBezTo>
                    <a:pt x="292" y="0"/>
                    <a:pt x="348" y="21"/>
                    <a:pt x="386" y="58"/>
                  </a:cubicBezTo>
                  <a:cubicBezTo>
                    <a:pt x="402" y="74"/>
                    <a:pt x="415" y="94"/>
                    <a:pt x="423" y="115"/>
                  </a:cubicBezTo>
                  <a:cubicBezTo>
                    <a:pt x="432" y="138"/>
                    <a:pt x="437" y="163"/>
                    <a:pt x="437" y="191"/>
                  </a:cubicBezTo>
                  <a:close/>
                  <a:moveTo>
                    <a:pt x="250" y="267"/>
                  </a:moveTo>
                  <a:cubicBezTo>
                    <a:pt x="258" y="254"/>
                    <a:pt x="260" y="234"/>
                    <a:pt x="260" y="221"/>
                  </a:cubicBezTo>
                  <a:cubicBezTo>
                    <a:pt x="260" y="203"/>
                    <a:pt x="256" y="190"/>
                    <a:pt x="251" y="180"/>
                  </a:cubicBezTo>
                  <a:cubicBezTo>
                    <a:pt x="243" y="169"/>
                    <a:pt x="232" y="164"/>
                    <a:pt x="218" y="164"/>
                  </a:cubicBezTo>
                  <a:cubicBezTo>
                    <a:pt x="202" y="164"/>
                    <a:pt x="190" y="171"/>
                    <a:pt x="183" y="186"/>
                  </a:cubicBezTo>
                  <a:cubicBezTo>
                    <a:pt x="176" y="197"/>
                    <a:pt x="173" y="214"/>
                    <a:pt x="173" y="231"/>
                  </a:cubicBezTo>
                  <a:cubicBezTo>
                    <a:pt x="173" y="249"/>
                    <a:pt x="177" y="289"/>
                    <a:pt x="212" y="289"/>
                  </a:cubicBezTo>
                  <a:cubicBezTo>
                    <a:pt x="229" y="289"/>
                    <a:pt x="242" y="282"/>
                    <a:pt x="250" y="267"/>
                  </a:cubicBezTo>
                  <a:close/>
                </a:path>
              </a:pathLst>
            </a:custGeom>
            <a:solidFill>
              <a:schemeClr val="bg1"/>
            </a:solidFill>
            <a:ln>
              <a:noFill/>
            </a:ln>
          </p:spPr>
          <p:txBody>
            <a:bodyPr vert="horz" wrap="square" lIns="121888" tIns="60944" rIns="121888" bIns="60944" numCol="1" anchor="t" anchorCtr="0" compatLnSpc="1"/>
            <a:lstStyle/>
            <a:p>
              <a:endParaRPr lang="zh-CN" altLang="en-US" sz="3200"/>
            </a:p>
          </p:txBody>
        </p:sp>
      </p:grpSp>
      <p:sp>
        <p:nvSpPr>
          <p:cNvPr id="57" name="标题 5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barn(inVertical)">
                                      <p:cBhvr>
                                        <p:cTn id="11" dur="500"/>
                                        <p:tgtEl>
                                          <p:spTgt spid="4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barn(inVertical)">
                                      <p:cBhvr>
                                        <p:cTn id="15" dur="500"/>
                                        <p:tgtEl>
                                          <p:spTgt spid="46"/>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randombar(horizontal)">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5893779" y="2388236"/>
            <a:ext cx="781295" cy="1242302"/>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6" name="Freeform 8"/>
          <p:cNvSpPr/>
          <p:nvPr/>
        </p:nvSpPr>
        <p:spPr bwMode="auto">
          <a:xfrm>
            <a:off x="5112485" y="2388236"/>
            <a:ext cx="781295" cy="1242302"/>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8" name="Freeform 10"/>
          <p:cNvSpPr/>
          <p:nvPr/>
        </p:nvSpPr>
        <p:spPr bwMode="auto">
          <a:xfrm>
            <a:off x="6014540" y="3749647"/>
            <a:ext cx="1255869" cy="770633"/>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0" name="Freeform 12"/>
          <p:cNvSpPr/>
          <p:nvPr/>
        </p:nvSpPr>
        <p:spPr bwMode="auto">
          <a:xfrm>
            <a:off x="6014540" y="2975441"/>
            <a:ext cx="1255869" cy="7742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2" name="Freeform 14"/>
          <p:cNvSpPr/>
          <p:nvPr/>
        </p:nvSpPr>
        <p:spPr bwMode="auto">
          <a:xfrm>
            <a:off x="5112485" y="3866373"/>
            <a:ext cx="781295" cy="1241111"/>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4" name="Freeform 16"/>
          <p:cNvSpPr/>
          <p:nvPr/>
        </p:nvSpPr>
        <p:spPr bwMode="auto">
          <a:xfrm>
            <a:off x="5893779" y="3866373"/>
            <a:ext cx="781295" cy="1241111"/>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8" name="Freeform 20"/>
          <p:cNvSpPr/>
          <p:nvPr/>
        </p:nvSpPr>
        <p:spPr bwMode="auto">
          <a:xfrm>
            <a:off x="4517158" y="3749647"/>
            <a:ext cx="1255869" cy="770633"/>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0" name="Freeform 22"/>
          <p:cNvSpPr/>
          <p:nvPr/>
        </p:nvSpPr>
        <p:spPr bwMode="auto">
          <a:xfrm>
            <a:off x="5159583" y="2494241"/>
            <a:ext cx="1562592" cy="1242302"/>
          </a:xfrm>
          <a:custGeom>
            <a:avLst/>
            <a:gdLst>
              <a:gd name="T0" fmla="*/ 1294 w 1294"/>
              <a:gd name="T1" fmla="*/ 0 h 1043"/>
              <a:gd name="T2" fmla="*/ 1255 w 1294"/>
              <a:gd name="T3" fmla="*/ 20 h 1043"/>
              <a:gd name="T4" fmla="*/ 1255 w 1294"/>
              <a:gd name="T5" fmla="*/ 307 h 1043"/>
              <a:gd name="T6" fmla="*/ 608 w 1294"/>
              <a:gd name="T7" fmla="*/ 954 h 1043"/>
              <a:gd name="T8" fmla="*/ 0 w 1294"/>
              <a:gd name="T9" fmla="*/ 346 h 1043"/>
              <a:gd name="T10" fmla="*/ 0 w 1294"/>
              <a:gd name="T11" fmla="*/ 396 h 1043"/>
              <a:gd name="T12" fmla="*/ 647 w 1294"/>
              <a:gd name="T13" fmla="*/ 1043 h 1043"/>
              <a:gd name="T14" fmla="*/ 1294 w 1294"/>
              <a:gd name="T15" fmla="*/ 396 h 1043"/>
              <a:gd name="T16" fmla="*/ 1294 w 1294"/>
              <a:gd name="T17" fmla="*/ 0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4" h="1043">
                <a:moveTo>
                  <a:pt x="1294" y="0"/>
                </a:moveTo>
                <a:lnTo>
                  <a:pt x="1255" y="20"/>
                </a:lnTo>
                <a:lnTo>
                  <a:pt x="1255" y="307"/>
                </a:lnTo>
                <a:lnTo>
                  <a:pt x="608" y="954"/>
                </a:lnTo>
                <a:lnTo>
                  <a:pt x="0" y="346"/>
                </a:lnTo>
                <a:lnTo>
                  <a:pt x="0" y="396"/>
                </a:lnTo>
                <a:lnTo>
                  <a:pt x="647" y="1043"/>
                </a:lnTo>
                <a:lnTo>
                  <a:pt x="1294" y="396"/>
                </a:lnTo>
                <a:lnTo>
                  <a:pt x="12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4" name="Freeform 26"/>
          <p:cNvSpPr>
            <a:spLocks noEditPoints="1"/>
          </p:cNvSpPr>
          <p:nvPr/>
        </p:nvSpPr>
        <p:spPr bwMode="auto">
          <a:xfrm>
            <a:off x="4564249" y="3082639"/>
            <a:ext cx="2753251" cy="1543647"/>
          </a:xfrm>
          <a:custGeom>
            <a:avLst/>
            <a:gdLst>
              <a:gd name="T0" fmla="*/ 1265 w 2280"/>
              <a:gd name="T1" fmla="*/ 624 h 1296"/>
              <a:gd name="T2" fmla="*/ 1240 w 2280"/>
              <a:gd name="T3" fmla="*/ 649 h 1296"/>
              <a:gd name="T4" fmla="*/ 1887 w 2280"/>
              <a:gd name="T5" fmla="*/ 1296 h 1296"/>
              <a:gd name="T6" fmla="*/ 2280 w 2280"/>
              <a:gd name="T7" fmla="*/ 1296 h 1296"/>
              <a:gd name="T8" fmla="*/ 2241 w 2280"/>
              <a:gd name="T9" fmla="*/ 1207 h 1296"/>
              <a:gd name="T10" fmla="*/ 1848 w 2280"/>
              <a:gd name="T11" fmla="*/ 1207 h 1296"/>
              <a:gd name="T12" fmla="*/ 1265 w 2280"/>
              <a:gd name="T13" fmla="*/ 624 h 1296"/>
              <a:gd name="T14" fmla="*/ 975 w 2280"/>
              <a:gd name="T15" fmla="*/ 585 h 1296"/>
              <a:gd name="T16" fmla="*/ 354 w 2280"/>
              <a:gd name="T17" fmla="*/ 1207 h 1296"/>
              <a:gd name="T18" fmla="*/ 39 w 2280"/>
              <a:gd name="T19" fmla="*/ 1207 h 1296"/>
              <a:gd name="T20" fmla="*/ 0 w 2280"/>
              <a:gd name="T21" fmla="*/ 1296 h 1296"/>
              <a:gd name="T22" fmla="*/ 393 w 2280"/>
              <a:gd name="T23" fmla="*/ 1296 h 1296"/>
              <a:gd name="T24" fmla="*/ 1040 w 2280"/>
              <a:gd name="T25" fmla="*/ 649 h 1296"/>
              <a:gd name="T26" fmla="*/ 975 w 2280"/>
              <a:gd name="T27" fmla="*/ 585 h 1296"/>
              <a:gd name="T28" fmla="*/ 0 w 2280"/>
              <a:gd name="T29" fmla="*/ 0 h 1296"/>
              <a:gd name="T30" fmla="*/ 0 w 2280"/>
              <a:gd name="T31" fmla="*/ 0 h 1296"/>
              <a:gd name="T32" fmla="*/ 248 w 2280"/>
              <a:gd name="T33" fmla="*/ 560 h 1296"/>
              <a:gd name="T34" fmla="*/ 248 w 2280"/>
              <a:gd name="T35" fmla="*/ 560 h 1296"/>
              <a:gd name="T36" fmla="*/ 0 w 2280"/>
              <a:gd name="T3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80" h="1296">
                <a:moveTo>
                  <a:pt x="1265" y="624"/>
                </a:moveTo>
                <a:lnTo>
                  <a:pt x="1240" y="649"/>
                </a:lnTo>
                <a:lnTo>
                  <a:pt x="1887" y="1296"/>
                </a:lnTo>
                <a:lnTo>
                  <a:pt x="2280" y="1296"/>
                </a:lnTo>
                <a:lnTo>
                  <a:pt x="2241" y="1207"/>
                </a:lnTo>
                <a:lnTo>
                  <a:pt x="1848" y="1207"/>
                </a:lnTo>
                <a:lnTo>
                  <a:pt x="1265" y="624"/>
                </a:lnTo>
                <a:moveTo>
                  <a:pt x="975" y="585"/>
                </a:moveTo>
                <a:lnTo>
                  <a:pt x="354" y="1207"/>
                </a:lnTo>
                <a:lnTo>
                  <a:pt x="39" y="1207"/>
                </a:lnTo>
                <a:lnTo>
                  <a:pt x="0" y="1296"/>
                </a:lnTo>
                <a:lnTo>
                  <a:pt x="393" y="1296"/>
                </a:lnTo>
                <a:lnTo>
                  <a:pt x="1040" y="649"/>
                </a:lnTo>
                <a:lnTo>
                  <a:pt x="975" y="585"/>
                </a:lnTo>
                <a:moveTo>
                  <a:pt x="0" y="0"/>
                </a:moveTo>
                <a:lnTo>
                  <a:pt x="0" y="0"/>
                </a:lnTo>
                <a:lnTo>
                  <a:pt x="248" y="560"/>
                </a:lnTo>
                <a:lnTo>
                  <a:pt x="248" y="5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5" name="Freeform 27"/>
          <p:cNvSpPr/>
          <p:nvPr/>
        </p:nvSpPr>
        <p:spPr bwMode="auto">
          <a:xfrm>
            <a:off x="6091824" y="3825875"/>
            <a:ext cx="1178585" cy="694403"/>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close/>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6" name="Freeform 28"/>
          <p:cNvSpPr/>
          <p:nvPr/>
        </p:nvSpPr>
        <p:spPr bwMode="auto">
          <a:xfrm>
            <a:off x="6091824" y="3825875"/>
            <a:ext cx="1178585" cy="694403"/>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0" name="Freeform 31"/>
          <p:cNvSpPr/>
          <p:nvPr/>
        </p:nvSpPr>
        <p:spPr bwMode="auto">
          <a:xfrm>
            <a:off x="4611344" y="3779422"/>
            <a:ext cx="1130282" cy="740855"/>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close/>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66" name="Group 65"/>
          <p:cNvGrpSpPr/>
          <p:nvPr/>
        </p:nvGrpSpPr>
        <p:grpSpPr>
          <a:xfrm>
            <a:off x="4963952" y="1115252"/>
            <a:ext cx="3441624" cy="1204134"/>
            <a:chOff x="336640" y="2982432"/>
            <a:chExt cx="2581890" cy="903336"/>
          </a:xfrm>
        </p:grpSpPr>
        <p:sp>
          <p:nvSpPr>
            <p:cNvPr id="68"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4" name="Group 73"/>
          <p:cNvGrpSpPr/>
          <p:nvPr/>
        </p:nvGrpSpPr>
        <p:grpSpPr>
          <a:xfrm>
            <a:off x="8129367" y="3184380"/>
            <a:ext cx="3614153" cy="1252231"/>
            <a:chOff x="803868" y="2946350"/>
            <a:chExt cx="2711321" cy="939418"/>
          </a:xfrm>
        </p:grpSpPr>
        <p:sp>
          <p:nvSpPr>
            <p:cNvPr id="76" name="文本框 11"/>
            <p:cNvSpPr txBox="1"/>
            <p:nvPr/>
          </p:nvSpPr>
          <p:spPr>
            <a:xfrm>
              <a:off x="803869"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9"/>
            <p:cNvSpPr/>
            <p:nvPr/>
          </p:nvSpPr>
          <p:spPr>
            <a:xfrm>
              <a:off x="803868" y="3290209"/>
              <a:ext cx="2711321"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8" name="Group 77"/>
          <p:cNvGrpSpPr/>
          <p:nvPr/>
        </p:nvGrpSpPr>
        <p:grpSpPr>
          <a:xfrm>
            <a:off x="482389" y="3244178"/>
            <a:ext cx="3351107" cy="1245343"/>
            <a:chOff x="580847" y="2982432"/>
            <a:chExt cx="2513985" cy="934251"/>
          </a:xfrm>
        </p:grpSpPr>
        <p:sp>
          <p:nvSpPr>
            <p:cNvPr id="80" name="文本框 11"/>
            <p:cNvSpPr txBox="1"/>
            <p:nvPr/>
          </p:nvSpPr>
          <p:spPr>
            <a:xfrm>
              <a:off x="1692801"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矩形 9"/>
            <p:cNvSpPr/>
            <p:nvPr/>
          </p:nvSpPr>
          <p:spPr>
            <a:xfrm>
              <a:off x="580847" y="3321124"/>
              <a:ext cx="2513985"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2" name="Group 81"/>
          <p:cNvGrpSpPr/>
          <p:nvPr/>
        </p:nvGrpSpPr>
        <p:grpSpPr>
          <a:xfrm>
            <a:off x="5049000" y="5163463"/>
            <a:ext cx="3441624" cy="1204134"/>
            <a:chOff x="336640" y="2982432"/>
            <a:chExt cx="2581890" cy="903336"/>
          </a:xfrm>
        </p:grpSpPr>
        <p:sp>
          <p:nvSpPr>
            <p:cNvPr id="84"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90" name="Group 89"/>
          <p:cNvGrpSpPr/>
          <p:nvPr/>
        </p:nvGrpSpPr>
        <p:grpSpPr>
          <a:xfrm>
            <a:off x="5112489" y="2388236"/>
            <a:ext cx="1562589" cy="1242302"/>
            <a:chOff x="3834171" y="1790972"/>
            <a:chExt cx="1172247" cy="931969"/>
          </a:xfrm>
        </p:grpSpPr>
        <p:sp>
          <p:nvSpPr>
            <p:cNvPr id="3" name="Freeform 5"/>
            <p:cNvSpPr/>
            <p:nvPr/>
          </p:nvSpPr>
          <p:spPr bwMode="auto">
            <a:xfrm>
              <a:off x="4420294" y="1790972"/>
              <a:ext cx="586124" cy="931969"/>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close/>
                </a:path>
              </a:pathLst>
            </a:custGeom>
            <a:solidFill>
              <a:schemeClr val="accent1">
                <a:alpha val="80000"/>
              </a:schemeClr>
            </a:solidFill>
            <a:ln>
              <a:noFill/>
            </a:ln>
          </p:spPr>
          <p:txBody>
            <a:bodyPr vert="horz" wrap="square" lIns="91416" tIns="45708" rIns="91416" bIns="45708" numCol="1" anchor="t" anchorCtr="0" compatLnSpc="1"/>
            <a:lstStyle/>
            <a:p>
              <a:endParaRPr lang="zh-CN" altLang="en-US" sz="3200"/>
            </a:p>
          </p:txBody>
        </p:sp>
        <p:sp>
          <p:nvSpPr>
            <p:cNvPr id="5" name="Freeform 7"/>
            <p:cNvSpPr/>
            <p:nvPr/>
          </p:nvSpPr>
          <p:spPr bwMode="auto">
            <a:xfrm>
              <a:off x="3834171" y="1790972"/>
              <a:ext cx="586124" cy="931969"/>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close/>
                </a:path>
              </a:pathLst>
            </a:custGeom>
            <a:solidFill>
              <a:schemeClr val="accent1"/>
            </a:solidFill>
            <a:ln>
              <a:noFill/>
            </a:ln>
          </p:spPr>
          <p:txBody>
            <a:bodyPr vert="horz" wrap="square" lIns="91416" tIns="45708" rIns="91416" bIns="45708" numCol="1" anchor="t" anchorCtr="0" compatLnSpc="1"/>
            <a:lstStyle/>
            <a:p>
              <a:endParaRPr lang="zh-CN" altLang="en-US" sz="3200"/>
            </a:p>
          </p:txBody>
        </p:sp>
        <p:sp>
          <p:nvSpPr>
            <p:cNvPr id="33" name="Freeform 34"/>
            <p:cNvSpPr>
              <a:spLocks noEditPoints="1"/>
            </p:cNvSpPr>
            <p:nvPr/>
          </p:nvSpPr>
          <p:spPr bwMode="auto">
            <a:xfrm>
              <a:off x="4033471" y="2057249"/>
              <a:ext cx="313445" cy="281467"/>
            </a:xfrm>
            <a:custGeom>
              <a:avLst/>
              <a:gdLst>
                <a:gd name="T0" fmla="*/ 23 w 124"/>
                <a:gd name="T1" fmla="*/ 38 h 113"/>
                <a:gd name="T2" fmla="*/ 0 w 124"/>
                <a:gd name="T3" fmla="*/ 66 h 113"/>
                <a:gd name="T4" fmla="*/ 47 w 124"/>
                <a:gd name="T5" fmla="*/ 98 h 113"/>
                <a:gd name="T6" fmla="*/ 61 w 124"/>
                <a:gd name="T7" fmla="*/ 96 h 113"/>
                <a:gd name="T8" fmla="*/ 78 w 124"/>
                <a:gd name="T9" fmla="*/ 113 h 113"/>
                <a:gd name="T10" fmla="*/ 74 w 124"/>
                <a:gd name="T11" fmla="*/ 92 h 113"/>
                <a:gd name="T12" fmla="*/ 93 w 124"/>
                <a:gd name="T13" fmla="*/ 71 h 113"/>
                <a:gd name="T14" fmla="*/ 74 w 124"/>
                <a:gd name="T15" fmla="*/ 74 h 113"/>
                <a:gd name="T16" fmla="*/ 61 w 124"/>
                <a:gd name="T17" fmla="*/ 73 h 113"/>
                <a:gd name="T18" fmla="*/ 43 w 124"/>
                <a:gd name="T19" fmla="*/ 85 h 113"/>
                <a:gd name="T20" fmla="*/ 43 w 124"/>
                <a:gd name="T21" fmla="*/ 66 h 113"/>
                <a:gd name="T22" fmla="*/ 23 w 124"/>
                <a:gd name="T23" fmla="*/ 38 h 113"/>
                <a:gd name="T24" fmla="*/ 77 w 124"/>
                <a:gd name="T25" fmla="*/ 0 h 113"/>
                <a:gd name="T26" fmla="*/ 30 w 124"/>
                <a:gd name="T27" fmla="*/ 33 h 113"/>
                <a:gd name="T28" fmla="*/ 50 w 124"/>
                <a:gd name="T29" fmla="*/ 59 h 113"/>
                <a:gd name="T30" fmla="*/ 50 w 124"/>
                <a:gd name="T31" fmla="*/ 72 h 113"/>
                <a:gd name="T32" fmla="*/ 63 w 124"/>
                <a:gd name="T33" fmla="*/ 64 h 113"/>
                <a:gd name="T34" fmla="*/ 77 w 124"/>
                <a:gd name="T35" fmla="*/ 65 h 113"/>
                <a:gd name="T36" fmla="*/ 124 w 124"/>
                <a:gd name="T37" fmla="*/ 33 h 113"/>
                <a:gd name="T38" fmla="*/ 77 w 124"/>
                <a:gd name="T3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13">
                  <a:moveTo>
                    <a:pt x="23" y="38"/>
                  </a:moveTo>
                  <a:cubicBezTo>
                    <a:pt x="9" y="43"/>
                    <a:pt x="0" y="54"/>
                    <a:pt x="0" y="66"/>
                  </a:cubicBezTo>
                  <a:cubicBezTo>
                    <a:pt x="0" y="83"/>
                    <a:pt x="21" y="98"/>
                    <a:pt x="47" y="98"/>
                  </a:cubicBezTo>
                  <a:cubicBezTo>
                    <a:pt x="52" y="98"/>
                    <a:pt x="57" y="97"/>
                    <a:pt x="61" y="96"/>
                  </a:cubicBezTo>
                  <a:cubicBezTo>
                    <a:pt x="78" y="113"/>
                    <a:pt x="78" y="113"/>
                    <a:pt x="78" y="113"/>
                  </a:cubicBezTo>
                  <a:cubicBezTo>
                    <a:pt x="74" y="92"/>
                    <a:pt x="74" y="92"/>
                    <a:pt x="74" y="92"/>
                  </a:cubicBezTo>
                  <a:cubicBezTo>
                    <a:pt x="84" y="87"/>
                    <a:pt x="91" y="80"/>
                    <a:pt x="93" y="71"/>
                  </a:cubicBezTo>
                  <a:cubicBezTo>
                    <a:pt x="87" y="73"/>
                    <a:pt x="81" y="74"/>
                    <a:pt x="74" y="74"/>
                  </a:cubicBezTo>
                  <a:cubicBezTo>
                    <a:pt x="70" y="74"/>
                    <a:pt x="65" y="74"/>
                    <a:pt x="61" y="73"/>
                  </a:cubicBezTo>
                  <a:cubicBezTo>
                    <a:pt x="59" y="74"/>
                    <a:pt x="43" y="85"/>
                    <a:pt x="43" y="85"/>
                  </a:cubicBezTo>
                  <a:cubicBezTo>
                    <a:pt x="43" y="85"/>
                    <a:pt x="43" y="70"/>
                    <a:pt x="43" y="66"/>
                  </a:cubicBezTo>
                  <a:cubicBezTo>
                    <a:pt x="31" y="60"/>
                    <a:pt x="23" y="49"/>
                    <a:pt x="23" y="38"/>
                  </a:cubicBezTo>
                  <a:moveTo>
                    <a:pt x="77" y="0"/>
                  </a:moveTo>
                  <a:cubicBezTo>
                    <a:pt x="51" y="0"/>
                    <a:pt x="30" y="15"/>
                    <a:pt x="30" y="33"/>
                  </a:cubicBezTo>
                  <a:cubicBezTo>
                    <a:pt x="30" y="44"/>
                    <a:pt x="38" y="53"/>
                    <a:pt x="50" y="59"/>
                  </a:cubicBezTo>
                  <a:cubicBezTo>
                    <a:pt x="50" y="72"/>
                    <a:pt x="50" y="72"/>
                    <a:pt x="50" y="72"/>
                  </a:cubicBezTo>
                  <a:cubicBezTo>
                    <a:pt x="63" y="64"/>
                    <a:pt x="63" y="64"/>
                    <a:pt x="63" y="64"/>
                  </a:cubicBezTo>
                  <a:cubicBezTo>
                    <a:pt x="67" y="65"/>
                    <a:pt x="72" y="65"/>
                    <a:pt x="77" y="65"/>
                  </a:cubicBezTo>
                  <a:cubicBezTo>
                    <a:pt x="103" y="65"/>
                    <a:pt x="124" y="51"/>
                    <a:pt x="124" y="33"/>
                  </a:cubicBezTo>
                  <a:cubicBezTo>
                    <a:pt x="124" y="15"/>
                    <a:pt x="103" y="0"/>
                    <a:pt x="77"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6" name="TextBox 85"/>
            <p:cNvSpPr txBox="1"/>
            <p:nvPr/>
          </p:nvSpPr>
          <p:spPr>
            <a:xfrm>
              <a:off x="4505771" y="2053960"/>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01</a:t>
              </a:r>
            </a:p>
          </p:txBody>
        </p:sp>
      </p:grpSp>
      <p:grpSp>
        <p:nvGrpSpPr>
          <p:cNvPr id="94" name="Group 93"/>
          <p:cNvGrpSpPr/>
          <p:nvPr/>
        </p:nvGrpSpPr>
        <p:grpSpPr>
          <a:xfrm>
            <a:off x="4529852" y="2970898"/>
            <a:ext cx="1264873" cy="1544838"/>
            <a:chOff x="3397082" y="2228084"/>
            <a:chExt cx="948902" cy="1158930"/>
          </a:xfrm>
        </p:grpSpPr>
        <p:sp>
          <p:nvSpPr>
            <p:cNvPr id="17" name="Freeform 19"/>
            <p:cNvSpPr/>
            <p:nvPr/>
          </p:nvSpPr>
          <p:spPr bwMode="auto">
            <a:xfrm>
              <a:off x="3397082" y="2802771"/>
              <a:ext cx="942147" cy="578125"/>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close/>
                </a:path>
              </a:pathLst>
            </a:custGeom>
            <a:solidFill>
              <a:schemeClr val="accent4">
                <a:alpha val="80000"/>
              </a:schemeClr>
            </a:solidFill>
            <a:ln>
              <a:noFill/>
            </a:ln>
          </p:spPr>
          <p:txBody>
            <a:bodyPr vert="horz" wrap="square" lIns="91416" tIns="45708" rIns="91416" bIns="45708" numCol="1" anchor="t" anchorCtr="0" compatLnSpc="1"/>
            <a:lstStyle/>
            <a:p>
              <a:endParaRPr lang="zh-CN" altLang="en-US" sz="3200"/>
            </a:p>
          </p:txBody>
        </p:sp>
        <p:grpSp>
          <p:nvGrpSpPr>
            <p:cNvPr id="91" name="Group 90"/>
            <p:cNvGrpSpPr/>
            <p:nvPr/>
          </p:nvGrpSpPr>
          <p:grpSpPr>
            <a:xfrm>
              <a:off x="3403837" y="2228084"/>
              <a:ext cx="942147" cy="1158930"/>
              <a:chOff x="3387557" y="2231490"/>
              <a:chExt cx="942147" cy="1158930"/>
            </a:xfrm>
          </p:grpSpPr>
          <p:sp>
            <p:nvSpPr>
              <p:cNvPr id="16" name="Freeform 18"/>
              <p:cNvSpPr/>
              <p:nvPr/>
            </p:nvSpPr>
            <p:spPr bwMode="auto">
              <a:xfrm>
                <a:off x="3387557" y="2231490"/>
                <a:ext cx="942147" cy="580805"/>
              </a:xfrm>
              <a:custGeom>
                <a:avLst/>
                <a:gdLst>
                  <a:gd name="T0" fmla="*/ 0 w 1040"/>
                  <a:gd name="T1" fmla="*/ 0 h 650"/>
                  <a:gd name="T2" fmla="*/ 287 w 1040"/>
                  <a:gd name="T3" fmla="*/ 650 h 650"/>
                  <a:gd name="T4" fmla="*/ 1040 w 1040"/>
                  <a:gd name="T5" fmla="*/ 650 h 650"/>
                  <a:gd name="T6" fmla="*/ 393 w 1040"/>
                  <a:gd name="T7" fmla="*/ 0 h 650"/>
                  <a:gd name="T8" fmla="*/ 0 w 1040"/>
                  <a:gd name="T9" fmla="*/ 0 h 650"/>
                </a:gdLst>
                <a:ahLst/>
                <a:cxnLst>
                  <a:cxn ang="0">
                    <a:pos x="T0" y="T1"/>
                  </a:cxn>
                  <a:cxn ang="0">
                    <a:pos x="T2" y="T3"/>
                  </a:cxn>
                  <a:cxn ang="0">
                    <a:pos x="T4" y="T5"/>
                  </a:cxn>
                  <a:cxn ang="0">
                    <a:pos x="T6" y="T7"/>
                  </a:cxn>
                  <a:cxn ang="0">
                    <a:pos x="T8" y="T9"/>
                  </a:cxn>
                </a:cxnLst>
                <a:rect l="0" t="0" r="r" b="b"/>
                <a:pathLst>
                  <a:path w="1040" h="650">
                    <a:moveTo>
                      <a:pt x="0" y="0"/>
                    </a:moveTo>
                    <a:lnTo>
                      <a:pt x="287" y="650"/>
                    </a:lnTo>
                    <a:lnTo>
                      <a:pt x="1040" y="650"/>
                    </a:lnTo>
                    <a:lnTo>
                      <a:pt x="393" y="0"/>
                    </a:lnTo>
                    <a:lnTo>
                      <a:pt x="0" y="0"/>
                    </a:ln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1" name="Freeform 32"/>
              <p:cNvSpPr/>
              <p:nvPr/>
            </p:nvSpPr>
            <p:spPr bwMode="auto">
              <a:xfrm>
                <a:off x="3458218" y="2834634"/>
                <a:ext cx="847932" cy="555786"/>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2" name="Freeform 33"/>
              <p:cNvSpPr>
                <a:spLocks noEditPoints="1"/>
              </p:cNvSpPr>
              <p:nvPr/>
            </p:nvSpPr>
            <p:spPr bwMode="auto">
              <a:xfrm>
                <a:off x="3722743" y="2463811"/>
                <a:ext cx="265432" cy="296658"/>
              </a:xfrm>
              <a:custGeom>
                <a:avLst/>
                <a:gdLst>
                  <a:gd name="T0" fmla="*/ 54 w 105"/>
                  <a:gd name="T1" fmla="*/ 33 h 119"/>
                  <a:gd name="T2" fmla="*/ 51 w 105"/>
                  <a:gd name="T3" fmla="*/ 33 h 119"/>
                  <a:gd name="T4" fmla="*/ 51 w 105"/>
                  <a:gd name="T5" fmla="*/ 66 h 119"/>
                  <a:gd name="T6" fmla="*/ 49 w 105"/>
                  <a:gd name="T7" fmla="*/ 69 h 119"/>
                  <a:gd name="T8" fmla="*/ 50 w 105"/>
                  <a:gd name="T9" fmla="*/ 71 h 119"/>
                  <a:gd name="T10" fmla="*/ 51 w 105"/>
                  <a:gd name="T11" fmla="*/ 70 h 119"/>
                  <a:gd name="T12" fmla="*/ 51 w 105"/>
                  <a:gd name="T13" fmla="*/ 73 h 119"/>
                  <a:gd name="T14" fmla="*/ 54 w 105"/>
                  <a:gd name="T15" fmla="*/ 73 h 119"/>
                  <a:gd name="T16" fmla="*/ 54 w 105"/>
                  <a:gd name="T17" fmla="*/ 67 h 119"/>
                  <a:gd name="T18" fmla="*/ 72 w 105"/>
                  <a:gd name="T19" fmla="*/ 49 h 119"/>
                  <a:gd name="T20" fmla="*/ 71 w 105"/>
                  <a:gd name="T21" fmla="*/ 47 h 119"/>
                  <a:gd name="T22" fmla="*/ 54 w 105"/>
                  <a:gd name="T23" fmla="*/ 64 h 119"/>
                  <a:gd name="T24" fmla="*/ 54 w 105"/>
                  <a:gd name="T25" fmla="*/ 33 h 119"/>
                  <a:gd name="T26" fmla="*/ 51 w 105"/>
                  <a:gd name="T27" fmla="*/ 31 h 119"/>
                  <a:gd name="T28" fmla="*/ 54 w 105"/>
                  <a:gd name="T29" fmla="*/ 31 h 119"/>
                  <a:gd name="T30" fmla="*/ 54 w 105"/>
                  <a:gd name="T31" fmla="*/ 21 h 119"/>
                  <a:gd name="T32" fmla="*/ 84 w 105"/>
                  <a:gd name="T33" fmla="*/ 34 h 119"/>
                  <a:gd name="T34" fmla="*/ 77 w 105"/>
                  <a:gd name="T35" fmla="*/ 40 h 119"/>
                  <a:gd name="T36" fmla="*/ 79 w 105"/>
                  <a:gd name="T37" fmla="*/ 42 h 119"/>
                  <a:gd name="T38" fmla="*/ 86 w 105"/>
                  <a:gd name="T39" fmla="*/ 35 h 119"/>
                  <a:gd name="T40" fmla="*/ 98 w 105"/>
                  <a:gd name="T41" fmla="*/ 65 h 119"/>
                  <a:gd name="T42" fmla="*/ 89 w 105"/>
                  <a:gd name="T43" fmla="*/ 65 h 119"/>
                  <a:gd name="T44" fmla="*/ 89 w 105"/>
                  <a:gd name="T45" fmla="*/ 68 h 119"/>
                  <a:gd name="T46" fmla="*/ 98 w 105"/>
                  <a:gd name="T47" fmla="*/ 68 h 119"/>
                  <a:gd name="T48" fmla="*/ 86 w 105"/>
                  <a:gd name="T49" fmla="*/ 98 h 119"/>
                  <a:gd name="T50" fmla="*/ 79 w 105"/>
                  <a:gd name="T51" fmla="*/ 91 h 119"/>
                  <a:gd name="T52" fmla="*/ 77 w 105"/>
                  <a:gd name="T53" fmla="*/ 93 h 119"/>
                  <a:gd name="T54" fmla="*/ 84 w 105"/>
                  <a:gd name="T55" fmla="*/ 100 h 119"/>
                  <a:gd name="T56" fmla="*/ 54 w 105"/>
                  <a:gd name="T57" fmla="*/ 112 h 119"/>
                  <a:gd name="T58" fmla="*/ 54 w 105"/>
                  <a:gd name="T59" fmla="*/ 103 h 119"/>
                  <a:gd name="T60" fmla="*/ 51 w 105"/>
                  <a:gd name="T61" fmla="*/ 103 h 119"/>
                  <a:gd name="T62" fmla="*/ 51 w 105"/>
                  <a:gd name="T63" fmla="*/ 112 h 119"/>
                  <a:gd name="T64" fmla="*/ 21 w 105"/>
                  <a:gd name="T65" fmla="*/ 100 h 119"/>
                  <a:gd name="T66" fmla="*/ 28 w 105"/>
                  <a:gd name="T67" fmla="*/ 93 h 119"/>
                  <a:gd name="T68" fmla="*/ 26 w 105"/>
                  <a:gd name="T69" fmla="*/ 91 h 119"/>
                  <a:gd name="T70" fmla="*/ 20 w 105"/>
                  <a:gd name="T71" fmla="*/ 98 h 119"/>
                  <a:gd name="T72" fmla="*/ 7 w 105"/>
                  <a:gd name="T73" fmla="*/ 68 h 119"/>
                  <a:gd name="T74" fmla="*/ 17 w 105"/>
                  <a:gd name="T75" fmla="*/ 68 h 119"/>
                  <a:gd name="T76" fmla="*/ 17 w 105"/>
                  <a:gd name="T77" fmla="*/ 65 h 119"/>
                  <a:gd name="T78" fmla="*/ 7 w 105"/>
                  <a:gd name="T79" fmla="*/ 65 h 119"/>
                  <a:gd name="T80" fmla="*/ 20 w 105"/>
                  <a:gd name="T81" fmla="*/ 35 h 119"/>
                  <a:gd name="T82" fmla="*/ 26 w 105"/>
                  <a:gd name="T83" fmla="*/ 42 h 119"/>
                  <a:gd name="T84" fmla="*/ 28 w 105"/>
                  <a:gd name="T85" fmla="*/ 40 h 119"/>
                  <a:gd name="T86" fmla="*/ 21 w 105"/>
                  <a:gd name="T87" fmla="*/ 34 h 119"/>
                  <a:gd name="T88" fmla="*/ 51 w 105"/>
                  <a:gd name="T89" fmla="*/ 21 h 119"/>
                  <a:gd name="T90" fmla="*/ 51 w 105"/>
                  <a:gd name="T91" fmla="*/ 31 h 119"/>
                  <a:gd name="T92" fmla="*/ 65 w 105"/>
                  <a:gd name="T93" fmla="*/ 0 h 119"/>
                  <a:gd name="T94" fmla="*/ 40 w 105"/>
                  <a:gd name="T95" fmla="*/ 0 h 119"/>
                  <a:gd name="T96" fmla="*/ 40 w 105"/>
                  <a:gd name="T97" fmla="*/ 10 h 119"/>
                  <a:gd name="T98" fmla="*/ 50 w 105"/>
                  <a:gd name="T99" fmla="*/ 10 h 119"/>
                  <a:gd name="T100" fmla="*/ 50 w 105"/>
                  <a:gd name="T101" fmla="*/ 14 h 119"/>
                  <a:gd name="T102" fmla="*/ 0 w 105"/>
                  <a:gd name="T103" fmla="*/ 67 h 119"/>
                  <a:gd name="T104" fmla="*/ 53 w 105"/>
                  <a:gd name="T105" fmla="*/ 119 h 119"/>
                  <a:gd name="T106" fmla="*/ 105 w 105"/>
                  <a:gd name="T107" fmla="*/ 67 h 119"/>
                  <a:gd name="T108" fmla="*/ 56 w 105"/>
                  <a:gd name="T109" fmla="*/ 14 h 119"/>
                  <a:gd name="T110" fmla="*/ 56 w 105"/>
                  <a:gd name="T111" fmla="*/ 10 h 119"/>
                  <a:gd name="T112" fmla="*/ 65 w 105"/>
                  <a:gd name="T113" fmla="*/ 10 h 119"/>
                  <a:gd name="T114" fmla="*/ 65 w 105"/>
                  <a:gd name="T11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19">
                    <a:moveTo>
                      <a:pt x="54" y="33"/>
                    </a:moveTo>
                    <a:cubicBezTo>
                      <a:pt x="51" y="33"/>
                      <a:pt x="51" y="33"/>
                      <a:pt x="51" y="33"/>
                    </a:cubicBezTo>
                    <a:cubicBezTo>
                      <a:pt x="51" y="66"/>
                      <a:pt x="51" y="66"/>
                      <a:pt x="51" y="66"/>
                    </a:cubicBezTo>
                    <a:cubicBezTo>
                      <a:pt x="49" y="69"/>
                      <a:pt x="49" y="69"/>
                      <a:pt x="49" y="69"/>
                    </a:cubicBezTo>
                    <a:cubicBezTo>
                      <a:pt x="50" y="71"/>
                      <a:pt x="50" y="71"/>
                      <a:pt x="50" y="71"/>
                    </a:cubicBezTo>
                    <a:cubicBezTo>
                      <a:pt x="51" y="70"/>
                      <a:pt x="51" y="70"/>
                      <a:pt x="51" y="70"/>
                    </a:cubicBezTo>
                    <a:cubicBezTo>
                      <a:pt x="51" y="73"/>
                      <a:pt x="51" y="73"/>
                      <a:pt x="51" y="73"/>
                    </a:cubicBezTo>
                    <a:cubicBezTo>
                      <a:pt x="54" y="73"/>
                      <a:pt x="54" y="73"/>
                      <a:pt x="54" y="73"/>
                    </a:cubicBezTo>
                    <a:cubicBezTo>
                      <a:pt x="54" y="67"/>
                      <a:pt x="54" y="67"/>
                      <a:pt x="54" y="67"/>
                    </a:cubicBezTo>
                    <a:cubicBezTo>
                      <a:pt x="72" y="49"/>
                      <a:pt x="72" y="49"/>
                      <a:pt x="72" y="49"/>
                    </a:cubicBezTo>
                    <a:cubicBezTo>
                      <a:pt x="71" y="47"/>
                      <a:pt x="71" y="47"/>
                      <a:pt x="71" y="47"/>
                    </a:cubicBezTo>
                    <a:cubicBezTo>
                      <a:pt x="54" y="64"/>
                      <a:pt x="54" y="64"/>
                      <a:pt x="54" y="64"/>
                    </a:cubicBezTo>
                    <a:cubicBezTo>
                      <a:pt x="54" y="33"/>
                      <a:pt x="54" y="33"/>
                      <a:pt x="54" y="33"/>
                    </a:cubicBezTo>
                    <a:moveTo>
                      <a:pt x="51" y="31"/>
                    </a:moveTo>
                    <a:cubicBezTo>
                      <a:pt x="54" y="31"/>
                      <a:pt x="54" y="31"/>
                      <a:pt x="54" y="31"/>
                    </a:cubicBezTo>
                    <a:cubicBezTo>
                      <a:pt x="54" y="21"/>
                      <a:pt x="54" y="21"/>
                      <a:pt x="54" y="21"/>
                    </a:cubicBezTo>
                    <a:cubicBezTo>
                      <a:pt x="66" y="21"/>
                      <a:pt x="76" y="26"/>
                      <a:pt x="84" y="34"/>
                    </a:cubicBezTo>
                    <a:cubicBezTo>
                      <a:pt x="77" y="40"/>
                      <a:pt x="77" y="40"/>
                      <a:pt x="77" y="40"/>
                    </a:cubicBezTo>
                    <a:cubicBezTo>
                      <a:pt x="79" y="42"/>
                      <a:pt x="79" y="42"/>
                      <a:pt x="79" y="42"/>
                    </a:cubicBezTo>
                    <a:cubicBezTo>
                      <a:pt x="86" y="35"/>
                      <a:pt x="86" y="35"/>
                      <a:pt x="86" y="35"/>
                    </a:cubicBezTo>
                    <a:cubicBezTo>
                      <a:pt x="93" y="43"/>
                      <a:pt x="98" y="54"/>
                      <a:pt x="98" y="65"/>
                    </a:cubicBezTo>
                    <a:cubicBezTo>
                      <a:pt x="89" y="65"/>
                      <a:pt x="89" y="65"/>
                      <a:pt x="89" y="65"/>
                    </a:cubicBezTo>
                    <a:cubicBezTo>
                      <a:pt x="89" y="68"/>
                      <a:pt x="89" y="68"/>
                      <a:pt x="89" y="68"/>
                    </a:cubicBezTo>
                    <a:cubicBezTo>
                      <a:pt x="98" y="68"/>
                      <a:pt x="98" y="68"/>
                      <a:pt x="98" y="68"/>
                    </a:cubicBezTo>
                    <a:cubicBezTo>
                      <a:pt x="98" y="79"/>
                      <a:pt x="93" y="90"/>
                      <a:pt x="86" y="98"/>
                    </a:cubicBezTo>
                    <a:cubicBezTo>
                      <a:pt x="79" y="91"/>
                      <a:pt x="79" y="91"/>
                      <a:pt x="79" y="91"/>
                    </a:cubicBezTo>
                    <a:cubicBezTo>
                      <a:pt x="77" y="93"/>
                      <a:pt x="77" y="93"/>
                      <a:pt x="77" y="93"/>
                    </a:cubicBezTo>
                    <a:cubicBezTo>
                      <a:pt x="84" y="100"/>
                      <a:pt x="84" y="100"/>
                      <a:pt x="84" y="100"/>
                    </a:cubicBezTo>
                    <a:cubicBezTo>
                      <a:pt x="76" y="107"/>
                      <a:pt x="66" y="112"/>
                      <a:pt x="54" y="112"/>
                    </a:cubicBezTo>
                    <a:cubicBezTo>
                      <a:pt x="54" y="103"/>
                      <a:pt x="54" y="103"/>
                      <a:pt x="54" y="103"/>
                    </a:cubicBezTo>
                    <a:cubicBezTo>
                      <a:pt x="51" y="103"/>
                      <a:pt x="51" y="103"/>
                      <a:pt x="51" y="103"/>
                    </a:cubicBezTo>
                    <a:cubicBezTo>
                      <a:pt x="51" y="112"/>
                      <a:pt x="51" y="112"/>
                      <a:pt x="51" y="112"/>
                    </a:cubicBezTo>
                    <a:cubicBezTo>
                      <a:pt x="40" y="112"/>
                      <a:pt x="29" y="107"/>
                      <a:pt x="21" y="100"/>
                    </a:cubicBezTo>
                    <a:cubicBezTo>
                      <a:pt x="28" y="93"/>
                      <a:pt x="28" y="93"/>
                      <a:pt x="28" y="93"/>
                    </a:cubicBezTo>
                    <a:cubicBezTo>
                      <a:pt x="26" y="91"/>
                      <a:pt x="26" y="91"/>
                      <a:pt x="26" y="91"/>
                    </a:cubicBezTo>
                    <a:cubicBezTo>
                      <a:pt x="20" y="98"/>
                      <a:pt x="20" y="98"/>
                      <a:pt x="20" y="98"/>
                    </a:cubicBezTo>
                    <a:cubicBezTo>
                      <a:pt x="12" y="90"/>
                      <a:pt x="8" y="79"/>
                      <a:pt x="7" y="68"/>
                    </a:cubicBezTo>
                    <a:cubicBezTo>
                      <a:pt x="17" y="68"/>
                      <a:pt x="17" y="68"/>
                      <a:pt x="17" y="68"/>
                    </a:cubicBezTo>
                    <a:cubicBezTo>
                      <a:pt x="17" y="65"/>
                      <a:pt x="17" y="65"/>
                      <a:pt x="17" y="65"/>
                    </a:cubicBezTo>
                    <a:cubicBezTo>
                      <a:pt x="7" y="65"/>
                      <a:pt x="7" y="65"/>
                      <a:pt x="7" y="65"/>
                    </a:cubicBezTo>
                    <a:cubicBezTo>
                      <a:pt x="8" y="54"/>
                      <a:pt x="12" y="43"/>
                      <a:pt x="20" y="35"/>
                    </a:cubicBezTo>
                    <a:cubicBezTo>
                      <a:pt x="26" y="42"/>
                      <a:pt x="26" y="42"/>
                      <a:pt x="26" y="42"/>
                    </a:cubicBezTo>
                    <a:cubicBezTo>
                      <a:pt x="28" y="40"/>
                      <a:pt x="28" y="40"/>
                      <a:pt x="28" y="40"/>
                    </a:cubicBezTo>
                    <a:cubicBezTo>
                      <a:pt x="21" y="34"/>
                      <a:pt x="21" y="34"/>
                      <a:pt x="21" y="34"/>
                    </a:cubicBezTo>
                    <a:cubicBezTo>
                      <a:pt x="29" y="26"/>
                      <a:pt x="40" y="21"/>
                      <a:pt x="51" y="21"/>
                    </a:cubicBezTo>
                    <a:cubicBezTo>
                      <a:pt x="51" y="31"/>
                      <a:pt x="51" y="31"/>
                      <a:pt x="51" y="31"/>
                    </a:cubicBezTo>
                    <a:moveTo>
                      <a:pt x="65" y="0"/>
                    </a:moveTo>
                    <a:cubicBezTo>
                      <a:pt x="40" y="0"/>
                      <a:pt x="40" y="0"/>
                      <a:pt x="40" y="0"/>
                    </a:cubicBezTo>
                    <a:cubicBezTo>
                      <a:pt x="40" y="10"/>
                      <a:pt x="40" y="10"/>
                      <a:pt x="40" y="10"/>
                    </a:cubicBezTo>
                    <a:cubicBezTo>
                      <a:pt x="50" y="10"/>
                      <a:pt x="50" y="10"/>
                      <a:pt x="50" y="10"/>
                    </a:cubicBezTo>
                    <a:cubicBezTo>
                      <a:pt x="50" y="14"/>
                      <a:pt x="50" y="14"/>
                      <a:pt x="50" y="14"/>
                    </a:cubicBezTo>
                    <a:cubicBezTo>
                      <a:pt x="22" y="16"/>
                      <a:pt x="0" y="39"/>
                      <a:pt x="0" y="67"/>
                    </a:cubicBezTo>
                    <a:cubicBezTo>
                      <a:pt x="0" y="96"/>
                      <a:pt x="24" y="119"/>
                      <a:pt x="53" y="119"/>
                    </a:cubicBezTo>
                    <a:cubicBezTo>
                      <a:pt x="82" y="119"/>
                      <a:pt x="105" y="96"/>
                      <a:pt x="105" y="67"/>
                    </a:cubicBezTo>
                    <a:cubicBezTo>
                      <a:pt x="105" y="39"/>
                      <a:pt x="83" y="16"/>
                      <a:pt x="56" y="14"/>
                    </a:cubicBezTo>
                    <a:cubicBezTo>
                      <a:pt x="56" y="10"/>
                      <a:pt x="56" y="10"/>
                      <a:pt x="56" y="10"/>
                    </a:cubicBezTo>
                    <a:cubicBezTo>
                      <a:pt x="65" y="10"/>
                      <a:pt x="65" y="10"/>
                      <a:pt x="65" y="10"/>
                    </a:cubicBezTo>
                    <a:cubicBezTo>
                      <a:pt x="65" y="0"/>
                      <a:pt x="65" y="0"/>
                      <a:pt x="65"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7" name="TextBox 86"/>
              <p:cNvSpPr txBox="1"/>
              <p:nvPr/>
            </p:nvSpPr>
            <p:spPr>
              <a:xfrm>
                <a:off x="3609161" y="2909388"/>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2</a:t>
                </a:r>
                <a:endParaRPr 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93" name="Group 92"/>
          <p:cNvGrpSpPr/>
          <p:nvPr/>
        </p:nvGrpSpPr>
        <p:grpSpPr>
          <a:xfrm>
            <a:off x="5112489" y="3866373"/>
            <a:ext cx="1562589" cy="1241111"/>
            <a:chOff x="3834171" y="2899863"/>
            <a:chExt cx="1172247" cy="931076"/>
          </a:xfrm>
        </p:grpSpPr>
        <p:sp>
          <p:nvSpPr>
            <p:cNvPr id="11" name="Freeform 13"/>
            <p:cNvSpPr/>
            <p:nvPr/>
          </p:nvSpPr>
          <p:spPr bwMode="auto">
            <a:xfrm>
              <a:off x="3834171" y="2899863"/>
              <a:ext cx="586124" cy="931076"/>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3" name="Freeform 15"/>
            <p:cNvSpPr/>
            <p:nvPr/>
          </p:nvSpPr>
          <p:spPr bwMode="auto">
            <a:xfrm>
              <a:off x="4420294" y="2899863"/>
              <a:ext cx="586124" cy="931076"/>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close/>
                </a:path>
              </a:pathLst>
            </a:custGeom>
            <a:solidFill>
              <a:schemeClr val="accent3">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5" name="Freeform 36"/>
            <p:cNvSpPr>
              <a:spLocks noEditPoints="1"/>
            </p:cNvSpPr>
            <p:nvPr/>
          </p:nvSpPr>
          <p:spPr bwMode="auto">
            <a:xfrm>
              <a:off x="4056119" y="3255495"/>
              <a:ext cx="303480" cy="302019"/>
            </a:xfrm>
            <a:custGeom>
              <a:avLst/>
              <a:gdLst>
                <a:gd name="T0" fmla="*/ 67 w 120"/>
                <a:gd name="T1" fmla="*/ 53 h 121"/>
                <a:gd name="T2" fmla="*/ 67 w 120"/>
                <a:gd name="T3" fmla="*/ 26 h 121"/>
                <a:gd name="T4" fmla="*/ 53 w 120"/>
                <a:gd name="T5" fmla="*/ 26 h 121"/>
                <a:gd name="T6" fmla="*/ 53 w 120"/>
                <a:gd name="T7" fmla="*/ 53 h 121"/>
                <a:gd name="T8" fmla="*/ 27 w 120"/>
                <a:gd name="T9" fmla="*/ 53 h 121"/>
                <a:gd name="T10" fmla="*/ 27 w 120"/>
                <a:gd name="T11" fmla="*/ 68 h 121"/>
                <a:gd name="T12" fmla="*/ 53 w 120"/>
                <a:gd name="T13" fmla="*/ 68 h 121"/>
                <a:gd name="T14" fmla="*/ 53 w 120"/>
                <a:gd name="T15" fmla="*/ 94 h 121"/>
                <a:gd name="T16" fmla="*/ 67 w 120"/>
                <a:gd name="T17" fmla="*/ 94 h 121"/>
                <a:gd name="T18" fmla="*/ 67 w 120"/>
                <a:gd name="T19" fmla="*/ 68 h 121"/>
                <a:gd name="T20" fmla="*/ 93 w 120"/>
                <a:gd name="T21" fmla="*/ 68 h 121"/>
                <a:gd name="T22" fmla="*/ 93 w 120"/>
                <a:gd name="T23" fmla="*/ 53 h 121"/>
                <a:gd name="T24" fmla="*/ 67 w 120"/>
                <a:gd name="T25" fmla="*/ 53 h 121"/>
                <a:gd name="T26" fmla="*/ 60 w 120"/>
                <a:gd name="T27" fmla="*/ 0 h 121"/>
                <a:gd name="T28" fmla="*/ 0 w 120"/>
                <a:gd name="T29" fmla="*/ 61 h 121"/>
                <a:gd name="T30" fmla="*/ 60 w 120"/>
                <a:gd name="T31" fmla="*/ 121 h 121"/>
                <a:gd name="T32" fmla="*/ 120 w 120"/>
                <a:gd name="T33" fmla="*/ 61 h 121"/>
                <a:gd name="T34" fmla="*/ 60 w 120"/>
                <a:gd name="T35" fmla="*/ 0 h 121"/>
                <a:gd name="T36" fmla="*/ 60 w 120"/>
                <a:gd name="T37" fmla="*/ 107 h 121"/>
                <a:gd name="T38" fmla="*/ 13 w 120"/>
                <a:gd name="T39" fmla="*/ 61 h 121"/>
                <a:gd name="T40" fmla="*/ 60 w 120"/>
                <a:gd name="T41" fmla="*/ 14 h 121"/>
                <a:gd name="T42" fmla="*/ 107 w 120"/>
                <a:gd name="T43" fmla="*/ 61 h 121"/>
                <a:gd name="T44" fmla="*/ 60 w 120"/>
                <a:gd name="T45"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 h="121">
                  <a:moveTo>
                    <a:pt x="67" y="53"/>
                  </a:moveTo>
                  <a:cubicBezTo>
                    <a:pt x="67" y="26"/>
                    <a:pt x="67" y="26"/>
                    <a:pt x="67" y="26"/>
                  </a:cubicBezTo>
                  <a:cubicBezTo>
                    <a:pt x="53" y="26"/>
                    <a:pt x="53" y="26"/>
                    <a:pt x="53" y="26"/>
                  </a:cubicBezTo>
                  <a:cubicBezTo>
                    <a:pt x="53" y="53"/>
                    <a:pt x="53" y="53"/>
                    <a:pt x="53" y="53"/>
                  </a:cubicBezTo>
                  <a:cubicBezTo>
                    <a:pt x="27" y="53"/>
                    <a:pt x="27" y="53"/>
                    <a:pt x="27" y="53"/>
                  </a:cubicBezTo>
                  <a:cubicBezTo>
                    <a:pt x="27" y="68"/>
                    <a:pt x="27" y="68"/>
                    <a:pt x="27" y="68"/>
                  </a:cubicBezTo>
                  <a:cubicBezTo>
                    <a:pt x="53" y="68"/>
                    <a:pt x="53" y="68"/>
                    <a:pt x="53" y="68"/>
                  </a:cubicBezTo>
                  <a:cubicBezTo>
                    <a:pt x="53" y="94"/>
                    <a:pt x="53" y="94"/>
                    <a:pt x="53" y="94"/>
                  </a:cubicBezTo>
                  <a:cubicBezTo>
                    <a:pt x="67" y="94"/>
                    <a:pt x="67" y="94"/>
                    <a:pt x="67" y="94"/>
                  </a:cubicBezTo>
                  <a:cubicBezTo>
                    <a:pt x="67" y="68"/>
                    <a:pt x="67" y="68"/>
                    <a:pt x="67" y="68"/>
                  </a:cubicBezTo>
                  <a:cubicBezTo>
                    <a:pt x="93" y="68"/>
                    <a:pt x="93" y="68"/>
                    <a:pt x="93" y="68"/>
                  </a:cubicBezTo>
                  <a:cubicBezTo>
                    <a:pt x="93" y="53"/>
                    <a:pt x="93" y="53"/>
                    <a:pt x="93" y="53"/>
                  </a:cubicBezTo>
                  <a:lnTo>
                    <a:pt x="67" y="53"/>
                  </a:lnTo>
                  <a:close/>
                  <a:moveTo>
                    <a:pt x="60" y="0"/>
                  </a:moveTo>
                  <a:cubicBezTo>
                    <a:pt x="27" y="0"/>
                    <a:pt x="0" y="27"/>
                    <a:pt x="0" y="61"/>
                  </a:cubicBezTo>
                  <a:cubicBezTo>
                    <a:pt x="0" y="94"/>
                    <a:pt x="27" y="121"/>
                    <a:pt x="60" y="121"/>
                  </a:cubicBezTo>
                  <a:cubicBezTo>
                    <a:pt x="93" y="121"/>
                    <a:pt x="120" y="94"/>
                    <a:pt x="120" y="61"/>
                  </a:cubicBezTo>
                  <a:cubicBezTo>
                    <a:pt x="120" y="27"/>
                    <a:pt x="93" y="0"/>
                    <a:pt x="60" y="0"/>
                  </a:cubicBezTo>
                  <a:close/>
                  <a:moveTo>
                    <a:pt x="60" y="107"/>
                  </a:moveTo>
                  <a:cubicBezTo>
                    <a:pt x="34" y="107"/>
                    <a:pt x="13" y="86"/>
                    <a:pt x="13" y="61"/>
                  </a:cubicBezTo>
                  <a:cubicBezTo>
                    <a:pt x="13" y="35"/>
                    <a:pt x="34" y="14"/>
                    <a:pt x="60" y="14"/>
                  </a:cubicBezTo>
                  <a:cubicBezTo>
                    <a:pt x="86" y="14"/>
                    <a:pt x="107" y="35"/>
                    <a:pt x="107" y="61"/>
                  </a:cubicBezTo>
                  <a:cubicBezTo>
                    <a:pt x="107" y="86"/>
                    <a:pt x="86" y="107"/>
                    <a:pt x="60" y="107"/>
                  </a:cubicBezTo>
                  <a:close/>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8" name="TextBox 87"/>
            <p:cNvSpPr txBox="1"/>
            <p:nvPr/>
          </p:nvSpPr>
          <p:spPr>
            <a:xfrm>
              <a:off x="4442446" y="3270970"/>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3</a:t>
              </a:r>
              <a:endParaRPr 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2" name="Group 91"/>
          <p:cNvGrpSpPr/>
          <p:nvPr/>
        </p:nvGrpSpPr>
        <p:grpSpPr>
          <a:xfrm>
            <a:off x="6014540" y="2975441"/>
            <a:ext cx="1255869" cy="1544839"/>
            <a:chOff x="4510886" y="2231490"/>
            <a:chExt cx="942147" cy="1158931"/>
          </a:xfrm>
        </p:grpSpPr>
        <p:sp>
          <p:nvSpPr>
            <p:cNvPr id="7" name="Freeform 9"/>
            <p:cNvSpPr/>
            <p:nvPr/>
          </p:nvSpPr>
          <p:spPr bwMode="auto">
            <a:xfrm>
              <a:off x="4510886" y="2812296"/>
              <a:ext cx="942147" cy="578125"/>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close/>
                </a:path>
              </a:pathLst>
            </a:custGeom>
            <a:solidFill>
              <a:schemeClr val="accent2">
                <a:alpha val="80000"/>
              </a:schemeClr>
            </a:solidFill>
            <a:ln>
              <a:noFill/>
            </a:ln>
          </p:spPr>
          <p:txBody>
            <a:bodyPr vert="horz" wrap="square" lIns="91416" tIns="45708" rIns="91416" bIns="45708" numCol="1" anchor="t" anchorCtr="0" compatLnSpc="1"/>
            <a:lstStyle/>
            <a:p>
              <a:endParaRPr lang="zh-CN" altLang="en-US" sz="3200"/>
            </a:p>
          </p:txBody>
        </p:sp>
        <p:sp>
          <p:nvSpPr>
            <p:cNvPr id="9" name="Freeform 11"/>
            <p:cNvSpPr/>
            <p:nvPr/>
          </p:nvSpPr>
          <p:spPr bwMode="auto">
            <a:xfrm>
              <a:off x="4510886" y="2231490"/>
              <a:ext cx="942147" cy="5808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close/>
                </a:path>
              </a:pathLst>
            </a:custGeom>
            <a:solidFill>
              <a:schemeClr val="accent2"/>
            </a:solidFill>
            <a:ln>
              <a:noFill/>
            </a:ln>
          </p:spPr>
          <p:txBody>
            <a:bodyPr vert="horz" wrap="square" lIns="91416" tIns="45708" rIns="91416" bIns="45708" numCol="1" anchor="t" anchorCtr="0" compatLnSpc="1"/>
            <a:lstStyle/>
            <a:p>
              <a:endParaRPr lang="zh-CN" altLang="en-US" sz="3200"/>
            </a:p>
          </p:txBody>
        </p:sp>
        <p:sp>
          <p:nvSpPr>
            <p:cNvPr id="34" name="Freeform 35"/>
            <p:cNvSpPr>
              <a:spLocks noEditPoints="1"/>
            </p:cNvSpPr>
            <p:nvPr/>
          </p:nvSpPr>
          <p:spPr bwMode="auto">
            <a:xfrm>
              <a:off x="4879591" y="2423603"/>
              <a:ext cx="343340" cy="27878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9" name="TextBox 88"/>
            <p:cNvSpPr txBox="1"/>
            <p:nvPr/>
          </p:nvSpPr>
          <p:spPr>
            <a:xfrm>
              <a:off x="4873417" y="2920359"/>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4</a:t>
              </a: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ppt_x"/>
                                          </p:val>
                                        </p:tav>
                                        <p:tav tm="100000">
                                          <p:val>
                                            <p:strVal val="#ppt_x"/>
                                          </p:val>
                                        </p:tav>
                                      </p:tavLst>
                                    </p:anim>
                                    <p:anim calcmode="lin" valueType="num">
                                      <p:cBhvr additive="base">
                                        <p:cTn id="8" dur="500" fill="hold"/>
                                        <p:tgtEl>
                                          <p:spTgt spid="9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94"/>
                                        </p:tgtEl>
                                        <p:attrNameLst>
                                          <p:attrName>style.visibility</p:attrName>
                                        </p:attrNameLst>
                                      </p:cBhvr>
                                      <p:to>
                                        <p:strVal val="visible"/>
                                      </p:to>
                                    </p:set>
                                    <p:anim calcmode="lin" valueType="num">
                                      <p:cBhvr additive="base">
                                        <p:cTn id="12" dur="500" fill="hold"/>
                                        <p:tgtEl>
                                          <p:spTgt spid="94"/>
                                        </p:tgtEl>
                                        <p:attrNameLst>
                                          <p:attrName>ppt_x</p:attrName>
                                        </p:attrNameLst>
                                      </p:cBhvr>
                                      <p:tavLst>
                                        <p:tav tm="0">
                                          <p:val>
                                            <p:strVal val="0-#ppt_w/2"/>
                                          </p:val>
                                        </p:tav>
                                        <p:tav tm="100000">
                                          <p:val>
                                            <p:strVal val="#ppt_x"/>
                                          </p:val>
                                        </p:tav>
                                      </p:tavLst>
                                    </p:anim>
                                    <p:anim calcmode="lin" valueType="num">
                                      <p:cBhvr additive="base">
                                        <p:cTn id="13" dur="500" fill="hold"/>
                                        <p:tgtEl>
                                          <p:spTgt spid="9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3"/>
                                        </p:tgtEl>
                                        <p:attrNameLst>
                                          <p:attrName>style.visibility</p:attrName>
                                        </p:attrNameLst>
                                      </p:cBhvr>
                                      <p:to>
                                        <p:strVal val="visible"/>
                                      </p:to>
                                    </p:set>
                                    <p:anim calcmode="lin" valueType="num">
                                      <p:cBhvr additive="base">
                                        <p:cTn id="17" dur="500" fill="hold"/>
                                        <p:tgtEl>
                                          <p:spTgt spid="93"/>
                                        </p:tgtEl>
                                        <p:attrNameLst>
                                          <p:attrName>ppt_x</p:attrName>
                                        </p:attrNameLst>
                                      </p:cBhvr>
                                      <p:tavLst>
                                        <p:tav tm="0">
                                          <p:val>
                                            <p:strVal val="#ppt_x"/>
                                          </p:val>
                                        </p:tav>
                                        <p:tav tm="100000">
                                          <p:val>
                                            <p:strVal val="#ppt_x"/>
                                          </p:val>
                                        </p:tav>
                                      </p:tavLst>
                                    </p:anim>
                                    <p:anim calcmode="lin" valueType="num">
                                      <p:cBhvr additive="base">
                                        <p:cTn id="18" dur="500" fill="hold"/>
                                        <p:tgtEl>
                                          <p:spTgt spid="9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92"/>
                                        </p:tgtEl>
                                        <p:attrNameLst>
                                          <p:attrName>style.visibility</p:attrName>
                                        </p:attrNameLst>
                                      </p:cBhvr>
                                      <p:to>
                                        <p:strVal val="visible"/>
                                      </p:to>
                                    </p:set>
                                    <p:anim calcmode="lin" valueType="num">
                                      <p:cBhvr additive="base">
                                        <p:cTn id="22" dur="500" fill="hold"/>
                                        <p:tgtEl>
                                          <p:spTgt spid="92"/>
                                        </p:tgtEl>
                                        <p:attrNameLst>
                                          <p:attrName>ppt_x</p:attrName>
                                        </p:attrNameLst>
                                      </p:cBhvr>
                                      <p:tavLst>
                                        <p:tav tm="0">
                                          <p:val>
                                            <p:strVal val="1+#ppt_w/2"/>
                                          </p:val>
                                        </p:tav>
                                        <p:tav tm="100000">
                                          <p:val>
                                            <p:strVal val="#ppt_x"/>
                                          </p:val>
                                        </p:tav>
                                      </p:tavLst>
                                    </p:anim>
                                    <p:anim calcmode="lin" valueType="num">
                                      <p:cBhvr additive="base">
                                        <p:cTn id="23" dur="500" fill="hold"/>
                                        <p:tgtEl>
                                          <p:spTgt spid="9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slide(fromTop)">
                                      <p:cBhvr>
                                        <p:cTn id="27" dur="500"/>
                                        <p:tgtEl>
                                          <p:spTgt spid="66"/>
                                        </p:tgtEl>
                                      </p:cBhvr>
                                    </p:animEffect>
                                  </p:childTnLst>
                                </p:cTn>
                              </p:par>
                            </p:childTnLst>
                          </p:cTn>
                        </p:par>
                        <p:par>
                          <p:cTn id="28" fill="hold">
                            <p:stCondLst>
                              <p:cond delay="2500"/>
                            </p:stCondLst>
                            <p:childTnLst>
                              <p:par>
                                <p:cTn id="29" presetID="12" presetClass="entr" presetSubtype="1"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slide(fromTop)">
                                      <p:cBhvr>
                                        <p:cTn id="31" dur="500"/>
                                        <p:tgtEl>
                                          <p:spTgt spid="78"/>
                                        </p:tgtEl>
                                      </p:cBhvr>
                                    </p:animEffect>
                                  </p:childTnLst>
                                </p:cTn>
                              </p:par>
                            </p:childTnLst>
                          </p:cTn>
                        </p:par>
                        <p:par>
                          <p:cTn id="32" fill="hold">
                            <p:stCondLst>
                              <p:cond delay="3000"/>
                            </p:stCondLst>
                            <p:childTnLst>
                              <p:par>
                                <p:cTn id="33" presetID="12" presetClass="entr" presetSubtype="1" fill="hold" nodeType="after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slide(fromTop)">
                                      <p:cBhvr>
                                        <p:cTn id="35" dur="500"/>
                                        <p:tgtEl>
                                          <p:spTgt spid="82"/>
                                        </p:tgtEl>
                                      </p:cBhvr>
                                    </p:animEffect>
                                  </p:childTnLst>
                                </p:cTn>
                              </p:par>
                            </p:childTnLst>
                          </p:cTn>
                        </p:par>
                        <p:par>
                          <p:cTn id="36" fill="hold">
                            <p:stCondLst>
                              <p:cond delay="3500"/>
                            </p:stCondLst>
                            <p:childTnLst>
                              <p:par>
                                <p:cTn id="37" presetID="12" presetClass="entr" presetSubtype="1"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slide(fromTop)">
                                      <p:cBhvr>
                                        <p:cTn id="3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41"/>
          <p:cNvSpPr txBox="1">
            <a:spLocks noChangeArrowheads="1"/>
          </p:cNvSpPr>
          <p:nvPr/>
        </p:nvSpPr>
        <p:spPr bwMode="auto">
          <a:xfrm>
            <a:off x="5773093" y="5730873"/>
            <a:ext cx="595035" cy="58477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内容</a:t>
            </a:r>
            <a:endParaRPr lang="en-US" altLang="ko-KR" sz="1600" b="1" dirty="0">
              <a:solidFill>
                <a:schemeClr val="bg1"/>
              </a:solidFill>
              <a:latin typeface="微软雅黑" panose="020B0503020204020204" pitchFamily="34" charset="-122"/>
              <a:ea typeface="微软雅黑" panose="020B0503020204020204" pitchFamily="34" charset="-122"/>
            </a:endParaRPr>
          </a:p>
        </p:txBody>
      </p:sp>
      <p:grpSp>
        <p:nvGrpSpPr>
          <p:cNvPr id="115" name="Group 114"/>
          <p:cNvGrpSpPr/>
          <p:nvPr/>
        </p:nvGrpSpPr>
        <p:grpSpPr>
          <a:xfrm>
            <a:off x="1360135" y="1794777"/>
            <a:ext cx="2282203" cy="2016983"/>
            <a:chOff x="1057275" y="1583888"/>
            <a:chExt cx="1712098" cy="1513131"/>
          </a:xfrm>
        </p:grpSpPr>
        <p:sp>
          <p:nvSpPr>
            <p:cNvPr id="50" name="圆角矩形 9"/>
            <p:cNvSpPr/>
            <p:nvPr/>
          </p:nvSpPr>
          <p:spPr>
            <a:xfrm>
              <a:off x="1057275" y="1583888"/>
              <a:ext cx="1712098" cy="1513131"/>
            </a:xfrm>
            <a:prstGeom prst="roundRect">
              <a:avLst>
                <a:gd name="adj" fmla="val 6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1"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2" name="Text Box 41"/>
            <p:cNvSpPr txBox="1">
              <a:spLocks noChangeArrowheads="1"/>
            </p:cNvSpPr>
            <p:nvPr/>
          </p:nvSpPr>
          <p:spPr bwMode="auto">
            <a:xfrm>
              <a:off x="1097436" y="1815163"/>
              <a:ext cx="1620675" cy="77098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6" name="矩形 27"/>
            <p:cNvSpPr/>
            <p:nvPr/>
          </p:nvSpPr>
          <p:spPr>
            <a:xfrm>
              <a:off x="1545053"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grpSp>
      <p:grpSp>
        <p:nvGrpSpPr>
          <p:cNvPr id="116" name="Group 115"/>
          <p:cNvGrpSpPr/>
          <p:nvPr/>
        </p:nvGrpSpPr>
        <p:grpSpPr>
          <a:xfrm>
            <a:off x="3723846" y="1804659"/>
            <a:ext cx="2282203" cy="2016982"/>
            <a:chOff x="2830520" y="1591301"/>
            <a:chExt cx="1712098" cy="1513131"/>
          </a:xfrm>
        </p:grpSpPr>
        <p:sp>
          <p:nvSpPr>
            <p:cNvPr id="52" name="圆角矩形 11"/>
            <p:cNvSpPr/>
            <p:nvPr/>
          </p:nvSpPr>
          <p:spPr>
            <a:xfrm>
              <a:off x="2830520" y="1591301"/>
              <a:ext cx="1712098" cy="1513131"/>
            </a:xfrm>
            <a:prstGeom prst="roundRect">
              <a:avLst>
                <a:gd name="adj" fmla="val 63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3"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7" name="矩形 28"/>
            <p:cNvSpPr/>
            <p:nvPr/>
          </p:nvSpPr>
          <p:spPr>
            <a:xfrm>
              <a:off x="3316512"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sp>
          <p:nvSpPr>
            <p:cNvPr id="70" name="Text Box 41"/>
            <p:cNvSpPr txBox="1">
              <a:spLocks noChangeArrowheads="1"/>
            </p:cNvSpPr>
            <p:nvPr/>
          </p:nvSpPr>
          <p:spPr bwMode="auto">
            <a:xfrm>
              <a:off x="2870511" y="1815163"/>
              <a:ext cx="1620675" cy="77098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8" name="Group 117"/>
          <p:cNvGrpSpPr/>
          <p:nvPr/>
        </p:nvGrpSpPr>
        <p:grpSpPr>
          <a:xfrm>
            <a:off x="6087555" y="1808622"/>
            <a:ext cx="2282203" cy="2016983"/>
            <a:chOff x="4603764" y="1594274"/>
            <a:chExt cx="1712098" cy="1513131"/>
          </a:xfrm>
        </p:grpSpPr>
        <p:sp>
          <p:nvSpPr>
            <p:cNvPr id="54" name="圆角矩形 13"/>
            <p:cNvSpPr/>
            <p:nvPr/>
          </p:nvSpPr>
          <p:spPr>
            <a:xfrm>
              <a:off x="4603764" y="1594274"/>
              <a:ext cx="1712098" cy="1513131"/>
            </a:xfrm>
            <a:prstGeom prst="roundRect">
              <a:avLst>
                <a:gd name="adj" fmla="val 63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5"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8" name="矩形 29"/>
            <p:cNvSpPr/>
            <p:nvPr/>
          </p:nvSpPr>
          <p:spPr>
            <a:xfrm>
              <a:off x="5057955"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sp>
          <p:nvSpPr>
            <p:cNvPr id="71" name="Text Box 41"/>
            <p:cNvSpPr txBox="1">
              <a:spLocks noChangeArrowheads="1"/>
            </p:cNvSpPr>
            <p:nvPr/>
          </p:nvSpPr>
          <p:spPr bwMode="auto">
            <a:xfrm>
              <a:off x="4632636" y="1824688"/>
              <a:ext cx="1620675" cy="77098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9" name="Group 118"/>
          <p:cNvGrpSpPr/>
          <p:nvPr/>
        </p:nvGrpSpPr>
        <p:grpSpPr>
          <a:xfrm>
            <a:off x="8438092" y="1808622"/>
            <a:ext cx="2282203" cy="2016983"/>
            <a:chOff x="6367126" y="1594274"/>
            <a:chExt cx="1712098" cy="1513131"/>
          </a:xfrm>
        </p:grpSpPr>
        <p:sp>
          <p:nvSpPr>
            <p:cNvPr id="56" name="圆角矩形 15"/>
            <p:cNvSpPr/>
            <p:nvPr/>
          </p:nvSpPr>
          <p:spPr>
            <a:xfrm>
              <a:off x="6367126" y="1594274"/>
              <a:ext cx="1712098" cy="1513131"/>
            </a:xfrm>
            <a:prstGeom prst="roundRect">
              <a:avLst>
                <a:gd name="adj" fmla="val 63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9" name="矩形 30"/>
            <p:cNvSpPr/>
            <p:nvPr/>
          </p:nvSpPr>
          <p:spPr>
            <a:xfrm>
              <a:off x="6846050"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sp>
          <p:nvSpPr>
            <p:cNvPr id="72" name="Text Box 41"/>
            <p:cNvSpPr txBox="1">
              <a:spLocks noChangeArrowheads="1"/>
            </p:cNvSpPr>
            <p:nvPr/>
          </p:nvSpPr>
          <p:spPr bwMode="auto">
            <a:xfrm>
              <a:off x="6458549" y="1834213"/>
              <a:ext cx="1620675" cy="77098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20" name="Group 119"/>
          <p:cNvGrpSpPr/>
          <p:nvPr/>
        </p:nvGrpSpPr>
        <p:grpSpPr>
          <a:xfrm>
            <a:off x="3938713" y="4465739"/>
            <a:ext cx="4164077" cy="4121777"/>
            <a:chOff x="2953610" y="3349505"/>
            <a:chExt cx="3123871" cy="3092138"/>
          </a:xfrm>
        </p:grpSpPr>
        <p:grpSp>
          <p:nvGrpSpPr>
            <p:cNvPr id="110" name="Group 109"/>
            <p:cNvGrpSpPr/>
            <p:nvPr/>
          </p:nvGrpSpPr>
          <p:grpSpPr>
            <a:xfrm>
              <a:off x="2953610" y="3349506"/>
              <a:ext cx="3123870" cy="3092137"/>
              <a:chOff x="2953610" y="3349506"/>
              <a:chExt cx="3123870" cy="3092137"/>
            </a:xfrm>
          </p:grpSpPr>
          <p:sp>
            <p:nvSpPr>
              <p:cNvPr id="49" name="空心弧 6"/>
              <p:cNvSpPr/>
              <p:nvPr/>
            </p:nvSpPr>
            <p:spPr>
              <a:xfrm rot="13253830">
                <a:off x="2953610" y="3349506"/>
                <a:ext cx="3123870" cy="3092137"/>
              </a:xfrm>
              <a:prstGeom prst="blockArc">
                <a:avLst>
                  <a:gd name="adj1" fmla="val 1914991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73" name="组合 41"/>
              <p:cNvGrpSpPr/>
              <p:nvPr/>
            </p:nvGrpSpPr>
            <p:grpSpPr>
              <a:xfrm>
                <a:off x="3241207" y="4327342"/>
                <a:ext cx="366085" cy="301752"/>
                <a:chOff x="5146675" y="766763"/>
                <a:chExt cx="1590676" cy="1338263"/>
              </a:xfrm>
              <a:solidFill>
                <a:schemeClr val="bg1"/>
              </a:solidFill>
            </p:grpSpPr>
            <p:sp>
              <p:nvSpPr>
                <p:cNvPr id="7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11" name="Group 110"/>
            <p:cNvGrpSpPr/>
            <p:nvPr/>
          </p:nvGrpSpPr>
          <p:grpSpPr>
            <a:xfrm>
              <a:off x="2953611" y="3349505"/>
              <a:ext cx="3123870" cy="3092137"/>
              <a:chOff x="2953611" y="3349505"/>
              <a:chExt cx="3123870" cy="3092137"/>
            </a:xfrm>
          </p:grpSpPr>
          <p:sp>
            <p:nvSpPr>
              <p:cNvPr id="48" name="空心弧 5"/>
              <p:cNvSpPr/>
              <p:nvPr/>
            </p:nvSpPr>
            <p:spPr>
              <a:xfrm rot="16200000">
                <a:off x="2969477" y="3333639"/>
                <a:ext cx="3092137" cy="3123870"/>
              </a:xfrm>
              <a:prstGeom prst="blockArc">
                <a:avLst>
                  <a:gd name="adj1" fmla="val 18701236"/>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86" name="组合 55"/>
              <p:cNvGrpSpPr/>
              <p:nvPr/>
            </p:nvGrpSpPr>
            <p:grpSpPr>
              <a:xfrm>
                <a:off x="3878384" y="3722355"/>
                <a:ext cx="309455" cy="281349"/>
                <a:chOff x="5278438" y="2973388"/>
                <a:chExt cx="1344613" cy="1247775"/>
              </a:xfrm>
              <a:solidFill>
                <a:schemeClr val="bg1"/>
              </a:solidFill>
            </p:grpSpPr>
            <p:sp>
              <p:nvSpPr>
                <p:cNvPr id="8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9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112" name="Group 111"/>
            <p:cNvGrpSpPr/>
            <p:nvPr/>
          </p:nvGrpSpPr>
          <p:grpSpPr>
            <a:xfrm>
              <a:off x="2953610" y="3349506"/>
              <a:ext cx="3123870" cy="3092137"/>
              <a:chOff x="2953610" y="3349506"/>
              <a:chExt cx="3123870" cy="3092137"/>
            </a:xfrm>
          </p:grpSpPr>
          <p:sp>
            <p:nvSpPr>
              <p:cNvPr id="47" name="空心弧 4"/>
              <p:cNvSpPr/>
              <p:nvPr/>
            </p:nvSpPr>
            <p:spPr>
              <a:xfrm rot="19070819">
                <a:off x="2953610" y="3349506"/>
                <a:ext cx="3123870" cy="3092137"/>
              </a:xfrm>
              <a:prstGeom prst="blockArc">
                <a:avLst>
                  <a:gd name="adj1" fmla="val 18792979"/>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91" name="组合 60"/>
              <p:cNvGrpSpPr/>
              <p:nvPr/>
            </p:nvGrpSpPr>
            <p:grpSpPr>
              <a:xfrm>
                <a:off x="4881163" y="3654428"/>
                <a:ext cx="271828" cy="348560"/>
                <a:chOff x="2951163" y="2495550"/>
                <a:chExt cx="1208088" cy="1581150"/>
              </a:xfrm>
              <a:solidFill>
                <a:schemeClr val="bg1"/>
              </a:solidFill>
            </p:grpSpPr>
            <p:sp>
              <p:nvSpPr>
                <p:cNvPr id="9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13" name="Group 112"/>
            <p:cNvGrpSpPr/>
            <p:nvPr/>
          </p:nvGrpSpPr>
          <p:grpSpPr>
            <a:xfrm>
              <a:off x="2953610" y="3349506"/>
              <a:ext cx="3123870" cy="3092137"/>
              <a:chOff x="2953610" y="3349506"/>
              <a:chExt cx="3123870" cy="3092137"/>
            </a:xfrm>
          </p:grpSpPr>
          <p:sp>
            <p:nvSpPr>
              <p:cNvPr id="46" name="空心弧 3"/>
              <p:cNvSpPr/>
              <p:nvPr/>
            </p:nvSpPr>
            <p:spPr>
              <a:xfrm>
                <a:off x="2953610" y="3349506"/>
                <a:ext cx="3123870" cy="3092137"/>
              </a:xfrm>
              <a:prstGeom prst="blockArc">
                <a:avLst>
                  <a:gd name="adj1" fmla="val 19121810"/>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01" name="组合 75"/>
              <p:cNvGrpSpPr/>
              <p:nvPr/>
            </p:nvGrpSpPr>
            <p:grpSpPr>
              <a:xfrm>
                <a:off x="5448768" y="4312063"/>
                <a:ext cx="337639" cy="371790"/>
                <a:chOff x="279401" y="2698750"/>
                <a:chExt cx="1473200" cy="1655763"/>
              </a:xfrm>
              <a:solidFill>
                <a:schemeClr val="bg1"/>
              </a:solidFill>
            </p:grpSpPr>
            <p:sp>
              <p:nvSpPr>
                <p:cNvPr id="102"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3"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4"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5"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6"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7"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8"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9"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p:cTn id="7" dur="500" fill="hold"/>
                                        <p:tgtEl>
                                          <p:spTgt spid="120"/>
                                        </p:tgtEl>
                                        <p:attrNameLst>
                                          <p:attrName>ppt_w</p:attrName>
                                        </p:attrNameLst>
                                      </p:cBhvr>
                                      <p:tavLst>
                                        <p:tav tm="0">
                                          <p:val>
                                            <p:fltVal val="0"/>
                                          </p:val>
                                        </p:tav>
                                        <p:tav tm="100000">
                                          <p:val>
                                            <p:strVal val="#ppt_w"/>
                                          </p:val>
                                        </p:tav>
                                      </p:tavLst>
                                    </p:anim>
                                    <p:anim calcmode="lin" valueType="num">
                                      <p:cBhvr>
                                        <p:cTn id="8" dur="500" fill="hold"/>
                                        <p:tgtEl>
                                          <p:spTgt spid="120"/>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9" presetClass="entr" presetSubtype="0" fill="hold" nodeType="after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p:cTn id="17" dur="1000" fill="hold"/>
                                        <p:tgtEl>
                                          <p:spTgt spid="115"/>
                                        </p:tgtEl>
                                        <p:attrNameLst>
                                          <p:attrName>ppt_x</p:attrName>
                                        </p:attrNameLst>
                                      </p:cBhvr>
                                      <p:tavLst>
                                        <p:tav tm="0">
                                          <p:val>
                                            <p:strVal val="#ppt_x-.2"/>
                                          </p:val>
                                        </p:tav>
                                        <p:tav tm="100000">
                                          <p:val>
                                            <p:strVal val="#ppt_x"/>
                                          </p:val>
                                        </p:tav>
                                      </p:tavLst>
                                    </p:anim>
                                    <p:anim calcmode="lin" valueType="num">
                                      <p:cBhvr>
                                        <p:cTn id="18" dur="1000" fill="hold"/>
                                        <p:tgtEl>
                                          <p:spTgt spid="11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5"/>
                                        </p:tgtEl>
                                      </p:cBhvr>
                                    </p:animEffect>
                                  </p:childTnLst>
                                </p:cTn>
                              </p:par>
                            </p:childTnLst>
                          </p:cTn>
                        </p:par>
                        <p:par>
                          <p:cTn id="20" fill="hold">
                            <p:stCondLst>
                              <p:cond delay="2000"/>
                            </p:stCondLst>
                            <p:childTnLst>
                              <p:par>
                                <p:cTn id="21" presetID="29" presetClass="entr" presetSubtype="0" fill="hold" nodeType="afterEffect">
                                  <p:stCondLst>
                                    <p:cond delay="0"/>
                                  </p:stCondLst>
                                  <p:childTnLst>
                                    <p:set>
                                      <p:cBhvr>
                                        <p:cTn id="22" dur="1" fill="hold">
                                          <p:stCondLst>
                                            <p:cond delay="0"/>
                                          </p:stCondLst>
                                        </p:cTn>
                                        <p:tgtEl>
                                          <p:spTgt spid="116"/>
                                        </p:tgtEl>
                                        <p:attrNameLst>
                                          <p:attrName>style.visibility</p:attrName>
                                        </p:attrNameLst>
                                      </p:cBhvr>
                                      <p:to>
                                        <p:strVal val="visible"/>
                                      </p:to>
                                    </p:set>
                                    <p:anim calcmode="lin" valueType="num">
                                      <p:cBhvr>
                                        <p:cTn id="23" dur="1000" fill="hold"/>
                                        <p:tgtEl>
                                          <p:spTgt spid="116"/>
                                        </p:tgtEl>
                                        <p:attrNameLst>
                                          <p:attrName>ppt_x</p:attrName>
                                        </p:attrNameLst>
                                      </p:cBhvr>
                                      <p:tavLst>
                                        <p:tav tm="0">
                                          <p:val>
                                            <p:strVal val="#ppt_x-.2"/>
                                          </p:val>
                                        </p:tav>
                                        <p:tav tm="100000">
                                          <p:val>
                                            <p:strVal val="#ppt_x"/>
                                          </p:val>
                                        </p:tav>
                                      </p:tavLst>
                                    </p:anim>
                                    <p:anim calcmode="lin" valueType="num">
                                      <p:cBhvr>
                                        <p:cTn id="24" dur="1000" fill="hold"/>
                                        <p:tgtEl>
                                          <p:spTgt spid="116"/>
                                        </p:tgtEl>
                                        <p:attrNameLst>
                                          <p:attrName>ppt_y</p:attrName>
                                        </p:attrNameLst>
                                      </p:cBhvr>
                                      <p:tavLst>
                                        <p:tav tm="0">
                                          <p:val>
                                            <p:strVal val="#ppt_y"/>
                                          </p:val>
                                        </p:tav>
                                        <p:tav tm="100000">
                                          <p:val>
                                            <p:strVal val="#ppt_y"/>
                                          </p:val>
                                        </p:tav>
                                      </p:tavLst>
                                    </p:anim>
                                    <p:animEffect transition="in" filter="wipe(right)" prLst="gradientSize: 0.1">
                                      <p:cBhvr>
                                        <p:cTn id="25" dur="1000"/>
                                        <p:tgtEl>
                                          <p:spTgt spid="116"/>
                                        </p:tgtEl>
                                      </p:cBhvr>
                                    </p:animEffect>
                                  </p:childTnLst>
                                </p:cTn>
                              </p:par>
                            </p:childTnLst>
                          </p:cTn>
                        </p:par>
                        <p:par>
                          <p:cTn id="26" fill="hold">
                            <p:stCondLst>
                              <p:cond delay="3000"/>
                            </p:stCondLst>
                            <p:childTnLst>
                              <p:par>
                                <p:cTn id="27" presetID="29" presetClass="entr" presetSubtype="0" fill="hold" nodeType="afterEffect">
                                  <p:stCondLst>
                                    <p:cond delay="0"/>
                                  </p:stCondLst>
                                  <p:childTnLst>
                                    <p:set>
                                      <p:cBhvr>
                                        <p:cTn id="28" dur="1" fill="hold">
                                          <p:stCondLst>
                                            <p:cond delay="0"/>
                                          </p:stCondLst>
                                        </p:cTn>
                                        <p:tgtEl>
                                          <p:spTgt spid="118"/>
                                        </p:tgtEl>
                                        <p:attrNameLst>
                                          <p:attrName>style.visibility</p:attrName>
                                        </p:attrNameLst>
                                      </p:cBhvr>
                                      <p:to>
                                        <p:strVal val="visible"/>
                                      </p:to>
                                    </p:set>
                                    <p:anim calcmode="lin" valueType="num">
                                      <p:cBhvr>
                                        <p:cTn id="29" dur="1000" fill="hold"/>
                                        <p:tgtEl>
                                          <p:spTgt spid="118"/>
                                        </p:tgtEl>
                                        <p:attrNameLst>
                                          <p:attrName>ppt_x</p:attrName>
                                        </p:attrNameLst>
                                      </p:cBhvr>
                                      <p:tavLst>
                                        <p:tav tm="0">
                                          <p:val>
                                            <p:strVal val="#ppt_x-.2"/>
                                          </p:val>
                                        </p:tav>
                                        <p:tav tm="100000">
                                          <p:val>
                                            <p:strVal val="#ppt_x"/>
                                          </p:val>
                                        </p:tav>
                                      </p:tavLst>
                                    </p:anim>
                                    <p:anim calcmode="lin" valueType="num">
                                      <p:cBhvr>
                                        <p:cTn id="30" dur="1000" fill="hold"/>
                                        <p:tgtEl>
                                          <p:spTgt spid="118"/>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18"/>
                                        </p:tgtEl>
                                      </p:cBhvr>
                                    </p:animEffect>
                                  </p:childTnLst>
                                </p:cTn>
                              </p:par>
                            </p:childTnLst>
                          </p:cTn>
                        </p:par>
                        <p:par>
                          <p:cTn id="32" fill="hold">
                            <p:stCondLst>
                              <p:cond delay="4000"/>
                            </p:stCondLst>
                            <p:childTnLst>
                              <p:par>
                                <p:cTn id="33" presetID="29" presetClass="entr" presetSubtype="0" fill="hold" nodeType="afterEffect">
                                  <p:stCondLst>
                                    <p:cond delay="0"/>
                                  </p:stCondLst>
                                  <p:childTnLst>
                                    <p:set>
                                      <p:cBhvr>
                                        <p:cTn id="34" dur="1" fill="hold">
                                          <p:stCondLst>
                                            <p:cond delay="0"/>
                                          </p:stCondLst>
                                        </p:cTn>
                                        <p:tgtEl>
                                          <p:spTgt spid="119"/>
                                        </p:tgtEl>
                                        <p:attrNameLst>
                                          <p:attrName>style.visibility</p:attrName>
                                        </p:attrNameLst>
                                      </p:cBhvr>
                                      <p:to>
                                        <p:strVal val="visible"/>
                                      </p:to>
                                    </p:set>
                                    <p:anim calcmode="lin" valueType="num">
                                      <p:cBhvr>
                                        <p:cTn id="35" dur="1000" fill="hold"/>
                                        <p:tgtEl>
                                          <p:spTgt spid="119"/>
                                        </p:tgtEl>
                                        <p:attrNameLst>
                                          <p:attrName>ppt_x</p:attrName>
                                        </p:attrNameLst>
                                      </p:cBhvr>
                                      <p:tavLst>
                                        <p:tav tm="0">
                                          <p:val>
                                            <p:strVal val="#ppt_x-.2"/>
                                          </p:val>
                                        </p:tav>
                                        <p:tav tm="100000">
                                          <p:val>
                                            <p:strVal val="#ppt_x"/>
                                          </p:val>
                                        </p:tav>
                                      </p:tavLst>
                                    </p:anim>
                                    <p:anim calcmode="lin" valueType="num">
                                      <p:cBhvr>
                                        <p:cTn id="36" dur="1000" fill="hold"/>
                                        <p:tgtEl>
                                          <p:spTgt spid="11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1"/>
          <p:cNvGraphicFramePr/>
          <p:nvPr/>
        </p:nvGraphicFramePr>
        <p:xfrm>
          <a:off x="692989" y="1974323"/>
          <a:ext cx="5377619" cy="3798080"/>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a:xfrm>
            <a:off x="7004333" y="1196000"/>
            <a:ext cx="4576641" cy="1152464"/>
            <a:chOff x="138498" y="3002145"/>
            <a:chExt cx="3433375" cy="864573"/>
          </a:xfrm>
        </p:grpSpPr>
        <p:sp>
          <p:nvSpPr>
            <p:cNvPr id="1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6"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矩形 9"/>
            <p:cNvSpPr/>
            <p:nvPr/>
          </p:nvSpPr>
          <p:spPr>
            <a:xfrm>
              <a:off x="484796" y="3271159"/>
              <a:ext cx="308707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8" name="Group 17"/>
          <p:cNvGrpSpPr/>
          <p:nvPr/>
        </p:nvGrpSpPr>
        <p:grpSpPr>
          <a:xfrm>
            <a:off x="7017029" y="2375176"/>
            <a:ext cx="4716306" cy="1152464"/>
            <a:chOff x="138498" y="3002145"/>
            <a:chExt cx="3538151" cy="864573"/>
          </a:xfrm>
        </p:grpSpPr>
        <p:sp>
          <p:nvSpPr>
            <p:cNvPr id="19"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9"/>
            <p:cNvSpPr/>
            <p:nvPr/>
          </p:nvSpPr>
          <p:spPr>
            <a:xfrm>
              <a:off x="484796" y="3271159"/>
              <a:ext cx="3191853"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22" name="Group 21"/>
          <p:cNvGrpSpPr/>
          <p:nvPr/>
        </p:nvGrpSpPr>
        <p:grpSpPr>
          <a:xfrm>
            <a:off x="7029725" y="3553544"/>
            <a:ext cx="4551248" cy="1152464"/>
            <a:chOff x="138498" y="3002145"/>
            <a:chExt cx="3414325" cy="864573"/>
          </a:xfrm>
        </p:grpSpPr>
        <p:sp>
          <p:nvSpPr>
            <p:cNvPr id="23"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26" name="Group 25"/>
          <p:cNvGrpSpPr/>
          <p:nvPr/>
        </p:nvGrpSpPr>
        <p:grpSpPr>
          <a:xfrm>
            <a:off x="7029725" y="4736762"/>
            <a:ext cx="4551248" cy="1152464"/>
            <a:chOff x="138498" y="3002145"/>
            <a:chExt cx="3414325" cy="864573"/>
          </a:xfrm>
        </p:grpSpPr>
        <p:sp>
          <p:nvSpPr>
            <p:cNvPr id="27" name="椭圆 10"/>
            <p:cNvSpPr/>
            <p:nvPr/>
          </p:nvSpPr>
          <p:spPr>
            <a:xfrm>
              <a:off x="138498" y="326763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Top)">
                                      <p:cBhvr>
                                        <p:cTn id="7" dur="500"/>
                                        <p:tgtEl>
                                          <p:spTgt spid="1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lide(fromTop)">
                                      <p:cBhvr>
                                        <p:cTn id="11" dur="500"/>
                                        <p:tgtEl>
                                          <p:spTgt spid="18"/>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slide(fromTop)">
                                      <p:cBhvr>
                                        <p:cTn id="15" dur="500"/>
                                        <p:tgtEl>
                                          <p:spTgt spid="22"/>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slide(fromTop)">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6434795" y="3732924"/>
            <a:ext cx="2008229" cy="1920213"/>
          </a:xfrm>
          <a:prstGeom prst="rect">
            <a:avLst/>
          </a:prstGeom>
          <a:solidFill>
            <a:schemeClr val="bg1">
              <a:alpha val="5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36" name="矩形 35"/>
          <p:cNvSpPr/>
          <p:nvPr/>
        </p:nvSpPr>
        <p:spPr>
          <a:xfrm>
            <a:off x="6434795" y="3732923"/>
            <a:ext cx="2008229" cy="576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7" name="矩形 36"/>
          <p:cNvSpPr/>
          <p:nvPr/>
        </p:nvSpPr>
        <p:spPr>
          <a:xfrm>
            <a:off x="1009201" y="3732925"/>
            <a:ext cx="2008229" cy="1920213"/>
          </a:xfrm>
          <a:prstGeom prst="rect">
            <a:avLst/>
          </a:prstGeom>
          <a:solidFill>
            <a:schemeClr val="bg1">
              <a:alpha val="5000"/>
            </a:schemeClr>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38" name="矩形 37"/>
          <p:cNvSpPr/>
          <p:nvPr/>
        </p:nvSpPr>
        <p:spPr>
          <a:xfrm>
            <a:off x="1009201" y="3732924"/>
            <a:ext cx="2008229" cy="5768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9" name="矩形 38"/>
          <p:cNvSpPr/>
          <p:nvPr/>
        </p:nvSpPr>
        <p:spPr>
          <a:xfrm>
            <a:off x="9156970" y="2292676"/>
            <a:ext cx="2008229" cy="1920213"/>
          </a:xfrm>
          <a:prstGeom prst="rect">
            <a:avLst/>
          </a:prstGeom>
          <a:solidFill>
            <a:schemeClr val="bg1">
              <a:alpha val="5000"/>
            </a:schemeClr>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40" name="矩形 39"/>
          <p:cNvSpPr/>
          <p:nvPr/>
        </p:nvSpPr>
        <p:spPr>
          <a:xfrm>
            <a:off x="9156970" y="2292675"/>
            <a:ext cx="2008229" cy="5768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6" name="矩形 45"/>
          <p:cNvSpPr/>
          <p:nvPr/>
        </p:nvSpPr>
        <p:spPr>
          <a:xfrm>
            <a:off x="3731376" y="2292677"/>
            <a:ext cx="2008229" cy="1920213"/>
          </a:xfrm>
          <a:prstGeom prst="rect">
            <a:avLst/>
          </a:prstGeom>
          <a:solidFill>
            <a:schemeClr val="bg1">
              <a:alpha val="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47" name="矩形 46"/>
          <p:cNvSpPr/>
          <p:nvPr/>
        </p:nvSpPr>
        <p:spPr>
          <a:xfrm>
            <a:off x="3731376" y="2292676"/>
            <a:ext cx="2008229" cy="576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cxnSp>
        <p:nvCxnSpPr>
          <p:cNvPr id="48" name="肘形连接符 47"/>
          <p:cNvCxnSpPr>
            <a:stCxn id="37" idx="3"/>
            <a:endCxn id="46" idx="1"/>
          </p:cNvCxnSpPr>
          <p:nvPr/>
        </p:nvCxnSpPr>
        <p:spPr>
          <a:xfrm flipV="1">
            <a:off x="3017430" y="3252783"/>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46" idx="3"/>
            <a:endCxn id="35" idx="1"/>
          </p:cNvCxnSpPr>
          <p:nvPr/>
        </p:nvCxnSpPr>
        <p:spPr>
          <a:xfrm>
            <a:off x="5739605" y="3252784"/>
            <a:ext cx="695189" cy="1440247"/>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肘形连接符 49"/>
          <p:cNvCxnSpPr>
            <a:stCxn id="35" idx="3"/>
            <a:endCxn id="39" idx="1"/>
          </p:cNvCxnSpPr>
          <p:nvPr/>
        </p:nvCxnSpPr>
        <p:spPr>
          <a:xfrm flipV="1">
            <a:off x="8443023" y="3252781"/>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427753" y="3765389"/>
            <a:ext cx="553974" cy="400097"/>
          </a:xfrm>
          <a:prstGeom prst="rect">
            <a:avLst/>
          </a:prstGeom>
          <a:noFill/>
        </p:spPr>
        <p:txBody>
          <a:bodyPr wrap="none" lIns="121908" tIns="60954" rIns="121908" bIns="60954" rtlCol="0">
            <a:spAutoFit/>
          </a:bodyPr>
          <a:lstStyle/>
          <a:p>
            <a:r>
              <a:rPr lang="en-US" altLang="zh-CN" dirty="0" smtClean="0">
                <a:solidFill>
                  <a:schemeClr val="bg1"/>
                </a:solidFill>
                <a:latin typeface="Watford DB" pitchFamily="2" charset="0"/>
                <a:cs typeface="+mn-ea"/>
              </a:rPr>
              <a:t>2015</a:t>
            </a:r>
            <a:endParaRPr lang="zh-CN" altLang="en-US" dirty="0">
              <a:solidFill>
                <a:schemeClr val="bg1"/>
              </a:solidFill>
              <a:latin typeface="Watford DB" pitchFamily="2" charset="0"/>
              <a:cs typeface="+mn-ea"/>
            </a:endParaRPr>
          </a:p>
        </p:txBody>
      </p:sp>
      <p:sp>
        <p:nvSpPr>
          <p:cNvPr id="69" name="TextBox 68"/>
          <p:cNvSpPr txBox="1"/>
          <p:nvPr/>
        </p:nvSpPr>
        <p:spPr>
          <a:xfrm>
            <a:off x="4150625" y="2330188"/>
            <a:ext cx="553974" cy="400097"/>
          </a:xfrm>
          <a:prstGeom prst="rect">
            <a:avLst/>
          </a:prstGeom>
          <a:noFill/>
        </p:spPr>
        <p:txBody>
          <a:bodyPr wrap="none" lIns="121908" tIns="60954" rIns="121908" bIns="60954" rtlCol="0">
            <a:spAutoFit/>
          </a:bodyPr>
          <a:lstStyle/>
          <a:p>
            <a:r>
              <a:rPr lang="en-US" altLang="zh-CN" dirty="0" smtClean="0">
                <a:solidFill>
                  <a:schemeClr val="bg1"/>
                </a:solidFill>
                <a:latin typeface="Watford DB" pitchFamily="2" charset="0"/>
                <a:cs typeface="+mn-ea"/>
              </a:rPr>
              <a:t>2016</a:t>
            </a:r>
            <a:endParaRPr lang="zh-CN" altLang="en-US" dirty="0">
              <a:solidFill>
                <a:schemeClr val="bg1"/>
              </a:solidFill>
              <a:latin typeface="Watford DB" pitchFamily="2" charset="0"/>
              <a:cs typeface="+mn-ea"/>
            </a:endParaRPr>
          </a:p>
        </p:txBody>
      </p:sp>
      <p:sp>
        <p:nvSpPr>
          <p:cNvPr id="70" name="TextBox 69"/>
          <p:cNvSpPr txBox="1"/>
          <p:nvPr/>
        </p:nvSpPr>
        <p:spPr>
          <a:xfrm>
            <a:off x="6837113" y="3765389"/>
            <a:ext cx="553974" cy="400097"/>
          </a:xfrm>
          <a:prstGeom prst="rect">
            <a:avLst/>
          </a:prstGeom>
          <a:noFill/>
        </p:spPr>
        <p:txBody>
          <a:bodyPr wrap="none" lIns="121908" tIns="60954" rIns="121908" bIns="60954" rtlCol="0">
            <a:spAutoFit/>
          </a:bodyPr>
          <a:lstStyle/>
          <a:p>
            <a:r>
              <a:rPr lang="en-US" altLang="zh-CN" dirty="0" smtClean="0">
                <a:solidFill>
                  <a:schemeClr val="bg1"/>
                </a:solidFill>
                <a:latin typeface="Watford DB" pitchFamily="2" charset="0"/>
                <a:cs typeface="+mn-ea"/>
              </a:rPr>
              <a:t>2017</a:t>
            </a:r>
            <a:endParaRPr lang="zh-CN" altLang="en-US" dirty="0">
              <a:solidFill>
                <a:schemeClr val="bg1"/>
              </a:solidFill>
              <a:latin typeface="Watford DB" pitchFamily="2" charset="0"/>
              <a:cs typeface="+mn-ea"/>
            </a:endParaRPr>
          </a:p>
        </p:txBody>
      </p:sp>
      <p:sp>
        <p:nvSpPr>
          <p:cNvPr id="71" name="TextBox 70"/>
          <p:cNvSpPr txBox="1"/>
          <p:nvPr/>
        </p:nvSpPr>
        <p:spPr>
          <a:xfrm>
            <a:off x="9559288" y="2330188"/>
            <a:ext cx="553974" cy="400097"/>
          </a:xfrm>
          <a:prstGeom prst="rect">
            <a:avLst/>
          </a:prstGeom>
          <a:noFill/>
        </p:spPr>
        <p:txBody>
          <a:bodyPr wrap="none" lIns="121908" tIns="60954" rIns="121908" bIns="60954" rtlCol="0">
            <a:spAutoFit/>
          </a:bodyPr>
          <a:lstStyle/>
          <a:p>
            <a:r>
              <a:rPr lang="en-US" altLang="zh-CN" dirty="0" smtClean="0">
                <a:solidFill>
                  <a:schemeClr val="bg1"/>
                </a:solidFill>
                <a:latin typeface="Watford DB" pitchFamily="2" charset="0"/>
                <a:cs typeface="+mn-ea"/>
              </a:rPr>
              <a:t>2018</a:t>
            </a:r>
            <a:endParaRPr lang="zh-CN" altLang="en-US" dirty="0">
              <a:solidFill>
                <a:schemeClr val="bg1"/>
              </a:solidFill>
              <a:latin typeface="Watford DB" pitchFamily="2" charset="0"/>
              <a:cs typeface="+mn-ea"/>
            </a:endParaRPr>
          </a:p>
        </p:txBody>
      </p:sp>
      <p:sp>
        <p:nvSpPr>
          <p:cNvPr id="72" name="TextBox 71"/>
          <p:cNvSpPr txBox="1"/>
          <p:nvPr/>
        </p:nvSpPr>
        <p:spPr>
          <a:xfrm>
            <a:off x="1063676" y="44184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3" name="TextBox 72"/>
          <p:cNvSpPr txBox="1"/>
          <p:nvPr/>
        </p:nvSpPr>
        <p:spPr>
          <a:xfrm>
            <a:off x="6486319" y="44311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4" name="TextBox 73"/>
          <p:cNvSpPr txBox="1"/>
          <p:nvPr/>
        </p:nvSpPr>
        <p:spPr>
          <a:xfrm>
            <a:off x="3774680" y="29873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5" name="TextBox 74"/>
          <p:cNvSpPr txBox="1"/>
          <p:nvPr/>
        </p:nvSpPr>
        <p:spPr>
          <a:xfrm>
            <a:off x="9201779" y="30000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cxnSp>
        <p:nvCxnSpPr>
          <p:cNvPr id="76" name="直接连接符 75"/>
          <p:cNvCxnSpPr/>
          <p:nvPr/>
        </p:nvCxnSpPr>
        <p:spPr>
          <a:xfrm>
            <a:off x="-37301" y="4698433"/>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1165199" y="3257435"/>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strips(upRight)">
                                      <p:cBhvr>
                                        <p:cTn id="11" dur="500"/>
                                        <p:tgtEl>
                                          <p:spTgt spid="37"/>
                                        </p:tgtEl>
                                      </p:cBhvr>
                                    </p:animEffect>
                                  </p:childTnLst>
                                </p:cTn>
                              </p:par>
                              <p:par>
                                <p:cTn id="12" presetID="18" presetClass="entr" presetSubtype="3"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strips(upRight)">
                                      <p:cBhvr>
                                        <p:cTn id="14" dur="500"/>
                                        <p:tgtEl>
                                          <p:spTgt spid="38"/>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p:tgtEl>
                                          <p:spTgt spid="72"/>
                                        </p:tgtEl>
                                        <p:attrNameLst>
                                          <p:attrName>ppt_y</p:attrName>
                                        </p:attrNameLst>
                                      </p:cBhvr>
                                      <p:tavLst>
                                        <p:tav tm="0">
                                          <p:val>
                                            <p:strVal val="#ppt_y+#ppt_h*1.125000"/>
                                          </p:val>
                                        </p:tav>
                                        <p:tav tm="100000">
                                          <p:val>
                                            <p:strVal val="#ppt_y"/>
                                          </p:val>
                                        </p:tav>
                                      </p:tavLst>
                                    </p:anim>
                                    <p:animEffect transition="in" filter="wipe(up)">
                                      <p:cBhvr>
                                        <p:cTn id="19" dur="500"/>
                                        <p:tgtEl>
                                          <p:spTgt spid="72"/>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500"/>
                                        <p:tgtEl>
                                          <p:spTgt spid="68"/>
                                        </p:tgtEl>
                                        <p:attrNameLst>
                                          <p:attrName>ppt_y</p:attrName>
                                        </p:attrNameLst>
                                      </p:cBhvr>
                                      <p:tavLst>
                                        <p:tav tm="0">
                                          <p:val>
                                            <p:strVal val="#ppt_y+#ppt_h*1.125000"/>
                                          </p:val>
                                        </p:tav>
                                        <p:tav tm="100000">
                                          <p:val>
                                            <p:strVal val="#ppt_y"/>
                                          </p:val>
                                        </p:tav>
                                      </p:tavLst>
                                    </p:anim>
                                    <p:animEffect transition="in" filter="wipe(up)">
                                      <p:cBhvr>
                                        <p:cTn id="23" dur="500"/>
                                        <p:tgtEl>
                                          <p:spTgt spid="68"/>
                                        </p:tgtEl>
                                      </p:cBhvr>
                                    </p:animEffect>
                                  </p:childTnLst>
                                </p:cTn>
                              </p:par>
                            </p:childTnLst>
                          </p:cTn>
                        </p:par>
                        <p:par>
                          <p:cTn id="24" fill="hold">
                            <p:stCondLst>
                              <p:cond delay="1500"/>
                            </p:stCondLst>
                            <p:childTnLst>
                              <p:par>
                                <p:cTn id="25" presetID="18" presetClass="entr" presetSubtype="3"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strips(upRight)">
                                      <p:cBhvr>
                                        <p:cTn id="27" dur="500"/>
                                        <p:tgtEl>
                                          <p:spTgt spid="48"/>
                                        </p:tgtEl>
                                      </p:cBhvr>
                                    </p:animEffect>
                                  </p:childTnLst>
                                </p:cTn>
                              </p:par>
                            </p:childTnLst>
                          </p:cTn>
                        </p:par>
                        <p:par>
                          <p:cTn id="28" fill="hold">
                            <p:stCondLst>
                              <p:cond delay="2000"/>
                            </p:stCondLst>
                            <p:childTnLst>
                              <p:par>
                                <p:cTn id="29" presetID="18" presetClass="entr" presetSubtype="3"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strips(upRight)">
                                      <p:cBhvr>
                                        <p:cTn id="31" dur="500"/>
                                        <p:tgtEl>
                                          <p:spTgt spid="46"/>
                                        </p:tgtEl>
                                      </p:cBhvr>
                                    </p:animEffect>
                                  </p:childTnLst>
                                </p:cTn>
                              </p:par>
                              <p:par>
                                <p:cTn id="32" presetID="18" presetClass="entr" presetSubtype="3"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strips(upRight)">
                                      <p:cBhvr>
                                        <p:cTn id="34" dur="500"/>
                                        <p:tgtEl>
                                          <p:spTgt spid="47"/>
                                        </p:tgtEl>
                                      </p:cBhvr>
                                    </p:animEffect>
                                  </p:childTnLst>
                                </p:cTn>
                              </p:par>
                            </p:childTnLst>
                          </p:cTn>
                        </p:par>
                        <p:par>
                          <p:cTn id="35" fill="hold">
                            <p:stCondLst>
                              <p:cond delay="2500"/>
                            </p:stCondLst>
                            <p:childTnLst>
                              <p:par>
                                <p:cTn id="36" presetID="12" presetClass="entr" presetSubtype="4"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additive="base">
                                        <p:cTn id="38" dur="500"/>
                                        <p:tgtEl>
                                          <p:spTgt spid="74"/>
                                        </p:tgtEl>
                                        <p:attrNameLst>
                                          <p:attrName>ppt_y</p:attrName>
                                        </p:attrNameLst>
                                      </p:cBhvr>
                                      <p:tavLst>
                                        <p:tav tm="0">
                                          <p:val>
                                            <p:strVal val="#ppt_y+#ppt_h*1.125000"/>
                                          </p:val>
                                        </p:tav>
                                        <p:tav tm="100000">
                                          <p:val>
                                            <p:strVal val="#ppt_y"/>
                                          </p:val>
                                        </p:tav>
                                      </p:tavLst>
                                    </p:anim>
                                    <p:animEffect transition="in" filter="wipe(up)">
                                      <p:cBhvr>
                                        <p:cTn id="39" dur="500"/>
                                        <p:tgtEl>
                                          <p:spTgt spid="74"/>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p:tgtEl>
                                          <p:spTgt spid="69"/>
                                        </p:tgtEl>
                                        <p:attrNameLst>
                                          <p:attrName>ppt_y</p:attrName>
                                        </p:attrNameLst>
                                      </p:cBhvr>
                                      <p:tavLst>
                                        <p:tav tm="0">
                                          <p:val>
                                            <p:strVal val="#ppt_y+#ppt_h*1.125000"/>
                                          </p:val>
                                        </p:tav>
                                        <p:tav tm="100000">
                                          <p:val>
                                            <p:strVal val="#ppt_y"/>
                                          </p:val>
                                        </p:tav>
                                      </p:tavLst>
                                    </p:anim>
                                    <p:animEffect transition="in" filter="wipe(up)">
                                      <p:cBhvr>
                                        <p:cTn id="43" dur="500"/>
                                        <p:tgtEl>
                                          <p:spTgt spid="69"/>
                                        </p:tgtEl>
                                      </p:cBhvr>
                                    </p:animEffect>
                                  </p:childTnLst>
                                </p:cTn>
                              </p:par>
                            </p:childTnLst>
                          </p:cTn>
                        </p:par>
                        <p:par>
                          <p:cTn id="44" fill="hold">
                            <p:stCondLst>
                              <p:cond delay="3000"/>
                            </p:stCondLst>
                            <p:childTnLst>
                              <p:par>
                                <p:cTn id="45" presetID="18" presetClass="entr" presetSubtype="6"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3500"/>
                            </p:stCondLst>
                            <p:childTnLst>
                              <p:par>
                                <p:cTn id="49" presetID="18" presetClass="entr" presetSubtype="3"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strips(upRight)">
                                      <p:cBhvr>
                                        <p:cTn id="51" dur="500"/>
                                        <p:tgtEl>
                                          <p:spTgt spid="35"/>
                                        </p:tgtEl>
                                      </p:cBhvr>
                                    </p:animEffect>
                                  </p:childTnLst>
                                </p:cTn>
                              </p:par>
                              <p:par>
                                <p:cTn id="52" presetID="18" presetClass="entr" presetSubtype="3"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strips(upRight)">
                                      <p:cBhvr>
                                        <p:cTn id="54" dur="500"/>
                                        <p:tgtEl>
                                          <p:spTgt spid="36"/>
                                        </p:tgtEl>
                                      </p:cBhvr>
                                    </p:animEffect>
                                  </p:childTnLst>
                                </p:cTn>
                              </p:par>
                            </p:childTnLst>
                          </p:cTn>
                        </p:par>
                        <p:par>
                          <p:cTn id="55" fill="hold">
                            <p:stCondLst>
                              <p:cond delay="4000"/>
                            </p:stCondLst>
                            <p:childTnLst>
                              <p:par>
                                <p:cTn id="56" presetID="12" presetClass="entr" presetSubtype="4"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additive="base">
                                        <p:cTn id="58" dur="500"/>
                                        <p:tgtEl>
                                          <p:spTgt spid="73"/>
                                        </p:tgtEl>
                                        <p:attrNameLst>
                                          <p:attrName>ppt_y</p:attrName>
                                        </p:attrNameLst>
                                      </p:cBhvr>
                                      <p:tavLst>
                                        <p:tav tm="0">
                                          <p:val>
                                            <p:strVal val="#ppt_y+#ppt_h*1.125000"/>
                                          </p:val>
                                        </p:tav>
                                        <p:tav tm="100000">
                                          <p:val>
                                            <p:strVal val="#ppt_y"/>
                                          </p:val>
                                        </p:tav>
                                      </p:tavLst>
                                    </p:anim>
                                    <p:animEffect transition="in" filter="wipe(up)">
                                      <p:cBhvr>
                                        <p:cTn id="59" dur="500"/>
                                        <p:tgtEl>
                                          <p:spTgt spid="73"/>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additive="base">
                                        <p:cTn id="62" dur="500"/>
                                        <p:tgtEl>
                                          <p:spTgt spid="70"/>
                                        </p:tgtEl>
                                        <p:attrNameLst>
                                          <p:attrName>ppt_y</p:attrName>
                                        </p:attrNameLst>
                                      </p:cBhvr>
                                      <p:tavLst>
                                        <p:tav tm="0">
                                          <p:val>
                                            <p:strVal val="#ppt_y+#ppt_h*1.125000"/>
                                          </p:val>
                                        </p:tav>
                                        <p:tav tm="100000">
                                          <p:val>
                                            <p:strVal val="#ppt_y"/>
                                          </p:val>
                                        </p:tav>
                                      </p:tavLst>
                                    </p:anim>
                                    <p:animEffect transition="in" filter="wipe(up)">
                                      <p:cBhvr>
                                        <p:cTn id="63" dur="500"/>
                                        <p:tgtEl>
                                          <p:spTgt spid="70"/>
                                        </p:tgtEl>
                                      </p:cBhvr>
                                    </p:animEffect>
                                  </p:childTnLst>
                                </p:cTn>
                              </p:par>
                            </p:childTnLst>
                          </p:cTn>
                        </p:par>
                        <p:par>
                          <p:cTn id="64" fill="hold">
                            <p:stCondLst>
                              <p:cond delay="4500"/>
                            </p:stCondLst>
                            <p:childTnLst>
                              <p:par>
                                <p:cTn id="65" presetID="18" presetClass="entr" presetSubtype="3"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strips(upRight)">
                                      <p:cBhvr>
                                        <p:cTn id="67" dur="500"/>
                                        <p:tgtEl>
                                          <p:spTgt spid="50"/>
                                        </p:tgtEl>
                                      </p:cBhvr>
                                    </p:animEffect>
                                  </p:childTnLst>
                                </p:cTn>
                              </p:par>
                            </p:childTnLst>
                          </p:cTn>
                        </p:par>
                        <p:par>
                          <p:cTn id="68" fill="hold">
                            <p:stCondLst>
                              <p:cond delay="5000"/>
                            </p:stCondLst>
                            <p:childTnLst>
                              <p:par>
                                <p:cTn id="69" presetID="18" presetClass="entr" presetSubtype="3"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strips(upRight)">
                                      <p:cBhvr>
                                        <p:cTn id="71" dur="500"/>
                                        <p:tgtEl>
                                          <p:spTgt spid="39"/>
                                        </p:tgtEl>
                                      </p:cBhvr>
                                    </p:animEffect>
                                  </p:childTnLst>
                                </p:cTn>
                              </p:par>
                              <p:par>
                                <p:cTn id="72" presetID="18" presetClass="entr" presetSubtype="3" fill="hold" grpId="0" nodeType="with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strips(upRight)">
                                      <p:cBhvr>
                                        <p:cTn id="74" dur="500"/>
                                        <p:tgtEl>
                                          <p:spTgt spid="40"/>
                                        </p:tgtEl>
                                      </p:cBhvr>
                                    </p:animEffect>
                                  </p:childTnLst>
                                </p:cTn>
                              </p:par>
                            </p:childTnLst>
                          </p:cTn>
                        </p:par>
                        <p:par>
                          <p:cTn id="75" fill="hold">
                            <p:stCondLst>
                              <p:cond delay="5500"/>
                            </p:stCondLst>
                            <p:childTnLst>
                              <p:par>
                                <p:cTn id="76" presetID="12" presetClass="entr" presetSubtype="4" fill="hold" grpId="0" nodeType="after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500"/>
                                        <p:tgtEl>
                                          <p:spTgt spid="75"/>
                                        </p:tgtEl>
                                        <p:attrNameLst>
                                          <p:attrName>ppt_y</p:attrName>
                                        </p:attrNameLst>
                                      </p:cBhvr>
                                      <p:tavLst>
                                        <p:tav tm="0">
                                          <p:val>
                                            <p:strVal val="#ppt_y+#ppt_h*1.125000"/>
                                          </p:val>
                                        </p:tav>
                                        <p:tav tm="100000">
                                          <p:val>
                                            <p:strVal val="#ppt_y"/>
                                          </p:val>
                                        </p:tav>
                                      </p:tavLst>
                                    </p:anim>
                                    <p:animEffect transition="in" filter="wipe(up)">
                                      <p:cBhvr>
                                        <p:cTn id="79" dur="500"/>
                                        <p:tgtEl>
                                          <p:spTgt spid="75"/>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additive="base">
                                        <p:cTn id="82" dur="500"/>
                                        <p:tgtEl>
                                          <p:spTgt spid="71"/>
                                        </p:tgtEl>
                                        <p:attrNameLst>
                                          <p:attrName>ppt_y</p:attrName>
                                        </p:attrNameLst>
                                      </p:cBhvr>
                                      <p:tavLst>
                                        <p:tav tm="0">
                                          <p:val>
                                            <p:strVal val="#ppt_y+#ppt_h*1.125000"/>
                                          </p:val>
                                        </p:tav>
                                        <p:tav tm="100000">
                                          <p:val>
                                            <p:strVal val="#ppt_y"/>
                                          </p:val>
                                        </p:tav>
                                      </p:tavLst>
                                    </p:anim>
                                    <p:animEffect transition="in" filter="wipe(up)">
                                      <p:cBhvr>
                                        <p:cTn id="83" dur="500"/>
                                        <p:tgtEl>
                                          <p:spTgt spid="71"/>
                                        </p:tgtEl>
                                      </p:cBhvr>
                                    </p:animEffect>
                                  </p:childTnLst>
                                </p:cTn>
                              </p:par>
                            </p:childTnLst>
                          </p:cTn>
                        </p:par>
                        <p:par>
                          <p:cTn id="84" fill="hold">
                            <p:stCondLst>
                              <p:cond delay="6000"/>
                            </p:stCondLst>
                            <p:childTnLst>
                              <p:par>
                                <p:cTn id="85" presetID="22" presetClass="entr" presetSubtype="8" fill="hold" nodeType="afterEffect">
                                  <p:stCondLst>
                                    <p:cond delay="0"/>
                                  </p:stCondLst>
                                  <p:childTnLst>
                                    <p:set>
                                      <p:cBhvr>
                                        <p:cTn id="86" dur="1" fill="hold">
                                          <p:stCondLst>
                                            <p:cond delay="0"/>
                                          </p:stCondLst>
                                        </p:cTn>
                                        <p:tgtEl>
                                          <p:spTgt spid="77"/>
                                        </p:tgtEl>
                                        <p:attrNameLst>
                                          <p:attrName>style.visibility</p:attrName>
                                        </p:attrNameLst>
                                      </p:cBhvr>
                                      <p:to>
                                        <p:strVal val="visible"/>
                                      </p:to>
                                    </p:set>
                                    <p:animEffect transition="in" filter="wipe(left)">
                                      <p:cBhvr>
                                        <p:cTn id="8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6" grpId="0" animBg="1"/>
      <p:bldP spid="47" grpId="0" animBg="1"/>
      <p:bldP spid="68" grpId="0"/>
      <p:bldP spid="69" grpId="0"/>
      <p:bldP spid="70" grpId="0"/>
      <p:bldP spid="71" grpId="0"/>
      <p:bldP spid="72" grpId="0"/>
      <p:bldP spid="73" grpId="0"/>
      <p:bldP spid="74" grpId="0"/>
      <p:bldP spid="7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2570021" y="-1683977"/>
            <a:ext cx="7190508" cy="10253662"/>
          </a:xfrm>
          <a:prstGeom prst="rect">
            <a:avLst/>
          </a:prstGeom>
        </p:spPr>
      </p:pic>
      <p:sp>
        <p:nvSpPr>
          <p:cNvPr id="2" name="PA_文本框 7"/>
          <p:cNvSpPr>
            <a:spLocks noChangeArrowheads="1"/>
          </p:cNvSpPr>
          <p:nvPr>
            <p:custDataLst>
              <p:tags r:id="rId1"/>
            </p:custDataLst>
          </p:nvPr>
        </p:nvSpPr>
        <p:spPr bwMode="auto">
          <a:xfrm>
            <a:off x="3801581" y="4765180"/>
            <a:ext cx="4391344" cy="21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400"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适用于工作总结</a:t>
            </a:r>
            <a:r>
              <a:rPr lang="en-US" altLang="zh-CN" sz="1400"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年终汇报</a:t>
            </a:r>
            <a:r>
              <a:rPr lang="en-US" altLang="zh-CN" sz="1400"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工作计划简介等</a:t>
            </a:r>
          </a:p>
        </p:txBody>
      </p:sp>
      <p:sp>
        <p:nvSpPr>
          <p:cNvPr id="3" name="PA_文本框 7"/>
          <p:cNvSpPr>
            <a:spLocks noChangeArrowheads="1"/>
          </p:cNvSpPr>
          <p:nvPr>
            <p:custDataLst>
              <p:tags r:id="rId2"/>
            </p:custDataLst>
          </p:nvPr>
        </p:nvSpPr>
        <p:spPr bwMode="auto">
          <a:xfrm>
            <a:off x="2285932" y="3140601"/>
            <a:ext cx="74226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800" b="1" dirty="0" smtClean="0">
                <a:solidFill>
                  <a:srgbClr val="7B884D"/>
                </a:solidFill>
                <a:latin typeface="微软雅黑" panose="020B0503020204020204" pitchFamily="34" charset="-122"/>
                <a:ea typeface="微软雅黑" panose="020B0503020204020204" pitchFamily="34" charset="-122"/>
                <a:sym typeface="微软雅黑" panose="020B0503020204020204" pitchFamily="34" charset="-122"/>
              </a:rPr>
              <a:t>感谢您的耐心观看</a:t>
            </a:r>
            <a:endParaRPr lang="zh-CN" altLang="en-US" sz="4800" b="1" dirty="0">
              <a:solidFill>
                <a:srgbClr val="7B884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PA_文本框 7"/>
          <p:cNvSpPr>
            <a:spLocks noChangeArrowheads="1"/>
          </p:cNvSpPr>
          <p:nvPr>
            <p:custDataLst>
              <p:tags r:id="rId3"/>
            </p:custDataLst>
          </p:nvPr>
        </p:nvSpPr>
        <p:spPr bwMode="auto">
          <a:xfrm>
            <a:off x="2434101" y="2869620"/>
            <a:ext cx="7126304" cy="276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800" dirty="0">
                <a:solidFill>
                  <a:srgbClr val="F07A76"/>
                </a:solidFill>
                <a:latin typeface="方正兰亭黑简体" panose="02000000000000000000" pitchFamily="2" charset="-122"/>
                <a:ea typeface="方正兰亭黑简体" panose="02000000000000000000" pitchFamily="2" charset="-122"/>
              </a:rPr>
              <a:t>THE WORK REPORT BY THE YEAR-END SUMMARY</a:t>
            </a:r>
            <a:endParaRPr lang="zh-CN" altLang="en-US" sz="1800" dirty="0">
              <a:solidFill>
                <a:srgbClr val="F07A76"/>
              </a:solidFill>
              <a:latin typeface="方正兰亭黑简体" panose="02000000000000000000" pitchFamily="2" charset="-122"/>
              <a:ea typeface="方正兰亭黑简体" panose="02000000000000000000" pitchFamily="2" charset="-122"/>
              <a:cs typeface="LilyUPC" panose="020B0604020202020204" pitchFamily="34" charset="-34"/>
              <a:sym typeface="微软雅黑" panose="020B0503020204020204" pitchFamily="34" charset="-122"/>
            </a:endParaRPr>
          </a:p>
        </p:txBody>
      </p:sp>
      <p:cxnSp>
        <p:nvCxnSpPr>
          <p:cNvPr id="5" name="PA_直接连接符 34"/>
          <p:cNvCxnSpPr/>
          <p:nvPr>
            <p:custDataLst>
              <p:tags r:id="rId4"/>
            </p:custDataLst>
          </p:nvPr>
        </p:nvCxnSpPr>
        <p:spPr>
          <a:xfrm>
            <a:off x="2580649" y="3972719"/>
            <a:ext cx="683320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PA_文本框 7"/>
          <p:cNvSpPr>
            <a:spLocks noChangeArrowheads="1"/>
          </p:cNvSpPr>
          <p:nvPr>
            <p:custDataLst>
              <p:tags r:id="rId5"/>
            </p:custDataLst>
          </p:nvPr>
        </p:nvSpPr>
        <p:spPr bwMode="auto">
          <a:xfrm>
            <a:off x="3905690" y="4015679"/>
            <a:ext cx="4183127" cy="676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b="1" dirty="0">
                <a:solidFill>
                  <a:srgbClr val="F07A76"/>
                </a:solidFill>
                <a:latin typeface="微软雅黑" panose="020B0503020204020204" pitchFamily="34" charset="-122"/>
                <a:ea typeface="微软雅黑" panose="020B0503020204020204" pitchFamily="34" charset="-122"/>
                <a:sym typeface="微软雅黑" panose="020B0503020204020204" pitchFamily="34" charset="-122"/>
              </a:rPr>
              <a:t>输入企业代用名</a:t>
            </a:r>
          </a:p>
        </p:txBody>
      </p:sp>
      <p:sp>
        <p:nvSpPr>
          <p:cNvPr id="7" name="PA_文本框 554"/>
          <p:cNvSpPr txBox="1"/>
          <p:nvPr>
            <p:custDataLst>
              <p:tags r:id="rId6"/>
            </p:custDataLst>
          </p:nvPr>
        </p:nvSpPr>
        <p:spPr>
          <a:xfrm>
            <a:off x="4265636" y="1224024"/>
            <a:ext cx="3463234" cy="1861563"/>
          </a:xfrm>
          <a:prstGeom prst="rect">
            <a:avLst/>
          </a:prstGeom>
          <a:noFill/>
        </p:spPr>
        <p:txBody>
          <a:bodyPr wrap="square" rtlCol="0">
            <a:spAutoFit/>
          </a:bodyPr>
          <a:lstStyle/>
          <a:p>
            <a:pPr algn="ctr"/>
            <a:r>
              <a:rPr lang="en-US" altLang="zh-CN" sz="11495" b="1" dirty="0" smtClean="0">
                <a:solidFill>
                  <a:srgbClr val="F07A76"/>
                </a:solidFill>
                <a:latin typeface="Impact MT Std" pitchFamily="34" charset="0"/>
                <a:ea typeface="微软雅黑" panose="020B0503020204020204" pitchFamily="34" charset="-122"/>
              </a:rPr>
              <a:t>2018</a:t>
            </a:r>
            <a:endParaRPr lang="zh-CN" altLang="en-US" sz="11495" b="1" dirty="0">
              <a:solidFill>
                <a:srgbClr val="F07A76"/>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300"/>
                                        <p:tgtEl>
                                          <p:spTgt spid="9"/>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2000"/>
                            </p:stCondLst>
                            <p:childTnLst>
                              <p:par>
                                <p:cTn id="15" presetID="38" presetClass="entr" presetSubtype="0" accel="50000" fill="hold" grpId="0" nodeType="afterEffect">
                                  <p:stCondLst>
                                    <p:cond delay="0"/>
                                  </p:stCondLst>
                                  <p:iterate type="lt">
                                    <p:tmPct val="50000"/>
                                  </p:iterate>
                                  <p:childTnLst>
                                    <p:set>
                                      <p:cBhvr>
                                        <p:cTn id="16" dur="1" fill="hold">
                                          <p:stCondLst>
                                            <p:cond delay="0"/>
                                          </p:stCondLst>
                                        </p:cTn>
                                        <p:tgtEl>
                                          <p:spTgt spid="4"/>
                                        </p:tgtEl>
                                        <p:attrNameLst>
                                          <p:attrName>style.visibility</p:attrName>
                                        </p:attrNameLst>
                                      </p:cBhvr>
                                      <p:to>
                                        <p:strVal val="visible"/>
                                      </p:to>
                                    </p:set>
                                    <p:set>
                                      <p:cBhvr>
                                        <p:cTn id="17" dur="114" fill="hold">
                                          <p:stCondLst>
                                            <p:cond delay="0"/>
                                          </p:stCondLst>
                                        </p:cTn>
                                        <p:tgtEl>
                                          <p:spTgt spid="4"/>
                                        </p:tgtEl>
                                        <p:attrNameLst>
                                          <p:attrName>style.rotation</p:attrName>
                                        </p:attrNameLst>
                                      </p:cBhvr>
                                      <p:to>
                                        <p:strVal val="-45.0"/>
                                      </p:to>
                                    </p:set>
                                    <p:anim calcmode="lin" valueType="num">
                                      <p:cBhvr>
                                        <p:cTn id="18" dur="114" fill="hold">
                                          <p:stCondLst>
                                            <p:cond delay="114"/>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9" dur="114"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0" dur="39" decel="50000" autoRev="1" fill="hold">
                                          <p:stCondLst>
                                            <p:cond delay="114"/>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1" dur="34" fill="hold">
                                          <p:stCondLst>
                                            <p:cond delay="216"/>
                                          </p:stCondLst>
                                        </p:cTn>
                                        <p:tgtEl>
                                          <p:spTgt spid="4"/>
                                        </p:tgtEl>
                                        <p:attrNameLst>
                                          <p:attrName>ppt_y</p:attrName>
                                        </p:attrNameLst>
                                      </p:cBhvr>
                                      <p:tavLst>
                                        <p:tav tm="0">
                                          <p:val>
                                            <p:strVal val="#ppt_y-(0.354*#ppt_w-0.172*#ppt_h)"/>
                                          </p:val>
                                        </p:tav>
                                        <p:tav tm="100000">
                                          <p:val>
                                            <p:strVal val="#ppt_y"/>
                                          </p:val>
                                        </p:tav>
                                      </p:tavLst>
                                    </p:anim>
                                  </p:childTnLst>
                                </p:cTn>
                              </p:par>
                              <p:par>
                                <p:cTn id="22" presetID="52" presetClass="entr" presetSubtype="0" fill="hold" grpId="0" nodeType="withEffect">
                                  <p:stCondLst>
                                    <p:cond delay="500"/>
                                  </p:stCondLst>
                                  <p:iterate type="lt">
                                    <p:tmPct val="10000"/>
                                  </p:iterate>
                                  <p:childTnLst>
                                    <p:set>
                                      <p:cBhvr>
                                        <p:cTn id="23" dur="1" fill="hold">
                                          <p:stCondLst>
                                            <p:cond delay="0"/>
                                          </p:stCondLst>
                                        </p:cTn>
                                        <p:tgtEl>
                                          <p:spTgt spid="3"/>
                                        </p:tgtEl>
                                        <p:attrNameLst>
                                          <p:attrName>style.visibility</p:attrName>
                                        </p:attrNameLst>
                                      </p:cBhvr>
                                      <p:to>
                                        <p:strVal val="visible"/>
                                      </p:to>
                                    </p:set>
                                    <p:animScale>
                                      <p:cBhvr>
                                        <p:cTn id="24"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
                                        </p:tgtEl>
                                        <p:attrNameLst>
                                          <p:attrName>ppt_x</p:attrName>
                                          <p:attrName>ppt_y</p:attrName>
                                        </p:attrNameLst>
                                      </p:cBhvr>
                                    </p:animMotion>
                                    <p:animEffect transition="in" filter="fade">
                                      <p:cBhvr>
                                        <p:cTn id="26" dur="1000"/>
                                        <p:tgtEl>
                                          <p:spTgt spid="3"/>
                                        </p:tgtEl>
                                      </p:cBhvr>
                                    </p:animEffect>
                                  </p:childTnLst>
                                </p:cTn>
                              </p:par>
                              <p:par>
                                <p:cTn id="27" presetID="22" presetClass="entr" presetSubtype="8" fill="hold" nodeType="withEffect">
                                  <p:stCondLst>
                                    <p:cond delay="100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par>
                                <p:cTn id="30" presetID="22" presetClass="entr" presetSubtype="8" fill="hold" grpId="0" nodeType="withEffect">
                                  <p:stCondLst>
                                    <p:cond delay="200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800"/>
                                        <p:tgtEl>
                                          <p:spTgt spid="2"/>
                                        </p:tgtEl>
                                      </p:cBhvr>
                                    </p:animEffect>
                                  </p:childTnLst>
                                </p:cTn>
                              </p:par>
                              <p:par>
                                <p:cTn id="33" presetID="52" presetClass="entr" presetSubtype="0" fill="hold" grpId="0" nodeType="withEffect">
                                  <p:stCondLst>
                                    <p:cond delay="1500"/>
                                  </p:stCondLst>
                                  <p:iterate type="lt">
                                    <p:tmPct val="10000"/>
                                  </p:iterate>
                                  <p:childTnLst>
                                    <p:set>
                                      <p:cBhvr>
                                        <p:cTn id="34" dur="1" fill="hold">
                                          <p:stCondLst>
                                            <p:cond delay="0"/>
                                          </p:stCondLst>
                                        </p:cTn>
                                        <p:tgtEl>
                                          <p:spTgt spid="6"/>
                                        </p:tgtEl>
                                        <p:attrNameLst>
                                          <p:attrName>style.visibility</p:attrName>
                                        </p:attrNameLst>
                                      </p:cBhvr>
                                      <p:to>
                                        <p:strVal val="visible"/>
                                      </p:to>
                                    </p:set>
                                    <p:animScale>
                                      <p:cBhvr>
                                        <p:cTn id="3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
                                        </p:tgtEl>
                                        <p:attrNameLst>
                                          <p:attrName>ppt_x</p:attrName>
                                          <p:attrName>ppt_y</p:attrName>
                                        </p:attrNameLst>
                                      </p:cBhvr>
                                    </p:animMotion>
                                    <p:animEffect transition="in" filter="fade">
                                      <p:cBhvr>
                                        <p:cTn id="3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965">
      <a:dk1>
        <a:sysClr val="windowText" lastClr="000000"/>
      </a:dk1>
      <a:lt1>
        <a:sysClr val="window" lastClr="FFFFFF"/>
      </a:lt1>
      <a:dk2>
        <a:srgbClr val="F07A76"/>
      </a:dk2>
      <a:lt2>
        <a:srgbClr val="7B884D"/>
      </a:lt2>
      <a:accent1>
        <a:srgbClr val="7B884D"/>
      </a:accent1>
      <a:accent2>
        <a:srgbClr val="F07A76"/>
      </a:accent2>
      <a:accent3>
        <a:srgbClr val="7B884D"/>
      </a:accent3>
      <a:accent4>
        <a:srgbClr val="F07A76"/>
      </a:accent4>
      <a:accent5>
        <a:srgbClr val="7B884D"/>
      </a:accent5>
      <a:accent6>
        <a:srgbClr val="F07A76"/>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269">
      <a:dk1>
        <a:sysClr val="windowText" lastClr="000000"/>
      </a:dk1>
      <a:lt1>
        <a:sysClr val="window" lastClr="FFFFFF"/>
      </a:lt1>
      <a:dk2>
        <a:srgbClr val="44546A"/>
      </a:dk2>
      <a:lt2>
        <a:srgbClr val="E7E6E6"/>
      </a:lt2>
      <a:accent1>
        <a:srgbClr val="5FC7A4"/>
      </a:accent1>
      <a:accent2>
        <a:srgbClr val="277570"/>
      </a:accent2>
      <a:accent3>
        <a:srgbClr val="5FC7A4"/>
      </a:accent3>
      <a:accent4>
        <a:srgbClr val="277570"/>
      </a:accent4>
      <a:accent5>
        <a:srgbClr val="5FC7A4"/>
      </a:accent5>
      <a:accent6>
        <a:srgbClr val="277570"/>
      </a:accent6>
      <a:hlink>
        <a:srgbClr val="5FC7A4"/>
      </a:hlink>
      <a:folHlink>
        <a:srgbClr val="27757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3795</Words>
  <Application>Microsoft Office PowerPoint</Application>
  <PresentationFormat>自定义</PresentationFormat>
  <Paragraphs>409</Paragraphs>
  <Slides>37</Slides>
  <Notes>21</Notes>
  <HiddenSlides>0</HiddenSlides>
  <MMClips>1</MMClips>
  <ScaleCrop>false</ScaleCrop>
  <HeadingPairs>
    <vt:vector size="4" baseType="variant">
      <vt:variant>
        <vt:lpstr>主题</vt:lpstr>
      </vt:variant>
      <vt:variant>
        <vt:i4>2</vt:i4>
      </vt:variant>
      <vt:variant>
        <vt:lpstr>幻灯片标题</vt:lpstr>
      </vt:variant>
      <vt:variant>
        <vt:i4>37</vt:i4>
      </vt:variant>
    </vt:vector>
  </HeadingPairs>
  <TitlesOfParts>
    <vt:vector size="39" baseType="lpstr">
      <vt:lpstr>Office 主题</vt:lpstr>
      <vt:lpstr>1_自定义设计方案</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27</cp:revision>
  <dcterms:created xsi:type="dcterms:W3CDTF">2015-05-05T08:02:00Z</dcterms:created>
  <dcterms:modified xsi:type="dcterms:W3CDTF">2018-02-23T07:15:16Z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2052-10.1.0.6390</vt:lpwstr>
  </property>
</Properties>
</file>