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1"/>
  </p:handoutMasterIdLst>
  <p:sldIdLst>
    <p:sldId id="256" r:id="rId3"/>
    <p:sldId id="257" r:id="rId5"/>
    <p:sldId id="258" r:id="rId6"/>
    <p:sldId id="259" r:id="rId7"/>
    <p:sldId id="285" r:id="rId8"/>
    <p:sldId id="264" r:id="rId9"/>
    <p:sldId id="268" r:id="rId10"/>
    <p:sldId id="269" r:id="rId11"/>
    <p:sldId id="270" r:id="rId12"/>
    <p:sldId id="271" r:id="rId13"/>
    <p:sldId id="272" r:id="rId14"/>
    <p:sldId id="260" r:id="rId15"/>
    <p:sldId id="273" r:id="rId16"/>
    <p:sldId id="274" r:id="rId17"/>
    <p:sldId id="275" r:id="rId18"/>
    <p:sldId id="265" r:id="rId19"/>
    <p:sldId id="266" r:id="rId20"/>
    <p:sldId id="267" r:id="rId21"/>
    <p:sldId id="279" r:id="rId22"/>
    <p:sldId id="261" r:id="rId23"/>
    <p:sldId id="280" r:id="rId24"/>
    <p:sldId id="281" r:id="rId25"/>
    <p:sldId id="282" r:id="rId26"/>
    <p:sldId id="283" r:id="rId27"/>
    <p:sldId id="277" r:id="rId28"/>
    <p:sldId id="284" r:id="rId29"/>
    <p:sldId id="286" r:id="rId30"/>
    <p:sldId id="262" r:id="rId31"/>
    <p:sldId id="287" r:id="rId32"/>
    <p:sldId id="288" r:id="rId33"/>
    <p:sldId id="289" r:id="rId34"/>
    <p:sldId id="290" r:id="rId35"/>
    <p:sldId id="291" r:id="rId36"/>
    <p:sldId id="292" r:id="rId37"/>
    <p:sldId id="276" r:id="rId38"/>
    <p:sldId id="278" r:id="rId39"/>
    <p:sldId id="293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A7B2"/>
    <a:srgbClr val="3975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9274" autoAdjust="0"/>
  </p:normalViewPr>
  <p:slideViewPr>
    <p:cSldViewPr snapToGrid="0">
      <p:cViewPr varScale="1">
        <p:scale>
          <a:sx n="110" d="100"/>
          <a:sy n="110" d="100"/>
        </p:scale>
        <p:origin x="-90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54"/>
    </p:cViewPr>
  </p:notesTextViewPr>
  <p:sorterViewPr>
    <p:cViewPr>
      <p:scale>
        <a:sx n="63" d="100"/>
        <a:sy n="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90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</c:v>
                </c:pt>
                <c:pt idx="1">
                  <c:v>65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添加标题 1</c:v>
                </c:pt>
                <c:pt idx="1">
                  <c:v>添加标题 2</c:v>
                </c:pt>
                <c:pt idx="2">
                  <c:v>添加标题 3</c:v>
                </c:pt>
                <c:pt idx="3">
                  <c:v>添加标题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50</c:v>
                </c:pt>
                <c:pt idx="1">
                  <c:v>65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axId val="121948800"/>
        <c:axId val="123586048"/>
      </c:barChart>
      <c:catAx>
        <c:axId val="121948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3586048"/>
        <c:crosses val="autoZero"/>
        <c:auto val="1"/>
        <c:lblAlgn val="ctr"/>
        <c:lblOffset val="100"/>
        <c:noMultiLvlLbl val="0"/>
      </c:catAx>
      <c:valAx>
        <c:axId val="12358604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prstClr val="white">
                  <a:lumMod val="85000"/>
                  <a:alpha val="48000"/>
                </a:prstClr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1948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200" b="1">
          <a:solidFill>
            <a:schemeClr val="tx1">
              <a:lumMod val="65000"/>
              <a:lumOff val="35000"/>
            </a:schemeClr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"/>
        <c:overlap val="-18"/>
        <c:axId val="127703296"/>
        <c:axId val="127721472"/>
      </c:barChart>
      <c:catAx>
        <c:axId val="127703296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7721472"/>
        <c:crosses val="autoZero"/>
        <c:auto val="0"/>
        <c:lblAlgn val="ctr"/>
        <c:lblOffset val="100"/>
        <c:noMultiLvlLbl val="0"/>
      </c:catAx>
      <c:valAx>
        <c:axId val="127721472"/>
        <c:scaling>
          <c:orientation val="minMax"/>
        </c:scaling>
        <c:delete val="1"/>
        <c:axPos val="t"/>
        <c:majorGridlines>
          <c:spPr>
            <a:ln w="6350" cap="flat" cmpd="sng" algn="ctr">
              <a:solidFill>
                <a:schemeClr val="bg1"/>
              </a:solidFill>
              <a:prstDash val="solid"/>
              <a:round/>
            </a:ln>
          </c:spPr>
        </c:majorGridlines>
        <c:numFmt formatCode="0.00%" sourceLinked="0"/>
        <c:majorTickMark val="cross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27703296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lang="zh-CN" sz="1000" b="1">
          <a:solidFill>
            <a:schemeClr val="tx1">
              <a:lumMod val="65000"/>
              <a:lumOff val="35000"/>
            </a:schemeClr>
          </a:solidFill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49949-9E16-44BB-8507-6B9507B97F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399A1-0343-49F8-8C40-5374F679EE2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 </a:t>
            </a:r>
            <a:endParaRPr lang="en-US" altLang="zh-CN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399A1-0343-49F8-8C40-5374F679EE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749508"/>
            <a:ext cx="12192000" cy="6108492"/>
          </a:xfrm>
          <a:prstGeom prst="rect">
            <a:avLst/>
          </a:prstGeom>
          <a:gradFill>
            <a:gsLst>
              <a:gs pos="0">
                <a:schemeClr val="bg1">
                  <a:alpha val="5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604" y="200233"/>
            <a:ext cx="10515600" cy="549275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397580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0411" y="1674046"/>
            <a:ext cx="6048672" cy="2088232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>
            <a:solidFill>
              <a:srgbClr val="3975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flipH="1">
            <a:off x="653372" y="2211202"/>
            <a:ext cx="5832648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中国</a:t>
            </a:r>
            <a:r>
              <a:rPr lang="zh-CN" altLang="en-US" sz="4800" b="1" dirty="0" smtClean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风商务</a:t>
            </a:r>
            <a:r>
              <a:rPr lang="en-US" altLang="zh-CN" sz="4800" b="1" dirty="0" smtClean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PPT</a:t>
            </a:r>
            <a:r>
              <a:rPr lang="zh-CN" altLang="en-US" sz="4800" b="1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模板</a:t>
            </a:r>
            <a:endParaRPr lang="en-US" altLang="zh-CN" sz="4800" b="1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3" name="矩形 2"/>
          <p:cNvSpPr/>
          <p:nvPr/>
        </p:nvSpPr>
        <p:spPr>
          <a:xfrm flipH="1">
            <a:off x="653372" y="1798898"/>
            <a:ext cx="406598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BUSENISS REPORT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725380" y="3064264"/>
            <a:ext cx="5472608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text. Your content to play here, or through your copy, paste in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25380" y="3042198"/>
            <a:ext cx="5472608" cy="0"/>
          </a:xfrm>
          <a:prstGeom prst="line">
            <a:avLst/>
          </a:prstGeom>
          <a:ln>
            <a:solidFill>
              <a:srgbClr val="397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Capo Productions - Journey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7694645" y="-2026298"/>
            <a:ext cx="609600" cy="6096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4" grpId="0" animBg="1"/>
      <p:bldP spid="2" grpId="0"/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494736" y="509875"/>
            <a:ext cx="129614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b="1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序言</a:t>
            </a:r>
            <a:endParaRPr lang="zh-CN" altLang="en-US" sz="3200" spc="4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18872" y="826944"/>
            <a:ext cx="115212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rgbClr val="397580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PREFACE</a:t>
            </a:r>
            <a:endParaRPr lang="zh-CN" altLang="en-US" sz="3200" dirty="0">
              <a:solidFill>
                <a:srgbClr val="397580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1430840" y="538174"/>
            <a:ext cx="576064" cy="794033"/>
          </a:xfrm>
          <a:prstGeom prst="line">
            <a:avLst/>
          </a:prstGeom>
          <a:ln>
            <a:solidFill>
              <a:srgbClr val="397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6"/>
          <p:cNvSpPr txBox="1"/>
          <p:nvPr/>
        </p:nvSpPr>
        <p:spPr>
          <a:xfrm>
            <a:off x="677837" y="1576007"/>
            <a:ext cx="57606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繁忙的工作中不知不觉又迎来了新的一年，过去这一年是有意义的、有价值的、有收获的。回顾这一年的工作历程，作为公司的一份子，我深深感到公司之蓬勃发展，全体同仁之拼搏的精神。在领导和同事们的悉心关怀和指导下，通过自身的不懈努力，在工作上取得了一定的成果，也找到了工作中的不足和问题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396240" algn="just"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展望新的一年，我必将继续跟随公司的脚步，循序渐进，迈步走向美好的前景，力争各项工作更上一个新台阶。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99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7"/>
          <p:cNvSpPr txBox="1"/>
          <p:nvPr/>
        </p:nvSpPr>
        <p:spPr>
          <a:xfrm>
            <a:off x="459530" y="323771"/>
            <a:ext cx="1631192" cy="95409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5400" b="1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400" b="1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1931639" y="662325"/>
            <a:ext cx="2450903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2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7"/>
          <p:cNvSpPr/>
          <p:nvPr/>
        </p:nvSpPr>
        <p:spPr bwMode="auto">
          <a:xfrm>
            <a:off x="2090722" y="1702596"/>
            <a:ext cx="4176464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" name="Rectangle 7"/>
          <p:cNvSpPr/>
          <p:nvPr/>
        </p:nvSpPr>
        <p:spPr bwMode="auto">
          <a:xfrm>
            <a:off x="846337" y="1616420"/>
            <a:ext cx="1296144" cy="93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01</a:t>
            </a:r>
            <a:endParaRPr lang="en-US" sz="360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" name="Rectangle 7"/>
          <p:cNvSpPr/>
          <p:nvPr/>
        </p:nvSpPr>
        <p:spPr bwMode="auto">
          <a:xfrm>
            <a:off x="2090722" y="2737766"/>
            <a:ext cx="4176464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" name="Rectangle 7"/>
          <p:cNvSpPr/>
          <p:nvPr/>
        </p:nvSpPr>
        <p:spPr bwMode="auto">
          <a:xfrm>
            <a:off x="846337" y="2651590"/>
            <a:ext cx="1296144" cy="93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02</a:t>
            </a:r>
            <a:endParaRPr lang="en-US" sz="360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90722" y="3766855"/>
            <a:ext cx="4176464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" name="Rectangle 7"/>
          <p:cNvSpPr/>
          <p:nvPr/>
        </p:nvSpPr>
        <p:spPr bwMode="auto">
          <a:xfrm>
            <a:off x="846337" y="3680679"/>
            <a:ext cx="1296144" cy="93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03</a:t>
            </a:r>
            <a:endParaRPr lang="en-US" sz="360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0" name="Rectangle 7"/>
          <p:cNvSpPr/>
          <p:nvPr/>
        </p:nvSpPr>
        <p:spPr bwMode="auto">
          <a:xfrm>
            <a:off x="2090722" y="4874033"/>
            <a:ext cx="4176464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Rectangle 7"/>
          <p:cNvSpPr/>
          <p:nvPr/>
        </p:nvSpPr>
        <p:spPr bwMode="auto">
          <a:xfrm>
            <a:off x="846337" y="4787857"/>
            <a:ext cx="1296144" cy="933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6000" b="1" spc="100" dirty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04</a:t>
            </a:r>
            <a:endParaRPr lang="en-US" sz="3600" spc="100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1820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</a:rPr>
              <a:t>输入标题名称</a:t>
            </a:r>
            <a:endParaRPr lang="zh-CN" altLang="en-US" sz="4800" b="1" dirty="0">
              <a:solidFill>
                <a:srgbClr val="39758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040842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2998968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249544"/>
            <a:ext cx="1441420" cy="1446550"/>
          </a:xfrm>
          <a:prstGeom prst="rect">
            <a:avLst/>
          </a:prstGeom>
          <a:solidFill>
            <a:srgbClr val="39758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Block Arc 38"/>
          <p:cNvSpPr/>
          <p:nvPr/>
        </p:nvSpPr>
        <p:spPr>
          <a:xfrm>
            <a:off x="6862646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8" name="Block Arc 37"/>
          <p:cNvSpPr/>
          <p:nvPr/>
        </p:nvSpPr>
        <p:spPr>
          <a:xfrm rot="10800000">
            <a:off x="4987405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15270" y="2150068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35440" y="5403770"/>
            <a:ext cx="10121124" cy="800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</a:t>
            </a:r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  </a:t>
            </a:r>
            <a:endParaRPr lang="en-US" altLang="zh-CN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1043634" y="5279573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Block Arc 51"/>
          <p:cNvSpPr/>
          <p:nvPr/>
        </p:nvSpPr>
        <p:spPr>
          <a:xfrm>
            <a:off x="1234977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Block Arc 53"/>
          <p:cNvSpPr/>
          <p:nvPr/>
        </p:nvSpPr>
        <p:spPr>
          <a:xfrm>
            <a:off x="4987405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Block Arc 55"/>
          <p:cNvSpPr/>
          <p:nvPr/>
        </p:nvSpPr>
        <p:spPr>
          <a:xfrm>
            <a:off x="8739735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Freeform 62"/>
          <p:cNvSpPr/>
          <p:nvPr/>
        </p:nvSpPr>
        <p:spPr>
          <a:xfrm>
            <a:off x="1703894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3583669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bg2"/>
              </a:solidFill>
              <a:latin typeface="+mn-ea"/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5463444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7343220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9222996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051316" y="4467886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2"/>
                </a:solidFill>
                <a:latin typeface="+mn-ea"/>
              </a:rPr>
              <a:t>2015</a:t>
            </a:r>
            <a:endParaRPr lang="en-US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922917" y="1729072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4"/>
                </a:solidFill>
                <a:latin typeface="+mn-ea"/>
              </a:rPr>
              <a:t>2016</a:t>
            </a:r>
            <a:endParaRPr lang="en-US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57237" y="4467886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1"/>
                </a:solidFill>
                <a:latin typeface="+mn-ea"/>
              </a:rPr>
              <a:t>2017</a:t>
            </a:r>
            <a:endParaRPr lang="en-US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708889" y="1729072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2"/>
                </a:solidFill>
                <a:latin typeface="+mn-ea"/>
              </a:rPr>
              <a:t>2018</a:t>
            </a:r>
            <a:endParaRPr lang="en-US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628873" y="4467886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3"/>
                </a:solidFill>
                <a:latin typeface="+mn-ea"/>
              </a:rPr>
              <a:t>2019</a:t>
            </a:r>
            <a:endParaRPr lang="en-US" dirty="0">
              <a:solidFill>
                <a:schemeClr val="accent3"/>
              </a:solidFill>
              <a:latin typeface="+mn-ea"/>
            </a:endParaRPr>
          </a:p>
        </p:txBody>
      </p:sp>
      <p:grpSp>
        <p:nvGrpSpPr>
          <p:cNvPr id="3" name="Group 88"/>
          <p:cNvGrpSpPr/>
          <p:nvPr/>
        </p:nvGrpSpPr>
        <p:grpSpPr>
          <a:xfrm>
            <a:off x="1334442" y="1400691"/>
            <a:ext cx="2095629" cy="645743"/>
            <a:chOff x="805797" y="661615"/>
            <a:chExt cx="1155277" cy="263203"/>
          </a:xfrm>
        </p:grpSpPr>
        <p:sp>
          <p:nvSpPr>
            <p:cNvPr id="87" name="TextBox 86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3178797" y="4401420"/>
            <a:ext cx="2095629" cy="645743"/>
            <a:chOff x="805797" y="661615"/>
            <a:chExt cx="1155277" cy="263203"/>
          </a:xfrm>
        </p:grpSpPr>
        <p:sp>
          <p:nvSpPr>
            <p:cNvPr id="94" name="TextBox 93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Group 88"/>
          <p:cNvGrpSpPr/>
          <p:nvPr/>
        </p:nvGrpSpPr>
        <p:grpSpPr>
          <a:xfrm>
            <a:off x="5109067" y="1400691"/>
            <a:ext cx="2095629" cy="645743"/>
            <a:chOff x="805797" y="661615"/>
            <a:chExt cx="1155277" cy="263203"/>
          </a:xfrm>
        </p:grpSpPr>
        <p:sp>
          <p:nvSpPr>
            <p:cNvPr id="100" name="TextBox 99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88"/>
          <p:cNvGrpSpPr/>
          <p:nvPr/>
        </p:nvGrpSpPr>
        <p:grpSpPr>
          <a:xfrm>
            <a:off x="6984308" y="4401420"/>
            <a:ext cx="2095629" cy="645743"/>
            <a:chOff x="805797" y="661615"/>
            <a:chExt cx="1155277" cy="263203"/>
          </a:xfrm>
        </p:grpSpPr>
        <p:sp>
          <p:nvSpPr>
            <p:cNvPr id="103" name="TextBox 102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Group 88"/>
          <p:cNvGrpSpPr/>
          <p:nvPr/>
        </p:nvGrpSpPr>
        <p:grpSpPr>
          <a:xfrm>
            <a:off x="8739736" y="1400691"/>
            <a:ext cx="2095629" cy="645743"/>
            <a:chOff x="805797" y="661615"/>
            <a:chExt cx="1155277" cy="263203"/>
          </a:xfrm>
        </p:grpSpPr>
        <p:sp>
          <p:nvSpPr>
            <p:cNvPr id="106" name="TextBox 105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Block Arc 35"/>
          <p:cNvSpPr/>
          <p:nvPr/>
        </p:nvSpPr>
        <p:spPr>
          <a:xfrm rot="10800000">
            <a:off x="1234977" y="2130250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75000"/>
                </a:schemeClr>
              </a:gs>
              <a:gs pos="50000">
                <a:schemeClr val="tx1">
                  <a:lumMod val="50000"/>
                  <a:lumOff val="5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Block Arc 52"/>
          <p:cNvSpPr/>
          <p:nvPr/>
        </p:nvSpPr>
        <p:spPr>
          <a:xfrm rot="10800000">
            <a:off x="3110217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Block Arc 39"/>
          <p:cNvSpPr/>
          <p:nvPr/>
        </p:nvSpPr>
        <p:spPr>
          <a:xfrm rot="10800000">
            <a:off x="8739735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Block Arc 54"/>
          <p:cNvSpPr/>
          <p:nvPr/>
        </p:nvSpPr>
        <p:spPr>
          <a:xfrm rot="10800000">
            <a:off x="6862646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2" name="Freeform 143"/>
          <p:cNvSpPr>
            <a:spLocks noEditPoints="1"/>
          </p:cNvSpPr>
          <p:nvPr/>
        </p:nvSpPr>
        <p:spPr bwMode="auto">
          <a:xfrm>
            <a:off x="2101379" y="2996831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3" name="Freeform 92"/>
          <p:cNvSpPr>
            <a:spLocks noEditPoints="1"/>
          </p:cNvSpPr>
          <p:nvPr/>
        </p:nvSpPr>
        <p:spPr bwMode="auto">
          <a:xfrm>
            <a:off x="4013340" y="306493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896481" y="3033182"/>
            <a:ext cx="427511" cy="400051"/>
            <a:chOff x="6661150" y="233363"/>
            <a:chExt cx="320675" cy="300038"/>
          </a:xfrm>
          <a:solidFill>
            <a:schemeClr val="accent1"/>
          </a:solidFill>
        </p:grpSpPr>
        <p:sp>
          <p:nvSpPr>
            <p:cNvPr id="45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6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7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8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49" name="Freeform 140"/>
          <p:cNvSpPr>
            <a:spLocks noEditPoints="1"/>
          </p:cNvSpPr>
          <p:nvPr/>
        </p:nvSpPr>
        <p:spPr bwMode="auto">
          <a:xfrm>
            <a:off x="7750259" y="3030871"/>
            <a:ext cx="474458" cy="47452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647168" y="3021116"/>
            <a:ext cx="419045" cy="408517"/>
            <a:chOff x="8175625" y="987426"/>
            <a:chExt cx="314325" cy="306388"/>
          </a:xfrm>
          <a:solidFill>
            <a:schemeClr val="accent3"/>
          </a:solidFill>
        </p:grpSpPr>
        <p:sp>
          <p:nvSpPr>
            <p:cNvPr id="51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7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8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9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0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5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3500"/>
                            </p:stCondLst>
                            <p:childTnLst>
                              <p:par>
                                <p:cTn id="9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000"/>
                            </p:stCondLst>
                            <p:childTnLst>
                              <p:par>
                                <p:cTn id="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37" grpId="0" animBg="1"/>
      <p:bldP spid="108" grpId="0"/>
      <p:bldP spid="52" grpId="0" animBg="1"/>
      <p:bldP spid="54" grpId="0" animBg="1"/>
      <p:bldP spid="56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6" grpId="0"/>
      <p:bldP spid="78" grpId="0"/>
      <p:bldP spid="79" grpId="0"/>
      <p:bldP spid="82" grpId="0"/>
      <p:bldP spid="83" grpId="0"/>
      <p:bldP spid="36" grpId="0" animBg="1"/>
      <p:bldP spid="53" grpId="0" animBg="1"/>
      <p:bldP spid="40" grpId="0" animBg="1"/>
      <p:bldP spid="55" grpId="0" animBg="1"/>
      <p:bldP spid="42" grpId="0" animBg="1"/>
      <p:bldP spid="43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988847" y="1201529"/>
            <a:ext cx="10214311" cy="1111968"/>
            <a:chOff x="769938" y="958754"/>
            <a:chExt cx="7661731" cy="833976"/>
          </a:xfrm>
        </p:grpSpPr>
        <p:sp>
          <p:nvSpPr>
            <p:cNvPr id="36" name="Flowchart: Data 35"/>
            <p:cNvSpPr/>
            <p:nvPr/>
          </p:nvSpPr>
          <p:spPr>
            <a:xfrm rot="5400000" flipH="1">
              <a:off x="2575938" y="1158558"/>
              <a:ext cx="833975" cy="434368"/>
            </a:xfrm>
            <a:prstGeom prst="flowChartInputOutpu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13946" y="960137"/>
              <a:ext cx="5217723" cy="6686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69938" y="1124038"/>
              <a:ext cx="2005803" cy="66869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000366" y="1233759"/>
              <a:ext cx="1544947" cy="4492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3848995" y="1048262"/>
              <a:ext cx="3372927" cy="49244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1"/>
                  </a:solidFill>
                  <a:latin typeface="+mn-ea"/>
                </a:rPr>
                <a:t> 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483612" y="1071489"/>
              <a:ext cx="307777" cy="4270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endParaRPr lang="en-US" sz="37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682778" y="958755"/>
              <a:ext cx="679601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+mn-ea"/>
                </a:rPr>
                <a:t>01</a:t>
              </a:r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 flipH="1">
            <a:off x="988846" y="2558495"/>
            <a:ext cx="10214312" cy="1111968"/>
            <a:chOff x="769938" y="958754"/>
            <a:chExt cx="7661731" cy="833976"/>
          </a:xfrm>
        </p:grpSpPr>
        <p:sp>
          <p:nvSpPr>
            <p:cNvPr id="86" name="Flowchart: Data 85"/>
            <p:cNvSpPr/>
            <p:nvPr/>
          </p:nvSpPr>
          <p:spPr>
            <a:xfrm rot="5400000" flipH="1">
              <a:off x="2575938" y="1158558"/>
              <a:ext cx="833975" cy="434368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213946" y="960137"/>
              <a:ext cx="5217723" cy="6686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769938" y="1124038"/>
              <a:ext cx="2005803" cy="66869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1" name="Rounded Rectangle 90"/>
            <p:cNvSpPr/>
            <p:nvPr/>
          </p:nvSpPr>
          <p:spPr>
            <a:xfrm>
              <a:off x="1000366" y="1233759"/>
              <a:ext cx="1544947" cy="4492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2" name="Text Placeholder 3"/>
            <p:cNvSpPr txBox="1"/>
            <p:nvPr/>
          </p:nvSpPr>
          <p:spPr>
            <a:xfrm>
              <a:off x="3848995" y="1048262"/>
              <a:ext cx="3372927" cy="49244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1"/>
                  </a:solidFill>
                  <a:latin typeface="+mn-ea"/>
                </a:rPr>
                <a:t> 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83612" y="1071489"/>
              <a:ext cx="307777" cy="4270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endParaRPr lang="en-US" sz="37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7655920" y="958755"/>
              <a:ext cx="679601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+mn-ea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988847" y="3915460"/>
            <a:ext cx="10214311" cy="1111968"/>
            <a:chOff x="769938" y="958754"/>
            <a:chExt cx="7661731" cy="833976"/>
          </a:xfrm>
        </p:grpSpPr>
        <p:sp>
          <p:nvSpPr>
            <p:cNvPr id="96" name="Flowchart: Data 95"/>
            <p:cNvSpPr/>
            <p:nvPr/>
          </p:nvSpPr>
          <p:spPr>
            <a:xfrm rot="5400000" flipH="1">
              <a:off x="2575938" y="1158558"/>
              <a:ext cx="833975" cy="434368"/>
            </a:xfrm>
            <a:prstGeom prst="flowChartInputOutp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3213946" y="960137"/>
              <a:ext cx="5217723" cy="6686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769938" y="1124038"/>
              <a:ext cx="2005803" cy="6686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9" name="Rounded Rectangle 98"/>
            <p:cNvSpPr/>
            <p:nvPr/>
          </p:nvSpPr>
          <p:spPr>
            <a:xfrm>
              <a:off x="1000366" y="1233759"/>
              <a:ext cx="1544947" cy="4492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0" name="Text Placeholder 3"/>
            <p:cNvSpPr txBox="1"/>
            <p:nvPr/>
          </p:nvSpPr>
          <p:spPr>
            <a:xfrm>
              <a:off x="3848995" y="1048262"/>
              <a:ext cx="3372927" cy="49244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  <a:p>
              <a:pPr algn="l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1"/>
                  </a:solidFill>
                  <a:latin typeface="+mn-ea"/>
                </a:rPr>
                <a:t> 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483612" y="1071489"/>
              <a:ext cx="307777" cy="4270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endParaRPr lang="en-US" sz="37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682778" y="958755"/>
              <a:ext cx="679601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+mn-ea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 flipH="1">
            <a:off x="988846" y="5272424"/>
            <a:ext cx="10214312" cy="1111968"/>
            <a:chOff x="769938" y="958754"/>
            <a:chExt cx="7661731" cy="833976"/>
          </a:xfrm>
        </p:grpSpPr>
        <p:sp>
          <p:nvSpPr>
            <p:cNvPr id="104" name="Flowchart: Data 103"/>
            <p:cNvSpPr/>
            <p:nvPr/>
          </p:nvSpPr>
          <p:spPr>
            <a:xfrm rot="5400000" flipH="1">
              <a:off x="2575938" y="1158558"/>
              <a:ext cx="833975" cy="434368"/>
            </a:xfrm>
            <a:prstGeom prst="flowChartInputOutpu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213946" y="960137"/>
              <a:ext cx="5217723" cy="66869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769938" y="1124038"/>
              <a:ext cx="2005803" cy="66869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1000366" y="1233759"/>
              <a:ext cx="1544947" cy="44925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8" name="Text Placeholder 3"/>
            <p:cNvSpPr txBox="1"/>
            <p:nvPr/>
          </p:nvSpPr>
          <p:spPr>
            <a:xfrm>
              <a:off x="3848995" y="1048262"/>
              <a:ext cx="3372927" cy="49244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  <a:p>
              <a:pPr algn="r" defTabSz="1218565">
                <a:spcBef>
                  <a:spcPct val="20000"/>
                </a:spcBef>
                <a:defRPr/>
              </a:pPr>
              <a:r>
                <a:rPr lang="en-US" sz="1300" dirty="0">
                  <a:solidFill>
                    <a:schemeClr val="bg1"/>
                  </a:solidFill>
                  <a:latin typeface="+mn-ea"/>
                </a:rPr>
                <a:t> </a:t>
              </a:r>
              <a:endParaRPr lang="en-US" sz="13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3483612" y="1071489"/>
              <a:ext cx="307777" cy="4270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endParaRPr lang="en-US" sz="37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7655920" y="958755"/>
              <a:ext cx="679601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latin typeface="+mn-ea"/>
                </a:rPr>
                <a:t>04</a:t>
              </a:r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/>
          <p:cNvGrpSpPr/>
          <p:nvPr/>
        </p:nvGrpSpPr>
        <p:grpSpPr>
          <a:xfrm>
            <a:off x="1027245" y="1719210"/>
            <a:ext cx="3946970" cy="1618764"/>
            <a:chOff x="769938" y="1289407"/>
            <a:chExt cx="2960613" cy="1214073"/>
          </a:xfrm>
        </p:grpSpPr>
        <p:sp>
          <p:nvSpPr>
            <p:cNvPr id="68" name="Freeform 67"/>
            <p:cNvSpPr/>
            <p:nvPr/>
          </p:nvSpPr>
          <p:spPr>
            <a:xfrm>
              <a:off x="769938" y="1289407"/>
              <a:ext cx="849852" cy="1214073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1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01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1619787" y="1289409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3" rIns="52493" bIns="52494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 dirty="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 dirty="0">
                <a:latin typeface="+mn-ea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1691650" y="1441601"/>
              <a:ext cx="1981294" cy="463299"/>
              <a:chOff x="4033795" y="2061675"/>
              <a:chExt cx="1981294" cy="463299"/>
            </a:xfrm>
          </p:grpSpPr>
          <p:sp>
            <p:nvSpPr>
              <p:cNvPr id="82" name="Text Placeholder 3"/>
              <p:cNvSpPr txBox="1"/>
              <p:nvPr/>
            </p:nvSpPr>
            <p:spPr>
              <a:xfrm>
                <a:off x="4399178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6" name="Group 115"/>
          <p:cNvGrpSpPr/>
          <p:nvPr/>
        </p:nvGrpSpPr>
        <p:grpSpPr>
          <a:xfrm>
            <a:off x="1027245" y="3070484"/>
            <a:ext cx="3946970" cy="1618763"/>
            <a:chOff x="769938" y="2302862"/>
            <a:chExt cx="2960613" cy="1214072"/>
          </a:xfrm>
        </p:grpSpPr>
        <p:sp>
          <p:nvSpPr>
            <p:cNvPr id="70" name="Freeform 69"/>
            <p:cNvSpPr/>
            <p:nvPr/>
          </p:nvSpPr>
          <p:spPr>
            <a:xfrm>
              <a:off x="769938" y="2302862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02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>
              <a:off x="1619787" y="2302862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1691650" y="2473000"/>
              <a:ext cx="1981294" cy="463299"/>
              <a:chOff x="4033795" y="2061675"/>
              <a:chExt cx="1981294" cy="463299"/>
            </a:xfrm>
          </p:grpSpPr>
          <p:sp>
            <p:nvSpPr>
              <p:cNvPr id="85" name="Text Placeholder 3"/>
              <p:cNvSpPr txBox="1"/>
              <p:nvPr/>
            </p:nvSpPr>
            <p:spPr>
              <a:xfrm>
                <a:off x="4399178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altLang="zh-CN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7" name="Group 116"/>
          <p:cNvGrpSpPr/>
          <p:nvPr/>
        </p:nvGrpSpPr>
        <p:grpSpPr>
          <a:xfrm>
            <a:off x="1027245" y="4421754"/>
            <a:ext cx="3946970" cy="1618764"/>
            <a:chOff x="769938" y="3316315"/>
            <a:chExt cx="2960613" cy="1214073"/>
          </a:xfrm>
        </p:grpSpPr>
        <p:sp>
          <p:nvSpPr>
            <p:cNvPr id="72" name="Freeform 71"/>
            <p:cNvSpPr/>
            <p:nvPr/>
          </p:nvSpPr>
          <p:spPr>
            <a:xfrm>
              <a:off x="769938" y="3316316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03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>
              <a:off x="1619787" y="3316315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1691650" y="3476294"/>
              <a:ext cx="1981294" cy="427040"/>
              <a:chOff x="4033795" y="2061675"/>
              <a:chExt cx="1981294" cy="427040"/>
            </a:xfrm>
          </p:grpSpPr>
          <p:sp>
            <p:nvSpPr>
              <p:cNvPr id="88" name="Text Placeholder 3"/>
              <p:cNvSpPr txBox="1"/>
              <p:nvPr/>
            </p:nvSpPr>
            <p:spPr>
              <a:xfrm>
                <a:off x="4399178" y="2224903"/>
                <a:ext cx="1615911" cy="15001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 。</a:t>
                </a:r>
                <a:endParaRPr lang="en-US" altLang="zh-CN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9" name="Group 118"/>
          <p:cNvGrpSpPr/>
          <p:nvPr/>
        </p:nvGrpSpPr>
        <p:grpSpPr>
          <a:xfrm>
            <a:off x="7217787" y="1719210"/>
            <a:ext cx="3946970" cy="1618764"/>
            <a:chOff x="5413449" y="1289407"/>
            <a:chExt cx="2960613" cy="1214073"/>
          </a:xfrm>
        </p:grpSpPr>
        <p:sp>
          <p:nvSpPr>
            <p:cNvPr id="45" name="Freeform 44"/>
            <p:cNvSpPr/>
            <p:nvPr/>
          </p:nvSpPr>
          <p:spPr>
            <a:xfrm flipH="1">
              <a:off x="7524210" y="1289407"/>
              <a:ext cx="849852" cy="1214073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1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04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 flipH="1">
              <a:off x="5413449" y="1289409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3" rIns="52493" bIns="52494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5473970" y="1441601"/>
              <a:ext cx="1978380" cy="463299"/>
              <a:chOff x="3998844" y="2061675"/>
              <a:chExt cx="1978380" cy="463299"/>
            </a:xfrm>
          </p:grpSpPr>
          <p:sp>
            <p:nvSpPr>
              <p:cNvPr id="95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20" name="Group 119"/>
          <p:cNvGrpSpPr/>
          <p:nvPr/>
        </p:nvGrpSpPr>
        <p:grpSpPr>
          <a:xfrm>
            <a:off x="7217787" y="3070484"/>
            <a:ext cx="3946970" cy="1618763"/>
            <a:chOff x="5413449" y="2302862"/>
            <a:chExt cx="2960613" cy="1214072"/>
          </a:xfrm>
        </p:grpSpPr>
        <p:sp>
          <p:nvSpPr>
            <p:cNvPr id="48" name="Freeform 47"/>
            <p:cNvSpPr/>
            <p:nvPr/>
          </p:nvSpPr>
          <p:spPr>
            <a:xfrm flipH="1">
              <a:off x="7524210" y="2302862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05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flipH="1">
              <a:off x="5413449" y="2302862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5473970" y="2465297"/>
              <a:ext cx="1978380" cy="463299"/>
              <a:chOff x="3998844" y="2061675"/>
              <a:chExt cx="1978380" cy="463299"/>
            </a:xfrm>
          </p:grpSpPr>
          <p:sp>
            <p:nvSpPr>
              <p:cNvPr id="98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7217787" y="4421754"/>
            <a:ext cx="3946970" cy="1618764"/>
            <a:chOff x="5413449" y="3316315"/>
            <a:chExt cx="2960613" cy="1214073"/>
          </a:xfrm>
        </p:grpSpPr>
        <p:sp>
          <p:nvSpPr>
            <p:cNvPr id="64" name="Freeform 63"/>
            <p:cNvSpPr/>
            <p:nvPr/>
          </p:nvSpPr>
          <p:spPr>
            <a:xfrm flipH="1">
              <a:off x="7524210" y="3316316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06</a:t>
              </a:r>
              <a:endParaRPr lang="en-US" sz="3100" dirty="0">
                <a:latin typeface="+mn-ea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 flipH="1">
              <a:off x="5413449" y="3316315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5473970" y="3463379"/>
              <a:ext cx="1978380" cy="463299"/>
              <a:chOff x="3998844" y="2061675"/>
              <a:chExt cx="1978380" cy="463299"/>
            </a:xfrm>
          </p:grpSpPr>
          <p:sp>
            <p:nvSpPr>
              <p:cNvPr id="105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112" name="Freeform 111"/>
          <p:cNvSpPr/>
          <p:nvPr/>
        </p:nvSpPr>
        <p:spPr>
          <a:xfrm>
            <a:off x="5547665" y="1662387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dirty="0">
              <a:latin typeface="+mn-ea"/>
            </a:endParaRPr>
          </a:p>
        </p:txBody>
      </p:sp>
      <p:sp>
        <p:nvSpPr>
          <p:cNvPr id="113" name="Freeform 112"/>
          <p:cNvSpPr/>
          <p:nvPr/>
        </p:nvSpPr>
        <p:spPr>
          <a:xfrm>
            <a:off x="5547665" y="3057962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1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300" dirty="0">
              <a:latin typeface="+mn-ea"/>
            </a:endParaRPr>
          </a:p>
        </p:txBody>
      </p:sp>
      <p:sp>
        <p:nvSpPr>
          <p:cNvPr id="114" name="Freeform 113"/>
          <p:cNvSpPr/>
          <p:nvPr/>
        </p:nvSpPr>
        <p:spPr>
          <a:xfrm>
            <a:off x="5547665" y="4453537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3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Freeform 143"/>
          <p:cNvSpPr>
            <a:spLocks noEditPoints="1"/>
          </p:cNvSpPr>
          <p:nvPr/>
        </p:nvSpPr>
        <p:spPr bwMode="auto">
          <a:xfrm>
            <a:off x="5840976" y="4786637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9" name="Freeform 92"/>
          <p:cNvSpPr>
            <a:spLocks noEditPoints="1"/>
          </p:cNvSpPr>
          <p:nvPr/>
        </p:nvSpPr>
        <p:spPr bwMode="auto">
          <a:xfrm>
            <a:off x="5868489" y="3377695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884298" y="2009368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1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3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AutoShape 5"/>
          <p:cNvSpPr/>
          <p:nvPr/>
        </p:nvSpPr>
        <p:spPr bwMode="auto">
          <a:xfrm>
            <a:off x="1355551" y="1905566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V="1">
            <a:off x="888885" y="5859235"/>
            <a:ext cx="5938064" cy="0"/>
          </a:xfrm>
          <a:prstGeom prst="line">
            <a:avLst/>
          </a:prstGeom>
          <a:noFill/>
          <a:ln w="38100" cap="flat" cmpd="sng">
            <a:solidFill>
              <a:srgbClr val="929292"/>
            </a:solidFill>
            <a:prstDash val="dash"/>
            <a:round/>
            <a:headEnd type="diamond" w="med" len="med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27965">
              <a:defRPr/>
            </a:pPr>
            <a:endParaRPr lang="es-ES" sz="70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MS PGothic" panose="020B0600070205080204" charset="-128"/>
              <a:cs typeface="Helvetica" charset="0"/>
              <a:sym typeface="Helvetica" charset="0"/>
            </a:endParaRPr>
          </a:p>
        </p:txBody>
      </p:sp>
      <p:sp>
        <p:nvSpPr>
          <p:cNvPr id="37895" name="AutoShape 7"/>
          <p:cNvSpPr/>
          <p:nvPr/>
        </p:nvSpPr>
        <p:spPr bwMode="auto">
          <a:xfrm>
            <a:off x="2138085" y="2893787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80%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6" name="AutoShape 8"/>
          <p:cNvSpPr/>
          <p:nvPr/>
        </p:nvSpPr>
        <p:spPr bwMode="auto">
          <a:xfrm>
            <a:off x="1349994" y="3690712"/>
            <a:ext cx="475394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45%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7" name="AutoShape 9"/>
          <p:cNvSpPr/>
          <p:nvPr/>
        </p:nvSpPr>
        <p:spPr bwMode="auto">
          <a:xfrm>
            <a:off x="2926970" y="4178869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25%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8" name="AutoShape 10"/>
          <p:cNvSpPr/>
          <p:nvPr/>
        </p:nvSpPr>
        <p:spPr bwMode="auto">
          <a:xfrm>
            <a:off x="3775378" y="3264469"/>
            <a:ext cx="476189" cy="3452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70%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899" name="AutoShape 11"/>
          <p:cNvSpPr/>
          <p:nvPr/>
        </p:nvSpPr>
        <p:spPr bwMode="auto">
          <a:xfrm>
            <a:off x="4503946" y="3754212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35%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0" name="AutoShape 12"/>
          <p:cNvSpPr/>
          <p:nvPr/>
        </p:nvSpPr>
        <p:spPr bwMode="auto">
          <a:xfrm>
            <a:off x="2034117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1" name="AutoShape 13"/>
          <p:cNvSpPr/>
          <p:nvPr/>
        </p:nvSpPr>
        <p:spPr bwMode="auto">
          <a:xfrm>
            <a:off x="1257930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2" name="AutoShape 14"/>
          <p:cNvSpPr/>
          <p:nvPr/>
        </p:nvSpPr>
        <p:spPr bwMode="auto">
          <a:xfrm>
            <a:off x="2822208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3" name="AutoShape 15"/>
          <p:cNvSpPr/>
          <p:nvPr/>
        </p:nvSpPr>
        <p:spPr bwMode="auto">
          <a:xfrm>
            <a:off x="3607125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4" name="AutoShape 16"/>
          <p:cNvSpPr/>
          <p:nvPr/>
        </p:nvSpPr>
        <p:spPr bwMode="auto">
          <a:xfrm>
            <a:off x="4399977" y="6134667"/>
            <a:ext cx="669838" cy="245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5" name="AutoShape 17"/>
          <p:cNvSpPr/>
          <p:nvPr/>
        </p:nvSpPr>
        <p:spPr bwMode="auto">
          <a:xfrm>
            <a:off x="5251561" y="3261293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70%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6" name="AutoShape 18"/>
          <p:cNvSpPr/>
          <p:nvPr/>
        </p:nvSpPr>
        <p:spPr bwMode="auto">
          <a:xfrm>
            <a:off x="5171402" y="6130697"/>
            <a:ext cx="66904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07" name="AutoShape 19"/>
          <p:cNvSpPr/>
          <p:nvPr/>
        </p:nvSpPr>
        <p:spPr bwMode="auto">
          <a:xfrm>
            <a:off x="1380154" y="4139178"/>
            <a:ext cx="411902" cy="18692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08" name="AutoShape 20"/>
          <p:cNvSpPr/>
          <p:nvPr/>
        </p:nvSpPr>
        <p:spPr bwMode="auto">
          <a:xfrm>
            <a:off x="2169038" y="3233510"/>
            <a:ext cx="411902" cy="27749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09" name="AutoShape 21"/>
          <p:cNvSpPr/>
          <p:nvPr/>
        </p:nvSpPr>
        <p:spPr bwMode="auto">
          <a:xfrm>
            <a:off x="2957923" y="4626542"/>
            <a:ext cx="411902" cy="138191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 sz="200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0" name="AutoShape 22"/>
          <p:cNvSpPr/>
          <p:nvPr/>
        </p:nvSpPr>
        <p:spPr bwMode="auto">
          <a:xfrm>
            <a:off x="3746807" y="3685947"/>
            <a:ext cx="411902" cy="23225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1" name="AutoShape 23"/>
          <p:cNvSpPr/>
          <p:nvPr/>
        </p:nvSpPr>
        <p:spPr bwMode="auto">
          <a:xfrm>
            <a:off x="4536486" y="4139178"/>
            <a:ext cx="411109" cy="18692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2" name="AutoShape 24"/>
          <p:cNvSpPr/>
          <p:nvPr/>
        </p:nvSpPr>
        <p:spPr bwMode="auto">
          <a:xfrm>
            <a:off x="5285688" y="3674042"/>
            <a:ext cx="411109" cy="232251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3" name="AutoShape 25"/>
          <p:cNvSpPr/>
          <p:nvPr/>
        </p:nvSpPr>
        <p:spPr bwMode="auto">
          <a:xfrm>
            <a:off x="6149969" y="4139178"/>
            <a:ext cx="411109" cy="186928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91465"/>
            <a:endParaRPr lang="zh-CN" altLang="zh-CN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37914" name="AutoShape 26"/>
          <p:cNvSpPr/>
          <p:nvPr/>
        </p:nvSpPr>
        <p:spPr bwMode="auto">
          <a:xfrm>
            <a:off x="6116636" y="3754212"/>
            <a:ext cx="476189" cy="3444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15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35%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915" name="AutoShape 27"/>
          <p:cNvSpPr/>
          <p:nvPr/>
        </p:nvSpPr>
        <p:spPr bwMode="auto">
          <a:xfrm>
            <a:off x="6034890" y="6130697"/>
            <a:ext cx="669044" cy="24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es-ES" altLang="zh-CN" sz="900" b="1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charset="0"/>
                <a:sym typeface="Lato" panose="020F0502020204030203" charset="0"/>
              </a:rPr>
              <a:t>Data Here</a:t>
            </a:r>
            <a:endParaRPr lang="es-ES" altLang="zh-CN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7916" name="Group 28"/>
          <p:cNvGrpSpPr/>
          <p:nvPr/>
        </p:nvGrpSpPr>
        <p:grpSpPr bwMode="auto">
          <a:xfrm>
            <a:off x="7057901" y="2819604"/>
            <a:ext cx="3781726" cy="3265488"/>
            <a:chOff x="0" y="0"/>
            <a:chExt cx="7565081" cy="6530302"/>
          </a:xfrm>
        </p:grpSpPr>
        <p:sp>
          <p:nvSpPr>
            <p:cNvPr id="37917" name="AutoShape 29"/>
            <p:cNvSpPr/>
            <p:nvPr/>
          </p:nvSpPr>
          <p:spPr bwMode="auto">
            <a:xfrm>
              <a:off x="0" y="666681"/>
              <a:ext cx="7557142" cy="58636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在此输入您的图表说明文字，在此输入您的图表说明文字，在此输入您的图表说明文字在此输入您的图表说明文字，在此输入您的图表说明文字，在此输入您的图表说明文字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Aft>
                  <a:spcPts val="800"/>
                </a:spcAft>
              </a:pP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918" name="AutoShape 30"/>
            <p:cNvSpPr/>
            <p:nvPr/>
          </p:nvSpPr>
          <p:spPr bwMode="auto">
            <a:xfrm>
              <a:off x="7939" y="0"/>
              <a:ext cx="7557142" cy="576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7093" tIns="27093" rIns="27093" bIns="27093" anchor="ctr"/>
            <a:lstStyle/>
            <a:p>
              <a:pPr defTabSz="309245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5" grpId="0" autoUpdateAnimBg="0"/>
      <p:bldP spid="37896" grpId="0" autoUpdateAnimBg="0"/>
      <p:bldP spid="37897" grpId="0" autoUpdateAnimBg="0"/>
      <p:bldP spid="37898" grpId="0" autoUpdateAnimBg="0"/>
      <p:bldP spid="37899" grpId="0" autoUpdateAnimBg="0"/>
      <p:bldP spid="37900" grpId="0" autoUpdateAnimBg="0"/>
      <p:bldP spid="37901" grpId="0" autoUpdateAnimBg="0"/>
      <p:bldP spid="37902" grpId="0" autoUpdateAnimBg="0"/>
      <p:bldP spid="37903" grpId="0" autoUpdateAnimBg="0"/>
      <p:bldP spid="37904" grpId="0" autoUpdateAnimBg="0"/>
      <p:bldP spid="37905" grpId="0" autoUpdateAnimBg="0"/>
      <p:bldP spid="37906" grpId="0" autoUpdateAnimBg="0"/>
      <p:bldP spid="37907" grpId="0" animBg="1" autoUpdateAnimBg="0"/>
      <p:bldP spid="37908" grpId="0" animBg="1" autoUpdateAnimBg="0"/>
      <p:bldP spid="37909" grpId="0" animBg="1" autoUpdateAnimBg="0"/>
      <p:bldP spid="37910" grpId="0" animBg="1" autoUpdateAnimBg="0"/>
      <p:bldP spid="37911" grpId="0" animBg="1" autoUpdateAnimBg="0"/>
      <p:bldP spid="37912" grpId="0" animBg="1" autoUpdateAnimBg="0"/>
      <p:bldP spid="37913" grpId="0" animBg="1" autoUpdateAnimBg="0"/>
      <p:bldP spid="37914" grpId="0" autoUpdateAnimBg="0"/>
      <p:bldP spid="3791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5"/>
          <p:cNvSpPr/>
          <p:nvPr/>
        </p:nvSpPr>
        <p:spPr bwMode="auto">
          <a:xfrm>
            <a:off x="1355551" y="1942352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1424" y="2814683"/>
            <a:ext cx="2217449" cy="2848768"/>
            <a:chOff x="1028105" y="1882959"/>
            <a:chExt cx="1663303" cy="2137236"/>
          </a:xfrm>
          <a:solidFill>
            <a:schemeClr val="accent1"/>
          </a:solidFill>
        </p:grpSpPr>
        <p:sp>
          <p:nvSpPr>
            <p:cNvPr id="13321" name="AutoShape 9"/>
            <p:cNvSpPr/>
            <p:nvPr/>
          </p:nvSpPr>
          <p:spPr bwMode="auto">
            <a:xfrm>
              <a:off x="1028105" y="1882959"/>
              <a:ext cx="1663303" cy="2137236"/>
            </a:xfrm>
            <a:custGeom>
              <a:avLst/>
              <a:gdLst>
                <a:gd name="T0" fmla="*/ 2217738 w 21600"/>
                <a:gd name="T1" fmla="*/ 2848769 h 21600"/>
                <a:gd name="T2" fmla="*/ 2217738 w 21600"/>
                <a:gd name="T3" fmla="*/ 2848769 h 21600"/>
                <a:gd name="T4" fmla="*/ 2217738 w 21600"/>
                <a:gd name="T5" fmla="*/ 2848769 h 21600"/>
                <a:gd name="T6" fmla="*/ 2217738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6" name="Group 10"/>
            <p:cNvGrpSpPr/>
            <p:nvPr/>
          </p:nvGrpSpPr>
          <p:grpSpPr bwMode="auto">
            <a:xfrm>
              <a:off x="1247180" y="2280751"/>
              <a:ext cx="1359098" cy="1082612"/>
              <a:chOff x="-1" y="0"/>
              <a:chExt cx="3625425" cy="2887144"/>
            </a:xfrm>
            <a:grpFill/>
          </p:grpSpPr>
          <p:sp>
            <p:nvSpPr>
              <p:cNvPr id="2" name="AutoShape 11"/>
              <p:cNvSpPr/>
              <p:nvPr/>
            </p:nvSpPr>
            <p:spPr bwMode="auto">
              <a:xfrm>
                <a:off x="624086" y="0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AutoShape 12"/>
              <p:cNvSpPr/>
              <p:nvPr/>
            </p:nvSpPr>
            <p:spPr bwMode="auto">
              <a:xfrm>
                <a:off x="-1" y="103226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4" name="AutoShape 13"/>
              <p:cNvSpPr/>
              <p:nvPr/>
            </p:nvSpPr>
            <p:spPr bwMode="auto">
              <a:xfrm>
                <a:off x="624086" y="616178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6" name="AutoShape 14"/>
              <p:cNvSpPr/>
              <p:nvPr/>
            </p:nvSpPr>
            <p:spPr bwMode="auto">
              <a:xfrm>
                <a:off x="-1" y="719404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27" name="AutoShape 15"/>
              <p:cNvSpPr/>
              <p:nvPr/>
            </p:nvSpPr>
            <p:spPr bwMode="auto">
              <a:xfrm>
                <a:off x="624086" y="1232356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8" name="AutoShape 16"/>
              <p:cNvSpPr/>
              <p:nvPr/>
            </p:nvSpPr>
            <p:spPr bwMode="auto">
              <a:xfrm>
                <a:off x="-1" y="1335583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29" name="AutoShape 17"/>
              <p:cNvSpPr/>
              <p:nvPr/>
            </p:nvSpPr>
            <p:spPr bwMode="auto">
              <a:xfrm>
                <a:off x="638379" y="1867591"/>
                <a:ext cx="2987045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0" name="AutoShape 18"/>
              <p:cNvSpPr/>
              <p:nvPr/>
            </p:nvSpPr>
            <p:spPr bwMode="auto">
              <a:xfrm>
                <a:off x="19055" y="1970818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31" name="AutoShape 19"/>
              <p:cNvSpPr/>
              <p:nvPr/>
            </p:nvSpPr>
            <p:spPr bwMode="auto">
              <a:xfrm>
                <a:off x="624086" y="2502827"/>
                <a:ext cx="298863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2" name="AutoShape 20"/>
              <p:cNvSpPr/>
              <p:nvPr/>
            </p:nvSpPr>
            <p:spPr bwMode="auto">
              <a:xfrm>
                <a:off x="38111" y="2606053"/>
                <a:ext cx="335069" cy="231861"/>
              </a:xfrm>
              <a:custGeom>
                <a:avLst/>
                <a:gdLst>
                  <a:gd name="T0" fmla="*/ 167527 w 21595"/>
                  <a:gd name="T1" fmla="*/ 115931 h 21600"/>
                  <a:gd name="T2" fmla="*/ 167527 w 21595"/>
                  <a:gd name="T3" fmla="*/ 115931 h 21600"/>
                  <a:gd name="T4" fmla="*/ 167527 w 21595"/>
                  <a:gd name="T5" fmla="*/ 115931 h 21600"/>
                  <a:gd name="T6" fmla="*/ 167527 w 21595"/>
                  <a:gd name="T7" fmla="*/ 11593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5" h="21600">
                    <a:moveTo>
                      <a:pt x="8043" y="21599"/>
                    </a:moveTo>
                    <a:cubicBezTo>
                      <a:pt x="7769" y="21599"/>
                      <a:pt x="7477" y="21507"/>
                      <a:pt x="7164" y="21320"/>
                    </a:cubicBezTo>
                    <a:cubicBezTo>
                      <a:pt x="6850" y="21132"/>
                      <a:pt x="6608" y="20916"/>
                      <a:pt x="6436" y="20665"/>
                    </a:cubicBezTo>
                    <a:lnTo>
                      <a:pt x="266" y="11697"/>
                    </a:lnTo>
                    <a:cubicBezTo>
                      <a:pt x="88" y="11439"/>
                      <a:pt x="0" y="11120"/>
                      <a:pt x="0" y="10741"/>
                    </a:cubicBezTo>
                    <a:cubicBezTo>
                      <a:pt x="0" y="10362"/>
                      <a:pt x="88" y="10047"/>
                      <a:pt x="266" y="9799"/>
                    </a:cubicBezTo>
                    <a:lnTo>
                      <a:pt x="2307" y="6831"/>
                    </a:lnTo>
                    <a:cubicBezTo>
                      <a:pt x="2488" y="6573"/>
                      <a:pt x="2708" y="6445"/>
                      <a:pt x="2970" y="6452"/>
                    </a:cubicBezTo>
                    <a:cubicBezTo>
                      <a:pt x="3233" y="6459"/>
                      <a:pt x="3448" y="6583"/>
                      <a:pt x="3622" y="6831"/>
                    </a:cubicBezTo>
                    <a:lnTo>
                      <a:pt x="7903" y="13022"/>
                    </a:lnTo>
                    <a:cubicBezTo>
                      <a:pt x="8082" y="13280"/>
                      <a:pt x="8302" y="13408"/>
                      <a:pt x="8567" y="13408"/>
                    </a:cubicBezTo>
                    <a:cubicBezTo>
                      <a:pt x="8827" y="13408"/>
                      <a:pt x="9045" y="13280"/>
                      <a:pt x="9221" y="13022"/>
                    </a:cubicBezTo>
                    <a:lnTo>
                      <a:pt x="17965" y="393"/>
                    </a:lnTo>
                    <a:cubicBezTo>
                      <a:pt x="18144" y="127"/>
                      <a:pt x="18364" y="0"/>
                      <a:pt x="18629" y="0"/>
                    </a:cubicBezTo>
                    <a:cubicBezTo>
                      <a:pt x="18888" y="0"/>
                      <a:pt x="19109" y="127"/>
                      <a:pt x="19292" y="393"/>
                    </a:cubicBezTo>
                    <a:lnTo>
                      <a:pt x="21333" y="3339"/>
                    </a:lnTo>
                    <a:cubicBezTo>
                      <a:pt x="21511" y="3601"/>
                      <a:pt x="21600" y="3920"/>
                      <a:pt x="21595" y="4299"/>
                    </a:cubicBezTo>
                    <a:cubicBezTo>
                      <a:pt x="21590" y="4678"/>
                      <a:pt x="21502" y="4993"/>
                      <a:pt x="21333" y="5241"/>
                    </a:cubicBezTo>
                    <a:lnTo>
                      <a:pt x="10664" y="20665"/>
                    </a:lnTo>
                    <a:cubicBezTo>
                      <a:pt x="10482" y="20930"/>
                      <a:pt x="10237" y="21146"/>
                      <a:pt x="9929" y="21330"/>
                    </a:cubicBezTo>
                    <a:cubicBezTo>
                      <a:pt x="9620" y="21511"/>
                      <a:pt x="9339" y="21600"/>
                      <a:pt x="9079" y="21600"/>
                    </a:cubicBezTo>
                    <a:lnTo>
                      <a:pt x="8043" y="21600"/>
                    </a:lnTo>
                    <a:lnTo>
                      <a:pt x="8043" y="2159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157906" y="2814683"/>
            <a:ext cx="2216655" cy="2848768"/>
            <a:chOff x="4618434" y="1882959"/>
            <a:chExt cx="1662708" cy="2137236"/>
          </a:xfrm>
          <a:solidFill>
            <a:schemeClr val="accent3"/>
          </a:solidFill>
        </p:grpSpPr>
        <p:sp>
          <p:nvSpPr>
            <p:cNvPr id="13319" name="AutoShape 7"/>
            <p:cNvSpPr/>
            <p:nvPr/>
          </p:nvSpPr>
          <p:spPr bwMode="auto">
            <a:xfrm>
              <a:off x="4618434" y="1882959"/>
              <a:ext cx="1662708" cy="2137236"/>
            </a:xfrm>
            <a:custGeom>
              <a:avLst/>
              <a:gdLst>
                <a:gd name="T0" fmla="*/ 2216944 w 21600"/>
                <a:gd name="T1" fmla="*/ 2848769 h 21600"/>
                <a:gd name="T2" fmla="*/ 2216944 w 21600"/>
                <a:gd name="T3" fmla="*/ 2848769 h 21600"/>
                <a:gd name="T4" fmla="*/ 2216944 w 21600"/>
                <a:gd name="T5" fmla="*/ 2848769 h 21600"/>
                <a:gd name="T6" fmla="*/ 2216944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7" name="Group 21"/>
            <p:cNvGrpSpPr/>
            <p:nvPr/>
          </p:nvGrpSpPr>
          <p:grpSpPr bwMode="auto">
            <a:xfrm>
              <a:off x="4864299" y="2280751"/>
              <a:ext cx="1332309" cy="1082612"/>
              <a:chOff x="0" y="0"/>
              <a:chExt cx="3552274" cy="2887144"/>
            </a:xfrm>
            <a:grpFill/>
          </p:grpSpPr>
          <p:sp>
            <p:nvSpPr>
              <p:cNvPr id="13334" name="AutoShape 22"/>
              <p:cNvSpPr/>
              <p:nvPr/>
            </p:nvSpPr>
            <p:spPr bwMode="auto">
              <a:xfrm>
                <a:off x="565062" y="0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5" name="AutoShape 23"/>
              <p:cNvSpPr/>
              <p:nvPr/>
            </p:nvSpPr>
            <p:spPr bwMode="auto">
              <a:xfrm>
                <a:off x="565062" y="616178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6" name="AutoShape 24"/>
              <p:cNvSpPr/>
              <p:nvPr/>
            </p:nvSpPr>
            <p:spPr bwMode="auto">
              <a:xfrm>
                <a:off x="565062" y="1232356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7" name="AutoShape 25"/>
              <p:cNvSpPr/>
              <p:nvPr/>
            </p:nvSpPr>
            <p:spPr bwMode="auto">
              <a:xfrm>
                <a:off x="577760" y="1867591"/>
                <a:ext cx="297451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8" name="AutoShape 26"/>
              <p:cNvSpPr/>
              <p:nvPr/>
            </p:nvSpPr>
            <p:spPr bwMode="auto">
              <a:xfrm>
                <a:off x="565062" y="2502827"/>
                <a:ext cx="2987212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9" name="AutoShape 27"/>
              <p:cNvSpPr/>
              <p:nvPr/>
            </p:nvSpPr>
            <p:spPr bwMode="auto">
              <a:xfrm>
                <a:off x="0" y="65112"/>
                <a:ext cx="279357" cy="281091"/>
              </a:xfrm>
              <a:custGeom>
                <a:avLst/>
                <a:gdLst>
                  <a:gd name="T0" fmla="*/ 139679 w 21600"/>
                  <a:gd name="T1" fmla="*/ 140546 h 21600"/>
                  <a:gd name="T2" fmla="*/ 139679 w 21600"/>
                  <a:gd name="T3" fmla="*/ 140546 h 21600"/>
                  <a:gd name="T4" fmla="*/ 139679 w 21600"/>
                  <a:gd name="T5" fmla="*/ 140546 h 21600"/>
                  <a:gd name="T6" fmla="*/ 139679 w 21600"/>
                  <a:gd name="T7" fmla="*/ 1405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0" name="AutoShape 28"/>
              <p:cNvSpPr/>
              <p:nvPr/>
            </p:nvSpPr>
            <p:spPr bwMode="auto">
              <a:xfrm>
                <a:off x="0" y="681290"/>
                <a:ext cx="279357" cy="281091"/>
              </a:xfrm>
              <a:custGeom>
                <a:avLst/>
                <a:gdLst>
                  <a:gd name="T0" fmla="*/ 139679 w 21600"/>
                  <a:gd name="T1" fmla="*/ 140546 h 21600"/>
                  <a:gd name="T2" fmla="*/ 139679 w 21600"/>
                  <a:gd name="T3" fmla="*/ 140546 h 21600"/>
                  <a:gd name="T4" fmla="*/ 139679 w 21600"/>
                  <a:gd name="T5" fmla="*/ 140546 h 21600"/>
                  <a:gd name="T6" fmla="*/ 139679 w 21600"/>
                  <a:gd name="T7" fmla="*/ 140546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1" name="AutoShape 29"/>
              <p:cNvSpPr/>
              <p:nvPr/>
            </p:nvSpPr>
            <p:spPr bwMode="auto">
              <a:xfrm>
                <a:off x="0" y="1279999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2" name="AutoShape 30"/>
              <p:cNvSpPr/>
              <p:nvPr/>
            </p:nvSpPr>
            <p:spPr bwMode="auto">
              <a:xfrm>
                <a:off x="0" y="1932704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43" name="AutoShape 31"/>
              <p:cNvSpPr/>
              <p:nvPr/>
            </p:nvSpPr>
            <p:spPr bwMode="auto">
              <a:xfrm>
                <a:off x="0" y="2567939"/>
                <a:ext cx="279357" cy="279503"/>
              </a:xfrm>
              <a:custGeom>
                <a:avLst/>
                <a:gdLst>
                  <a:gd name="T0" fmla="*/ 139679 w 21600"/>
                  <a:gd name="T1" fmla="*/ 139752 h 21600"/>
                  <a:gd name="T2" fmla="*/ 139679 w 21600"/>
                  <a:gd name="T3" fmla="*/ 139752 h 21600"/>
                  <a:gd name="T4" fmla="*/ 139679 w 21600"/>
                  <a:gd name="T5" fmla="*/ 139752 h 21600"/>
                  <a:gd name="T6" fmla="*/ 139679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78" y="8467"/>
                    </a:moveTo>
                    <a:cubicBezTo>
                      <a:pt x="20642" y="8467"/>
                      <a:pt x="20953" y="8597"/>
                      <a:pt x="21212" y="8852"/>
                    </a:cubicBezTo>
                    <a:cubicBezTo>
                      <a:pt x="21470" y="9111"/>
                      <a:pt x="21600" y="9422"/>
                      <a:pt x="21600" y="9786"/>
                    </a:cubicBezTo>
                    <a:lnTo>
                      <a:pt x="21600" y="11813"/>
                    </a:lnTo>
                    <a:cubicBezTo>
                      <a:pt x="21600" y="12180"/>
                      <a:pt x="21470" y="12488"/>
                      <a:pt x="21212" y="12747"/>
                    </a:cubicBezTo>
                    <a:cubicBezTo>
                      <a:pt x="20953" y="13005"/>
                      <a:pt x="20642" y="13135"/>
                      <a:pt x="20278" y="13135"/>
                    </a:cubicBezTo>
                    <a:lnTo>
                      <a:pt x="13133" y="13135"/>
                    </a:lnTo>
                    <a:lnTo>
                      <a:pt x="13133" y="20251"/>
                    </a:lnTo>
                    <a:cubicBezTo>
                      <a:pt x="13133" y="20636"/>
                      <a:pt x="13004" y="20956"/>
                      <a:pt x="12746" y="21212"/>
                    </a:cubicBezTo>
                    <a:cubicBezTo>
                      <a:pt x="12487" y="21470"/>
                      <a:pt x="12176" y="21600"/>
                      <a:pt x="11811" y="21600"/>
                    </a:cubicBezTo>
                    <a:lnTo>
                      <a:pt x="9787" y="21600"/>
                    </a:lnTo>
                    <a:cubicBezTo>
                      <a:pt x="9423" y="21600"/>
                      <a:pt x="9112" y="21470"/>
                      <a:pt x="8853" y="21212"/>
                    </a:cubicBezTo>
                    <a:cubicBezTo>
                      <a:pt x="8592" y="20956"/>
                      <a:pt x="8466" y="20645"/>
                      <a:pt x="8466" y="20278"/>
                    </a:cubicBezTo>
                    <a:lnTo>
                      <a:pt x="8466" y="13135"/>
                    </a:lnTo>
                    <a:lnTo>
                      <a:pt x="1351" y="13135"/>
                    </a:lnTo>
                    <a:cubicBezTo>
                      <a:pt x="966" y="13135"/>
                      <a:pt x="646" y="13011"/>
                      <a:pt x="387" y="12762"/>
                    </a:cubicBezTo>
                    <a:cubicBezTo>
                      <a:pt x="129" y="12515"/>
                      <a:pt x="0" y="12198"/>
                      <a:pt x="0" y="11813"/>
                    </a:cubicBezTo>
                    <a:lnTo>
                      <a:pt x="0" y="9786"/>
                    </a:lnTo>
                    <a:cubicBezTo>
                      <a:pt x="0" y="9422"/>
                      <a:pt x="129" y="9114"/>
                      <a:pt x="387" y="8852"/>
                    </a:cubicBezTo>
                    <a:cubicBezTo>
                      <a:pt x="646" y="8597"/>
                      <a:pt x="954" y="8467"/>
                      <a:pt x="1321" y="8467"/>
                    </a:cubicBezTo>
                    <a:lnTo>
                      <a:pt x="8466" y="8467"/>
                    </a:lnTo>
                    <a:lnTo>
                      <a:pt x="8466" y="1351"/>
                    </a:lnTo>
                    <a:cubicBezTo>
                      <a:pt x="8466" y="966"/>
                      <a:pt x="8589" y="646"/>
                      <a:pt x="8839" y="387"/>
                    </a:cubicBezTo>
                    <a:cubicBezTo>
                      <a:pt x="9088" y="132"/>
                      <a:pt x="9403" y="0"/>
                      <a:pt x="9787" y="0"/>
                    </a:cubicBezTo>
                    <a:lnTo>
                      <a:pt x="11811" y="0"/>
                    </a:lnTo>
                    <a:cubicBezTo>
                      <a:pt x="12176" y="0"/>
                      <a:pt x="12487" y="132"/>
                      <a:pt x="12746" y="387"/>
                    </a:cubicBezTo>
                    <a:cubicBezTo>
                      <a:pt x="13004" y="646"/>
                      <a:pt x="13133" y="957"/>
                      <a:pt x="13133" y="1321"/>
                    </a:cubicBezTo>
                    <a:lnTo>
                      <a:pt x="13133" y="8467"/>
                    </a:lnTo>
                    <a:lnTo>
                      <a:pt x="20278" y="84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754743" y="2814683"/>
            <a:ext cx="2223798" cy="2848768"/>
            <a:chOff x="2815828" y="1882959"/>
            <a:chExt cx="1668066" cy="2137236"/>
          </a:xfrm>
          <a:solidFill>
            <a:schemeClr val="accent2"/>
          </a:solidFill>
        </p:grpSpPr>
        <p:sp>
          <p:nvSpPr>
            <p:cNvPr id="13318" name="AutoShape 6"/>
            <p:cNvSpPr/>
            <p:nvPr/>
          </p:nvSpPr>
          <p:spPr bwMode="auto">
            <a:xfrm>
              <a:off x="2815828" y="1882959"/>
              <a:ext cx="1662708" cy="2137236"/>
            </a:xfrm>
            <a:custGeom>
              <a:avLst/>
              <a:gdLst>
                <a:gd name="T0" fmla="*/ 2216944 w 21600"/>
                <a:gd name="T1" fmla="*/ 2848769 h 21600"/>
                <a:gd name="T2" fmla="*/ 2216944 w 21600"/>
                <a:gd name="T3" fmla="*/ 2848769 h 21600"/>
                <a:gd name="T4" fmla="*/ 2216944 w 21600"/>
                <a:gd name="T5" fmla="*/ 2848769 h 21600"/>
                <a:gd name="T6" fmla="*/ 2216944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/>
            </a:p>
          </p:txBody>
        </p:sp>
        <p:grpSp>
          <p:nvGrpSpPr>
            <p:cNvPr id="24588" name="Group 32"/>
            <p:cNvGrpSpPr/>
            <p:nvPr/>
          </p:nvGrpSpPr>
          <p:grpSpPr bwMode="auto">
            <a:xfrm>
              <a:off x="3122414" y="2280751"/>
              <a:ext cx="1361480" cy="1082612"/>
              <a:chOff x="-1" y="0"/>
              <a:chExt cx="3630327" cy="2887144"/>
            </a:xfrm>
            <a:grpFill/>
          </p:grpSpPr>
          <p:sp>
            <p:nvSpPr>
              <p:cNvPr id="13345" name="AutoShape 33"/>
              <p:cNvSpPr/>
              <p:nvPr/>
            </p:nvSpPr>
            <p:spPr bwMode="auto">
              <a:xfrm>
                <a:off x="615901" y="0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6" name="AutoShape 34"/>
              <p:cNvSpPr/>
              <p:nvPr/>
            </p:nvSpPr>
            <p:spPr bwMode="auto">
              <a:xfrm>
                <a:off x="615901" y="616178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7" name="AutoShape 35"/>
              <p:cNvSpPr/>
              <p:nvPr/>
            </p:nvSpPr>
            <p:spPr bwMode="auto">
              <a:xfrm>
                <a:off x="615901" y="1232356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8" name="AutoShape 36"/>
              <p:cNvSpPr/>
              <p:nvPr/>
            </p:nvSpPr>
            <p:spPr bwMode="auto">
              <a:xfrm>
                <a:off x="642886" y="1867591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9" name="AutoShape 37"/>
              <p:cNvSpPr/>
              <p:nvPr/>
            </p:nvSpPr>
            <p:spPr bwMode="auto">
              <a:xfrm>
                <a:off x="615901" y="2502827"/>
                <a:ext cx="2987440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0" name="AutoShape 38"/>
              <p:cNvSpPr/>
              <p:nvPr/>
            </p:nvSpPr>
            <p:spPr bwMode="auto">
              <a:xfrm>
                <a:off x="-1" y="60347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1" name="AutoShape 39"/>
              <p:cNvSpPr/>
              <p:nvPr/>
            </p:nvSpPr>
            <p:spPr bwMode="auto">
              <a:xfrm>
                <a:off x="-1" y="676525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2" name="AutoShape 40"/>
              <p:cNvSpPr/>
              <p:nvPr/>
            </p:nvSpPr>
            <p:spPr bwMode="auto">
              <a:xfrm>
                <a:off x="-1" y="1292704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3" name="AutoShape 41"/>
              <p:cNvSpPr/>
              <p:nvPr/>
            </p:nvSpPr>
            <p:spPr bwMode="auto">
              <a:xfrm>
                <a:off x="-1" y="1908882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  <p:sp>
            <p:nvSpPr>
              <p:cNvPr id="13354" name="AutoShape 42"/>
              <p:cNvSpPr/>
              <p:nvPr/>
            </p:nvSpPr>
            <p:spPr bwMode="auto">
              <a:xfrm>
                <a:off x="-1" y="2563174"/>
                <a:ext cx="334936" cy="279503"/>
              </a:xfrm>
              <a:custGeom>
                <a:avLst/>
                <a:gdLst>
                  <a:gd name="T0" fmla="*/ 167468 w 21598"/>
                  <a:gd name="T1" fmla="*/ 139752 h 21600"/>
                  <a:gd name="T2" fmla="*/ 167468 w 21598"/>
                  <a:gd name="T3" fmla="*/ 139752 h 21600"/>
                  <a:gd name="T4" fmla="*/ 167468 w 21598"/>
                  <a:gd name="T5" fmla="*/ 139752 h 21600"/>
                  <a:gd name="T6" fmla="*/ 167468 w 21598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8560276" y="2814683"/>
            <a:ext cx="2217449" cy="2848768"/>
            <a:chOff x="6420446" y="1882959"/>
            <a:chExt cx="1663303" cy="2137236"/>
          </a:xfrm>
          <a:solidFill>
            <a:schemeClr val="accent4"/>
          </a:solidFill>
        </p:grpSpPr>
        <p:sp>
          <p:nvSpPr>
            <p:cNvPr id="13320" name="AutoShape 8"/>
            <p:cNvSpPr/>
            <p:nvPr/>
          </p:nvSpPr>
          <p:spPr bwMode="auto">
            <a:xfrm>
              <a:off x="6420446" y="1882959"/>
              <a:ext cx="1663303" cy="2137236"/>
            </a:xfrm>
            <a:custGeom>
              <a:avLst/>
              <a:gdLst>
                <a:gd name="T0" fmla="*/ 2217738 w 21600"/>
                <a:gd name="T1" fmla="*/ 2848769 h 21600"/>
                <a:gd name="T2" fmla="*/ 2217738 w 21600"/>
                <a:gd name="T3" fmla="*/ 2848769 h 21600"/>
                <a:gd name="T4" fmla="*/ 2217738 w 21600"/>
                <a:gd name="T5" fmla="*/ 2848769 h 21600"/>
                <a:gd name="T6" fmla="*/ 2217738 w 21600"/>
                <a:gd name="T7" fmla="*/ 28487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10000"/>
                    <a:lumOff val="90000"/>
                  </a:schemeClr>
                </a:solidFill>
              </a:endParaRPr>
            </a:p>
          </p:txBody>
        </p:sp>
        <p:grpSp>
          <p:nvGrpSpPr>
            <p:cNvPr id="24589" name="Group 43"/>
            <p:cNvGrpSpPr/>
            <p:nvPr/>
          </p:nvGrpSpPr>
          <p:grpSpPr bwMode="auto">
            <a:xfrm>
              <a:off x="6619875" y="2280751"/>
              <a:ext cx="1349574" cy="1082612"/>
              <a:chOff x="-1" y="0"/>
              <a:chExt cx="3598512" cy="2887144"/>
            </a:xfrm>
            <a:grpFill/>
          </p:grpSpPr>
          <p:sp>
            <p:nvSpPr>
              <p:cNvPr id="13356" name="AutoShape 44"/>
              <p:cNvSpPr/>
              <p:nvPr/>
            </p:nvSpPr>
            <p:spPr bwMode="auto">
              <a:xfrm>
                <a:off x="598429" y="0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7" name="AutoShape 45"/>
              <p:cNvSpPr/>
              <p:nvPr/>
            </p:nvSpPr>
            <p:spPr bwMode="auto">
              <a:xfrm>
                <a:off x="598429" y="616178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8" name="AutoShape 46"/>
              <p:cNvSpPr/>
              <p:nvPr/>
            </p:nvSpPr>
            <p:spPr bwMode="auto">
              <a:xfrm>
                <a:off x="598429" y="1232356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9" name="AutoShape 47"/>
              <p:cNvSpPr/>
              <p:nvPr/>
            </p:nvSpPr>
            <p:spPr bwMode="auto">
              <a:xfrm>
                <a:off x="611127" y="1867591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60" name="AutoShape 48"/>
              <p:cNvSpPr/>
              <p:nvPr/>
            </p:nvSpPr>
            <p:spPr bwMode="auto">
              <a:xfrm>
                <a:off x="598429" y="2502827"/>
                <a:ext cx="2987384" cy="38431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 defTabSz="323215">
                  <a:spcBef>
                    <a:spcPts val="85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更改文字</a:t>
                </a:r>
                <a:endParaRPr lang="es-E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361" name="AutoShape 49"/>
              <p:cNvSpPr/>
              <p:nvPr/>
            </p:nvSpPr>
            <p:spPr bwMode="auto">
              <a:xfrm>
                <a:off x="-1" y="17469"/>
                <a:ext cx="349216" cy="290620"/>
              </a:xfrm>
              <a:custGeom>
                <a:avLst/>
                <a:gdLst>
                  <a:gd name="T0" fmla="*/ 174608 w 21600"/>
                  <a:gd name="T1" fmla="*/ 145310 h 21600"/>
                  <a:gd name="T2" fmla="*/ 174608 w 21600"/>
                  <a:gd name="T3" fmla="*/ 145310 h 21600"/>
                  <a:gd name="T4" fmla="*/ 174608 w 21600"/>
                  <a:gd name="T5" fmla="*/ 145310 h 21600"/>
                  <a:gd name="T6" fmla="*/ 174608 w 21600"/>
                  <a:gd name="T7" fmla="*/ 14531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684" y="6869"/>
                    </a:moveTo>
                    <a:lnTo>
                      <a:pt x="18921" y="6897"/>
                    </a:lnTo>
                    <a:cubicBezTo>
                      <a:pt x="19288" y="6897"/>
                      <a:pt x="19641" y="6979"/>
                      <a:pt x="19973" y="7135"/>
                    </a:cubicBezTo>
                    <a:cubicBezTo>
                      <a:pt x="20307" y="7293"/>
                      <a:pt x="20594" y="7516"/>
                      <a:pt x="20830" y="7807"/>
                    </a:cubicBezTo>
                    <a:cubicBezTo>
                      <a:pt x="21067" y="8092"/>
                      <a:pt x="21253" y="8431"/>
                      <a:pt x="21392" y="8815"/>
                    </a:cubicBezTo>
                    <a:cubicBezTo>
                      <a:pt x="21531" y="9204"/>
                      <a:pt x="21599" y="9625"/>
                      <a:pt x="21599" y="10085"/>
                    </a:cubicBezTo>
                    <a:cubicBezTo>
                      <a:pt x="21599" y="10528"/>
                      <a:pt x="21531" y="10943"/>
                      <a:pt x="21392" y="11327"/>
                    </a:cubicBezTo>
                    <a:cubicBezTo>
                      <a:pt x="21251" y="11717"/>
                      <a:pt x="21065" y="12050"/>
                      <a:pt x="20830" y="12333"/>
                    </a:cubicBezTo>
                    <a:cubicBezTo>
                      <a:pt x="20594" y="12615"/>
                      <a:pt x="20307" y="12838"/>
                      <a:pt x="19980" y="12996"/>
                    </a:cubicBezTo>
                    <a:cubicBezTo>
                      <a:pt x="19648" y="13154"/>
                      <a:pt x="19295" y="13230"/>
                      <a:pt x="18921" y="13230"/>
                    </a:cubicBezTo>
                    <a:lnTo>
                      <a:pt x="16666" y="13230"/>
                    </a:lnTo>
                    <a:cubicBezTo>
                      <a:pt x="16593" y="13761"/>
                      <a:pt x="16444" y="14244"/>
                      <a:pt x="16225" y="14679"/>
                    </a:cubicBezTo>
                    <a:cubicBezTo>
                      <a:pt x="16301" y="15213"/>
                      <a:pt x="16272" y="15741"/>
                      <a:pt x="16141" y="16266"/>
                    </a:cubicBezTo>
                    <a:cubicBezTo>
                      <a:pt x="16009" y="16791"/>
                      <a:pt x="15797" y="17260"/>
                      <a:pt x="15503" y="17663"/>
                    </a:cubicBezTo>
                    <a:cubicBezTo>
                      <a:pt x="15503" y="18350"/>
                      <a:pt x="15397" y="18940"/>
                      <a:pt x="15182" y="19437"/>
                    </a:cubicBezTo>
                    <a:cubicBezTo>
                      <a:pt x="14968" y="19931"/>
                      <a:pt x="14683" y="20334"/>
                      <a:pt x="14333" y="20651"/>
                    </a:cubicBezTo>
                    <a:cubicBezTo>
                      <a:pt x="13980" y="20967"/>
                      <a:pt x="13568" y="21207"/>
                      <a:pt x="13099" y="21362"/>
                    </a:cubicBezTo>
                    <a:cubicBezTo>
                      <a:pt x="12631" y="21520"/>
                      <a:pt x="12132" y="21600"/>
                      <a:pt x="11605" y="21600"/>
                    </a:cubicBezTo>
                    <a:cubicBezTo>
                      <a:pt x="11018" y="21600"/>
                      <a:pt x="10463" y="21526"/>
                      <a:pt x="9931" y="21376"/>
                    </a:cubicBezTo>
                    <a:cubicBezTo>
                      <a:pt x="9401" y="21227"/>
                      <a:pt x="8893" y="21066"/>
                      <a:pt x="8401" y="20888"/>
                    </a:cubicBezTo>
                    <a:cubicBezTo>
                      <a:pt x="7909" y="20713"/>
                      <a:pt x="7426" y="20552"/>
                      <a:pt x="6958" y="20402"/>
                    </a:cubicBezTo>
                    <a:cubicBezTo>
                      <a:pt x="6489" y="20253"/>
                      <a:pt x="6026" y="20179"/>
                      <a:pt x="5567" y="20179"/>
                    </a:cubicBezTo>
                    <a:lnTo>
                      <a:pt x="1339" y="20179"/>
                    </a:lnTo>
                    <a:cubicBezTo>
                      <a:pt x="972" y="20179"/>
                      <a:pt x="656" y="20024"/>
                      <a:pt x="395" y="19713"/>
                    </a:cubicBezTo>
                    <a:cubicBezTo>
                      <a:pt x="131" y="19403"/>
                      <a:pt x="0" y="19022"/>
                      <a:pt x="0" y="18573"/>
                    </a:cubicBezTo>
                    <a:lnTo>
                      <a:pt x="0" y="9882"/>
                    </a:lnTo>
                    <a:cubicBezTo>
                      <a:pt x="0" y="9441"/>
                      <a:pt x="131" y="9063"/>
                      <a:pt x="395" y="8752"/>
                    </a:cubicBezTo>
                    <a:cubicBezTo>
                      <a:pt x="656" y="8445"/>
                      <a:pt x="972" y="8286"/>
                      <a:pt x="1339" y="8286"/>
                    </a:cubicBezTo>
                    <a:lnTo>
                      <a:pt x="5261" y="8286"/>
                    </a:lnTo>
                    <a:cubicBezTo>
                      <a:pt x="5465" y="8162"/>
                      <a:pt x="5621" y="8024"/>
                      <a:pt x="5734" y="7874"/>
                    </a:cubicBezTo>
                    <a:cubicBezTo>
                      <a:pt x="5847" y="7725"/>
                      <a:pt x="5976" y="7547"/>
                      <a:pt x="6117" y="7341"/>
                    </a:cubicBezTo>
                    <a:cubicBezTo>
                      <a:pt x="6237" y="7163"/>
                      <a:pt x="6362" y="6988"/>
                      <a:pt x="6494" y="6818"/>
                    </a:cubicBezTo>
                    <a:cubicBezTo>
                      <a:pt x="6626" y="6652"/>
                      <a:pt x="6751" y="6485"/>
                      <a:pt x="6871" y="6313"/>
                    </a:cubicBezTo>
                    <a:cubicBezTo>
                      <a:pt x="7134" y="5997"/>
                      <a:pt x="7424" y="5686"/>
                      <a:pt x="7739" y="5387"/>
                    </a:cubicBezTo>
                    <a:cubicBezTo>
                      <a:pt x="8055" y="5085"/>
                      <a:pt x="8297" y="4746"/>
                      <a:pt x="8471" y="4379"/>
                    </a:cubicBezTo>
                    <a:cubicBezTo>
                      <a:pt x="8660" y="3992"/>
                      <a:pt x="8770" y="3546"/>
                      <a:pt x="8806" y="3035"/>
                    </a:cubicBezTo>
                    <a:cubicBezTo>
                      <a:pt x="8841" y="2524"/>
                      <a:pt x="8902" y="2044"/>
                      <a:pt x="8996" y="1592"/>
                    </a:cubicBezTo>
                    <a:cubicBezTo>
                      <a:pt x="9090" y="1143"/>
                      <a:pt x="9255" y="765"/>
                      <a:pt x="9493" y="460"/>
                    </a:cubicBezTo>
                    <a:cubicBezTo>
                      <a:pt x="9731" y="155"/>
                      <a:pt x="10140" y="0"/>
                      <a:pt x="10726" y="0"/>
                    </a:cubicBezTo>
                    <a:cubicBezTo>
                      <a:pt x="11183" y="0"/>
                      <a:pt x="11602" y="115"/>
                      <a:pt x="11981" y="344"/>
                    </a:cubicBezTo>
                    <a:cubicBezTo>
                      <a:pt x="12360" y="573"/>
                      <a:pt x="12682" y="880"/>
                      <a:pt x="12946" y="1270"/>
                    </a:cubicBezTo>
                    <a:cubicBezTo>
                      <a:pt x="13207" y="1660"/>
                      <a:pt x="13412" y="2100"/>
                      <a:pt x="13560" y="2603"/>
                    </a:cubicBezTo>
                    <a:cubicBezTo>
                      <a:pt x="13706" y="3103"/>
                      <a:pt x="13782" y="3608"/>
                      <a:pt x="13782" y="4122"/>
                    </a:cubicBezTo>
                    <a:cubicBezTo>
                      <a:pt x="13782" y="4599"/>
                      <a:pt x="13723" y="5071"/>
                      <a:pt x="13605" y="5536"/>
                    </a:cubicBezTo>
                    <a:cubicBezTo>
                      <a:pt x="13490" y="6000"/>
                      <a:pt x="13346" y="6443"/>
                      <a:pt x="13172" y="6866"/>
                    </a:cubicBezTo>
                    <a:lnTo>
                      <a:pt x="14684" y="6866"/>
                    </a:lnTo>
                    <a:lnTo>
                      <a:pt x="14684" y="6869"/>
                    </a:lnTo>
                    <a:close/>
                    <a:moveTo>
                      <a:pt x="3523" y="18522"/>
                    </a:moveTo>
                    <a:cubicBezTo>
                      <a:pt x="3773" y="18522"/>
                      <a:pt x="3985" y="18420"/>
                      <a:pt x="4161" y="18220"/>
                    </a:cubicBezTo>
                    <a:cubicBezTo>
                      <a:pt x="4338" y="18016"/>
                      <a:pt x="4427" y="17762"/>
                      <a:pt x="4427" y="17455"/>
                    </a:cubicBezTo>
                    <a:cubicBezTo>
                      <a:pt x="4427" y="17158"/>
                      <a:pt x="4338" y="16904"/>
                      <a:pt x="4161" y="16689"/>
                    </a:cubicBezTo>
                    <a:cubicBezTo>
                      <a:pt x="3987" y="16478"/>
                      <a:pt x="3775" y="16373"/>
                      <a:pt x="3523" y="16373"/>
                    </a:cubicBezTo>
                    <a:cubicBezTo>
                      <a:pt x="3262" y="16373"/>
                      <a:pt x="3046" y="16478"/>
                      <a:pt x="2878" y="16689"/>
                    </a:cubicBezTo>
                    <a:cubicBezTo>
                      <a:pt x="2709" y="16901"/>
                      <a:pt x="2624" y="17155"/>
                      <a:pt x="2624" y="17455"/>
                    </a:cubicBezTo>
                    <a:cubicBezTo>
                      <a:pt x="2624" y="17768"/>
                      <a:pt x="2709" y="18025"/>
                      <a:pt x="2878" y="18223"/>
                    </a:cubicBezTo>
                    <a:cubicBezTo>
                      <a:pt x="3046" y="18423"/>
                      <a:pt x="3262" y="18522"/>
                      <a:pt x="3523" y="18522"/>
                    </a:cubicBezTo>
                    <a:moveTo>
                      <a:pt x="14907" y="11630"/>
                    </a:moveTo>
                    <a:cubicBezTo>
                      <a:pt x="15583" y="11630"/>
                      <a:pt x="16251" y="11624"/>
                      <a:pt x="16913" y="11615"/>
                    </a:cubicBezTo>
                    <a:cubicBezTo>
                      <a:pt x="17574" y="11607"/>
                      <a:pt x="18243" y="11601"/>
                      <a:pt x="18921" y="11601"/>
                    </a:cubicBezTo>
                    <a:cubicBezTo>
                      <a:pt x="19302" y="11601"/>
                      <a:pt x="19620" y="11463"/>
                      <a:pt x="19867" y="11189"/>
                    </a:cubicBezTo>
                    <a:cubicBezTo>
                      <a:pt x="20112" y="10912"/>
                      <a:pt x="20237" y="10545"/>
                      <a:pt x="20237" y="10085"/>
                    </a:cubicBezTo>
                    <a:cubicBezTo>
                      <a:pt x="20237" y="9608"/>
                      <a:pt x="20114" y="9224"/>
                      <a:pt x="19872" y="8936"/>
                    </a:cubicBezTo>
                    <a:cubicBezTo>
                      <a:pt x="19627" y="8648"/>
                      <a:pt x="19311" y="8507"/>
                      <a:pt x="18921" y="8507"/>
                    </a:cubicBezTo>
                    <a:cubicBezTo>
                      <a:pt x="17628" y="8507"/>
                      <a:pt x="16350" y="8501"/>
                      <a:pt x="15088" y="8492"/>
                    </a:cubicBezTo>
                    <a:cubicBezTo>
                      <a:pt x="13827" y="8484"/>
                      <a:pt x="12558" y="8478"/>
                      <a:pt x="11280" y="8478"/>
                    </a:cubicBezTo>
                    <a:cubicBezTo>
                      <a:pt x="11280" y="8108"/>
                      <a:pt x="11341" y="7756"/>
                      <a:pt x="11466" y="7425"/>
                    </a:cubicBezTo>
                    <a:cubicBezTo>
                      <a:pt x="11591" y="7089"/>
                      <a:pt x="11722" y="6756"/>
                      <a:pt x="11861" y="6417"/>
                    </a:cubicBezTo>
                    <a:cubicBezTo>
                      <a:pt x="12000" y="6081"/>
                      <a:pt x="12125" y="5728"/>
                      <a:pt x="12242" y="5358"/>
                    </a:cubicBezTo>
                    <a:cubicBezTo>
                      <a:pt x="12360" y="4989"/>
                      <a:pt x="12417" y="4579"/>
                      <a:pt x="12417" y="4125"/>
                    </a:cubicBezTo>
                    <a:cubicBezTo>
                      <a:pt x="12417" y="3831"/>
                      <a:pt x="12377" y="3532"/>
                      <a:pt x="12299" y="3241"/>
                    </a:cubicBezTo>
                    <a:cubicBezTo>
                      <a:pt x="12219" y="2947"/>
                      <a:pt x="12113" y="2685"/>
                      <a:pt x="11972" y="2444"/>
                    </a:cubicBezTo>
                    <a:cubicBezTo>
                      <a:pt x="11831" y="2204"/>
                      <a:pt x="11659" y="2007"/>
                      <a:pt x="11452" y="1849"/>
                    </a:cubicBezTo>
                    <a:cubicBezTo>
                      <a:pt x="11244" y="1691"/>
                      <a:pt x="11004" y="1614"/>
                      <a:pt x="10724" y="1614"/>
                    </a:cubicBezTo>
                    <a:lnTo>
                      <a:pt x="10599" y="1614"/>
                    </a:lnTo>
                    <a:cubicBezTo>
                      <a:pt x="10548" y="1614"/>
                      <a:pt x="10505" y="1623"/>
                      <a:pt x="10475" y="1640"/>
                    </a:cubicBezTo>
                    <a:cubicBezTo>
                      <a:pt x="10416" y="1676"/>
                      <a:pt x="10380" y="1713"/>
                      <a:pt x="10373" y="1747"/>
                    </a:cubicBezTo>
                    <a:cubicBezTo>
                      <a:pt x="10366" y="1787"/>
                      <a:pt x="10355" y="1843"/>
                      <a:pt x="10340" y="1922"/>
                    </a:cubicBezTo>
                    <a:cubicBezTo>
                      <a:pt x="10249" y="2453"/>
                      <a:pt x="10164" y="3012"/>
                      <a:pt x="10086" y="3594"/>
                    </a:cubicBezTo>
                    <a:cubicBezTo>
                      <a:pt x="10009" y="4172"/>
                      <a:pt x="9858" y="4703"/>
                      <a:pt x="9641" y="5181"/>
                    </a:cubicBezTo>
                    <a:cubicBezTo>
                      <a:pt x="9422" y="5638"/>
                      <a:pt x="9149" y="6036"/>
                      <a:pt x="8817" y="6369"/>
                    </a:cubicBezTo>
                    <a:cubicBezTo>
                      <a:pt x="8488" y="6702"/>
                      <a:pt x="8170" y="7055"/>
                      <a:pt x="7862" y="7425"/>
                    </a:cubicBezTo>
                    <a:cubicBezTo>
                      <a:pt x="7643" y="7705"/>
                      <a:pt x="7459" y="7956"/>
                      <a:pt x="7311" y="8188"/>
                    </a:cubicBezTo>
                    <a:cubicBezTo>
                      <a:pt x="7160" y="8419"/>
                      <a:pt x="7002" y="8634"/>
                      <a:pt x="6842" y="8837"/>
                    </a:cubicBezTo>
                    <a:cubicBezTo>
                      <a:pt x="6682" y="9038"/>
                      <a:pt x="6499" y="9229"/>
                      <a:pt x="6296" y="9404"/>
                    </a:cubicBezTo>
                    <a:cubicBezTo>
                      <a:pt x="6094" y="9580"/>
                      <a:pt x="5851" y="9738"/>
                      <a:pt x="5564" y="9885"/>
                    </a:cubicBezTo>
                    <a:lnTo>
                      <a:pt x="5508" y="9885"/>
                    </a:lnTo>
                    <a:lnTo>
                      <a:pt x="5508" y="18575"/>
                    </a:lnTo>
                    <a:cubicBezTo>
                      <a:pt x="6035" y="18575"/>
                      <a:pt x="6546" y="18649"/>
                      <a:pt x="7045" y="18796"/>
                    </a:cubicBezTo>
                    <a:cubicBezTo>
                      <a:pt x="7546" y="18945"/>
                      <a:pt x="8045" y="19103"/>
                      <a:pt x="8544" y="19270"/>
                    </a:cubicBezTo>
                    <a:cubicBezTo>
                      <a:pt x="9046" y="19439"/>
                      <a:pt x="9545" y="19595"/>
                      <a:pt x="10044" y="19744"/>
                    </a:cubicBezTo>
                    <a:cubicBezTo>
                      <a:pt x="10545" y="19894"/>
                      <a:pt x="11065" y="19965"/>
                      <a:pt x="11605" y="19965"/>
                    </a:cubicBezTo>
                    <a:cubicBezTo>
                      <a:pt x="11929" y="19965"/>
                      <a:pt x="12242" y="19931"/>
                      <a:pt x="12551" y="19860"/>
                    </a:cubicBezTo>
                    <a:cubicBezTo>
                      <a:pt x="12859" y="19787"/>
                      <a:pt x="13130" y="19662"/>
                      <a:pt x="13363" y="19485"/>
                    </a:cubicBezTo>
                    <a:cubicBezTo>
                      <a:pt x="13596" y="19310"/>
                      <a:pt x="13784" y="19072"/>
                      <a:pt x="13926" y="18776"/>
                    </a:cubicBezTo>
                    <a:cubicBezTo>
                      <a:pt x="14067" y="18479"/>
                      <a:pt x="14140" y="18112"/>
                      <a:pt x="14140" y="17666"/>
                    </a:cubicBezTo>
                    <a:cubicBezTo>
                      <a:pt x="14140" y="17542"/>
                      <a:pt x="14137" y="17421"/>
                      <a:pt x="14128" y="17308"/>
                    </a:cubicBezTo>
                    <a:cubicBezTo>
                      <a:pt x="14121" y="17195"/>
                      <a:pt x="14109" y="17084"/>
                      <a:pt x="14095" y="16980"/>
                    </a:cubicBezTo>
                    <a:cubicBezTo>
                      <a:pt x="14356" y="16833"/>
                      <a:pt x="14556" y="16593"/>
                      <a:pt x="14698" y="16263"/>
                    </a:cubicBezTo>
                    <a:cubicBezTo>
                      <a:pt x="14837" y="15927"/>
                      <a:pt x="14907" y="15597"/>
                      <a:pt x="14907" y="15263"/>
                    </a:cubicBezTo>
                    <a:cubicBezTo>
                      <a:pt x="14907" y="14910"/>
                      <a:pt x="14832" y="14605"/>
                      <a:pt x="14681" y="14343"/>
                    </a:cubicBezTo>
                    <a:cubicBezTo>
                      <a:pt x="15124" y="13902"/>
                      <a:pt x="15347" y="13346"/>
                      <a:pt x="15347" y="12680"/>
                    </a:cubicBezTo>
                    <a:cubicBezTo>
                      <a:pt x="15347" y="12474"/>
                      <a:pt x="15298" y="12276"/>
                      <a:pt x="15201" y="12093"/>
                    </a:cubicBezTo>
                    <a:cubicBezTo>
                      <a:pt x="15112" y="11912"/>
                      <a:pt x="15011" y="11757"/>
                      <a:pt x="14907" y="1163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2" name="AutoShape 50"/>
              <p:cNvSpPr/>
              <p:nvPr/>
            </p:nvSpPr>
            <p:spPr bwMode="auto">
              <a:xfrm>
                <a:off x="87303" y="670173"/>
                <a:ext cx="174608" cy="279503"/>
              </a:xfrm>
              <a:custGeom>
                <a:avLst/>
                <a:gdLst>
                  <a:gd name="T0" fmla="*/ 87304 w 21600"/>
                  <a:gd name="T1" fmla="*/ 139752 h 21600"/>
                  <a:gd name="T2" fmla="*/ 87304 w 21600"/>
                  <a:gd name="T3" fmla="*/ 139752 h 21600"/>
                  <a:gd name="T4" fmla="*/ 87304 w 21600"/>
                  <a:gd name="T5" fmla="*/ 139752 h 21600"/>
                  <a:gd name="T6" fmla="*/ 87304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45" y="9858"/>
                    </a:moveTo>
                    <a:cubicBezTo>
                      <a:pt x="21380" y="10131"/>
                      <a:pt x="21599" y="10447"/>
                      <a:pt x="21599" y="10811"/>
                    </a:cubicBezTo>
                    <a:cubicBezTo>
                      <a:pt x="21599" y="11178"/>
                      <a:pt x="21380" y="11495"/>
                      <a:pt x="20945" y="11768"/>
                    </a:cubicBezTo>
                    <a:lnTo>
                      <a:pt x="5904" y="21192"/>
                    </a:lnTo>
                    <a:cubicBezTo>
                      <a:pt x="5470" y="21464"/>
                      <a:pt x="4969" y="21599"/>
                      <a:pt x="4394" y="21599"/>
                    </a:cubicBezTo>
                    <a:cubicBezTo>
                      <a:pt x="3824" y="21599"/>
                      <a:pt x="3319" y="21465"/>
                      <a:pt x="2884" y="21192"/>
                    </a:cubicBezTo>
                    <a:lnTo>
                      <a:pt x="645" y="19786"/>
                    </a:lnTo>
                    <a:cubicBezTo>
                      <a:pt x="210" y="19513"/>
                      <a:pt x="0" y="19199"/>
                      <a:pt x="0" y="18839"/>
                    </a:cubicBezTo>
                    <a:cubicBezTo>
                      <a:pt x="0" y="18475"/>
                      <a:pt x="210" y="18164"/>
                      <a:pt x="645" y="17891"/>
                    </a:cubicBezTo>
                    <a:lnTo>
                      <a:pt x="12020" y="10755"/>
                    </a:lnTo>
                    <a:lnTo>
                      <a:pt x="645" y="3705"/>
                    </a:lnTo>
                    <a:cubicBezTo>
                      <a:pt x="210" y="3432"/>
                      <a:pt x="0" y="3121"/>
                      <a:pt x="0" y="2772"/>
                    </a:cubicBezTo>
                    <a:cubicBezTo>
                      <a:pt x="0" y="2423"/>
                      <a:pt x="210" y="2109"/>
                      <a:pt x="645" y="1839"/>
                    </a:cubicBezTo>
                    <a:lnTo>
                      <a:pt x="2884" y="407"/>
                    </a:lnTo>
                    <a:cubicBezTo>
                      <a:pt x="3319" y="135"/>
                      <a:pt x="3824" y="0"/>
                      <a:pt x="4408" y="0"/>
                    </a:cubicBezTo>
                    <a:cubicBezTo>
                      <a:pt x="4988" y="0"/>
                      <a:pt x="5488" y="134"/>
                      <a:pt x="5905" y="407"/>
                    </a:cubicBezTo>
                    <a:lnTo>
                      <a:pt x="20945" y="98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3" name="AutoShape 51"/>
              <p:cNvSpPr/>
              <p:nvPr/>
            </p:nvSpPr>
            <p:spPr bwMode="auto">
              <a:xfrm>
                <a:off x="104764" y="1324465"/>
                <a:ext cx="125401" cy="225508"/>
              </a:xfrm>
              <a:custGeom>
                <a:avLst/>
                <a:gdLst>
                  <a:gd name="T0" fmla="*/ 62701 w 21582"/>
                  <a:gd name="T1" fmla="*/ 113872 h 21382"/>
                  <a:gd name="T2" fmla="*/ 62701 w 21582"/>
                  <a:gd name="T3" fmla="*/ 113872 h 21382"/>
                  <a:gd name="T4" fmla="*/ 62701 w 21582"/>
                  <a:gd name="T5" fmla="*/ 113872 h 21382"/>
                  <a:gd name="T6" fmla="*/ 62701 w 21582"/>
                  <a:gd name="T7" fmla="*/ 113872 h 2138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82" h="21382">
                    <a:moveTo>
                      <a:pt x="0" y="1323"/>
                    </a:moveTo>
                    <a:cubicBezTo>
                      <a:pt x="0" y="757"/>
                      <a:pt x="488" y="354"/>
                      <a:pt x="1465" y="122"/>
                    </a:cubicBezTo>
                    <a:cubicBezTo>
                      <a:pt x="2442" y="-106"/>
                      <a:pt x="3315" y="-16"/>
                      <a:pt x="4084" y="402"/>
                    </a:cubicBezTo>
                    <a:lnTo>
                      <a:pt x="20890" y="9728"/>
                    </a:lnTo>
                    <a:cubicBezTo>
                      <a:pt x="21372" y="9993"/>
                      <a:pt x="21599" y="10312"/>
                      <a:pt x="21580" y="10686"/>
                    </a:cubicBezTo>
                    <a:cubicBezTo>
                      <a:pt x="21580" y="11046"/>
                      <a:pt x="21346" y="11354"/>
                      <a:pt x="20890" y="11608"/>
                    </a:cubicBezTo>
                    <a:lnTo>
                      <a:pt x="4084" y="20971"/>
                    </a:lnTo>
                    <a:cubicBezTo>
                      <a:pt x="3315" y="21399"/>
                      <a:pt x="2442" y="21494"/>
                      <a:pt x="1465" y="21250"/>
                    </a:cubicBezTo>
                    <a:cubicBezTo>
                      <a:pt x="495" y="21018"/>
                      <a:pt x="0" y="20604"/>
                      <a:pt x="0" y="20016"/>
                    </a:cubicBezTo>
                    <a:lnTo>
                      <a:pt x="0" y="132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4" name="AutoShape 52"/>
              <p:cNvSpPr/>
              <p:nvPr/>
            </p:nvSpPr>
            <p:spPr bwMode="auto">
              <a:xfrm>
                <a:off x="39683" y="1921586"/>
                <a:ext cx="280960" cy="279503"/>
              </a:xfrm>
              <a:custGeom>
                <a:avLst/>
                <a:gdLst>
                  <a:gd name="T0" fmla="*/ 140480 w 21600"/>
                  <a:gd name="T1" fmla="*/ 139752 h 21600"/>
                  <a:gd name="T2" fmla="*/ 140480 w 21600"/>
                  <a:gd name="T3" fmla="*/ 139752 h 21600"/>
                  <a:gd name="T4" fmla="*/ 140480 w 21600"/>
                  <a:gd name="T5" fmla="*/ 139752 h 21600"/>
                  <a:gd name="T6" fmla="*/ 140480 w 21600"/>
                  <a:gd name="T7" fmla="*/ 13975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191" y="9858"/>
                    </a:moveTo>
                    <a:cubicBezTo>
                      <a:pt x="21461" y="10128"/>
                      <a:pt x="21600" y="10442"/>
                      <a:pt x="21600" y="10797"/>
                    </a:cubicBezTo>
                    <a:cubicBezTo>
                      <a:pt x="21600" y="11152"/>
                      <a:pt x="21461" y="11468"/>
                      <a:pt x="21191" y="11735"/>
                    </a:cubicBezTo>
                    <a:lnTo>
                      <a:pt x="11754" y="21192"/>
                    </a:lnTo>
                    <a:cubicBezTo>
                      <a:pt x="11484" y="21462"/>
                      <a:pt x="11164" y="21599"/>
                      <a:pt x="10799" y="21599"/>
                    </a:cubicBezTo>
                    <a:cubicBezTo>
                      <a:pt x="10435" y="21599"/>
                      <a:pt x="10115" y="21462"/>
                      <a:pt x="9845" y="21192"/>
                    </a:cubicBezTo>
                    <a:lnTo>
                      <a:pt x="8438" y="19786"/>
                    </a:lnTo>
                    <a:cubicBezTo>
                      <a:pt x="8165" y="19513"/>
                      <a:pt x="8033" y="19197"/>
                      <a:pt x="8033" y="18830"/>
                    </a:cubicBezTo>
                    <a:cubicBezTo>
                      <a:pt x="8033" y="18463"/>
                      <a:pt x="8165" y="18152"/>
                      <a:pt x="8438" y="17891"/>
                    </a:cubicBezTo>
                    <a:lnTo>
                      <a:pt x="13187" y="13144"/>
                    </a:lnTo>
                    <a:lnTo>
                      <a:pt x="1321" y="13144"/>
                    </a:lnTo>
                    <a:cubicBezTo>
                      <a:pt x="957" y="13144"/>
                      <a:pt x="646" y="13015"/>
                      <a:pt x="387" y="12756"/>
                    </a:cubicBezTo>
                    <a:cubicBezTo>
                      <a:pt x="132" y="12498"/>
                      <a:pt x="0" y="12178"/>
                      <a:pt x="0" y="11794"/>
                    </a:cubicBezTo>
                    <a:lnTo>
                      <a:pt x="0" y="9773"/>
                    </a:lnTo>
                    <a:cubicBezTo>
                      <a:pt x="0" y="9409"/>
                      <a:pt x="132" y="9098"/>
                      <a:pt x="387" y="8840"/>
                    </a:cubicBezTo>
                    <a:cubicBezTo>
                      <a:pt x="646" y="8581"/>
                      <a:pt x="957" y="8455"/>
                      <a:pt x="1321" y="8455"/>
                    </a:cubicBezTo>
                    <a:lnTo>
                      <a:pt x="13187" y="8455"/>
                    </a:lnTo>
                    <a:lnTo>
                      <a:pt x="8438" y="3705"/>
                    </a:lnTo>
                    <a:cubicBezTo>
                      <a:pt x="8165" y="3435"/>
                      <a:pt x="8033" y="3121"/>
                      <a:pt x="8033" y="2760"/>
                    </a:cubicBezTo>
                    <a:cubicBezTo>
                      <a:pt x="8033" y="2400"/>
                      <a:pt x="8165" y="2086"/>
                      <a:pt x="8438" y="1813"/>
                    </a:cubicBezTo>
                    <a:lnTo>
                      <a:pt x="9845" y="407"/>
                    </a:lnTo>
                    <a:cubicBezTo>
                      <a:pt x="10115" y="137"/>
                      <a:pt x="10435" y="0"/>
                      <a:pt x="10799" y="0"/>
                    </a:cubicBezTo>
                    <a:cubicBezTo>
                      <a:pt x="11164" y="0"/>
                      <a:pt x="11484" y="137"/>
                      <a:pt x="11754" y="407"/>
                    </a:cubicBezTo>
                    <a:lnTo>
                      <a:pt x="21191" y="98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  <p:sp>
            <p:nvSpPr>
              <p:cNvPr id="13365" name="AutoShape 53"/>
              <p:cNvSpPr/>
              <p:nvPr/>
            </p:nvSpPr>
            <p:spPr bwMode="auto">
              <a:xfrm>
                <a:off x="19047" y="2575879"/>
                <a:ext cx="290485" cy="290621"/>
              </a:xfrm>
              <a:custGeom>
                <a:avLst/>
                <a:gdLst>
                  <a:gd name="T0" fmla="*/ 145243 w 21600"/>
                  <a:gd name="T1" fmla="*/ 145311 h 21600"/>
                  <a:gd name="T2" fmla="*/ 145243 w 21600"/>
                  <a:gd name="T3" fmla="*/ 145311 h 21600"/>
                  <a:gd name="T4" fmla="*/ 145243 w 21600"/>
                  <a:gd name="T5" fmla="*/ 145311 h 21600"/>
                  <a:gd name="T6" fmla="*/ 145243 w 21600"/>
                  <a:gd name="T7" fmla="*/ 145311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2296"/>
                      <a:pt x="21320" y="13696"/>
                      <a:pt x="20760" y="15009"/>
                    </a:cubicBezTo>
                    <a:cubicBezTo>
                      <a:pt x="20204" y="16322"/>
                      <a:pt x="19430" y="17466"/>
                      <a:pt x="18446" y="18443"/>
                    </a:cubicBezTo>
                    <a:cubicBezTo>
                      <a:pt x="17466" y="19423"/>
                      <a:pt x="16322" y="20191"/>
                      <a:pt x="15014" y="20752"/>
                    </a:cubicBezTo>
                    <a:cubicBezTo>
                      <a:pt x="13705" y="21320"/>
                      <a:pt x="12304" y="21600"/>
                      <a:pt x="10804" y="21600"/>
                    </a:cubicBezTo>
                    <a:cubicBezTo>
                      <a:pt x="9309" y="21600"/>
                      <a:pt x="7905" y="21320"/>
                      <a:pt x="6594" y="20752"/>
                    </a:cubicBezTo>
                    <a:cubicBezTo>
                      <a:pt x="5280" y="20191"/>
                      <a:pt x="4136" y="19420"/>
                      <a:pt x="3155" y="18443"/>
                    </a:cubicBezTo>
                    <a:cubicBezTo>
                      <a:pt x="2181" y="17466"/>
                      <a:pt x="1406" y="16322"/>
                      <a:pt x="844" y="15009"/>
                    </a:cubicBezTo>
                    <a:cubicBezTo>
                      <a:pt x="282" y="13696"/>
                      <a:pt x="0" y="12296"/>
                      <a:pt x="0" y="10800"/>
                    </a:cubicBezTo>
                    <a:cubicBezTo>
                      <a:pt x="0" y="9303"/>
                      <a:pt x="282" y="7903"/>
                      <a:pt x="844" y="6590"/>
                    </a:cubicBezTo>
                    <a:cubicBezTo>
                      <a:pt x="1407" y="5277"/>
                      <a:pt x="2181" y="4136"/>
                      <a:pt x="3155" y="3156"/>
                    </a:cubicBezTo>
                    <a:cubicBezTo>
                      <a:pt x="4136" y="2177"/>
                      <a:pt x="5280" y="1409"/>
                      <a:pt x="6594" y="844"/>
                    </a:cubicBezTo>
                    <a:cubicBezTo>
                      <a:pt x="7905" y="282"/>
                      <a:pt x="9309" y="0"/>
                      <a:pt x="10804" y="0"/>
                    </a:cubicBezTo>
                    <a:cubicBezTo>
                      <a:pt x="12304" y="0"/>
                      <a:pt x="13705" y="282"/>
                      <a:pt x="15014" y="844"/>
                    </a:cubicBezTo>
                    <a:cubicBezTo>
                      <a:pt x="16322" y="1409"/>
                      <a:pt x="17466" y="2179"/>
                      <a:pt x="18446" y="3156"/>
                    </a:cubicBezTo>
                    <a:cubicBezTo>
                      <a:pt x="19430" y="4136"/>
                      <a:pt x="20204" y="5277"/>
                      <a:pt x="20760" y="6590"/>
                    </a:cubicBezTo>
                    <a:cubicBezTo>
                      <a:pt x="21320" y="7903"/>
                      <a:pt x="21600" y="9303"/>
                      <a:pt x="21600" y="10800"/>
                    </a:cubicBezTo>
                    <a:moveTo>
                      <a:pt x="10143" y="18084"/>
                    </a:moveTo>
                    <a:cubicBezTo>
                      <a:pt x="10323" y="18262"/>
                      <a:pt x="10541" y="18355"/>
                      <a:pt x="10787" y="18355"/>
                    </a:cubicBezTo>
                    <a:cubicBezTo>
                      <a:pt x="11033" y="18355"/>
                      <a:pt x="11261" y="18265"/>
                      <a:pt x="11471" y="18084"/>
                    </a:cubicBezTo>
                    <a:lnTo>
                      <a:pt x="18085" y="11460"/>
                    </a:lnTo>
                    <a:cubicBezTo>
                      <a:pt x="18263" y="11282"/>
                      <a:pt x="18353" y="11059"/>
                      <a:pt x="18359" y="10799"/>
                    </a:cubicBezTo>
                    <a:cubicBezTo>
                      <a:pt x="18364" y="10540"/>
                      <a:pt x="18271" y="10317"/>
                      <a:pt x="18085" y="10142"/>
                    </a:cubicBezTo>
                    <a:lnTo>
                      <a:pt x="11471" y="3515"/>
                    </a:lnTo>
                    <a:cubicBezTo>
                      <a:pt x="11290" y="3337"/>
                      <a:pt x="11069" y="3244"/>
                      <a:pt x="10804" y="3244"/>
                    </a:cubicBezTo>
                    <a:cubicBezTo>
                      <a:pt x="10547" y="3244"/>
                      <a:pt x="10323" y="3334"/>
                      <a:pt x="10143" y="3515"/>
                    </a:cubicBezTo>
                    <a:lnTo>
                      <a:pt x="9142" y="4514"/>
                    </a:lnTo>
                    <a:cubicBezTo>
                      <a:pt x="8962" y="4692"/>
                      <a:pt x="8868" y="4910"/>
                      <a:pt x="8866" y="5161"/>
                    </a:cubicBezTo>
                    <a:cubicBezTo>
                      <a:pt x="8863" y="5412"/>
                      <a:pt x="8953" y="5638"/>
                      <a:pt x="9142" y="5836"/>
                    </a:cubicBezTo>
                    <a:lnTo>
                      <a:pt x="12471" y="9162"/>
                    </a:lnTo>
                    <a:lnTo>
                      <a:pt x="4178" y="9162"/>
                    </a:lnTo>
                    <a:cubicBezTo>
                      <a:pt x="3918" y="9162"/>
                      <a:pt x="3698" y="9249"/>
                      <a:pt x="3514" y="9427"/>
                    </a:cubicBezTo>
                    <a:cubicBezTo>
                      <a:pt x="3336" y="9602"/>
                      <a:pt x="3246" y="9820"/>
                      <a:pt x="3246" y="10080"/>
                    </a:cubicBezTo>
                    <a:lnTo>
                      <a:pt x="3246" y="11486"/>
                    </a:lnTo>
                    <a:cubicBezTo>
                      <a:pt x="3246" y="11748"/>
                      <a:pt x="3339" y="11971"/>
                      <a:pt x="3523" y="12155"/>
                    </a:cubicBezTo>
                    <a:cubicBezTo>
                      <a:pt x="3709" y="12338"/>
                      <a:pt x="3927" y="12431"/>
                      <a:pt x="4178" y="12431"/>
                    </a:cubicBezTo>
                    <a:lnTo>
                      <a:pt x="12471" y="12431"/>
                    </a:lnTo>
                    <a:lnTo>
                      <a:pt x="9142" y="15758"/>
                    </a:lnTo>
                    <a:cubicBezTo>
                      <a:pt x="8962" y="15938"/>
                      <a:pt x="8868" y="16159"/>
                      <a:pt x="8866" y="16413"/>
                    </a:cubicBezTo>
                    <a:cubicBezTo>
                      <a:pt x="8863" y="16667"/>
                      <a:pt x="8953" y="16893"/>
                      <a:pt x="9142" y="17082"/>
                    </a:cubicBezTo>
                    <a:lnTo>
                      <a:pt x="10143" y="180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endParaRPr lang="zh-CN" altLang="en-US">
                  <a:solidFill>
                    <a:schemeClr val="tx1">
                      <a:lumMod val="10000"/>
                      <a:lumOff val="90000"/>
                    </a:schemeClr>
                  </a:solidFill>
                </a:endParaRPr>
              </a:p>
            </p:txBody>
          </p:sp>
        </p:grp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AutoShape 5"/>
          <p:cNvSpPr/>
          <p:nvPr/>
        </p:nvSpPr>
        <p:spPr bwMode="auto">
          <a:xfrm>
            <a:off x="1355551" y="1886415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8438" name="AutoShape 6"/>
          <p:cNvSpPr/>
          <p:nvPr/>
        </p:nvSpPr>
        <p:spPr bwMode="auto">
          <a:xfrm>
            <a:off x="8591227" y="311974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39" name="AutoShape 7"/>
          <p:cNvSpPr/>
          <p:nvPr/>
        </p:nvSpPr>
        <p:spPr bwMode="auto">
          <a:xfrm>
            <a:off x="8592020" y="2812564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0" name="AutoShape 8"/>
          <p:cNvSpPr/>
          <p:nvPr/>
        </p:nvSpPr>
        <p:spPr bwMode="auto">
          <a:xfrm>
            <a:off x="8591227" y="419051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1" name="AutoShape 9"/>
          <p:cNvSpPr/>
          <p:nvPr/>
        </p:nvSpPr>
        <p:spPr bwMode="auto">
          <a:xfrm>
            <a:off x="8592020" y="388333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2" name="AutoShape 10"/>
          <p:cNvSpPr/>
          <p:nvPr/>
        </p:nvSpPr>
        <p:spPr bwMode="auto">
          <a:xfrm>
            <a:off x="8591227" y="529382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3" name="AutoShape 11"/>
          <p:cNvSpPr/>
          <p:nvPr/>
        </p:nvSpPr>
        <p:spPr bwMode="auto">
          <a:xfrm>
            <a:off x="8592020" y="498664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4" name="AutoShape 12"/>
          <p:cNvSpPr/>
          <p:nvPr/>
        </p:nvSpPr>
        <p:spPr bwMode="auto">
          <a:xfrm>
            <a:off x="1361106" y="311974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5" name="AutoShape 13"/>
          <p:cNvSpPr/>
          <p:nvPr/>
        </p:nvSpPr>
        <p:spPr bwMode="auto">
          <a:xfrm>
            <a:off x="2384116" y="2812564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6" name="AutoShape 14"/>
          <p:cNvSpPr/>
          <p:nvPr/>
        </p:nvSpPr>
        <p:spPr bwMode="auto">
          <a:xfrm>
            <a:off x="1361106" y="4190515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7" name="AutoShape 15"/>
          <p:cNvSpPr/>
          <p:nvPr/>
        </p:nvSpPr>
        <p:spPr bwMode="auto">
          <a:xfrm>
            <a:off x="2384116" y="3883332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8448" name="AutoShape 16"/>
          <p:cNvSpPr/>
          <p:nvPr/>
        </p:nvSpPr>
        <p:spPr bwMode="auto">
          <a:xfrm>
            <a:off x="1361106" y="5293827"/>
            <a:ext cx="2181735" cy="3071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449" name="AutoShape 17"/>
          <p:cNvSpPr/>
          <p:nvPr/>
        </p:nvSpPr>
        <p:spPr bwMode="auto">
          <a:xfrm>
            <a:off x="2384116" y="4986645"/>
            <a:ext cx="1168248" cy="3048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pPr defTabSz="608965"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这输入标题</a:t>
            </a:r>
            <a:endParaRPr lang="en-AU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04741" y="2514907"/>
            <a:ext cx="3974584" cy="3939381"/>
            <a:chOff x="3078361" y="1916307"/>
            <a:chExt cx="2981326" cy="2955448"/>
          </a:xfrm>
        </p:grpSpPr>
        <p:sp>
          <p:nvSpPr>
            <p:cNvPr id="18450" name="AutoShape 18"/>
            <p:cNvSpPr/>
            <p:nvPr/>
          </p:nvSpPr>
          <p:spPr bwMode="auto">
            <a:xfrm>
              <a:off x="3280172" y="2064586"/>
              <a:ext cx="2574727" cy="2591600"/>
            </a:xfrm>
            <a:custGeom>
              <a:avLst/>
              <a:gdLst>
                <a:gd name="T0" fmla="*/ 3432795 w 19679"/>
                <a:gd name="T1" fmla="*/ 3791607 h 19679"/>
                <a:gd name="T2" fmla="*/ 3432795 w 19679"/>
                <a:gd name="T3" fmla="*/ 3791607 h 19679"/>
                <a:gd name="T4" fmla="*/ 3432795 w 19679"/>
                <a:gd name="T5" fmla="*/ 3791607 h 19679"/>
                <a:gd name="T6" fmla="*/ 3432795 w 19679"/>
                <a:gd name="T7" fmla="*/ 379160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1" name="AutoShape 19"/>
            <p:cNvSpPr/>
            <p:nvPr/>
          </p:nvSpPr>
          <p:spPr bwMode="auto">
            <a:xfrm rot="10800000">
              <a:off x="4383881" y="4481705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2" name="AutoShape 20"/>
            <p:cNvSpPr/>
            <p:nvPr/>
          </p:nvSpPr>
          <p:spPr bwMode="auto">
            <a:xfrm rot="10800000">
              <a:off x="3443288" y="4081532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3" name="AutoShape 21"/>
            <p:cNvSpPr/>
            <p:nvPr/>
          </p:nvSpPr>
          <p:spPr bwMode="auto">
            <a:xfrm rot="10800000">
              <a:off x="5253038" y="4095824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4" name="AutoShape 22"/>
            <p:cNvSpPr/>
            <p:nvPr/>
          </p:nvSpPr>
          <p:spPr bwMode="auto">
            <a:xfrm rot="-4">
              <a:off x="4460677" y="4565671"/>
              <a:ext cx="232767" cy="193536"/>
            </a:xfrm>
            <a:custGeom>
              <a:avLst/>
              <a:gdLst>
                <a:gd name="T0" fmla="*/ 310356 w 21600"/>
                <a:gd name="T1" fmla="*/ 257969 h 21600"/>
                <a:gd name="T2" fmla="*/ 310356 w 21600"/>
                <a:gd name="T3" fmla="*/ 257969 h 21600"/>
                <a:gd name="T4" fmla="*/ 310356 w 21600"/>
                <a:gd name="T5" fmla="*/ 257969 h 21600"/>
                <a:gd name="T6" fmla="*/ 310356 w 21600"/>
                <a:gd name="T7" fmla="*/ 257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5" name="AutoShape 23"/>
            <p:cNvSpPr/>
            <p:nvPr/>
          </p:nvSpPr>
          <p:spPr bwMode="auto">
            <a:xfrm rot="-4">
              <a:off x="3520083" y="4171452"/>
              <a:ext cx="232172" cy="193536"/>
            </a:xfrm>
            <a:custGeom>
              <a:avLst/>
              <a:gdLst>
                <a:gd name="T0" fmla="*/ 309563 w 21600"/>
                <a:gd name="T1" fmla="*/ 257957 h 21579"/>
                <a:gd name="T2" fmla="*/ 309563 w 21600"/>
                <a:gd name="T3" fmla="*/ 257957 h 21579"/>
                <a:gd name="T4" fmla="*/ 309563 w 21600"/>
                <a:gd name="T5" fmla="*/ 257957 h 21579"/>
                <a:gd name="T6" fmla="*/ 309563 w 21600"/>
                <a:gd name="T7" fmla="*/ 25795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6" name="AutoShape 24"/>
            <p:cNvSpPr/>
            <p:nvPr/>
          </p:nvSpPr>
          <p:spPr bwMode="auto">
            <a:xfrm rot="-4">
              <a:off x="5331024" y="4182171"/>
              <a:ext cx="232172" cy="232244"/>
            </a:xfrm>
            <a:custGeom>
              <a:avLst/>
              <a:gdLst>
                <a:gd name="T0" fmla="*/ 309563 w 21600"/>
                <a:gd name="T1" fmla="*/ 309563 h 21600"/>
                <a:gd name="T2" fmla="*/ 309563 w 21600"/>
                <a:gd name="T3" fmla="*/ 309563 h 21600"/>
                <a:gd name="T4" fmla="*/ 309563 w 21600"/>
                <a:gd name="T5" fmla="*/ 309563 h 21600"/>
                <a:gd name="T6" fmla="*/ 309563 w 21600"/>
                <a:gd name="T7" fmla="*/ 309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7" name="AutoShape 25"/>
            <p:cNvSpPr/>
            <p:nvPr/>
          </p:nvSpPr>
          <p:spPr bwMode="auto">
            <a:xfrm>
              <a:off x="4364831" y="1916307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8" name="AutoShape 26"/>
            <p:cNvSpPr/>
            <p:nvPr/>
          </p:nvSpPr>
          <p:spPr bwMode="auto">
            <a:xfrm>
              <a:off x="5400675" y="2411760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59" name="AutoShape 27"/>
            <p:cNvSpPr/>
            <p:nvPr/>
          </p:nvSpPr>
          <p:spPr bwMode="auto">
            <a:xfrm>
              <a:off x="3078361" y="3286544"/>
              <a:ext cx="387548" cy="390646"/>
            </a:xfrm>
            <a:custGeom>
              <a:avLst/>
              <a:gdLst>
                <a:gd name="T0" fmla="*/ 516705 w 19679"/>
                <a:gd name="T1" fmla="*/ 571529 h 19679"/>
                <a:gd name="T2" fmla="*/ 516705 w 19679"/>
                <a:gd name="T3" fmla="*/ 571529 h 19679"/>
                <a:gd name="T4" fmla="*/ 516705 w 19679"/>
                <a:gd name="T5" fmla="*/ 571529 h 19679"/>
                <a:gd name="T6" fmla="*/ 516705 w 19679"/>
                <a:gd name="T7" fmla="*/ 57152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0" name="AutoShape 28"/>
            <p:cNvSpPr/>
            <p:nvPr/>
          </p:nvSpPr>
          <p:spPr bwMode="auto">
            <a:xfrm>
              <a:off x="5672138" y="3286544"/>
              <a:ext cx="387549" cy="390646"/>
            </a:xfrm>
            <a:custGeom>
              <a:avLst/>
              <a:gdLst>
                <a:gd name="T0" fmla="*/ 516705 w 19679"/>
                <a:gd name="T1" fmla="*/ 571529 h 19679"/>
                <a:gd name="T2" fmla="*/ 516705 w 19679"/>
                <a:gd name="T3" fmla="*/ 571529 h 19679"/>
                <a:gd name="T4" fmla="*/ 516705 w 19679"/>
                <a:gd name="T5" fmla="*/ 571529 h 19679"/>
                <a:gd name="T6" fmla="*/ 516705 w 19679"/>
                <a:gd name="T7" fmla="*/ 57152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1" name="AutoShape 29"/>
            <p:cNvSpPr/>
            <p:nvPr/>
          </p:nvSpPr>
          <p:spPr bwMode="auto">
            <a:xfrm>
              <a:off x="3400425" y="2316481"/>
              <a:ext cx="387549" cy="390050"/>
            </a:xfrm>
            <a:custGeom>
              <a:avLst/>
              <a:gdLst>
                <a:gd name="T0" fmla="*/ 516705 w 19679"/>
                <a:gd name="T1" fmla="*/ 570658 h 19679"/>
                <a:gd name="T2" fmla="*/ 516705 w 19679"/>
                <a:gd name="T3" fmla="*/ 570658 h 19679"/>
                <a:gd name="T4" fmla="*/ 516705 w 19679"/>
                <a:gd name="T5" fmla="*/ 570658 h 19679"/>
                <a:gd name="T6" fmla="*/ 516705 w 19679"/>
                <a:gd name="T7" fmla="*/ 57065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2"/>
              </a:solidFill>
              <a:prstDash val="solid"/>
              <a:bevel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2" name="AutoShape 30"/>
            <p:cNvSpPr/>
            <p:nvPr/>
          </p:nvSpPr>
          <p:spPr bwMode="auto">
            <a:xfrm>
              <a:off x="4443413" y="2002654"/>
              <a:ext cx="232172" cy="193536"/>
            </a:xfrm>
            <a:custGeom>
              <a:avLst/>
              <a:gdLst>
                <a:gd name="T0" fmla="*/ 309563 w 21600"/>
                <a:gd name="T1" fmla="*/ 257969 h 21600"/>
                <a:gd name="T2" fmla="*/ 309563 w 21600"/>
                <a:gd name="T3" fmla="*/ 257969 h 21600"/>
                <a:gd name="T4" fmla="*/ 309563 w 21600"/>
                <a:gd name="T5" fmla="*/ 257969 h 21600"/>
                <a:gd name="T6" fmla="*/ 309563 w 21600"/>
                <a:gd name="T7" fmla="*/ 2579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3" name="AutoShape 31"/>
            <p:cNvSpPr/>
            <p:nvPr/>
          </p:nvSpPr>
          <p:spPr bwMode="auto">
            <a:xfrm>
              <a:off x="3157538" y="3371700"/>
              <a:ext cx="232172" cy="232839"/>
            </a:xfrm>
            <a:custGeom>
              <a:avLst/>
              <a:gdLst>
                <a:gd name="T0" fmla="*/ 309563 w 21600"/>
                <a:gd name="T1" fmla="*/ 310357 h 21600"/>
                <a:gd name="T2" fmla="*/ 309563 w 21600"/>
                <a:gd name="T3" fmla="*/ 310357 h 21600"/>
                <a:gd name="T4" fmla="*/ 309563 w 21600"/>
                <a:gd name="T5" fmla="*/ 310357 h 21600"/>
                <a:gd name="T6" fmla="*/ 309563 w 21600"/>
                <a:gd name="T7" fmla="*/ 31035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600" y="19177"/>
                    <a:pt x="21600" y="19436"/>
                  </a:cubicBezTo>
                  <a:cubicBezTo>
                    <a:pt x="21600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4" name="AutoShape 32"/>
            <p:cNvSpPr/>
            <p:nvPr/>
          </p:nvSpPr>
          <p:spPr bwMode="auto">
            <a:xfrm>
              <a:off x="5479257" y="2518354"/>
              <a:ext cx="232767" cy="193536"/>
            </a:xfrm>
            <a:custGeom>
              <a:avLst/>
              <a:gdLst>
                <a:gd name="T0" fmla="*/ 310357 w 21600"/>
                <a:gd name="T1" fmla="*/ 257957 h 21579"/>
                <a:gd name="T2" fmla="*/ 310357 w 21600"/>
                <a:gd name="T3" fmla="*/ 257957 h 21579"/>
                <a:gd name="T4" fmla="*/ 310357 w 21600"/>
                <a:gd name="T5" fmla="*/ 257957 h 21579"/>
                <a:gd name="T6" fmla="*/ 310357 w 21600"/>
                <a:gd name="T7" fmla="*/ 25795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600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5" name="AutoShape 33"/>
            <p:cNvSpPr/>
            <p:nvPr/>
          </p:nvSpPr>
          <p:spPr bwMode="auto">
            <a:xfrm>
              <a:off x="3477816" y="2387940"/>
              <a:ext cx="232172" cy="232244"/>
            </a:xfrm>
            <a:custGeom>
              <a:avLst/>
              <a:gdLst>
                <a:gd name="T0" fmla="*/ 309563 w 21600"/>
                <a:gd name="T1" fmla="*/ 309563 h 21600"/>
                <a:gd name="T2" fmla="*/ 309563 w 21600"/>
                <a:gd name="T3" fmla="*/ 309563 h 21600"/>
                <a:gd name="T4" fmla="*/ 309563 w 21600"/>
                <a:gd name="T5" fmla="*/ 309563 h 21600"/>
                <a:gd name="T6" fmla="*/ 309563 w 21600"/>
                <a:gd name="T7" fmla="*/ 30956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6" name="AutoShape 34"/>
            <p:cNvSpPr/>
            <p:nvPr/>
          </p:nvSpPr>
          <p:spPr bwMode="auto">
            <a:xfrm>
              <a:off x="5757268" y="3376464"/>
              <a:ext cx="232172" cy="205446"/>
            </a:xfrm>
            <a:custGeom>
              <a:avLst/>
              <a:gdLst>
                <a:gd name="T0" fmla="*/ 309563 w 21600"/>
                <a:gd name="T1" fmla="*/ 273844 h 21600"/>
                <a:gd name="T2" fmla="*/ 309563 w 21600"/>
                <a:gd name="T3" fmla="*/ 273844 h 21600"/>
                <a:gd name="T4" fmla="*/ 309563 w 21600"/>
                <a:gd name="T5" fmla="*/ 273844 h 21600"/>
                <a:gd name="T6" fmla="*/ 309563 w 21600"/>
                <a:gd name="T7" fmla="*/ 2738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8639"/>
                  </a:moveTo>
                  <a:cubicBezTo>
                    <a:pt x="21600" y="3959"/>
                    <a:pt x="16676" y="0"/>
                    <a:pt x="10800" y="0"/>
                  </a:cubicBezTo>
                  <a:cubicBezTo>
                    <a:pt x="4764" y="0"/>
                    <a:pt x="0" y="3959"/>
                    <a:pt x="0" y="8639"/>
                  </a:cubicBezTo>
                  <a:cubicBezTo>
                    <a:pt x="0" y="12059"/>
                    <a:pt x="2382" y="14939"/>
                    <a:pt x="5876" y="16379"/>
                  </a:cubicBezTo>
                  <a:cubicBezTo>
                    <a:pt x="6035" y="17279"/>
                    <a:pt x="5717" y="19079"/>
                    <a:pt x="3335" y="21599"/>
                  </a:cubicBezTo>
                  <a:cubicBezTo>
                    <a:pt x="3335" y="21599"/>
                    <a:pt x="8576" y="19979"/>
                    <a:pt x="11435" y="17279"/>
                  </a:cubicBezTo>
                  <a:cubicBezTo>
                    <a:pt x="17152" y="16919"/>
                    <a:pt x="21600" y="13139"/>
                    <a:pt x="21600" y="863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145" tIns="17145" rIns="17145" bIns="17145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7" name="AutoShape 35"/>
            <p:cNvSpPr/>
            <p:nvPr/>
          </p:nvSpPr>
          <p:spPr bwMode="auto">
            <a:xfrm>
              <a:off x="3694509" y="2545151"/>
              <a:ext cx="1753791" cy="1754332"/>
            </a:xfrm>
            <a:custGeom>
              <a:avLst/>
              <a:gdLst>
                <a:gd name="T0" fmla="*/ 2338269 w 19679"/>
                <a:gd name="T1" fmla="*/ 2566653 h 19679"/>
                <a:gd name="T2" fmla="*/ 2338269 w 19679"/>
                <a:gd name="T3" fmla="*/ 2566653 h 19679"/>
                <a:gd name="T4" fmla="*/ 2338269 w 19679"/>
                <a:gd name="T5" fmla="*/ 2566653 h 19679"/>
                <a:gd name="T6" fmla="*/ 2338269 w 19679"/>
                <a:gd name="T7" fmla="*/ 256665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468" name="AutoShape 36"/>
            <p:cNvSpPr/>
            <p:nvPr/>
          </p:nvSpPr>
          <p:spPr bwMode="auto">
            <a:xfrm>
              <a:off x="4358878" y="3150771"/>
              <a:ext cx="440531" cy="440667"/>
            </a:xfrm>
            <a:custGeom>
              <a:avLst/>
              <a:gdLst>
                <a:gd name="T0" fmla="*/ 587375 w 21600"/>
                <a:gd name="T1" fmla="*/ 587375 h 21600"/>
                <a:gd name="T2" fmla="*/ 587375 w 21600"/>
                <a:gd name="T3" fmla="*/ 587375 h 21600"/>
                <a:gd name="T4" fmla="*/ 587375 w 21600"/>
                <a:gd name="T5" fmla="*/ 587375 h 21600"/>
                <a:gd name="T6" fmla="*/ 587375 w 21600"/>
                <a:gd name="T7" fmla="*/ 5873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600"/>
                    <a:pt x="19447" y="21600"/>
                  </a:cubicBezTo>
                  <a:cubicBezTo>
                    <a:pt x="19189" y="21600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 autoUpdateAnimBg="0"/>
      <p:bldP spid="18439" grpId="0" autoUpdateAnimBg="0"/>
      <p:bldP spid="18440" grpId="0" autoUpdateAnimBg="0"/>
      <p:bldP spid="18441" grpId="0" autoUpdateAnimBg="0"/>
      <p:bldP spid="18442" grpId="0" autoUpdateAnimBg="0"/>
      <p:bldP spid="18443" grpId="0" autoUpdateAnimBg="0"/>
      <p:bldP spid="18444" grpId="0" autoUpdateAnimBg="0"/>
      <p:bldP spid="18445" grpId="0" autoUpdateAnimBg="0"/>
      <p:bldP spid="18446" grpId="0" autoUpdateAnimBg="0"/>
      <p:bldP spid="18447" grpId="0" autoUpdateAnimBg="0"/>
      <p:bldP spid="18448" grpId="0" autoUpdateAnimBg="0"/>
      <p:bldP spid="1844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AutoShape 4"/>
          <p:cNvSpPr/>
          <p:nvPr/>
        </p:nvSpPr>
        <p:spPr bwMode="auto">
          <a:xfrm>
            <a:off x="1798522" y="3917451"/>
            <a:ext cx="4366644" cy="20320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Aft>
                <a:spcPts val="800"/>
              </a:spcAft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1821537" y="3806325"/>
            <a:ext cx="2669034" cy="0"/>
          </a:xfrm>
          <a:prstGeom prst="line">
            <a:avLst/>
          </a:prstGeom>
          <a:noFill/>
          <a:ln w="25400" cap="flat" cmpd="sng">
            <a:solidFill>
              <a:srgbClr val="DCDEE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endParaRPr lang="es-ES" sz="2800">
              <a:effectLst>
                <a:outerShdw blurRad="38100" dist="38100" dir="2700000" algn="tl">
                  <a:srgbClr val="DDDDDD"/>
                </a:outerShdw>
              </a:effectLst>
              <a:latin typeface="Gill Sans" charset="0"/>
              <a:ea typeface="MS PGothic" panose="020B0600070205080204" charset="-128"/>
              <a:sym typeface="Gill Sans" charset="0"/>
            </a:endParaRPr>
          </a:p>
        </p:txBody>
      </p:sp>
      <p:sp>
        <p:nvSpPr>
          <p:cNvPr id="39942" name="AutoShape 6"/>
          <p:cNvSpPr/>
          <p:nvPr/>
        </p:nvSpPr>
        <p:spPr bwMode="auto">
          <a:xfrm>
            <a:off x="8291346" y="1797343"/>
            <a:ext cx="1253169" cy="1320800"/>
          </a:xfrm>
          <a:custGeom>
            <a:avLst/>
            <a:gdLst>
              <a:gd name="T0" fmla="*/ 1253332 w 21600"/>
              <a:gd name="T1" fmla="*/ 1320800 h 21600"/>
              <a:gd name="T2" fmla="*/ 1253332 w 21600"/>
              <a:gd name="T3" fmla="*/ 1320800 h 21600"/>
              <a:gd name="T4" fmla="*/ 1253332 w 21600"/>
              <a:gd name="T5" fmla="*/ 1320800 h 21600"/>
              <a:gd name="T6" fmla="*/ 1253332 w 21600"/>
              <a:gd name="T7" fmla="*/ 13208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3" name="AutoShape 7"/>
          <p:cNvSpPr/>
          <p:nvPr/>
        </p:nvSpPr>
        <p:spPr bwMode="auto">
          <a:xfrm>
            <a:off x="7992935" y="3118144"/>
            <a:ext cx="1849197" cy="660400"/>
          </a:xfrm>
          <a:custGeom>
            <a:avLst/>
            <a:gdLst>
              <a:gd name="T0" fmla="*/ 1849438 w 21600"/>
              <a:gd name="T1" fmla="*/ 660400 h 21600"/>
              <a:gd name="T2" fmla="*/ 1849438 w 21600"/>
              <a:gd name="T3" fmla="*/ 660400 h 21600"/>
              <a:gd name="T4" fmla="*/ 1849438 w 21600"/>
              <a:gd name="T5" fmla="*/ 660400 h 21600"/>
              <a:gd name="T6" fmla="*/ 1849438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00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3600" y="0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4" name="AutoShape 8"/>
          <p:cNvSpPr/>
          <p:nvPr/>
        </p:nvSpPr>
        <p:spPr bwMode="auto">
          <a:xfrm>
            <a:off x="7698492" y="3778544"/>
            <a:ext cx="2438083" cy="660400"/>
          </a:xfrm>
          <a:custGeom>
            <a:avLst/>
            <a:gdLst>
              <a:gd name="T0" fmla="*/ 2438400 w 21600"/>
              <a:gd name="T1" fmla="*/ 660400 h 21600"/>
              <a:gd name="T2" fmla="*/ 2438400 w 21600"/>
              <a:gd name="T3" fmla="*/ 660400 h 21600"/>
              <a:gd name="T4" fmla="*/ 2438400 w 21600"/>
              <a:gd name="T5" fmla="*/ 660400 h 21600"/>
              <a:gd name="T6" fmla="*/ 243840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899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2700" y="0"/>
                </a:lnTo>
                <a:lnTo>
                  <a:pt x="188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5" name="AutoShape 9"/>
          <p:cNvSpPr/>
          <p:nvPr/>
        </p:nvSpPr>
        <p:spPr bwMode="auto">
          <a:xfrm>
            <a:off x="7392145" y="4438944"/>
            <a:ext cx="3051571" cy="660400"/>
          </a:xfrm>
          <a:custGeom>
            <a:avLst/>
            <a:gdLst>
              <a:gd name="T0" fmla="*/ 3051969 w 21600"/>
              <a:gd name="T1" fmla="*/ 660400 h 21600"/>
              <a:gd name="T2" fmla="*/ 3051969 w 21600"/>
              <a:gd name="T3" fmla="*/ 660400 h 21600"/>
              <a:gd name="T4" fmla="*/ 3051969 w 21600"/>
              <a:gd name="T5" fmla="*/ 660400 h 21600"/>
              <a:gd name="T6" fmla="*/ 3051969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440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2159" y="0"/>
                </a:lnTo>
                <a:lnTo>
                  <a:pt x="1944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6" name="AutoShape 10"/>
          <p:cNvSpPr/>
          <p:nvPr/>
        </p:nvSpPr>
        <p:spPr bwMode="auto">
          <a:xfrm>
            <a:off x="7085795" y="5099344"/>
            <a:ext cx="3663474" cy="660400"/>
          </a:xfrm>
          <a:custGeom>
            <a:avLst/>
            <a:gdLst>
              <a:gd name="T0" fmla="*/ 3663950 w 21600"/>
              <a:gd name="T1" fmla="*/ 660400 h 21600"/>
              <a:gd name="T2" fmla="*/ 3663950 w 21600"/>
              <a:gd name="T3" fmla="*/ 660400 h 21600"/>
              <a:gd name="T4" fmla="*/ 3663950 w 21600"/>
              <a:gd name="T5" fmla="*/ 660400 h 21600"/>
              <a:gd name="T6" fmla="*/ 3663950 w 21600"/>
              <a:gd name="T7" fmla="*/ 660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798" y="0"/>
                </a:moveTo>
                <a:lnTo>
                  <a:pt x="21600" y="21599"/>
                </a:lnTo>
                <a:lnTo>
                  <a:pt x="0" y="21599"/>
                </a:lnTo>
                <a:lnTo>
                  <a:pt x="1800" y="0"/>
                </a:lnTo>
                <a:lnTo>
                  <a:pt x="1979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22854" tIns="22854" rIns="22854" bIns="22854" anchor="ctr"/>
          <a:lstStyle/>
          <a:p>
            <a:endParaRPr lang="zh-CN" altLang="en-US"/>
          </a:p>
        </p:txBody>
      </p:sp>
      <p:sp>
        <p:nvSpPr>
          <p:cNvPr id="39947" name="AutoShape 11"/>
          <p:cNvSpPr/>
          <p:nvPr/>
        </p:nvSpPr>
        <p:spPr bwMode="auto">
          <a:xfrm>
            <a:off x="8724676" y="2522037"/>
            <a:ext cx="380950" cy="377032"/>
          </a:xfrm>
          <a:custGeom>
            <a:avLst/>
            <a:gdLst>
              <a:gd name="T0" fmla="*/ 381000 w 21600"/>
              <a:gd name="T1" fmla="*/ 377031 h 21600"/>
              <a:gd name="T2" fmla="*/ 381000 w 21600"/>
              <a:gd name="T3" fmla="*/ 377031 h 21600"/>
              <a:gd name="T4" fmla="*/ 381000 w 21600"/>
              <a:gd name="T5" fmla="*/ 377031 h 21600"/>
              <a:gd name="T6" fmla="*/ 381000 w 21600"/>
              <a:gd name="T7" fmla="*/ 37703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59" y="0"/>
                  <a:pt x="0" y="4859"/>
                  <a:pt x="0" y="10800"/>
                </a:cubicBezTo>
                <a:cubicBezTo>
                  <a:pt x="0" y="16739"/>
                  <a:pt x="4859" y="21599"/>
                  <a:pt x="10800" y="21599"/>
                </a:cubicBezTo>
                <a:cubicBezTo>
                  <a:pt x="16739" y="21599"/>
                  <a:pt x="21600" y="16739"/>
                  <a:pt x="21600" y="10800"/>
                </a:cubicBezTo>
                <a:cubicBezTo>
                  <a:pt x="21600" y="4859"/>
                  <a:pt x="16739" y="0"/>
                  <a:pt x="10800" y="0"/>
                </a:cubicBezTo>
                <a:close/>
                <a:moveTo>
                  <a:pt x="14940" y="4319"/>
                </a:moveTo>
                <a:cubicBezTo>
                  <a:pt x="15659" y="3779"/>
                  <a:pt x="15659" y="3779"/>
                  <a:pt x="15659" y="3779"/>
                </a:cubicBezTo>
                <a:cubicBezTo>
                  <a:pt x="15659" y="3779"/>
                  <a:pt x="15299" y="3059"/>
                  <a:pt x="15479" y="2519"/>
                </a:cubicBezTo>
                <a:cubicBezTo>
                  <a:pt x="15659" y="2519"/>
                  <a:pt x="16379" y="2879"/>
                  <a:pt x="16919" y="3599"/>
                </a:cubicBezTo>
                <a:cubicBezTo>
                  <a:pt x="16559" y="5219"/>
                  <a:pt x="15479" y="5039"/>
                  <a:pt x="15479" y="5039"/>
                </a:cubicBezTo>
                <a:cubicBezTo>
                  <a:pt x="15479" y="5039"/>
                  <a:pt x="14760" y="5039"/>
                  <a:pt x="14940" y="4319"/>
                </a:cubicBezTo>
                <a:close/>
                <a:moveTo>
                  <a:pt x="8459" y="13859"/>
                </a:moveTo>
                <a:cubicBezTo>
                  <a:pt x="8279" y="14039"/>
                  <a:pt x="8100" y="14579"/>
                  <a:pt x="7919" y="15119"/>
                </a:cubicBezTo>
                <a:cubicBezTo>
                  <a:pt x="7739" y="15479"/>
                  <a:pt x="7559" y="15660"/>
                  <a:pt x="7380" y="15839"/>
                </a:cubicBezTo>
                <a:cubicBezTo>
                  <a:pt x="7019" y="16019"/>
                  <a:pt x="7019" y="16379"/>
                  <a:pt x="7019" y="16379"/>
                </a:cubicBezTo>
                <a:cubicBezTo>
                  <a:pt x="6840" y="17099"/>
                  <a:pt x="6840" y="17099"/>
                  <a:pt x="6840" y="17099"/>
                </a:cubicBezTo>
                <a:cubicBezTo>
                  <a:pt x="6840" y="17099"/>
                  <a:pt x="7019" y="17819"/>
                  <a:pt x="7200" y="17999"/>
                </a:cubicBezTo>
                <a:cubicBezTo>
                  <a:pt x="7200" y="18359"/>
                  <a:pt x="6659" y="19799"/>
                  <a:pt x="6659" y="19799"/>
                </a:cubicBezTo>
                <a:cubicBezTo>
                  <a:pt x="6120" y="19620"/>
                  <a:pt x="5939" y="19079"/>
                  <a:pt x="5760" y="18719"/>
                </a:cubicBezTo>
                <a:cubicBezTo>
                  <a:pt x="5760" y="18359"/>
                  <a:pt x="5400" y="18179"/>
                  <a:pt x="5579" y="17819"/>
                </a:cubicBezTo>
                <a:cubicBezTo>
                  <a:pt x="5579" y="17279"/>
                  <a:pt x="5219" y="17099"/>
                  <a:pt x="5039" y="16919"/>
                </a:cubicBezTo>
                <a:cubicBezTo>
                  <a:pt x="4859" y="16559"/>
                  <a:pt x="4679" y="16199"/>
                  <a:pt x="4679" y="16019"/>
                </a:cubicBezTo>
                <a:cubicBezTo>
                  <a:pt x="4679" y="15839"/>
                  <a:pt x="4139" y="15479"/>
                  <a:pt x="4139" y="15479"/>
                </a:cubicBezTo>
                <a:cubicBezTo>
                  <a:pt x="4139" y="15479"/>
                  <a:pt x="3240" y="14939"/>
                  <a:pt x="3060" y="14759"/>
                </a:cubicBezTo>
                <a:cubicBezTo>
                  <a:pt x="2880" y="14579"/>
                  <a:pt x="2700" y="13859"/>
                  <a:pt x="2700" y="13499"/>
                </a:cubicBezTo>
                <a:cubicBezTo>
                  <a:pt x="2700" y="13139"/>
                  <a:pt x="2880" y="12239"/>
                  <a:pt x="2880" y="12239"/>
                </a:cubicBezTo>
                <a:cubicBezTo>
                  <a:pt x="2880" y="12239"/>
                  <a:pt x="3240" y="11879"/>
                  <a:pt x="3060" y="11699"/>
                </a:cubicBezTo>
                <a:cubicBezTo>
                  <a:pt x="2700" y="11519"/>
                  <a:pt x="2700" y="10800"/>
                  <a:pt x="2700" y="10800"/>
                </a:cubicBezTo>
                <a:cubicBezTo>
                  <a:pt x="2339" y="10439"/>
                  <a:pt x="2339" y="10439"/>
                  <a:pt x="2339" y="10439"/>
                </a:cubicBezTo>
                <a:cubicBezTo>
                  <a:pt x="2339" y="10439"/>
                  <a:pt x="1979" y="9899"/>
                  <a:pt x="1800" y="9719"/>
                </a:cubicBezTo>
                <a:cubicBezTo>
                  <a:pt x="1800" y="9359"/>
                  <a:pt x="1800" y="9179"/>
                  <a:pt x="1979" y="8999"/>
                </a:cubicBezTo>
                <a:cubicBezTo>
                  <a:pt x="1979" y="8819"/>
                  <a:pt x="1800" y="8279"/>
                  <a:pt x="1800" y="8099"/>
                </a:cubicBezTo>
                <a:cubicBezTo>
                  <a:pt x="3600" y="3599"/>
                  <a:pt x="6659" y="2700"/>
                  <a:pt x="6659" y="2700"/>
                </a:cubicBezTo>
                <a:cubicBezTo>
                  <a:pt x="6840" y="3599"/>
                  <a:pt x="6840" y="3599"/>
                  <a:pt x="6840" y="3599"/>
                </a:cubicBezTo>
                <a:cubicBezTo>
                  <a:pt x="6840" y="3599"/>
                  <a:pt x="6299" y="3779"/>
                  <a:pt x="6120" y="3779"/>
                </a:cubicBezTo>
                <a:cubicBezTo>
                  <a:pt x="5760" y="3599"/>
                  <a:pt x="5579" y="3599"/>
                  <a:pt x="5579" y="3599"/>
                </a:cubicBezTo>
                <a:cubicBezTo>
                  <a:pt x="5219" y="4139"/>
                  <a:pt x="5219" y="4139"/>
                  <a:pt x="5219" y="4139"/>
                </a:cubicBezTo>
                <a:cubicBezTo>
                  <a:pt x="5219" y="4139"/>
                  <a:pt x="5039" y="4499"/>
                  <a:pt x="5039" y="4679"/>
                </a:cubicBezTo>
                <a:cubicBezTo>
                  <a:pt x="5039" y="4859"/>
                  <a:pt x="5219" y="5219"/>
                  <a:pt x="5219" y="5219"/>
                </a:cubicBezTo>
                <a:cubicBezTo>
                  <a:pt x="5219" y="5219"/>
                  <a:pt x="5760" y="5219"/>
                  <a:pt x="5760" y="5039"/>
                </a:cubicBezTo>
                <a:cubicBezTo>
                  <a:pt x="5760" y="4859"/>
                  <a:pt x="5760" y="4679"/>
                  <a:pt x="5760" y="4679"/>
                </a:cubicBezTo>
                <a:cubicBezTo>
                  <a:pt x="5579" y="4319"/>
                  <a:pt x="5579" y="4319"/>
                  <a:pt x="5579" y="4319"/>
                </a:cubicBezTo>
                <a:cubicBezTo>
                  <a:pt x="5579" y="4319"/>
                  <a:pt x="6120" y="4139"/>
                  <a:pt x="7200" y="4319"/>
                </a:cubicBezTo>
                <a:cubicBezTo>
                  <a:pt x="8459" y="4319"/>
                  <a:pt x="7919" y="5219"/>
                  <a:pt x="8459" y="5400"/>
                </a:cubicBezTo>
                <a:cubicBezTo>
                  <a:pt x="8999" y="5580"/>
                  <a:pt x="8100" y="6299"/>
                  <a:pt x="7919" y="6659"/>
                </a:cubicBezTo>
                <a:cubicBezTo>
                  <a:pt x="7739" y="7019"/>
                  <a:pt x="7380" y="6119"/>
                  <a:pt x="7380" y="6119"/>
                </a:cubicBezTo>
                <a:cubicBezTo>
                  <a:pt x="7380" y="6119"/>
                  <a:pt x="7739" y="5759"/>
                  <a:pt x="7200" y="5759"/>
                </a:cubicBezTo>
                <a:cubicBezTo>
                  <a:pt x="6659" y="5580"/>
                  <a:pt x="6299" y="6480"/>
                  <a:pt x="6659" y="6480"/>
                </a:cubicBezTo>
                <a:cubicBezTo>
                  <a:pt x="6840" y="6480"/>
                  <a:pt x="7200" y="6839"/>
                  <a:pt x="7019" y="7019"/>
                </a:cubicBezTo>
                <a:cubicBezTo>
                  <a:pt x="7019" y="7199"/>
                  <a:pt x="7019" y="7199"/>
                  <a:pt x="6840" y="7739"/>
                </a:cubicBezTo>
                <a:cubicBezTo>
                  <a:pt x="6480" y="8279"/>
                  <a:pt x="6120" y="8639"/>
                  <a:pt x="6120" y="8639"/>
                </a:cubicBezTo>
                <a:cubicBezTo>
                  <a:pt x="6120" y="8639"/>
                  <a:pt x="5760" y="8459"/>
                  <a:pt x="5939" y="8819"/>
                </a:cubicBezTo>
                <a:cubicBezTo>
                  <a:pt x="6120" y="9179"/>
                  <a:pt x="5939" y="9719"/>
                  <a:pt x="5939" y="9899"/>
                </a:cubicBezTo>
                <a:cubicBezTo>
                  <a:pt x="5939" y="10259"/>
                  <a:pt x="5219" y="9719"/>
                  <a:pt x="5219" y="9179"/>
                </a:cubicBezTo>
                <a:cubicBezTo>
                  <a:pt x="5039" y="8639"/>
                  <a:pt x="4499" y="9179"/>
                  <a:pt x="4319" y="9179"/>
                </a:cubicBezTo>
                <a:cubicBezTo>
                  <a:pt x="4139" y="9179"/>
                  <a:pt x="3779" y="8999"/>
                  <a:pt x="3779" y="8819"/>
                </a:cubicBezTo>
                <a:cubicBezTo>
                  <a:pt x="3600" y="8639"/>
                  <a:pt x="2700" y="9359"/>
                  <a:pt x="2519" y="9359"/>
                </a:cubicBezTo>
                <a:cubicBezTo>
                  <a:pt x="2339" y="9539"/>
                  <a:pt x="2339" y="9899"/>
                  <a:pt x="2700" y="9719"/>
                </a:cubicBezTo>
                <a:cubicBezTo>
                  <a:pt x="3060" y="9539"/>
                  <a:pt x="3420" y="9719"/>
                  <a:pt x="3420" y="10079"/>
                </a:cubicBezTo>
                <a:cubicBezTo>
                  <a:pt x="3240" y="10439"/>
                  <a:pt x="2880" y="10259"/>
                  <a:pt x="2880" y="10439"/>
                </a:cubicBezTo>
                <a:cubicBezTo>
                  <a:pt x="3060" y="10800"/>
                  <a:pt x="3420" y="10979"/>
                  <a:pt x="3420" y="11339"/>
                </a:cubicBezTo>
                <a:cubicBezTo>
                  <a:pt x="3600" y="11699"/>
                  <a:pt x="4499" y="11339"/>
                  <a:pt x="4859" y="11160"/>
                </a:cubicBezTo>
                <a:cubicBezTo>
                  <a:pt x="5039" y="11160"/>
                  <a:pt x="5939" y="10979"/>
                  <a:pt x="5939" y="11339"/>
                </a:cubicBezTo>
                <a:cubicBezTo>
                  <a:pt x="6120" y="11699"/>
                  <a:pt x="7019" y="11879"/>
                  <a:pt x="7380" y="11879"/>
                </a:cubicBezTo>
                <a:cubicBezTo>
                  <a:pt x="7739" y="12059"/>
                  <a:pt x="8279" y="12059"/>
                  <a:pt x="8820" y="12419"/>
                </a:cubicBezTo>
                <a:cubicBezTo>
                  <a:pt x="9179" y="12960"/>
                  <a:pt x="8459" y="13679"/>
                  <a:pt x="8459" y="13859"/>
                </a:cubicBezTo>
                <a:close/>
                <a:moveTo>
                  <a:pt x="10619" y="2519"/>
                </a:moveTo>
                <a:cubicBezTo>
                  <a:pt x="10439" y="3059"/>
                  <a:pt x="9719" y="3599"/>
                  <a:pt x="9899" y="3779"/>
                </a:cubicBezTo>
                <a:cubicBezTo>
                  <a:pt x="9899" y="3959"/>
                  <a:pt x="9899" y="4859"/>
                  <a:pt x="9179" y="4139"/>
                </a:cubicBezTo>
                <a:cubicBezTo>
                  <a:pt x="8459" y="3419"/>
                  <a:pt x="7739" y="3240"/>
                  <a:pt x="7919" y="2700"/>
                </a:cubicBezTo>
                <a:cubicBezTo>
                  <a:pt x="7919" y="2519"/>
                  <a:pt x="8639" y="2519"/>
                  <a:pt x="8639" y="2339"/>
                </a:cubicBezTo>
                <a:cubicBezTo>
                  <a:pt x="9540" y="1259"/>
                  <a:pt x="11159" y="1439"/>
                  <a:pt x="11339" y="1799"/>
                </a:cubicBezTo>
                <a:cubicBezTo>
                  <a:pt x="10979" y="2159"/>
                  <a:pt x="10619" y="1979"/>
                  <a:pt x="10619" y="2519"/>
                </a:cubicBezTo>
                <a:close/>
                <a:moveTo>
                  <a:pt x="19259" y="11160"/>
                </a:moveTo>
                <a:cubicBezTo>
                  <a:pt x="19259" y="11160"/>
                  <a:pt x="19619" y="11699"/>
                  <a:pt x="20159" y="11699"/>
                </a:cubicBezTo>
                <a:cubicBezTo>
                  <a:pt x="19799" y="15660"/>
                  <a:pt x="16559" y="18359"/>
                  <a:pt x="16559" y="18359"/>
                </a:cubicBezTo>
                <a:cubicBezTo>
                  <a:pt x="16019" y="17819"/>
                  <a:pt x="16200" y="17279"/>
                  <a:pt x="16200" y="17279"/>
                </a:cubicBezTo>
                <a:cubicBezTo>
                  <a:pt x="16379" y="16559"/>
                  <a:pt x="16379" y="16559"/>
                  <a:pt x="16379" y="16559"/>
                </a:cubicBezTo>
                <a:cubicBezTo>
                  <a:pt x="16379" y="15299"/>
                  <a:pt x="16379" y="15299"/>
                  <a:pt x="16379" y="15299"/>
                </a:cubicBezTo>
                <a:cubicBezTo>
                  <a:pt x="16379" y="15299"/>
                  <a:pt x="16379" y="13859"/>
                  <a:pt x="15119" y="14579"/>
                </a:cubicBezTo>
                <a:cubicBezTo>
                  <a:pt x="13859" y="14939"/>
                  <a:pt x="14400" y="14939"/>
                  <a:pt x="12960" y="14939"/>
                </a:cubicBezTo>
                <a:cubicBezTo>
                  <a:pt x="11520" y="15119"/>
                  <a:pt x="11879" y="12059"/>
                  <a:pt x="11879" y="12059"/>
                </a:cubicBezTo>
                <a:cubicBezTo>
                  <a:pt x="11879" y="7739"/>
                  <a:pt x="15119" y="10979"/>
                  <a:pt x="15119" y="10979"/>
                </a:cubicBezTo>
                <a:cubicBezTo>
                  <a:pt x="17100" y="12419"/>
                  <a:pt x="17459" y="10079"/>
                  <a:pt x="17459" y="10079"/>
                </a:cubicBezTo>
                <a:cubicBezTo>
                  <a:pt x="18719" y="9539"/>
                  <a:pt x="18719" y="9539"/>
                  <a:pt x="18719" y="9539"/>
                </a:cubicBezTo>
                <a:cubicBezTo>
                  <a:pt x="18899" y="8819"/>
                  <a:pt x="18899" y="8819"/>
                  <a:pt x="18899" y="8819"/>
                </a:cubicBezTo>
                <a:cubicBezTo>
                  <a:pt x="18719" y="7919"/>
                  <a:pt x="18719" y="7919"/>
                  <a:pt x="18719" y="7919"/>
                </a:cubicBezTo>
                <a:cubicBezTo>
                  <a:pt x="16739" y="7019"/>
                  <a:pt x="16739" y="7019"/>
                  <a:pt x="16739" y="7019"/>
                </a:cubicBezTo>
                <a:cubicBezTo>
                  <a:pt x="16739" y="7019"/>
                  <a:pt x="16379" y="7739"/>
                  <a:pt x="16919" y="8639"/>
                </a:cubicBezTo>
                <a:cubicBezTo>
                  <a:pt x="16919" y="8639"/>
                  <a:pt x="16739" y="9539"/>
                  <a:pt x="16379" y="9359"/>
                </a:cubicBezTo>
                <a:cubicBezTo>
                  <a:pt x="15119" y="8639"/>
                  <a:pt x="15119" y="8639"/>
                  <a:pt x="15119" y="8639"/>
                </a:cubicBezTo>
                <a:cubicBezTo>
                  <a:pt x="15119" y="8639"/>
                  <a:pt x="14760" y="8459"/>
                  <a:pt x="14220" y="8819"/>
                </a:cubicBezTo>
                <a:cubicBezTo>
                  <a:pt x="13500" y="9359"/>
                  <a:pt x="12420" y="8819"/>
                  <a:pt x="12420" y="8819"/>
                </a:cubicBezTo>
                <a:cubicBezTo>
                  <a:pt x="12420" y="8819"/>
                  <a:pt x="12420" y="8279"/>
                  <a:pt x="13140" y="7919"/>
                </a:cubicBezTo>
                <a:cubicBezTo>
                  <a:pt x="13680" y="7559"/>
                  <a:pt x="13680" y="7559"/>
                  <a:pt x="13680" y="7559"/>
                </a:cubicBezTo>
                <a:cubicBezTo>
                  <a:pt x="13680" y="7559"/>
                  <a:pt x="13500" y="6839"/>
                  <a:pt x="13680" y="6299"/>
                </a:cubicBezTo>
                <a:cubicBezTo>
                  <a:pt x="13859" y="5759"/>
                  <a:pt x="14039" y="6299"/>
                  <a:pt x="14579" y="5939"/>
                </a:cubicBezTo>
                <a:cubicBezTo>
                  <a:pt x="15119" y="5580"/>
                  <a:pt x="15479" y="6659"/>
                  <a:pt x="16200" y="6480"/>
                </a:cubicBezTo>
                <a:cubicBezTo>
                  <a:pt x="16919" y="6480"/>
                  <a:pt x="16559" y="6299"/>
                  <a:pt x="17100" y="5939"/>
                </a:cubicBezTo>
                <a:cubicBezTo>
                  <a:pt x="17640" y="5759"/>
                  <a:pt x="17999" y="6480"/>
                  <a:pt x="17999" y="6480"/>
                </a:cubicBezTo>
                <a:cubicBezTo>
                  <a:pt x="19080" y="6659"/>
                  <a:pt x="19080" y="6659"/>
                  <a:pt x="19080" y="6659"/>
                </a:cubicBezTo>
                <a:cubicBezTo>
                  <a:pt x="19080" y="6659"/>
                  <a:pt x="18899" y="5400"/>
                  <a:pt x="18899" y="5759"/>
                </a:cubicBezTo>
                <a:cubicBezTo>
                  <a:pt x="19619" y="6839"/>
                  <a:pt x="20520" y="9899"/>
                  <a:pt x="20159" y="10439"/>
                </a:cubicBezTo>
                <a:cubicBezTo>
                  <a:pt x="19979" y="10259"/>
                  <a:pt x="19799" y="10259"/>
                  <a:pt x="19799" y="10259"/>
                </a:cubicBezTo>
                <a:cubicBezTo>
                  <a:pt x="18539" y="10259"/>
                  <a:pt x="18539" y="10259"/>
                  <a:pt x="18539" y="10259"/>
                </a:cubicBezTo>
                <a:lnTo>
                  <a:pt x="19259" y="111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grpSp>
        <p:nvGrpSpPr>
          <p:cNvPr id="51212" name="Group 12"/>
          <p:cNvGrpSpPr/>
          <p:nvPr/>
        </p:nvGrpSpPr>
        <p:grpSpPr bwMode="auto">
          <a:xfrm>
            <a:off x="8727057" y="4588167"/>
            <a:ext cx="380950" cy="368300"/>
            <a:chOff x="0" y="0"/>
            <a:chExt cx="762001" cy="736023"/>
          </a:xfrm>
        </p:grpSpPr>
        <p:sp>
          <p:nvSpPr>
            <p:cNvPr id="39949" name="AutoShape 13"/>
            <p:cNvSpPr/>
            <p:nvPr/>
          </p:nvSpPr>
          <p:spPr bwMode="auto">
            <a:xfrm>
              <a:off x="0" y="0"/>
              <a:ext cx="762001" cy="736023"/>
            </a:xfrm>
            <a:custGeom>
              <a:avLst/>
              <a:gdLst>
                <a:gd name="T0" fmla="*/ 381001 w 21600"/>
                <a:gd name="T1" fmla="*/ 368012 h 21600"/>
                <a:gd name="T2" fmla="*/ 381001 w 21600"/>
                <a:gd name="T3" fmla="*/ 368012 h 21600"/>
                <a:gd name="T4" fmla="*/ 381001 w 21600"/>
                <a:gd name="T5" fmla="*/ 368012 h 21600"/>
                <a:gd name="T6" fmla="*/ 381001 w 21600"/>
                <a:gd name="T7" fmla="*/ 3680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138" y="0"/>
                  </a:moveTo>
                  <a:cubicBezTo>
                    <a:pt x="1461" y="0"/>
                    <a:pt x="1461" y="0"/>
                    <a:pt x="1461" y="0"/>
                  </a:cubicBezTo>
                  <a:cubicBezTo>
                    <a:pt x="649" y="0"/>
                    <a:pt x="0" y="680"/>
                    <a:pt x="0" y="1530"/>
                  </a:cubicBezTo>
                  <a:cubicBezTo>
                    <a:pt x="0" y="15477"/>
                    <a:pt x="0" y="15477"/>
                    <a:pt x="0" y="15477"/>
                  </a:cubicBezTo>
                  <a:cubicBezTo>
                    <a:pt x="0" y="16327"/>
                    <a:pt x="649" y="17007"/>
                    <a:pt x="1461" y="17007"/>
                  </a:cubicBezTo>
                  <a:cubicBezTo>
                    <a:pt x="8607" y="17007"/>
                    <a:pt x="8607" y="17007"/>
                    <a:pt x="8607" y="17007"/>
                  </a:cubicBezTo>
                  <a:cubicBezTo>
                    <a:pt x="8607" y="17007"/>
                    <a:pt x="8932" y="20069"/>
                    <a:pt x="6333" y="20069"/>
                  </a:cubicBezTo>
                  <a:cubicBezTo>
                    <a:pt x="6333" y="21599"/>
                    <a:pt x="6333" y="21599"/>
                    <a:pt x="6333" y="21599"/>
                  </a:cubicBezTo>
                  <a:cubicBezTo>
                    <a:pt x="8607" y="21599"/>
                    <a:pt x="8607" y="21599"/>
                    <a:pt x="8607" y="21599"/>
                  </a:cubicBezTo>
                  <a:cubicBezTo>
                    <a:pt x="12992" y="21599"/>
                    <a:pt x="12992" y="21599"/>
                    <a:pt x="12992" y="21599"/>
                  </a:cubicBezTo>
                  <a:cubicBezTo>
                    <a:pt x="15103" y="21599"/>
                    <a:pt x="15103" y="21599"/>
                    <a:pt x="15103" y="21599"/>
                  </a:cubicBezTo>
                  <a:cubicBezTo>
                    <a:pt x="15103" y="20069"/>
                    <a:pt x="15103" y="20069"/>
                    <a:pt x="15103" y="20069"/>
                  </a:cubicBezTo>
                  <a:cubicBezTo>
                    <a:pt x="12505" y="20069"/>
                    <a:pt x="12992" y="17007"/>
                    <a:pt x="12992" y="17007"/>
                  </a:cubicBezTo>
                  <a:cubicBezTo>
                    <a:pt x="20138" y="17007"/>
                    <a:pt x="20138" y="17007"/>
                    <a:pt x="20138" y="17007"/>
                  </a:cubicBezTo>
                  <a:cubicBezTo>
                    <a:pt x="20950" y="17007"/>
                    <a:pt x="21599" y="16327"/>
                    <a:pt x="21599" y="15477"/>
                  </a:cubicBezTo>
                  <a:cubicBezTo>
                    <a:pt x="21599" y="1530"/>
                    <a:pt x="21599" y="1530"/>
                    <a:pt x="21599" y="1530"/>
                  </a:cubicBezTo>
                  <a:cubicBezTo>
                    <a:pt x="21599" y="680"/>
                    <a:pt x="20950" y="0"/>
                    <a:pt x="20138" y="0"/>
                  </a:cubicBezTo>
                  <a:close/>
                  <a:moveTo>
                    <a:pt x="9581" y="15136"/>
                  </a:moveTo>
                  <a:cubicBezTo>
                    <a:pt x="9581" y="14456"/>
                    <a:pt x="10231" y="13946"/>
                    <a:pt x="10881" y="13946"/>
                  </a:cubicBezTo>
                  <a:cubicBezTo>
                    <a:pt x="11530" y="13946"/>
                    <a:pt x="12180" y="14456"/>
                    <a:pt x="12180" y="15136"/>
                  </a:cubicBezTo>
                  <a:cubicBezTo>
                    <a:pt x="12180" y="15817"/>
                    <a:pt x="11530" y="16497"/>
                    <a:pt x="10881" y="16497"/>
                  </a:cubicBezTo>
                  <a:cubicBezTo>
                    <a:pt x="10231" y="16497"/>
                    <a:pt x="9581" y="15817"/>
                    <a:pt x="9581" y="15136"/>
                  </a:cubicBezTo>
                  <a:close/>
                  <a:moveTo>
                    <a:pt x="19975" y="13436"/>
                  </a:moveTo>
                  <a:cubicBezTo>
                    <a:pt x="1461" y="13436"/>
                    <a:pt x="1461" y="13436"/>
                    <a:pt x="1461" y="13436"/>
                  </a:cubicBezTo>
                  <a:cubicBezTo>
                    <a:pt x="1461" y="1700"/>
                    <a:pt x="1461" y="1700"/>
                    <a:pt x="1461" y="1700"/>
                  </a:cubicBezTo>
                  <a:cubicBezTo>
                    <a:pt x="19975" y="1700"/>
                    <a:pt x="19975" y="1700"/>
                    <a:pt x="19975" y="1700"/>
                  </a:cubicBezTo>
                  <a:lnTo>
                    <a:pt x="19975" y="134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/>
            </a:p>
          </p:txBody>
        </p:sp>
        <p:sp>
          <p:nvSpPr>
            <p:cNvPr id="39950" name="AutoShape 14"/>
            <p:cNvSpPr/>
            <p:nvPr/>
          </p:nvSpPr>
          <p:spPr bwMode="auto">
            <a:xfrm>
              <a:off x="358775" y="483809"/>
              <a:ext cx="55562" cy="61864"/>
            </a:xfrm>
            <a:custGeom>
              <a:avLst/>
              <a:gdLst>
                <a:gd name="T0" fmla="*/ 27780 w 19679"/>
                <a:gd name="T1" fmla="*/ 33951 h 19679"/>
                <a:gd name="T2" fmla="*/ 27780 w 19679"/>
                <a:gd name="T3" fmla="*/ 33951 h 19679"/>
                <a:gd name="T4" fmla="*/ 27780 w 19679"/>
                <a:gd name="T5" fmla="*/ 33951 h 19679"/>
                <a:gd name="T6" fmla="*/ 27780 w 19679"/>
                <a:gd name="T7" fmla="*/ 3395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45719" tIns="45719" rIns="45719" bIns="45719"/>
            <a:lstStyle/>
            <a:p>
              <a:endParaRPr lang="zh-CN" altLang="en-US"/>
            </a:p>
          </p:txBody>
        </p:sp>
      </p:grpSp>
      <p:sp>
        <p:nvSpPr>
          <p:cNvPr id="39951" name="AutoShape 15"/>
          <p:cNvSpPr/>
          <p:nvPr/>
        </p:nvSpPr>
        <p:spPr bwMode="auto">
          <a:xfrm>
            <a:off x="8721501" y="3336425"/>
            <a:ext cx="380950" cy="259556"/>
          </a:xfrm>
          <a:custGeom>
            <a:avLst/>
            <a:gdLst>
              <a:gd name="T0" fmla="*/ 381000 w 21600"/>
              <a:gd name="T1" fmla="*/ 259556 h 21600"/>
              <a:gd name="T2" fmla="*/ 381000 w 21600"/>
              <a:gd name="T3" fmla="*/ 259556 h 21600"/>
              <a:gd name="T4" fmla="*/ 381000 w 21600"/>
              <a:gd name="T5" fmla="*/ 259556 h 21600"/>
              <a:gd name="T6" fmla="*/ 381000 w 21600"/>
              <a:gd name="T7" fmla="*/ 25955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573" y="9487"/>
                </a:moveTo>
                <a:cubicBezTo>
                  <a:pt x="18710" y="8882"/>
                  <a:pt x="18848" y="8074"/>
                  <a:pt x="18848" y="7469"/>
                </a:cubicBezTo>
                <a:cubicBezTo>
                  <a:pt x="18848" y="3431"/>
                  <a:pt x="16509" y="0"/>
                  <a:pt x="13757" y="0"/>
                </a:cubicBezTo>
                <a:cubicBezTo>
                  <a:pt x="10456" y="0"/>
                  <a:pt x="10043" y="3633"/>
                  <a:pt x="10043" y="3633"/>
                </a:cubicBezTo>
                <a:cubicBezTo>
                  <a:pt x="10043" y="3633"/>
                  <a:pt x="8667" y="1211"/>
                  <a:pt x="6328" y="1614"/>
                </a:cubicBezTo>
                <a:cubicBezTo>
                  <a:pt x="4127" y="2220"/>
                  <a:pt x="2751" y="5046"/>
                  <a:pt x="2751" y="8074"/>
                </a:cubicBezTo>
                <a:cubicBezTo>
                  <a:pt x="2751" y="8478"/>
                  <a:pt x="2751" y="9084"/>
                  <a:pt x="2889" y="9487"/>
                </a:cubicBezTo>
                <a:cubicBezTo>
                  <a:pt x="1238" y="10295"/>
                  <a:pt x="0" y="12717"/>
                  <a:pt x="0" y="15342"/>
                </a:cubicBezTo>
                <a:cubicBezTo>
                  <a:pt x="0" y="18773"/>
                  <a:pt x="1926" y="21600"/>
                  <a:pt x="4264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3" y="21600"/>
                  <a:pt x="21600" y="18773"/>
                  <a:pt x="21600" y="15342"/>
                </a:cubicBezTo>
                <a:cubicBezTo>
                  <a:pt x="21600" y="12515"/>
                  <a:pt x="20361" y="10295"/>
                  <a:pt x="18573" y="9487"/>
                </a:cubicBezTo>
                <a:close/>
                <a:moveTo>
                  <a:pt x="16509" y="20388"/>
                </a:moveTo>
                <a:cubicBezTo>
                  <a:pt x="10868" y="20388"/>
                  <a:pt x="10868" y="20388"/>
                  <a:pt x="10868" y="20388"/>
                </a:cubicBezTo>
                <a:cubicBezTo>
                  <a:pt x="11281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0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2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7" y="7267"/>
                  <a:pt x="8805" y="7267"/>
                </a:cubicBezTo>
                <a:cubicBezTo>
                  <a:pt x="8529" y="7267"/>
                  <a:pt x="8529" y="7671"/>
                  <a:pt x="8529" y="7671"/>
                </a:cubicBezTo>
                <a:cubicBezTo>
                  <a:pt x="8529" y="8882"/>
                  <a:pt x="8529" y="12112"/>
                  <a:pt x="8529" y="13727"/>
                </a:cubicBezTo>
                <a:cubicBezTo>
                  <a:pt x="8529" y="14332"/>
                  <a:pt x="8529" y="14736"/>
                  <a:pt x="8529" y="14736"/>
                </a:cubicBezTo>
                <a:cubicBezTo>
                  <a:pt x="8529" y="14736"/>
                  <a:pt x="7429" y="14736"/>
                  <a:pt x="7016" y="14736"/>
                </a:cubicBezTo>
                <a:cubicBezTo>
                  <a:pt x="6603" y="14736"/>
                  <a:pt x="7016" y="15342"/>
                  <a:pt x="7016" y="15342"/>
                </a:cubicBezTo>
                <a:cubicBezTo>
                  <a:pt x="10456" y="20388"/>
                  <a:pt x="10456" y="20388"/>
                  <a:pt x="10456" y="20388"/>
                </a:cubicBezTo>
                <a:cubicBezTo>
                  <a:pt x="5228" y="20388"/>
                  <a:pt x="5228" y="20388"/>
                  <a:pt x="5228" y="20388"/>
                </a:cubicBezTo>
                <a:cubicBezTo>
                  <a:pt x="3164" y="20388"/>
                  <a:pt x="1513" y="17966"/>
                  <a:pt x="1513" y="15140"/>
                </a:cubicBezTo>
                <a:cubicBezTo>
                  <a:pt x="1513" y="12717"/>
                  <a:pt x="2614" y="10900"/>
                  <a:pt x="3989" y="10093"/>
                </a:cubicBezTo>
                <a:cubicBezTo>
                  <a:pt x="3852" y="9689"/>
                  <a:pt x="3852" y="9285"/>
                  <a:pt x="3852" y="8882"/>
                </a:cubicBezTo>
                <a:cubicBezTo>
                  <a:pt x="3852" y="6459"/>
                  <a:pt x="5090" y="4037"/>
                  <a:pt x="7016" y="3431"/>
                </a:cubicBezTo>
                <a:cubicBezTo>
                  <a:pt x="9080" y="3229"/>
                  <a:pt x="10318" y="6056"/>
                  <a:pt x="10318" y="6056"/>
                </a:cubicBezTo>
                <a:cubicBezTo>
                  <a:pt x="10318" y="6056"/>
                  <a:pt x="10593" y="2220"/>
                  <a:pt x="13482" y="2220"/>
                </a:cubicBezTo>
                <a:cubicBezTo>
                  <a:pt x="15821" y="2220"/>
                  <a:pt x="17610" y="5046"/>
                  <a:pt x="17610" y="8478"/>
                </a:cubicBezTo>
                <a:cubicBezTo>
                  <a:pt x="17610" y="9084"/>
                  <a:pt x="17610" y="9689"/>
                  <a:pt x="17472" y="10093"/>
                </a:cubicBezTo>
                <a:cubicBezTo>
                  <a:pt x="18985" y="10699"/>
                  <a:pt x="20224" y="12717"/>
                  <a:pt x="20224" y="15140"/>
                </a:cubicBezTo>
                <a:cubicBezTo>
                  <a:pt x="20224" y="17966"/>
                  <a:pt x="18573" y="20388"/>
                  <a:pt x="16509" y="203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sp>
        <p:nvSpPr>
          <p:cNvPr id="39952" name="AutoShape 16"/>
          <p:cNvSpPr/>
          <p:nvPr/>
        </p:nvSpPr>
        <p:spPr bwMode="auto">
          <a:xfrm>
            <a:off x="8727057" y="3973805"/>
            <a:ext cx="380950" cy="337344"/>
          </a:xfrm>
          <a:custGeom>
            <a:avLst/>
            <a:gdLst>
              <a:gd name="T0" fmla="*/ 381000 w 21600"/>
              <a:gd name="T1" fmla="*/ 337344 h 21600"/>
              <a:gd name="T2" fmla="*/ 381000 w 21600"/>
              <a:gd name="T3" fmla="*/ 337344 h 21600"/>
              <a:gd name="T4" fmla="*/ 381000 w 21600"/>
              <a:gd name="T5" fmla="*/ 337344 h 21600"/>
              <a:gd name="T6" fmla="*/ 381000 w 21600"/>
              <a:gd name="T7" fmla="*/ 3373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600" y="8639"/>
                </a:moveTo>
                <a:cubicBezTo>
                  <a:pt x="21600" y="3959"/>
                  <a:pt x="16676" y="0"/>
                  <a:pt x="10800" y="0"/>
                </a:cubicBezTo>
                <a:cubicBezTo>
                  <a:pt x="4764" y="0"/>
                  <a:pt x="0" y="3959"/>
                  <a:pt x="0" y="8639"/>
                </a:cubicBezTo>
                <a:cubicBezTo>
                  <a:pt x="0" y="12059"/>
                  <a:pt x="2382" y="14939"/>
                  <a:pt x="5876" y="16379"/>
                </a:cubicBezTo>
                <a:cubicBezTo>
                  <a:pt x="6035" y="17279"/>
                  <a:pt x="5717" y="19079"/>
                  <a:pt x="3335" y="21600"/>
                </a:cubicBezTo>
                <a:cubicBezTo>
                  <a:pt x="3335" y="21600"/>
                  <a:pt x="8576" y="19979"/>
                  <a:pt x="11435" y="17279"/>
                </a:cubicBezTo>
                <a:cubicBezTo>
                  <a:pt x="17152" y="16919"/>
                  <a:pt x="21600" y="13139"/>
                  <a:pt x="21600" y="86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22854" tIns="22854" rIns="22854" bIns="22854"/>
          <a:lstStyle/>
          <a:p>
            <a:endParaRPr lang="zh-CN" altLang="en-US"/>
          </a:p>
        </p:txBody>
      </p:sp>
      <p:sp>
        <p:nvSpPr>
          <p:cNvPr id="39953" name="AutoShape 17"/>
          <p:cNvSpPr/>
          <p:nvPr/>
        </p:nvSpPr>
        <p:spPr bwMode="auto">
          <a:xfrm>
            <a:off x="8707216" y="5204914"/>
            <a:ext cx="450792" cy="376237"/>
          </a:xfrm>
          <a:custGeom>
            <a:avLst/>
            <a:gdLst>
              <a:gd name="T0" fmla="*/ 450850 w 21600"/>
              <a:gd name="T1" fmla="*/ 376220 h 21579"/>
              <a:gd name="T2" fmla="*/ 450850 w 21600"/>
              <a:gd name="T3" fmla="*/ 376220 h 21579"/>
              <a:gd name="T4" fmla="*/ 450850 w 21600"/>
              <a:gd name="T5" fmla="*/ 376220 h 21579"/>
              <a:gd name="T6" fmla="*/ 450850 w 21600"/>
              <a:gd name="T7" fmla="*/ 376220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600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46" tIns="19046" rIns="19046" bIns="19046" anchor="ctr"/>
          <a:lstStyle/>
          <a:p>
            <a:endParaRPr lang="zh-CN" altLang="en-US"/>
          </a:p>
        </p:txBody>
      </p:sp>
      <p:sp>
        <p:nvSpPr>
          <p:cNvPr id="19" name="Text Box 552"/>
          <p:cNvSpPr txBox="1">
            <a:spLocks noChangeArrowheads="1"/>
          </p:cNvSpPr>
          <p:nvPr/>
        </p:nvSpPr>
        <p:spPr bwMode="auto">
          <a:xfrm>
            <a:off x="1701064" y="1556793"/>
            <a:ext cx="3081579" cy="114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0" tIns="60945" rIns="121890" bIns="60945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6700" dirty="0">
                <a:solidFill>
                  <a:srgbClr val="4D4D4D"/>
                </a:solidFill>
                <a:latin typeface="388-CAI978" panose="04040704020B02020304" pitchFamily="82" charset="0"/>
                <a:ea typeface="DFPYeaSong-B5" pitchFamily="18" charset="-120"/>
              </a:rPr>
              <a:t>COMPANY</a:t>
            </a:r>
            <a:endParaRPr lang="en-US" altLang="zh-CN" sz="6700" dirty="0">
              <a:solidFill>
                <a:srgbClr val="4D4D4D"/>
              </a:solidFill>
              <a:latin typeface="388-CAI978" panose="04040704020B02020304" pitchFamily="82" charset="0"/>
              <a:ea typeface="DFPYeaSong-B5" pitchFamily="18" charset="-120"/>
            </a:endParaRPr>
          </a:p>
        </p:txBody>
      </p:sp>
      <p:sp>
        <p:nvSpPr>
          <p:cNvPr id="20" name="Text Box 552"/>
          <p:cNvSpPr txBox="1">
            <a:spLocks noChangeArrowheads="1"/>
          </p:cNvSpPr>
          <p:nvPr/>
        </p:nvSpPr>
        <p:spPr bwMode="auto">
          <a:xfrm>
            <a:off x="1662935" y="2167803"/>
            <a:ext cx="3526042" cy="192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890" tIns="60945" rIns="121890" bIns="60945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1700" dirty="0">
                <a:solidFill>
                  <a:srgbClr val="4D4D4D"/>
                </a:solidFill>
                <a:latin typeface="388-CAI978" panose="04040704020B02020304" pitchFamily="82" charset="0"/>
                <a:ea typeface="DFPYeaSong-B5" pitchFamily="18" charset="-120"/>
              </a:rPr>
              <a:t>NAME</a:t>
            </a:r>
            <a:endParaRPr lang="en-US" altLang="zh-CN" sz="11700" dirty="0">
              <a:solidFill>
                <a:srgbClr val="4D4D4D"/>
              </a:solidFill>
              <a:latin typeface="388-CAI978" panose="04040704020B02020304" pitchFamily="82" charset="0"/>
              <a:ea typeface="DFPYeaSong-B5" pitchFamily="18" charset="-12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 tmFilter="0, 0; .2, .5; .8, .5; 1, 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125" autoRev="1" fill="hold"/>
                                        <p:tgtEl>
                                          <p:spTgt spid="399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 tmFilter="0, 0; .2, .5; .8, .5; 1, 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125" autoRev="1" fill="hold"/>
                                        <p:tgtEl>
                                          <p:spTgt spid="399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00"/>
                            </p:stCondLst>
                            <p:childTnLst>
                              <p:par>
                                <p:cTn id="6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 tmFilter="0, 0; .2, .5; .8, .5; 1, 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25" autoRev="1" fill="hold"/>
                                        <p:tgtEl>
                                          <p:spTgt spid="399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 tmFilter="0, 0; .2, .5; .8, .5; 1, 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25" autoRev="1" fill="hold"/>
                                        <p:tgtEl>
                                          <p:spTgt spid="399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0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 tmFilter="0, 0; .2, .5; .8, .5; 1, 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125" autoRev="1" fill="hold"/>
                                        <p:tgtEl>
                                          <p:spTgt spid="399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  <p:bldP spid="39942" grpId="0" animBg="1"/>
      <p:bldP spid="39942" grpId="1" animBg="1"/>
      <p:bldP spid="39943" grpId="0" animBg="1"/>
      <p:bldP spid="39943" grpId="1" animBg="1"/>
      <p:bldP spid="39944" grpId="0" animBg="1"/>
      <p:bldP spid="39944" grpId="1" animBg="1"/>
      <p:bldP spid="39945" grpId="0" animBg="1"/>
      <p:bldP spid="39945" grpId="1" animBg="1"/>
      <p:bldP spid="39946" grpId="0" animBg="1"/>
      <p:bldP spid="39946" grpId="1" animBg="1"/>
      <p:bldP spid="39947" grpId="0" animBg="1"/>
      <p:bldP spid="39951" grpId="0" animBg="1"/>
      <p:bldP spid="39952" grpId="0" animBg="1"/>
      <p:bldP spid="399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1820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</a:rPr>
              <a:t>输入标题名称</a:t>
            </a:r>
            <a:endParaRPr lang="zh-CN" altLang="en-US" sz="4800" b="1" dirty="0">
              <a:solidFill>
                <a:srgbClr val="39758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040842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2998968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249544"/>
            <a:ext cx="1441420" cy="1446550"/>
          </a:xfrm>
          <a:prstGeom prst="rect">
            <a:avLst/>
          </a:prstGeom>
          <a:solidFill>
            <a:srgbClr val="39758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 bwMode="auto">
          <a:xfrm>
            <a:off x="1146819" y="5132388"/>
            <a:ext cx="4477756" cy="823912"/>
            <a:chOff x="6328128" y="5044369"/>
            <a:chExt cx="4478684" cy="822745"/>
          </a:xfrm>
        </p:grpSpPr>
        <p:sp>
          <p:nvSpPr>
            <p:cNvPr id="97313" name="Text Placeholder 32"/>
            <p:cNvSpPr txBox="1"/>
            <p:nvPr/>
          </p:nvSpPr>
          <p:spPr bwMode="auto">
            <a:xfrm>
              <a:off x="6529687" y="5350528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Placeholder 33"/>
            <p:cNvSpPr txBox="1"/>
            <p:nvPr/>
          </p:nvSpPr>
          <p:spPr>
            <a:xfrm>
              <a:off x="6515467" y="5044369"/>
              <a:ext cx="4291345" cy="304368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Opportunities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328128" y="5082415"/>
              <a:ext cx="0" cy="718118"/>
            </a:xfrm>
            <a:prstGeom prst="line">
              <a:avLst/>
            </a:prstGeom>
            <a:ln w="508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 bwMode="auto">
          <a:xfrm>
            <a:off x="1146819" y="4071940"/>
            <a:ext cx="4477756" cy="822325"/>
            <a:chOff x="6328128" y="3983398"/>
            <a:chExt cx="4478684" cy="822745"/>
          </a:xfrm>
        </p:grpSpPr>
        <p:sp>
          <p:nvSpPr>
            <p:cNvPr id="97310" name="Text Placeholder 32"/>
            <p:cNvSpPr txBox="1"/>
            <p:nvPr/>
          </p:nvSpPr>
          <p:spPr bwMode="auto">
            <a:xfrm>
              <a:off x="6529687" y="4289557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Placeholder 33"/>
            <p:cNvSpPr txBox="1"/>
            <p:nvPr/>
          </p:nvSpPr>
          <p:spPr>
            <a:xfrm>
              <a:off x="6515467" y="3983398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Threats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328128" y="4002458"/>
              <a:ext cx="0" cy="717916"/>
            </a:xfrm>
            <a:prstGeom prst="line">
              <a:avLst/>
            </a:prstGeom>
            <a:ln w="50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 bwMode="auto">
          <a:xfrm>
            <a:off x="1146819" y="3011490"/>
            <a:ext cx="4477756" cy="822325"/>
            <a:chOff x="6328128" y="2922427"/>
            <a:chExt cx="4478684" cy="822745"/>
          </a:xfrm>
        </p:grpSpPr>
        <p:sp>
          <p:nvSpPr>
            <p:cNvPr id="97307" name="Text Placeholder 32"/>
            <p:cNvSpPr txBox="1"/>
            <p:nvPr/>
          </p:nvSpPr>
          <p:spPr bwMode="auto">
            <a:xfrm>
              <a:off x="6529687" y="3228586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Placeholder 33"/>
            <p:cNvSpPr txBox="1"/>
            <p:nvPr/>
          </p:nvSpPr>
          <p:spPr>
            <a:xfrm>
              <a:off x="6515467" y="2922427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Weakness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6328128" y="2943075"/>
              <a:ext cx="0" cy="717916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 bwMode="auto">
          <a:xfrm>
            <a:off x="1146819" y="1952626"/>
            <a:ext cx="4477756" cy="822325"/>
            <a:chOff x="6328128" y="1863304"/>
            <a:chExt cx="4478684" cy="822745"/>
          </a:xfrm>
        </p:grpSpPr>
        <p:sp>
          <p:nvSpPr>
            <p:cNvPr id="97304" name="Text Placeholder 32"/>
            <p:cNvSpPr txBox="1"/>
            <p:nvPr/>
          </p:nvSpPr>
          <p:spPr bwMode="auto">
            <a:xfrm>
              <a:off x="6529687" y="2169463"/>
              <a:ext cx="4277125" cy="51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r"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所有文字都可以随意更改成您的文字内容 鼠标点击修改的地方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 Placeholder 33"/>
            <p:cNvSpPr txBox="1"/>
            <p:nvPr/>
          </p:nvSpPr>
          <p:spPr>
            <a:xfrm>
              <a:off x="6515467" y="1863304"/>
              <a:ext cx="4291345" cy="304956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913765">
                <a:spcBef>
                  <a:spcPct val="20000"/>
                </a:spcBef>
                <a:buNone/>
                <a:defRPr/>
              </a:pPr>
              <a:r>
                <a:rPr lang="en-AU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Condensed" panose="02000000000000000000" pitchFamily="2" charset="0"/>
                  <a:cs typeface="Arial" panose="020B0604020202020204"/>
                </a:rPr>
                <a:t>Strengths</a:t>
              </a:r>
              <a:endPara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328128" y="1863304"/>
              <a:ext cx="0" cy="717916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 bwMode="auto">
          <a:xfrm>
            <a:off x="6516635" y="1863726"/>
            <a:ext cx="2001577" cy="2006600"/>
            <a:chOff x="6516746" y="1863304"/>
            <a:chExt cx="2001660" cy="2006869"/>
          </a:xfrm>
        </p:grpSpPr>
        <p:sp>
          <p:nvSpPr>
            <p:cNvPr id="4" name="Teardrop 3"/>
            <p:cNvSpPr/>
            <p:nvPr/>
          </p:nvSpPr>
          <p:spPr>
            <a:xfrm flipV="1">
              <a:off x="6516746" y="1868068"/>
              <a:ext cx="2001660" cy="200210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516746" y="1863304"/>
              <a:ext cx="588910" cy="58904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S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3" name="Text Placeholder 33"/>
            <p:cNvSpPr txBox="1"/>
            <p:nvPr/>
          </p:nvSpPr>
          <p:spPr bwMode="auto">
            <a:xfrm>
              <a:off x="6516746" y="286934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 bwMode="auto">
          <a:xfrm>
            <a:off x="8516625" y="1863726"/>
            <a:ext cx="2001577" cy="2006600"/>
            <a:chOff x="8516644" y="1863304"/>
            <a:chExt cx="2001658" cy="2006870"/>
          </a:xfrm>
        </p:grpSpPr>
        <p:sp>
          <p:nvSpPr>
            <p:cNvPr id="5" name="Teardrop 4"/>
            <p:cNvSpPr/>
            <p:nvPr/>
          </p:nvSpPr>
          <p:spPr>
            <a:xfrm rot="16200000" flipH="1">
              <a:off x="8516420" y="1868292"/>
              <a:ext cx="2002106" cy="200165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US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9929393" y="1863304"/>
              <a:ext cx="588909" cy="58904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W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300" name="Text Placeholder 33"/>
            <p:cNvSpPr txBox="1"/>
            <p:nvPr/>
          </p:nvSpPr>
          <p:spPr bwMode="auto">
            <a:xfrm>
              <a:off x="8517523" y="286934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 bwMode="auto">
          <a:xfrm>
            <a:off x="6516635" y="3870325"/>
            <a:ext cx="2001577" cy="2001838"/>
            <a:chOff x="6516746" y="3870173"/>
            <a:chExt cx="2001660" cy="2001657"/>
          </a:xfrm>
        </p:grpSpPr>
        <p:sp>
          <p:nvSpPr>
            <p:cNvPr id="6" name="Teardrop 5"/>
            <p:cNvSpPr/>
            <p:nvPr/>
          </p:nvSpPr>
          <p:spPr>
            <a:xfrm>
              <a:off x="6516746" y="3870173"/>
              <a:ext cx="2001660" cy="200165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516746" y="5282920"/>
              <a:ext cx="588910" cy="588910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T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7" name="Text Placeholder 33"/>
            <p:cNvSpPr txBox="1"/>
            <p:nvPr/>
          </p:nvSpPr>
          <p:spPr bwMode="auto">
            <a:xfrm>
              <a:off x="6516746" y="4661014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 bwMode="auto">
          <a:xfrm>
            <a:off x="8516625" y="3870325"/>
            <a:ext cx="2001577" cy="2001838"/>
            <a:chOff x="8516643" y="3870173"/>
            <a:chExt cx="2001659" cy="2001657"/>
          </a:xfrm>
        </p:grpSpPr>
        <p:sp>
          <p:nvSpPr>
            <p:cNvPr id="7" name="Teardrop 6"/>
            <p:cNvSpPr/>
            <p:nvPr/>
          </p:nvSpPr>
          <p:spPr>
            <a:xfrm flipH="1">
              <a:off x="8516643" y="3870173"/>
              <a:ext cx="2001659" cy="2001657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  <a:defRPr/>
              </a:pPr>
              <a:endParaRPr lang="en-AU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929392" y="5282920"/>
              <a:ext cx="588910" cy="588910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en-AU" altLang="zh-CN" sz="160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O</a:t>
              </a:r>
              <a:endParaRPr lang="en-US" altLang="zh-CN" sz="160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97294" name="Text Placeholder 33"/>
            <p:cNvSpPr txBox="1"/>
            <p:nvPr/>
          </p:nvSpPr>
          <p:spPr bwMode="auto">
            <a:xfrm>
              <a:off x="8517523" y="4661013"/>
              <a:ext cx="1999897" cy="296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Roboto Condensed" panose="02000000000000000000" pitchFamily="2" charset="0"/>
                  <a:cs typeface="Arial" panose="020B0604020202020204" pitchFamily="34" charset="0"/>
                </a:rPr>
                <a:t>标题内容</a:t>
              </a:r>
              <a:endParaRPr lang="en-AU" altLang="zh-CN" sz="1600" dirty="0">
                <a:solidFill>
                  <a:schemeClr val="bg1"/>
                </a:solidFill>
                <a:latin typeface="Roboto Condensed" panose="020000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/>
          <p:nvPr/>
        </p:nvGrpSpPr>
        <p:grpSpPr>
          <a:xfrm>
            <a:off x="4495241" y="2094347"/>
            <a:ext cx="3231499" cy="3367543"/>
            <a:chOff x="0" y="0"/>
            <a:chExt cx="5874978" cy="5874978"/>
          </a:xfrm>
        </p:grpSpPr>
        <p:sp>
          <p:nvSpPr>
            <p:cNvPr id="3" name="Shape 40"/>
            <p:cNvSpPr/>
            <p:nvPr/>
          </p:nvSpPr>
          <p:spPr>
            <a:xfrm>
              <a:off x="0" y="0"/>
              <a:ext cx="5874979" cy="587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Shape 41"/>
            <p:cNvSpPr/>
            <p:nvPr/>
          </p:nvSpPr>
          <p:spPr>
            <a:xfrm>
              <a:off x="1206556" y="1195209"/>
              <a:ext cx="3473214" cy="3473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Shape 44"/>
          <p:cNvSpPr/>
          <p:nvPr/>
        </p:nvSpPr>
        <p:spPr>
          <a:xfrm>
            <a:off x="864101" y="2088705"/>
            <a:ext cx="3378530" cy="1448208"/>
          </a:xfrm>
          <a:prstGeom prst="rect">
            <a:avLst/>
          </a:prstGeom>
          <a:ln w="3175">
            <a:solidFill>
              <a:schemeClr val="accent1"/>
            </a:solidFill>
            <a:miter lim="400000"/>
          </a:ln>
        </p:spPr>
        <p:txBody>
          <a:bodyPr lIns="58857" tIns="58857" rIns="58857" bIns="58857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46"/>
          <p:cNvSpPr/>
          <p:nvPr/>
        </p:nvSpPr>
        <p:spPr>
          <a:xfrm>
            <a:off x="864101" y="4019334"/>
            <a:ext cx="3378530" cy="1448208"/>
          </a:xfrm>
          <a:prstGeom prst="rect">
            <a:avLst/>
          </a:prstGeom>
          <a:ln w="3175">
            <a:solidFill>
              <a:schemeClr val="accent3"/>
            </a:solidFill>
            <a:miter lim="400000"/>
          </a:ln>
        </p:spPr>
        <p:txBody>
          <a:bodyPr lIns="58857" tIns="58857" rIns="58857" bIns="58857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47"/>
          <p:cNvSpPr/>
          <p:nvPr/>
        </p:nvSpPr>
        <p:spPr>
          <a:xfrm>
            <a:off x="7979364" y="2088705"/>
            <a:ext cx="3378530" cy="1448208"/>
          </a:xfrm>
          <a:prstGeom prst="rect">
            <a:avLst/>
          </a:prstGeom>
          <a:ln w="3175">
            <a:solidFill>
              <a:schemeClr val="accent2"/>
            </a:solidFill>
            <a:miter lim="400000"/>
          </a:ln>
        </p:spPr>
        <p:txBody>
          <a:bodyPr lIns="58857" tIns="58857" rIns="58857" bIns="58857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48"/>
          <p:cNvSpPr/>
          <p:nvPr/>
        </p:nvSpPr>
        <p:spPr>
          <a:xfrm>
            <a:off x="7979364" y="4019334"/>
            <a:ext cx="3378530" cy="1448208"/>
          </a:xfrm>
          <a:prstGeom prst="rect">
            <a:avLst/>
          </a:prstGeom>
          <a:ln w="3175">
            <a:solidFill>
              <a:schemeClr val="accent4"/>
            </a:solidFill>
            <a:miter lim="400000"/>
          </a:ln>
        </p:spPr>
        <p:txBody>
          <a:bodyPr lIns="58857" tIns="58857" rIns="58857" bIns="58857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51"/>
          <p:cNvGrpSpPr/>
          <p:nvPr/>
        </p:nvGrpSpPr>
        <p:grpSpPr>
          <a:xfrm>
            <a:off x="4005471" y="2917681"/>
            <a:ext cx="698557" cy="727966"/>
            <a:chOff x="0" y="0"/>
            <a:chExt cx="1270000" cy="1270000"/>
          </a:xfrm>
        </p:grpSpPr>
        <p:sp>
          <p:nvSpPr>
            <p:cNvPr id="10" name="Shape 49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Shape 50"/>
            <p:cNvSpPr/>
            <p:nvPr/>
          </p:nvSpPr>
          <p:spPr>
            <a:xfrm>
              <a:off x="288720" y="393525"/>
              <a:ext cx="549444" cy="482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160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54"/>
          <p:cNvGrpSpPr/>
          <p:nvPr/>
        </p:nvGrpSpPr>
        <p:grpSpPr>
          <a:xfrm>
            <a:off x="4005471" y="3933590"/>
            <a:ext cx="698557" cy="727966"/>
            <a:chOff x="0" y="0"/>
            <a:chExt cx="1270000" cy="1270000"/>
          </a:xfrm>
        </p:grpSpPr>
        <p:sp>
          <p:nvSpPr>
            <p:cNvPr id="13" name="Shape 52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Shape 53"/>
            <p:cNvSpPr/>
            <p:nvPr/>
          </p:nvSpPr>
          <p:spPr>
            <a:xfrm rot="10800000" flipH="1">
              <a:off x="284042" y="399488"/>
              <a:ext cx="549444" cy="482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spcBef>
                  <a:spcPts val="1160"/>
                </a:spcBef>
                <a:defRPr sz="2000">
                  <a:solidFill>
                    <a:srgbClr val="53585F"/>
                  </a:solidFill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60"/>
          <p:cNvGrpSpPr/>
          <p:nvPr/>
        </p:nvGrpSpPr>
        <p:grpSpPr>
          <a:xfrm>
            <a:off x="7535974" y="3933590"/>
            <a:ext cx="698557" cy="727966"/>
            <a:chOff x="0" y="0"/>
            <a:chExt cx="1270000" cy="1270000"/>
          </a:xfrm>
        </p:grpSpPr>
        <p:sp>
          <p:nvSpPr>
            <p:cNvPr id="16" name="Shape 58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Shape 59"/>
            <p:cNvSpPr/>
            <p:nvPr/>
          </p:nvSpPr>
          <p:spPr>
            <a:xfrm>
              <a:off x="373502" y="356064"/>
              <a:ext cx="522995" cy="55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52959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Group 63"/>
          <p:cNvGrpSpPr/>
          <p:nvPr/>
        </p:nvGrpSpPr>
        <p:grpSpPr>
          <a:xfrm>
            <a:off x="7535974" y="2925789"/>
            <a:ext cx="698557" cy="727966"/>
            <a:chOff x="0" y="0"/>
            <a:chExt cx="1270000" cy="1270000"/>
          </a:xfrm>
        </p:grpSpPr>
        <p:sp>
          <p:nvSpPr>
            <p:cNvPr id="19" name="Shape 61"/>
            <p:cNvSpPr/>
            <p:nvPr/>
          </p:nvSpPr>
          <p:spPr>
            <a:xfrm>
              <a:off x="0" y="0"/>
              <a:ext cx="1270000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Shape 62"/>
            <p:cNvSpPr/>
            <p:nvPr/>
          </p:nvSpPr>
          <p:spPr>
            <a:xfrm>
              <a:off x="426212" y="356064"/>
              <a:ext cx="444025" cy="55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52959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402728" y="2382664"/>
            <a:ext cx="2745799" cy="869971"/>
          </a:xfrm>
          <a:prstGeom prst="rect">
            <a:avLst/>
          </a:prstGeom>
          <a:noFill/>
        </p:spPr>
        <p:txBody>
          <a:bodyPr wrap="square" lIns="105947" tIns="52972" rIns="105947" bIns="52972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02728" y="4289473"/>
            <a:ext cx="2745799" cy="869971"/>
          </a:xfrm>
          <a:prstGeom prst="rect">
            <a:avLst/>
          </a:prstGeom>
          <a:noFill/>
        </p:spPr>
        <p:txBody>
          <a:bodyPr wrap="square" lIns="105947" tIns="52972" rIns="105947" bIns="52972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46453" y="2362900"/>
            <a:ext cx="2745799" cy="869971"/>
          </a:xfrm>
          <a:prstGeom prst="rect">
            <a:avLst/>
          </a:prstGeom>
          <a:noFill/>
        </p:spPr>
        <p:txBody>
          <a:bodyPr wrap="square" lIns="105947" tIns="52972" rIns="105947" bIns="52972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46453" y="4269712"/>
            <a:ext cx="2745799" cy="869971"/>
          </a:xfrm>
          <a:prstGeom prst="rect">
            <a:avLst/>
          </a:prstGeom>
          <a:noFill/>
        </p:spPr>
        <p:txBody>
          <a:bodyPr wrap="square" lIns="105947" tIns="52972" rIns="105947" bIns="52972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Placeholder 2"/>
          <p:cNvSpPr txBox="1"/>
          <p:nvPr/>
        </p:nvSpPr>
        <p:spPr bwMode="auto">
          <a:xfrm>
            <a:off x="1304969" y="1931186"/>
            <a:ext cx="1532770" cy="351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05947" tIns="60945" rIns="121890" bIns="60945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项目优势</a:t>
            </a:r>
            <a:endParaRPr lang="en-GB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 bwMode="auto">
          <a:xfrm>
            <a:off x="9668627" y="1936832"/>
            <a:ext cx="1148606" cy="35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890" tIns="60945" rIns="105947" bIns="60945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项目机会</a:t>
            </a:r>
            <a:endParaRPr lang="en-GB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Placeholder 2"/>
          <p:cNvSpPr txBox="1"/>
          <p:nvPr/>
        </p:nvSpPr>
        <p:spPr bwMode="auto">
          <a:xfrm>
            <a:off x="9830981" y="5309944"/>
            <a:ext cx="1087749" cy="3513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890" tIns="60945" rIns="105947" bIns="60945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/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项目风险</a:t>
            </a:r>
            <a:endParaRPr lang="en-GB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2"/>
          <p:cNvSpPr txBox="1"/>
          <p:nvPr/>
        </p:nvSpPr>
        <p:spPr bwMode="auto">
          <a:xfrm>
            <a:off x="5280017" y="3261723"/>
            <a:ext cx="1660099" cy="1033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90" tIns="60945" rIns="121890" bIns="60945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GB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Placeholder 2"/>
          <p:cNvSpPr txBox="1"/>
          <p:nvPr/>
        </p:nvSpPr>
        <p:spPr bwMode="auto">
          <a:xfrm>
            <a:off x="1304963" y="5292286"/>
            <a:ext cx="1674141" cy="3513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05947" tIns="60945" rIns="121890" bIns="60945" numCol="1" anchor="ctr" anchorCtr="0" compatLnSpc="1">
            <a:normAutofit fontScale="92500" lnSpcReduction="10000"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项目弱势</a:t>
            </a:r>
            <a:endParaRPr lang="en-GB" sz="1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1" grpId="0"/>
      <p:bldP spid="22" grpId="0"/>
      <p:bldP spid="23" grpId="0"/>
      <p:bldP spid="24" grpId="0"/>
      <p:bldP spid="25" grpId="0" animBg="1" build="p"/>
      <p:bldP spid="26" grpId="0" animBg="1" build="p"/>
      <p:bldP spid="27" grpId="0" animBg="1" build="p"/>
      <p:bldP spid="28" grpId="0" build="p"/>
      <p:bldP spid="29" grpId="0" animBg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ChangeArrowheads="1"/>
          </p:cNvSpPr>
          <p:nvPr/>
        </p:nvSpPr>
        <p:spPr bwMode="auto">
          <a:xfrm>
            <a:off x="5487622" y="2932906"/>
            <a:ext cx="1474803" cy="133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7" tIns="45709" rIns="91417" bIns="45709">
            <a:spAutoFit/>
          </a:bodyPr>
          <a:lstStyle/>
          <a:p>
            <a:pPr algn="ctr"/>
            <a:r>
              <a:rPr lang="zh-CN" altLang="en-US" sz="2700" b="1" dirty="0">
                <a:solidFill>
                  <a:srgbClr val="7D7D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700" b="1" dirty="0">
              <a:solidFill>
                <a:srgbClr val="7D7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48816" y="1719963"/>
            <a:ext cx="4305869" cy="4038377"/>
            <a:chOff x="2584069" y="1592195"/>
            <a:chExt cx="3763541" cy="3478292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gray">
            <a:xfrm rot="19367479">
              <a:off x="2584069" y="1592195"/>
              <a:ext cx="3763541" cy="3478292"/>
            </a:xfrm>
            <a:custGeom>
              <a:avLst/>
              <a:gdLst>
                <a:gd name="G0" fmla="+- 2978742 0 0"/>
                <a:gd name="G1" fmla="+- -2701147 0 0"/>
                <a:gd name="G2" fmla="+- 2978742 0 -2701147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147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147"/>
                <a:gd name="G36" fmla="sin G34 -2701147"/>
                <a:gd name="G37" fmla="+/ -2701147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9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2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algn="ctr" defTabSz="913765" fontAlgn="base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8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WordArt 7"/>
            <p:cNvSpPr>
              <a:spLocks noChangeArrowheads="1" noChangeShapeType="1" noTextEdit="1"/>
            </p:cNvSpPr>
            <p:nvPr/>
          </p:nvSpPr>
          <p:spPr bwMode="gray">
            <a:xfrm rot="3394332">
              <a:off x="3957639" y="2074625"/>
              <a:ext cx="2105025" cy="17716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808676"/>
                </a:avLst>
              </a:prstTxWarp>
            </a:bodyPr>
            <a:lstStyle/>
            <a:p>
              <a:pPr algn="ctr" defTabSz="913765">
                <a:defRPr/>
              </a:pPr>
              <a:r>
                <a:rPr lang="zh-CN" altLang="en-US" sz="2000" kern="10" dirty="0">
                  <a:ln w="6350">
                    <a:noFill/>
                    <a:round/>
                  </a:ln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单击此处添加文字</a:t>
              </a:r>
              <a:endParaRPr lang="zh-CN" altLang="en-US" sz="2000" kern="10" dirty="0">
                <a:ln w="6350">
                  <a:noFill/>
                  <a:round/>
                </a:ln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10" name="组合 1"/>
          <p:cNvGrpSpPr/>
          <p:nvPr/>
        </p:nvGrpSpPr>
        <p:grpSpPr>
          <a:xfrm>
            <a:off x="4252723" y="1678738"/>
            <a:ext cx="4307061" cy="4037260"/>
            <a:chOff x="2849700" y="1556687"/>
            <a:chExt cx="3764584" cy="3477329"/>
          </a:xfrm>
          <a:effectLst/>
        </p:grpSpPr>
        <p:sp>
          <p:nvSpPr>
            <p:cNvPr id="11" name="AutoShape 6"/>
            <p:cNvSpPr>
              <a:spLocks noChangeArrowheads="1"/>
            </p:cNvSpPr>
            <p:nvPr/>
          </p:nvSpPr>
          <p:spPr bwMode="gray">
            <a:xfrm rot="12146960">
              <a:off x="2849700" y="1556687"/>
              <a:ext cx="3764584" cy="3477329"/>
            </a:xfrm>
            <a:custGeom>
              <a:avLst/>
              <a:gdLst>
                <a:gd name="G0" fmla="+- 2978742 0 0"/>
                <a:gd name="G1" fmla="+- -2534030 0 0"/>
                <a:gd name="G2" fmla="+- 2978742 0 -2534030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534030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534030"/>
                <a:gd name="G36" fmla="sin G34 -2534030"/>
                <a:gd name="G37" fmla="+/ -2534030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81 w 21600"/>
                <a:gd name="T5" fmla="*/ 11439 h 21600"/>
                <a:gd name="T6" fmla="*/ 17885 w 21600"/>
                <a:gd name="T7" fmla="*/ 5130 h 21600"/>
                <a:gd name="T8" fmla="*/ 18136 w 21600"/>
                <a:gd name="T9" fmla="*/ 11234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solidFill>
                <a:srgbClr val="EAEAEA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200" ker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WordArt 9"/>
            <p:cNvSpPr>
              <a:spLocks noChangeArrowheads="1" noChangeShapeType="1" noTextEdit="1"/>
            </p:cNvSpPr>
            <p:nvPr/>
          </p:nvSpPr>
          <p:spPr bwMode="gray">
            <a:xfrm rot="17984564">
              <a:off x="3069432" y="2134156"/>
              <a:ext cx="2105025" cy="1770063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807259"/>
                </a:avLst>
              </a:prstTxWarp>
            </a:bodyPr>
            <a:lstStyle/>
            <a:p>
              <a:pPr algn="ctr" defTabSz="913765">
                <a:defRPr/>
              </a:pPr>
              <a:r>
                <a:rPr lang="zh-CN" altLang="en-US" sz="2000" kern="10" dirty="0">
                  <a:ln w="6350">
                    <a:noFill/>
                    <a:round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单击此处添加文字</a:t>
              </a:r>
              <a:endParaRPr lang="zh-CN" altLang="en-US" sz="2000" kern="10" dirty="0">
                <a:ln w="6350">
                  <a:noFill/>
                  <a:round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17" name="组合 3"/>
          <p:cNvGrpSpPr/>
          <p:nvPr/>
        </p:nvGrpSpPr>
        <p:grpSpPr>
          <a:xfrm>
            <a:off x="4232216" y="1274470"/>
            <a:ext cx="3978413" cy="4370771"/>
            <a:chOff x="2831777" y="1208487"/>
            <a:chExt cx="3477329" cy="3764584"/>
          </a:xfrm>
        </p:grpSpPr>
        <p:sp>
          <p:nvSpPr>
            <p:cNvPr id="18" name="AutoShape 5"/>
            <p:cNvSpPr>
              <a:spLocks noChangeArrowheads="1"/>
            </p:cNvSpPr>
            <p:nvPr/>
          </p:nvSpPr>
          <p:spPr bwMode="gray">
            <a:xfrm rot="5078397">
              <a:off x="2688150" y="1352114"/>
              <a:ext cx="3764584" cy="3477329"/>
            </a:xfrm>
            <a:custGeom>
              <a:avLst/>
              <a:gdLst>
                <a:gd name="G0" fmla="+- 2978742 0 0"/>
                <a:gd name="G1" fmla="+- -2701274 0 0"/>
                <a:gd name="G2" fmla="+- 2978742 0 -2701274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274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274"/>
                <a:gd name="G36" fmla="sin G34 -2701274"/>
                <a:gd name="G37" fmla="+/ -2701274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8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solidFill>
                <a:srgbClr val="2676FF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lIns="0" rIns="0" anchor="ctr"/>
            <a:lstStyle/>
            <a:p>
              <a:pPr marL="182245" indent="-182245" defTabSz="913765" fontAlgn="base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zh-CN" altLang="en-US" sz="1500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WordArt 8"/>
            <p:cNvSpPr>
              <a:spLocks noChangeArrowheads="1" noChangeShapeType="1" noTextEdit="1"/>
            </p:cNvSpPr>
            <p:nvPr/>
          </p:nvSpPr>
          <p:spPr bwMode="gray">
            <a:xfrm rot="79672">
              <a:off x="3330576" y="2847737"/>
              <a:ext cx="2474912" cy="17716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2320405"/>
                </a:avLst>
              </a:prstTxWarp>
            </a:bodyPr>
            <a:lstStyle/>
            <a:p>
              <a:pPr algn="ctr" defTabSz="913765">
                <a:defRPr/>
              </a:pPr>
              <a:r>
                <a:rPr lang="zh-CN" altLang="en-US" sz="2000" kern="10" dirty="0">
                  <a:ln w="6350">
                    <a:noFill/>
                    <a:round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单击此处添加文字</a:t>
              </a:r>
              <a:endParaRPr lang="zh-CN" altLang="en-US" sz="2000" kern="10" dirty="0">
                <a:ln w="6350">
                  <a:noFill/>
                  <a:round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sp>
        <p:nvSpPr>
          <p:cNvPr id="31" name="Oval 28"/>
          <p:cNvSpPr>
            <a:spLocks noChangeArrowheads="1"/>
          </p:cNvSpPr>
          <p:nvPr/>
        </p:nvSpPr>
        <p:spPr bwMode="auto">
          <a:xfrm>
            <a:off x="4920015" y="1738146"/>
            <a:ext cx="274603" cy="2746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zh-CN" altLang="zh-CN"/>
          </a:p>
        </p:txBody>
      </p:sp>
      <p:cxnSp>
        <p:nvCxnSpPr>
          <p:cNvPr id="32" name="Straight Connector 29"/>
          <p:cNvCxnSpPr/>
          <p:nvPr/>
        </p:nvCxnSpPr>
        <p:spPr>
          <a:xfrm>
            <a:off x="3550183" y="1873083"/>
            <a:ext cx="1495231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72"/>
          <p:cNvGrpSpPr/>
          <p:nvPr/>
        </p:nvGrpSpPr>
        <p:grpSpPr bwMode="auto">
          <a:xfrm>
            <a:off x="912101" y="1569873"/>
            <a:ext cx="2426971" cy="892137"/>
            <a:chOff x="1494367" y="2220559"/>
            <a:chExt cx="2427694" cy="893233"/>
          </a:xfrm>
        </p:grpSpPr>
        <p:sp>
          <p:nvSpPr>
            <p:cNvPr id="34" name="Text Placeholder 2"/>
            <p:cNvSpPr txBox="1"/>
            <p:nvPr/>
          </p:nvSpPr>
          <p:spPr>
            <a:xfrm>
              <a:off x="1908773" y="2220559"/>
              <a:ext cx="2013288" cy="262260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Clear Sans" panose="020B0503030202020304" pitchFamily="34" charset="0"/>
                </a:rPr>
                <a:t>添加标题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Clear Sans" panose="020B05030302020203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494367" y="2559113"/>
              <a:ext cx="2324490" cy="55467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6" name="Oval 22"/>
          <p:cNvSpPr>
            <a:spLocks noChangeArrowheads="1"/>
          </p:cNvSpPr>
          <p:nvPr/>
        </p:nvSpPr>
        <p:spPr bwMode="auto">
          <a:xfrm>
            <a:off x="7511469" y="1795131"/>
            <a:ext cx="274602" cy="2746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/>
            <a:endParaRPr lang="zh-CN" altLang="zh-CN"/>
          </a:p>
        </p:txBody>
      </p:sp>
      <p:cxnSp>
        <p:nvCxnSpPr>
          <p:cNvPr id="37" name="Straight Connector 26"/>
          <p:cNvCxnSpPr/>
          <p:nvPr/>
        </p:nvCxnSpPr>
        <p:spPr>
          <a:xfrm>
            <a:off x="7649565" y="1930069"/>
            <a:ext cx="1495231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68"/>
          <p:cNvGrpSpPr/>
          <p:nvPr/>
        </p:nvGrpSpPr>
        <p:grpSpPr bwMode="auto">
          <a:xfrm>
            <a:off x="9422571" y="1509379"/>
            <a:ext cx="2433321" cy="893722"/>
            <a:chOff x="1603804" y="2220559"/>
            <a:chExt cx="2433815" cy="893232"/>
          </a:xfrm>
        </p:grpSpPr>
        <p:sp>
          <p:nvSpPr>
            <p:cNvPr id="39" name="Text Placeholder 2"/>
            <p:cNvSpPr txBox="1"/>
            <p:nvPr/>
          </p:nvSpPr>
          <p:spPr>
            <a:xfrm>
              <a:off x="1603804" y="2220559"/>
              <a:ext cx="2013097" cy="261794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Clear Sans" panose="020B0503030202020304" pitchFamily="34" charset="0"/>
                </a:rPr>
                <a:t>添加标题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Clear Sans" panose="020B05030302020203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80010" y="2560097"/>
              <a:ext cx="2357609" cy="55369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41" name="Straight Connector 29"/>
          <p:cNvCxnSpPr/>
          <p:nvPr/>
        </p:nvCxnSpPr>
        <p:spPr>
          <a:xfrm>
            <a:off x="3550183" y="5819884"/>
            <a:ext cx="1495231" cy="1588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72"/>
          <p:cNvGrpSpPr/>
          <p:nvPr/>
        </p:nvGrpSpPr>
        <p:grpSpPr bwMode="auto">
          <a:xfrm>
            <a:off x="912101" y="5079212"/>
            <a:ext cx="2426971" cy="892137"/>
            <a:chOff x="1494367" y="2220559"/>
            <a:chExt cx="2427694" cy="893233"/>
          </a:xfrm>
        </p:grpSpPr>
        <p:sp>
          <p:nvSpPr>
            <p:cNvPr id="43" name="Text Placeholder 2"/>
            <p:cNvSpPr txBox="1"/>
            <p:nvPr/>
          </p:nvSpPr>
          <p:spPr>
            <a:xfrm>
              <a:off x="1908773" y="2220559"/>
              <a:ext cx="2013288" cy="262260"/>
            </a:xfrm>
            <a:prstGeom prst="rect">
              <a:avLst/>
            </a:prstGeom>
            <a:noFill/>
          </p:spPr>
          <p:txBody>
            <a:bodyPr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Clear Sans" panose="020B0503030202020304" pitchFamily="34" charset="0"/>
                </a:rPr>
                <a:t>添加标题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Clear Sans" panose="020B05030302020203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94367" y="2559113"/>
              <a:ext cx="2324490" cy="55467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Chart 63"/>
          <p:cNvGraphicFramePr/>
          <p:nvPr/>
        </p:nvGraphicFramePr>
        <p:xfrm>
          <a:off x="1060022" y="1201530"/>
          <a:ext cx="10071958" cy="3246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9" name="Group 47"/>
          <p:cNvGrpSpPr/>
          <p:nvPr/>
        </p:nvGrpSpPr>
        <p:grpSpPr>
          <a:xfrm>
            <a:off x="2634513" y="4548557"/>
            <a:ext cx="6385529" cy="268134"/>
            <a:chOff x="2221306" y="3931835"/>
            <a:chExt cx="4789770" cy="201101"/>
          </a:xfrm>
        </p:grpSpPr>
        <p:grpSp>
          <p:nvGrpSpPr>
            <p:cNvPr id="23" name="Group 50"/>
            <p:cNvGrpSpPr/>
            <p:nvPr/>
          </p:nvGrpSpPr>
          <p:grpSpPr>
            <a:xfrm>
              <a:off x="2221306" y="3931835"/>
              <a:ext cx="852486" cy="194452"/>
              <a:chOff x="2221306" y="3914656"/>
              <a:chExt cx="852486" cy="194452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2785214" y="3934938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架构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0" name="Rounded Rectangle 39"/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round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4" name="Group 45"/>
            <p:cNvGrpSpPr/>
            <p:nvPr/>
          </p:nvGrpSpPr>
          <p:grpSpPr>
            <a:xfrm>
              <a:off x="3599144" y="3931835"/>
              <a:ext cx="672798" cy="194452"/>
              <a:chOff x="3776442" y="3947915"/>
              <a:chExt cx="672798" cy="194452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4160662" y="3968197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分析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8" name="Rounded Rectangle 37"/>
              <p:cNvSpPr>
                <a:spLocks noChangeAspect="1"/>
              </p:cNvSpPr>
              <p:nvPr/>
            </p:nvSpPr>
            <p:spPr>
              <a:xfrm>
                <a:off x="3776442" y="3947915"/>
                <a:ext cx="200183" cy="194452"/>
              </a:xfrm>
              <a:prstGeom prst="round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5" name="Group 37"/>
            <p:cNvGrpSpPr/>
            <p:nvPr/>
          </p:nvGrpSpPr>
          <p:grpSpPr>
            <a:xfrm>
              <a:off x="4664700" y="3931835"/>
              <a:ext cx="841028" cy="194452"/>
              <a:chOff x="4725932" y="3949014"/>
              <a:chExt cx="841028" cy="194452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5278382" y="3966831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完善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6" name="Rounded Rectangle 35"/>
              <p:cNvSpPr>
                <a:spLocks noChangeAspect="1"/>
              </p:cNvSpPr>
              <p:nvPr/>
            </p:nvSpPr>
            <p:spPr>
              <a:xfrm>
                <a:off x="4725932" y="3949014"/>
                <a:ext cx="200183" cy="194452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6" name="Group 41"/>
            <p:cNvGrpSpPr/>
            <p:nvPr/>
          </p:nvGrpSpPr>
          <p:grpSpPr>
            <a:xfrm>
              <a:off x="6077268" y="3931835"/>
              <a:ext cx="933808" cy="201101"/>
              <a:chOff x="6077268" y="3949014"/>
              <a:chExt cx="933808" cy="201101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6722498" y="3976991"/>
                <a:ext cx="288578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重建</a:t>
                </a:r>
                <a:endPara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" name="Rounded Rectangle 33"/>
              <p:cNvSpPr>
                <a:spLocks noChangeAspect="1"/>
              </p:cNvSpPr>
              <p:nvPr/>
            </p:nvSpPr>
            <p:spPr>
              <a:xfrm>
                <a:off x="6077268" y="3949014"/>
                <a:ext cx="200183" cy="194452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41" name="Group 27"/>
          <p:cNvGrpSpPr/>
          <p:nvPr/>
        </p:nvGrpSpPr>
        <p:grpSpPr>
          <a:xfrm>
            <a:off x="1127300" y="5036869"/>
            <a:ext cx="2407233" cy="889318"/>
            <a:chOff x="4158106" y="1122195"/>
            <a:chExt cx="1805660" cy="681566"/>
          </a:xfrm>
        </p:grpSpPr>
        <p:sp>
          <p:nvSpPr>
            <p:cNvPr id="42" name="Text Placeholder 3"/>
            <p:cNvSpPr txBox="1"/>
            <p:nvPr/>
          </p:nvSpPr>
          <p:spPr>
            <a:xfrm>
              <a:off x="4455666" y="1216184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tx2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43" name="Text Placeholder 3"/>
            <p:cNvSpPr txBox="1"/>
            <p:nvPr/>
          </p:nvSpPr>
          <p:spPr>
            <a:xfrm>
              <a:off x="4181338" y="1489257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tx2"/>
                  </a:solidFill>
                  <a:latin typeface="+mn-ea"/>
                </a:rPr>
                <a:t>01</a:t>
              </a:r>
              <a:endParaRPr lang="en-US" sz="2700" b="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45" name="Group 27"/>
          <p:cNvGrpSpPr/>
          <p:nvPr/>
        </p:nvGrpSpPr>
        <p:grpSpPr>
          <a:xfrm>
            <a:off x="3712879" y="5036870"/>
            <a:ext cx="2407233" cy="889317"/>
            <a:chOff x="4158106" y="1122195"/>
            <a:chExt cx="1805660" cy="681565"/>
          </a:xfrm>
        </p:grpSpPr>
        <p:sp>
          <p:nvSpPr>
            <p:cNvPr id="46" name="Text Placeholder 3"/>
            <p:cNvSpPr txBox="1"/>
            <p:nvPr/>
          </p:nvSpPr>
          <p:spPr>
            <a:xfrm>
              <a:off x="4460010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bg2"/>
                  </a:solidFill>
                  <a:latin typeface="+mn-ea"/>
                </a:rPr>
                <a:t>02</a:t>
              </a:r>
              <a:endParaRPr lang="en-US" sz="2700" b="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49" name="Group 27"/>
          <p:cNvGrpSpPr/>
          <p:nvPr/>
        </p:nvGrpSpPr>
        <p:grpSpPr>
          <a:xfrm>
            <a:off x="6298457" y="5036870"/>
            <a:ext cx="2407233" cy="889317"/>
            <a:chOff x="4158106" y="1122195"/>
            <a:chExt cx="1805660" cy="681565"/>
          </a:xfrm>
        </p:grpSpPr>
        <p:sp>
          <p:nvSpPr>
            <p:cNvPr id="50" name="Text Placeholder 3"/>
            <p:cNvSpPr txBox="1"/>
            <p:nvPr/>
          </p:nvSpPr>
          <p:spPr>
            <a:xfrm>
              <a:off x="4458292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1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accent1"/>
                  </a:solidFill>
                  <a:latin typeface="+mn-ea"/>
                </a:rPr>
                <a:t>03</a:t>
              </a:r>
              <a:endParaRPr lang="en-US" sz="2700" b="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3" name="Group 27"/>
          <p:cNvGrpSpPr/>
          <p:nvPr/>
        </p:nvGrpSpPr>
        <p:grpSpPr>
          <a:xfrm>
            <a:off x="8884033" y="5036870"/>
            <a:ext cx="2407233" cy="889317"/>
            <a:chOff x="4158106" y="1122195"/>
            <a:chExt cx="1805660" cy="681565"/>
          </a:xfrm>
        </p:grpSpPr>
        <p:sp>
          <p:nvSpPr>
            <p:cNvPr id="54" name="Text Placeholder 3"/>
            <p:cNvSpPr txBox="1"/>
            <p:nvPr/>
          </p:nvSpPr>
          <p:spPr>
            <a:xfrm>
              <a:off x="4465984" y="1216185"/>
              <a:ext cx="769441" cy="18870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55" name="Text Placeholder 3"/>
            <p:cNvSpPr txBox="1"/>
            <p:nvPr/>
          </p:nvSpPr>
          <p:spPr>
            <a:xfrm>
              <a:off x="4181338" y="1489256"/>
              <a:ext cx="1782428" cy="31450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4158106" y="1122195"/>
              <a:ext cx="305412" cy="318434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en-US" sz="2700" b="0" dirty="0">
                  <a:solidFill>
                    <a:schemeClr val="accent3"/>
                  </a:solidFill>
                  <a:latin typeface="+mn-ea"/>
                </a:rPr>
                <a:t>04</a:t>
              </a:r>
              <a:endParaRPr lang="en-US" sz="2700" b="0" dirty="0">
                <a:solidFill>
                  <a:schemeClr val="accent3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6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6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6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4" grpId="0">
        <p:bldSub>
          <a:bldChart bld="series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 155"/>
          <p:cNvGrpSpPr/>
          <p:nvPr/>
        </p:nvGrpSpPr>
        <p:grpSpPr>
          <a:xfrm>
            <a:off x="1072418" y="1634479"/>
            <a:ext cx="10047168" cy="272615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1167299" y="1996323"/>
            <a:ext cx="1219041" cy="2364313"/>
            <a:chOff x="942759" y="1534824"/>
            <a:chExt cx="914400" cy="1773235"/>
          </a:xfrm>
        </p:grpSpPr>
        <p:sp>
          <p:nvSpPr>
            <p:cNvPr id="21" name="Isosceles Triangle 20"/>
            <p:cNvSpPr/>
            <p:nvPr/>
          </p:nvSpPr>
          <p:spPr>
            <a:xfrm>
              <a:off x="942759" y="1895188"/>
              <a:ext cx="914400" cy="1412871"/>
            </a:xfrm>
            <a:prstGeom prst="triangle">
              <a:avLst/>
            </a:prstGeom>
            <a:solidFill>
              <a:schemeClr val="tx2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111863" y="153482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036106" y="2380369"/>
            <a:ext cx="1219041" cy="1980267"/>
            <a:chOff x="1547633" y="1822859"/>
            <a:chExt cx="1207008" cy="1485200"/>
          </a:xfrm>
        </p:grpSpPr>
        <p:sp>
          <p:nvSpPr>
            <p:cNvPr id="22" name="Isosceles Triangle 21"/>
            <p:cNvSpPr/>
            <p:nvPr/>
          </p:nvSpPr>
          <p:spPr>
            <a:xfrm>
              <a:off x="1547633" y="2197946"/>
              <a:ext cx="1207008" cy="1110113"/>
            </a:xfrm>
            <a:prstGeom prst="triangle">
              <a:avLst/>
            </a:prstGeom>
            <a:solidFill>
              <a:schemeClr val="tx2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770850" y="1822859"/>
              <a:ext cx="760577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773720" y="1634479"/>
            <a:ext cx="1219041" cy="2726157"/>
            <a:chOff x="2742195" y="1263441"/>
            <a:chExt cx="914400" cy="2044618"/>
          </a:xfrm>
        </p:grpSpPr>
        <p:sp>
          <p:nvSpPr>
            <p:cNvPr id="28" name="Isosceles Triangle 27"/>
            <p:cNvSpPr/>
            <p:nvPr/>
          </p:nvSpPr>
          <p:spPr>
            <a:xfrm flipH="1">
              <a:off x="2742195" y="1592431"/>
              <a:ext cx="914400" cy="1715628"/>
            </a:xfrm>
            <a:prstGeom prst="triangl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848773" y="1263441"/>
              <a:ext cx="701245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100%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904913" y="2841215"/>
            <a:ext cx="1219041" cy="1519421"/>
            <a:chOff x="2267720" y="2168493"/>
            <a:chExt cx="662480" cy="1139566"/>
          </a:xfrm>
        </p:grpSpPr>
        <p:sp>
          <p:nvSpPr>
            <p:cNvPr id="23" name="Isosceles Triangle 22"/>
            <p:cNvSpPr/>
            <p:nvPr/>
          </p:nvSpPr>
          <p:spPr>
            <a:xfrm>
              <a:off x="2267720" y="2534345"/>
              <a:ext cx="662480" cy="773714"/>
            </a:xfrm>
            <a:prstGeom prst="triangle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390234" y="2168493"/>
              <a:ext cx="417451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642527" y="2149942"/>
            <a:ext cx="1219041" cy="2210695"/>
            <a:chOff x="3331392" y="1650038"/>
            <a:chExt cx="914400" cy="1658021"/>
          </a:xfrm>
        </p:grpSpPr>
        <p:sp>
          <p:nvSpPr>
            <p:cNvPr id="31" name="Isosceles Triangle 30"/>
            <p:cNvSpPr/>
            <p:nvPr/>
          </p:nvSpPr>
          <p:spPr>
            <a:xfrm flipH="1">
              <a:off x="3331392" y="1960065"/>
              <a:ext cx="914400" cy="1347994"/>
            </a:xfrm>
            <a:prstGeom prst="triangle">
              <a:avLst/>
            </a:pr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500496" y="1650038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85%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511334" y="2614983"/>
            <a:ext cx="1219041" cy="1745653"/>
            <a:chOff x="4113201" y="1998819"/>
            <a:chExt cx="914400" cy="1309240"/>
          </a:xfrm>
        </p:grpSpPr>
        <p:sp>
          <p:nvSpPr>
            <p:cNvPr id="34" name="Isosceles Triangle 33"/>
            <p:cNvSpPr/>
            <p:nvPr/>
          </p:nvSpPr>
          <p:spPr>
            <a:xfrm flipH="1">
              <a:off x="4113201" y="2368548"/>
              <a:ext cx="914400" cy="939511"/>
            </a:xfrm>
            <a:prstGeom prst="triangle">
              <a:avLst/>
            </a:prstGeom>
            <a:solidFill>
              <a:schemeClr val="accent3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282305" y="1998819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65%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6380141" y="2380369"/>
            <a:ext cx="1219041" cy="1980267"/>
            <a:chOff x="4582301" y="1822859"/>
            <a:chExt cx="914400" cy="1485200"/>
          </a:xfrm>
        </p:grpSpPr>
        <p:sp>
          <p:nvSpPr>
            <p:cNvPr id="37" name="Isosceles Triangle 36"/>
            <p:cNvSpPr/>
            <p:nvPr/>
          </p:nvSpPr>
          <p:spPr>
            <a:xfrm>
              <a:off x="4582301" y="2197946"/>
              <a:ext cx="914400" cy="1110113"/>
            </a:xfrm>
            <a:prstGeom prst="triangl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769463" y="1822859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80%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248948" y="2841215"/>
            <a:ext cx="1219041" cy="1519421"/>
            <a:chOff x="5302388" y="2168493"/>
            <a:chExt cx="914400" cy="1139566"/>
          </a:xfrm>
        </p:grpSpPr>
        <p:sp>
          <p:nvSpPr>
            <p:cNvPr id="40" name="Isosceles Triangle 39"/>
            <p:cNvSpPr/>
            <p:nvPr/>
          </p:nvSpPr>
          <p:spPr>
            <a:xfrm>
              <a:off x="5302388" y="2534345"/>
              <a:ext cx="914400" cy="773714"/>
            </a:xfrm>
            <a:prstGeom prst="triangle">
              <a:avLst/>
            </a:prstGeom>
            <a:solidFill>
              <a:schemeClr val="accent6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471492" y="2168493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60%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8117754" y="2104695"/>
            <a:ext cx="1219041" cy="2255940"/>
            <a:chOff x="5666533" y="1616104"/>
            <a:chExt cx="914400" cy="1691955"/>
          </a:xfrm>
        </p:grpSpPr>
        <p:sp>
          <p:nvSpPr>
            <p:cNvPr id="41" name="Isosceles Triangle 40"/>
            <p:cNvSpPr/>
            <p:nvPr/>
          </p:nvSpPr>
          <p:spPr>
            <a:xfrm flipH="1">
              <a:off x="5666533" y="1960065"/>
              <a:ext cx="914400" cy="1347994"/>
            </a:xfrm>
            <a:prstGeom prst="triangle">
              <a:avLst/>
            </a:pr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835637" y="161610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855372" y="1996323"/>
            <a:ext cx="1219041" cy="2364313"/>
            <a:chOff x="6991493" y="1534824"/>
            <a:chExt cx="914400" cy="1773235"/>
          </a:xfrm>
        </p:grpSpPr>
        <p:sp>
          <p:nvSpPr>
            <p:cNvPr id="43" name="Isosceles Triangle 42"/>
            <p:cNvSpPr/>
            <p:nvPr/>
          </p:nvSpPr>
          <p:spPr>
            <a:xfrm>
              <a:off x="6991493" y="1895188"/>
              <a:ext cx="914400" cy="1412871"/>
            </a:xfrm>
            <a:prstGeom prst="triangle">
              <a:avLst/>
            </a:prstGeom>
            <a:solidFill>
              <a:schemeClr val="bg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160597" y="1534824"/>
              <a:ext cx="576194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90%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8986561" y="2870201"/>
            <a:ext cx="1219041" cy="1490435"/>
            <a:chOff x="6448342" y="2175589"/>
            <a:chExt cx="914400" cy="1117826"/>
          </a:xfrm>
        </p:grpSpPr>
        <p:sp>
          <p:nvSpPr>
            <p:cNvPr id="42" name="Isosceles Triangle 41"/>
            <p:cNvSpPr/>
            <p:nvPr/>
          </p:nvSpPr>
          <p:spPr>
            <a:xfrm flipH="1">
              <a:off x="6448342" y="2514143"/>
              <a:ext cx="914400" cy="779272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617446" y="2175589"/>
              <a:ext cx="576194" cy="311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50%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1172723" y="4654024"/>
            <a:ext cx="961802" cy="958128"/>
            <a:chOff x="831614" y="3281022"/>
            <a:chExt cx="721445" cy="718596"/>
          </a:xfrm>
        </p:grpSpPr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tx2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1" name="Group 120"/>
            <p:cNvGrpSpPr/>
            <p:nvPr/>
          </p:nvGrpSpPr>
          <p:grpSpPr>
            <a:xfrm>
              <a:off x="831614" y="3475474"/>
              <a:ext cx="721445" cy="524144"/>
              <a:chOff x="889221" y="3705902"/>
              <a:chExt cx="721445" cy="524144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03" name="Straight Connector 102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8" name="Group 137"/>
          <p:cNvGrpSpPr/>
          <p:nvPr/>
        </p:nvGrpSpPr>
        <p:grpSpPr>
          <a:xfrm>
            <a:off x="2049064" y="4654026"/>
            <a:ext cx="961802" cy="1391621"/>
            <a:chOff x="1488955" y="3281022"/>
            <a:chExt cx="721445" cy="1043716"/>
          </a:xfrm>
        </p:grpSpPr>
        <p:sp>
          <p:nvSpPr>
            <p:cNvPr id="85" name="Oval 84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tx2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1488955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04" name="Straight Connector 103"/>
              <p:cNvCxnSpPr/>
              <p:nvPr/>
            </p:nvCxnSpPr>
            <p:spPr>
              <a:xfrm>
                <a:off x="1898472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0" name="Group 139"/>
          <p:cNvGrpSpPr/>
          <p:nvPr/>
        </p:nvGrpSpPr>
        <p:grpSpPr>
          <a:xfrm>
            <a:off x="3801746" y="4654026"/>
            <a:ext cx="961802" cy="1391621"/>
            <a:chOff x="2803637" y="3281022"/>
            <a:chExt cx="721445" cy="1043716"/>
          </a:xfrm>
        </p:grpSpPr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305837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2803637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0" name="Straight Connector 109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TextBox 110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2" name="Group 141"/>
          <p:cNvGrpSpPr/>
          <p:nvPr/>
        </p:nvGrpSpPr>
        <p:grpSpPr>
          <a:xfrm>
            <a:off x="5554428" y="4654026"/>
            <a:ext cx="961802" cy="1391621"/>
            <a:chOff x="4118319" y="3281022"/>
            <a:chExt cx="721445" cy="1043716"/>
          </a:xfrm>
        </p:grpSpPr>
        <p:sp>
          <p:nvSpPr>
            <p:cNvPr id="88" name="Oval 87"/>
            <p:cNvSpPr>
              <a:spLocks noChangeAspect="1"/>
            </p:cNvSpPr>
            <p:nvPr/>
          </p:nvSpPr>
          <p:spPr>
            <a:xfrm>
              <a:off x="4371818" y="3281022"/>
              <a:ext cx="200183" cy="19445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4118319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3" name="Straight Connector 112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113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4" name="Group 143"/>
          <p:cNvGrpSpPr/>
          <p:nvPr/>
        </p:nvGrpSpPr>
        <p:grpSpPr>
          <a:xfrm>
            <a:off x="7307110" y="4654026"/>
            <a:ext cx="961802" cy="1391621"/>
            <a:chOff x="5433001" y="3281022"/>
            <a:chExt cx="721445" cy="1043716"/>
          </a:xfrm>
        </p:grpSpPr>
        <p:sp>
          <p:nvSpPr>
            <p:cNvPr id="89" name="Oval 88"/>
            <p:cNvSpPr>
              <a:spLocks noChangeAspect="1"/>
            </p:cNvSpPr>
            <p:nvPr/>
          </p:nvSpPr>
          <p:spPr>
            <a:xfrm flipH="1">
              <a:off x="5685258" y="3281022"/>
              <a:ext cx="200183" cy="194452"/>
            </a:xfrm>
            <a:prstGeom prst="ellipse">
              <a:avLst/>
            </a:prstGeom>
            <a:solidFill>
              <a:schemeClr val="accent6">
                <a:lumMod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433001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TextBox 116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46" name="Group 145"/>
          <p:cNvGrpSpPr/>
          <p:nvPr/>
        </p:nvGrpSpPr>
        <p:grpSpPr>
          <a:xfrm>
            <a:off x="9059793" y="4654026"/>
            <a:ext cx="961802" cy="1391621"/>
            <a:chOff x="6747683" y="3281022"/>
            <a:chExt cx="721445" cy="1043716"/>
          </a:xfrm>
        </p:grpSpPr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6998698" y="3281022"/>
              <a:ext cx="200183" cy="19445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18" name="Group 117"/>
            <p:cNvGrpSpPr/>
            <p:nvPr/>
          </p:nvGrpSpPr>
          <p:grpSpPr>
            <a:xfrm>
              <a:off x="6747683" y="3475474"/>
              <a:ext cx="721445" cy="849264"/>
              <a:chOff x="1537751" y="3705902"/>
              <a:chExt cx="721445" cy="849264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9218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537751" y="438204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39" name="Group 138"/>
          <p:cNvGrpSpPr/>
          <p:nvPr/>
        </p:nvGrpSpPr>
        <p:grpSpPr>
          <a:xfrm>
            <a:off x="2925405" y="4654024"/>
            <a:ext cx="961802" cy="958128"/>
            <a:chOff x="2146296" y="3281022"/>
            <a:chExt cx="721445" cy="718596"/>
          </a:xfrm>
        </p:grpSpPr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2401658" y="3281022"/>
              <a:ext cx="200183" cy="194452"/>
            </a:xfrm>
            <a:prstGeom prst="ellipse">
              <a:avLst/>
            </a:prstGeom>
            <a:solidFill>
              <a:schemeClr val="bg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2" name="Group 121"/>
            <p:cNvGrpSpPr/>
            <p:nvPr/>
          </p:nvGrpSpPr>
          <p:grpSpPr>
            <a:xfrm>
              <a:off x="2146296" y="3475474"/>
              <a:ext cx="721445" cy="524144"/>
              <a:chOff x="889221" y="3705902"/>
              <a:chExt cx="721445" cy="524144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1" name="Group 140"/>
          <p:cNvGrpSpPr/>
          <p:nvPr/>
        </p:nvGrpSpPr>
        <p:grpSpPr>
          <a:xfrm>
            <a:off x="4678088" y="4654024"/>
            <a:ext cx="961802" cy="958128"/>
            <a:chOff x="3460978" y="3281022"/>
            <a:chExt cx="721445" cy="718596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3715098" y="3281022"/>
              <a:ext cx="200183" cy="194452"/>
            </a:xfrm>
            <a:prstGeom prst="ellipse">
              <a:avLst/>
            </a:prstGeom>
            <a:solidFill>
              <a:schemeClr val="accent3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3460978" y="3475474"/>
              <a:ext cx="721445" cy="524144"/>
              <a:chOff x="889221" y="3705902"/>
              <a:chExt cx="721445" cy="524144"/>
            </a:xfrm>
          </p:grpSpPr>
          <p:sp>
            <p:nvSpPr>
              <p:cNvPr id="126" name="TextBox 125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27" name="Straight Connector 126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Group 142"/>
          <p:cNvGrpSpPr/>
          <p:nvPr/>
        </p:nvGrpSpPr>
        <p:grpSpPr>
          <a:xfrm>
            <a:off x="6430769" y="4654024"/>
            <a:ext cx="961802" cy="958128"/>
            <a:chOff x="4775660" y="3281022"/>
            <a:chExt cx="721445" cy="718596"/>
          </a:xfrm>
        </p:grpSpPr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502853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28" name="Group 127"/>
            <p:cNvGrpSpPr/>
            <p:nvPr/>
          </p:nvGrpSpPr>
          <p:grpSpPr>
            <a:xfrm>
              <a:off x="4775660" y="3475474"/>
              <a:ext cx="721445" cy="524144"/>
              <a:chOff x="889221" y="3705902"/>
              <a:chExt cx="721445" cy="524144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Group 144"/>
          <p:cNvGrpSpPr/>
          <p:nvPr/>
        </p:nvGrpSpPr>
        <p:grpSpPr>
          <a:xfrm>
            <a:off x="8183451" y="4654024"/>
            <a:ext cx="961802" cy="958128"/>
            <a:chOff x="6090342" y="3281022"/>
            <a:chExt cx="721445" cy="718596"/>
          </a:xfrm>
        </p:grpSpPr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6341978" y="3281022"/>
              <a:ext cx="200183" cy="194452"/>
            </a:xfrm>
            <a:prstGeom prst="ellipse">
              <a:avLst/>
            </a:pr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6090342" y="3475474"/>
              <a:ext cx="721445" cy="524144"/>
              <a:chOff x="889221" y="3705902"/>
              <a:chExt cx="721445" cy="524144"/>
            </a:xfrm>
          </p:grpSpPr>
          <p:sp>
            <p:nvSpPr>
              <p:cNvPr id="132" name="TextBox 131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Group 146"/>
          <p:cNvGrpSpPr/>
          <p:nvPr/>
        </p:nvGrpSpPr>
        <p:grpSpPr>
          <a:xfrm>
            <a:off x="9936128" y="4654024"/>
            <a:ext cx="961802" cy="958128"/>
            <a:chOff x="7405020" y="3281022"/>
            <a:chExt cx="721445" cy="718596"/>
          </a:xfrm>
        </p:grpSpPr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7655416" y="3281022"/>
              <a:ext cx="200183" cy="194452"/>
            </a:xfrm>
            <a:prstGeom prst="ellipse">
              <a:avLst/>
            </a:prstGeom>
            <a:solidFill>
              <a:schemeClr val="bg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134" name="Group 133"/>
            <p:cNvGrpSpPr/>
            <p:nvPr/>
          </p:nvGrpSpPr>
          <p:grpSpPr>
            <a:xfrm>
              <a:off x="7405020" y="3475474"/>
              <a:ext cx="721445" cy="524144"/>
              <a:chOff x="889221" y="3705902"/>
              <a:chExt cx="721445" cy="524144"/>
            </a:xfrm>
          </p:grpSpPr>
          <p:sp>
            <p:nvSpPr>
              <p:cNvPr id="135" name="TextBox 134"/>
              <p:cNvSpPr txBox="1"/>
              <p:nvPr/>
            </p:nvSpPr>
            <p:spPr>
              <a:xfrm>
                <a:off x="889221" y="4056922"/>
                <a:ext cx="721445" cy="17312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添加副标题</a:t>
                </a:r>
                <a:endParaRPr 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136" name="Straight Connector 135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Arc 142"/>
          <p:cNvSpPr/>
          <p:nvPr/>
        </p:nvSpPr>
        <p:spPr>
          <a:xfrm rot="20152389">
            <a:off x="2173751" y="2292945"/>
            <a:ext cx="1234754" cy="1648013"/>
          </a:xfrm>
          <a:prstGeom prst="arc">
            <a:avLst>
              <a:gd name="adj1" fmla="val 16491387"/>
              <a:gd name="adj2" fmla="val 5247528"/>
            </a:avLst>
          </a:prstGeom>
          <a:ln w="127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2" name="Freeform 121"/>
          <p:cNvSpPr/>
          <p:nvPr/>
        </p:nvSpPr>
        <p:spPr>
          <a:xfrm>
            <a:off x="3150593" y="3866446"/>
            <a:ext cx="3614796" cy="963789"/>
          </a:xfrm>
          <a:custGeom>
            <a:avLst/>
            <a:gdLst>
              <a:gd name="connsiteX0" fmla="*/ 0 w 2711450"/>
              <a:gd name="connsiteY0" fmla="*/ 0 h 722842"/>
              <a:gd name="connsiteX1" fmla="*/ 869950 w 2711450"/>
              <a:gd name="connsiteY1" fmla="*/ 685800 h 722842"/>
              <a:gd name="connsiteX2" fmla="*/ 2279650 w 2711450"/>
              <a:gd name="connsiteY2" fmla="*/ 222250 h 722842"/>
              <a:gd name="connsiteX3" fmla="*/ 2711450 w 2711450"/>
              <a:gd name="connsiteY3" fmla="*/ 209550 h 72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0" h="722842">
                <a:moveTo>
                  <a:pt x="0" y="0"/>
                </a:moveTo>
                <a:cubicBezTo>
                  <a:pt x="245004" y="324379"/>
                  <a:pt x="490008" y="648758"/>
                  <a:pt x="869950" y="685800"/>
                </a:cubicBezTo>
                <a:cubicBezTo>
                  <a:pt x="1249892" y="722842"/>
                  <a:pt x="1972733" y="301625"/>
                  <a:pt x="2279650" y="222250"/>
                </a:cubicBezTo>
                <a:cubicBezTo>
                  <a:pt x="2586567" y="142875"/>
                  <a:pt x="2649008" y="176212"/>
                  <a:pt x="2711450" y="209550"/>
                </a:cubicBezTo>
              </a:path>
            </a:pathLst>
          </a:custGeom>
          <a:ln w="127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4" name="Group 71"/>
          <p:cNvGrpSpPr/>
          <p:nvPr/>
        </p:nvGrpSpPr>
        <p:grpSpPr>
          <a:xfrm>
            <a:off x="758215" y="1355149"/>
            <a:ext cx="7334568" cy="3636883"/>
            <a:chOff x="2458885" y="1292089"/>
            <a:chExt cx="4226231" cy="2095327"/>
          </a:xfrm>
          <a:solidFill>
            <a:schemeClr val="bg1">
              <a:lumMod val="75000"/>
            </a:schemeClr>
          </a:solidFill>
        </p:grpSpPr>
        <p:sp>
          <p:nvSpPr>
            <p:cNvPr id="1077" name="Freeform 53"/>
            <p:cNvSpPr/>
            <p:nvPr/>
          </p:nvSpPr>
          <p:spPr bwMode="auto">
            <a:xfrm>
              <a:off x="2872708" y="1430381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78" name="Freeform 54"/>
            <p:cNvSpPr/>
            <p:nvPr/>
          </p:nvSpPr>
          <p:spPr bwMode="auto">
            <a:xfrm>
              <a:off x="2458885" y="1395808"/>
              <a:ext cx="1430046" cy="1991608"/>
            </a:xfrm>
            <a:custGeom>
              <a:avLst/>
              <a:gdLst/>
              <a:ahLst/>
              <a:cxnLst>
                <a:cxn ang="0">
                  <a:pos x="504" y="456"/>
                </a:cxn>
                <a:cxn ang="0">
                  <a:pos x="457" y="417"/>
                </a:cxn>
                <a:cxn ang="0">
                  <a:pos x="420" y="387"/>
                </a:cxn>
                <a:cxn ang="0">
                  <a:pos x="371" y="386"/>
                </a:cxn>
                <a:cxn ang="0">
                  <a:pos x="356" y="383"/>
                </a:cxn>
                <a:cxn ang="0">
                  <a:pos x="304" y="384"/>
                </a:cxn>
                <a:cxn ang="0">
                  <a:pos x="287" y="334"/>
                </a:cxn>
                <a:cxn ang="0">
                  <a:pos x="239" y="325"/>
                </a:cxn>
                <a:cxn ang="0">
                  <a:pos x="301" y="262"/>
                </a:cxn>
                <a:cxn ang="0">
                  <a:pos x="330" y="292"/>
                </a:cxn>
                <a:cxn ang="0">
                  <a:pos x="376" y="223"/>
                </a:cxn>
                <a:cxn ang="0">
                  <a:pos x="414" y="186"/>
                </a:cxn>
                <a:cxn ang="0">
                  <a:pos x="471" y="164"/>
                </a:cxn>
                <a:cxn ang="0">
                  <a:pos x="461" y="144"/>
                </a:cxn>
                <a:cxn ang="0">
                  <a:pos x="491" y="134"/>
                </a:cxn>
                <a:cxn ang="0">
                  <a:pos x="503" y="155"/>
                </a:cxn>
                <a:cxn ang="0">
                  <a:pos x="509" y="131"/>
                </a:cxn>
                <a:cxn ang="0">
                  <a:pos x="497" y="89"/>
                </a:cxn>
                <a:cxn ang="0">
                  <a:pos x="459" y="62"/>
                </a:cxn>
                <a:cxn ang="0">
                  <a:pos x="406" y="108"/>
                </a:cxn>
                <a:cxn ang="0">
                  <a:pos x="391" y="112"/>
                </a:cxn>
                <a:cxn ang="0">
                  <a:pos x="357" y="89"/>
                </a:cxn>
                <a:cxn ang="0">
                  <a:pos x="422" y="44"/>
                </a:cxn>
                <a:cxn ang="0">
                  <a:pos x="429" y="57"/>
                </a:cxn>
                <a:cxn ang="0">
                  <a:pos x="441" y="40"/>
                </a:cxn>
                <a:cxn ang="0">
                  <a:pos x="477" y="30"/>
                </a:cxn>
                <a:cxn ang="0">
                  <a:pos x="471" y="47"/>
                </a:cxn>
                <a:cxn ang="0">
                  <a:pos x="474" y="61"/>
                </a:cxn>
                <a:cxn ang="0">
                  <a:pos x="502" y="58"/>
                </a:cxn>
                <a:cxn ang="0">
                  <a:pos x="514" y="49"/>
                </a:cxn>
                <a:cxn ang="0">
                  <a:pos x="513" y="26"/>
                </a:cxn>
                <a:cxn ang="0">
                  <a:pos x="476" y="4"/>
                </a:cxn>
                <a:cxn ang="0">
                  <a:pos x="431" y="14"/>
                </a:cxn>
                <a:cxn ang="0">
                  <a:pos x="420" y="33"/>
                </a:cxn>
                <a:cxn ang="0">
                  <a:pos x="442" y="1"/>
                </a:cxn>
                <a:cxn ang="0">
                  <a:pos x="380" y="27"/>
                </a:cxn>
                <a:cxn ang="0">
                  <a:pos x="310" y="34"/>
                </a:cxn>
                <a:cxn ang="0">
                  <a:pos x="269" y="21"/>
                </a:cxn>
                <a:cxn ang="0">
                  <a:pos x="172" y="18"/>
                </a:cxn>
                <a:cxn ang="0">
                  <a:pos x="97" y="41"/>
                </a:cxn>
                <a:cxn ang="0">
                  <a:pos x="82" y="57"/>
                </a:cxn>
                <a:cxn ang="0">
                  <a:pos x="56" y="84"/>
                </a:cxn>
                <a:cxn ang="0">
                  <a:pos x="65" y="91"/>
                </a:cxn>
                <a:cxn ang="0">
                  <a:pos x="124" y="75"/>
                </a:cxn>
                <a:cxn ang="0">
                  <a:pos x="163" y="127"/>
                </a:cxn>
                <a:cxn ang="0">
                  <a:pos x="133" y="197"/>
                </a:cxn>
                <a:cxn ang="0">
                  <a:pos x="155" y="284"/>
                </a:cxn>
                <a:cxn ang="0">
                  <a:pos x="167" y="289"/>
                </a:cxn>
                <a:cxn ang="0">
                  <a:pos x="176" y="290"/>
                </a:cxn>
                <a:cxn ang="0">
                  <a:pos x="237" y="354"/>
                </a:cxn>
                <a:cxn ang="0">
                  <a:pos x="292" y="388"/>
                </a:cxn>
                <a:cxn ang="0">
                  <a:pos x="322" y="401"/>
                </a:cxn>
                <a:cxn ang="0">
                  <a:pos x="328" y="445"/>
                </a:cxn>
                <a:cxn ang="0">
                  <a:pos x="319" y="494"/>
                </a:cxn>
                <a:cxn ang="0">
                  <a:pos x="390" y="685"/>
                </a:cxn>
                <a:cxn ang="0">
                  <a:pos x="406" y="735"/>
                </a:cxn>
                <a:cxn ang="0">
                  <a:pos x="405" y="758"/>
                </a:cxn>
                <a:cxn ang="0">
                  <a:pos x="446" y="765"/>
                </a:cxn>
                <a:cxn ang="0">
                  <a:pos x="451" y="721"/>
                </a:cxn>
                <a:cxn ang="0">
                  <a:pos x="454" y="699"/>
                </a:cxn>
                <a:cxn ang="0">
                  <a:pos x="467" y="668"/>
                </a:cxn>
                <a:cxn ang="0">
                  <a:pos x="508" y="617"/>
                </a:cxn>
                <a:cxn ang="0">
                  <a:pos x="555" y="538"/>
                </a:cxn>
              </a:cxnLst>
              <a:rect l="0" t="0" r="r" b="b"/>
              <a:pathLst>
                <a:path w="577" h="802">
                  <a:moveTo>
                    <a:pt x="572" y="488"/>
                  </a:moveTo>
                  <a:cubicBezTo>
                    <a:pt x="572" y="488"/>
                    <a:pt x="564" y="486"/>
                    <a:pt x="564" y="485"/>
                  </a:cubicBezTo>
                  <a:cubicBezTo>
                    <a:pt x="564" y="484"/>
                    <a:pt x="551" y="473"/>
                    <a:pt x="550" y="473"/>
                  </a:cubicBezTo>
                  <a:cubicBezTo>
                    <a:pt x="550" y="474"/>
                    <a:pt x="545" y="468"/>
                    <a:pt x="544" y="470"/>
                  </a:cubicBezTo>
                  <a:cubicBezTo>
                    <a:pt x="544" y="471"/>
                    <a:pt x="534" y="471"/>
                    <a:pt x="534" y="471"/>
                  </a:cubicBezTo>
                  <a:cubicBezTo>
                    <a:pt x="523" y="469"/>
                    <a:pt x="523" y="469"/>
                    <a:pt x="523" y="469"/>
                  </a:cubicBezTo>
                  <a:cubicBezTo>
                    <a:pt x="523" y="469"/>
                    <a:pt x="519" y="472"/>
                    <a:pt x="520" y="471"/>
                  </a:cubicBezTo>
                  <a:cubicBezTo>
                    <a:pt x="521" y="469"/>
                    <a:pt x="520" y="462"/>
                    <a:pt x="520" y="463"/>
                  </a:cubicBezTo>
                  <a:cubicBezTo>
                    <a:pt x="519" y="464"/>
                    <a:pt x="504" y="456"/>
                    <a:pt x="504" y="456"/>
                  </a:cubicBezTo>
                  <a:cubicBezTo>
                    <a:pt x="498" y="461"/>
                    <a:pt x="498" y="461"/>
                    <a:pt x="498" y="461"/>
                  </a:cubicBezTo>
                  <a:cubicBezTo>
                    <a:pt x="498" y="455"/>
                    <a:pt x="498" y="455"/>
                    <a:pt x="498" y="455"/>
                  </a:cubicBezTo>
                  <a:cubicBezTo>
                    <a:pt x="490" y="450"/>
                    <a:pt x="490" y="450"/>
                    <a:pt x="490" y="450"/>
                  </a:cubicBezTo>
                  <a:cubicBezTo>
                    <a:pt x="491" y="443"/>
                    <a:pt x="491" y="443"/>
                    <a:pt x="491" y="443"/>
                  </a:cubicBezTo>
                  <a:cubicBezTo>
                    <a:pt x="487" y="440"/>
                    <a:pt x="487" y="440"/>
                    <a:pt x="487" y="440"/>
                  </a:cubicBezTo>
                  <a:cubicBezTo>
                    <a:pt x="487" y="440"/>
                    <a:pt x="487" y="441"/>
                    <a:pt x="486" y="440"/>
                  </a:cubicBezTo>
                  <a:cubicBezTo>
                    <a:pt x="486" y="440"/>
                    <a:pt x="484" y="427"/>
                    <a:pt x="484" y="427"/>
                  </a:cubicBezTo>
                  <a:cubicBezTo>
                    <a:pt x="472" y="417"/>
                    <a:pt x="472" y="417"/>
                    <a:pt x="472" y="417"/>
                  </a:cubicBezTo>
                  <a:cubicBezTo>
                    <a:pt x="457" y="417"/>
                    <a:pt x="457" y="417"/>
                    <a:pt x="457" y="417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1" y="402"/>
                    <a:pt x="441" y="402"/>
                    <a:pt x="441" y="402"/>
                  </a:cubicBezTo>
                  <a:cubicBezTo>
                    <a:pt x="441" y="402"/>
                    <a:pt x="433" y="399"/>
                    <a:pt x="433" y="398"/>
                  </a:cubicBezTo>
                  <a:cubicBezTo>
                    <a:pt x="433" y="397"/>
                    <a:pt x="431" y="398"/>
                    <a:pt x="430" y="397"/>
                  </a:cubicBezTo>
                  <a:cubicBezTo>
                    <a:pt x="430" y="397"/>
                    <a:pt x="430" y="394"/>
                    <a:pt x="430" y="394"/>
                  </a:cubicBezTo>
                  <a:cubicBezTo>
                    <a:pt x="426" y="391"/>
                    <a:pt x="426" y="391"/>
                    <a:pt x="426" y="391"/>
                  </a:cubicBezTo>
                  <a:cubicBezTo>
                    <a:pt x="425" y="390"/>
                    <a:pt x="425" y="390"/>
                    <a:pt x="425" y="390"/>
                  </a:cubicBezTo>
                  <a:cubicBezTo>
                    <a:pt x="422" y="389"/>
                    <a:pt x="422" y="389"/>
                    <a:pt x="422" y="389"/>
                  </a:cubicBezTo>
                  <a:cubicBezTo>
                    <a:pt x="420" y="387"/>
                    <a:pt x="420" y="387"/>
                    <a:pt x="420" y="387"/>
                  </a:cubicBezTo>
                  <a:cubicBezTo>
                    <a:pt x="420" y="387"/>
                    <a:pt x="427" y="383"/>
                    <a:pt x="426" y="384"/>
                  </a:cubicBezTo>
                  <a:cubicBezTo>
                    <a:pt x="426" y="384"/>
                    <a:pt x="411" y="386"/>
                    <a:pt x="411" y="386"/>
                  </a:cubicBezTo>
                  <a:cubicBezTo>
                    <a:pt x="409" y="389"/>
                    <a:pt x="409" y="389"/>
                    <a:pt x="409" y="389"/>
                  </a:cubicBezTo>
                  <a:cubicBezTo>
                    <a:pt x="402" y="385"/>
                    <a:pt x="402" y="385"/>
                    <a:pt x="402" y="385"/>
                  </a:cubicBezTo>
                  <a:cubicBezTo>
                    <a:pt x="391" y="385"/>
                    <a:pt x="391" y="385"/>
                    <a:pt x="391" y="385"/>
                  </a:cubicBezTo>
                  <a:cubicBezTo>
                    <a:pt x="391" y="385"/>
                    <a:pt x="382" y="381"/>
                    <a:pt x="383" y="380"/>
                  </a:cubicBezTo>
                  <a:cubicBezTo>
                    <a:pt x="383" y="379"/>
                    <a:pt x="380" y="376"/>
                    <a:pt x="380" y="376"/>
                  </a:cubicBezTo>
                  <a:cubicBezTo>
                    <a:pt x="380" y="376"/>
                    <a:pt x="378" y="380"/>
                    <a:pt x="378" y="381"/>
                  </a:cubicBezTo>
                  <a:cubicBezTo>
                    <a:pt x="377" y="381"/>
                    <a:pt x="371" y="386"/>
                    <a:pt x="371" y="386"/>
                  </a:cubicBezTo>
                  <a:cubicBezTo>
                    <a:pt x="372" y="394"/>
                    <a:pt x="372" y="394"/>
                    <a:pt x="372" y="394"/>
                  </a:cubicBezTo>
                  <a:cubicBezTo>
                    <a:pt x="368" y="390"/>
                    <a:pt x="368" y="390"/>
                    <a:pt x="368" y="390"/>
                  </a:cubicBezTo>
                  <a:cubicBezTo>
                    <a:pt x="370" y="386"/>
                    <a:pt x="370" y="386"/>
                    <a:pt x="370" y="386"/>
                  </a:cubicBezTo>
                  <a:cubicBezTo>
                    <a:pt x="370" y="386"/>
                    <a:pt x="370" y="381"/>
                    <a:pt x="370" y="380"/>
                  </a:cubicBezTo>
                  <a:cubicBezTo>
                    <a:pt x="370" y="379"/>
                    <a:pt x="374" y="377"/>
                    <a:pt x="374" y="377"/>
                  </a:cubicBezTo>
                  <a:cubicBezTo>
                    <a:pt x="373" y="374"/>
                    <a:pt x="373" y="374"/>
                    <a:pt x="373" y="374"/>
                  </a:cubicBezTo>
                  <a:cubicBezTo>
                    <a:pt x="373" y="374"/>
                    <a:pt x="368" y="376"/>
                    <a:pt x="368" y="376"/>
                  </a:cubicBezTo>
                  <a:cubicBezTo>
                    <a:pt x="368" y="377"/>
                    <a:pt x="363" y="380"/>
                    <a:pt x="363" y="380"/>
                  </a:cubicBezTo>
                  <a:cubicBezTo>
                    <a:pt x="356" y="383"/>
                    <a:pt x="356" y="383"/>
                    <a:pt x="356" y="383"/>
                  </a:cubicBezTo>
                  <a:cubicBezTo>
                    <a:pt x="352" y="383"/>
                    <a:pt x="352" y="383"/>
                    <a:pt x="352" y="383"/>
                  </a:cubicBezTo>
                  <a:cubicBezTo>
                    <a:pt x="352" y="383"/>
                    <a:pt x="349" y="388"/>
                    <a:pt x="349" y="388"/>
                  </a:cubicBezTo>
                  <a:cubicBezTo>
                    <a:pt x="348" y="388"/>
                    <a:pt x="348" y="393"/>
                    <a:pt x="348" y="393"/>
                  </a:cubicBezTo>
                  <a:cubicBezTo>
                    <a:pt x="348" y="393"/>
                    <a:pt x="341" y="402"/>
                    <a:pt x="340" y="401"/>
                  </a:cubicBezTo>
                  <a:cubicBezTo>
                    <a:pt x="340" y="400"/>
                    <a:pt x="331" y="393"/>
                    <a:pt x="331" y="393"/>
                  </a:cubicBezTo>
                  <a:cubicBezTo>
                    <a:pt x="322" y="394"/>
                    <a:pt x="322" y="394"/>
                    <a:pt x="322" y="394"/>
                  </a:cubicBezTo>
                  <a:cubicBezTo>
                    <a:pt x="316" y="397"/>
                    <a:pt x="316" y="397"/>
                    <a:pt x="316" y="397"/>
                  </a:cubicBezTo>
                  <a:cubicBezTo>
                    <a:pt x="310" y="393"/>
                    <a:pt x="310" y="393"/>
                    <a:pt x="310" y="393"/>
                  </a:cubicBezTo>
                  <a:cubicBezTo>
                    <a:pt x="304" y="384"/>
                    <a:pt x="304" y="384"/>
                    <a:pt x="304" y="384"/>
                  </a:cubicBezTo>
                  <a:cubicBezTo>
                    <a:pt x="305" y="375"/>
                    <a:pt x="305" y="375"/>
                    <a:pt x="305" y="375"/>
                  </a:cubicBezTo>
                  <a:cubicBezTo>
                    <a:pt x="308" y="364"/>
                    <a:pt x="308" y="364"/>
                    <a:pt x="308" y="364"/>
                  </a:cubicBezTo>
                  <a:cubicBezTo>
                    <a:pt x="309" y="357"/>
                    <a:pt x="309" y="357"/>
                    <a:pt x="309" y="357"/>
                  </a:cubicBezTo>
                  <a:cubicBezTo>
                    <a:pt x="302" y="352"/>
                    <a:pt x="302" y="352"/>
                    <a:pt x="302" y="352"/>
                  </a:cubicBezTo>
                  <a:cubicBezTo>
                    <a:pt x="302" y="352"/>
                    <a:pt x="287" y="353"/>
                    <a:pt x="287" y="353"/>
                  </a:cubicBezTo>
                  <a:cubicBezTo>
                    <a:pt x="287" y="352"/>
                    <a:pt x="279" y="353"/>
                    <a:pt x="280" y="352"/>
                  </a:cubicBezTo>
                  <a:cubicBezTo>
                    <a:pt x="280" y="351"/>
                    <a:pt x="282" y="347"/>
                    <a:pt x="282" y="346"/>
                  </a:cubicBezTo>
                  <a:cubicBezTo>
                    <a:pt x="282" y="345"/>
                    <a:pt x="284" y="340"/>
                    <a:pt x="284" y="340"/>
                  </a:cubicBezTo>
                  <a:cubicBezTo>
                    <a:pt x="287" y="334"/>
                    <a:pt x="287" y="334"/>
                    <a:pt x="287" y="334"/>
                  </a:cubicBezTo>
                  <a:cubicBezTo>
                    <a:pt x="292" y="322"/>
                    <a:pt x="292" y="322"/>
                    <a:pt x="292" y="322"/>
                  </a:cubicBezTo>
                  <a:cubicBezTo>
                    <a:pt x="294" y="318"/>
                    <a:pt x="294" y="318"/>
                    <a:pt x="294" y="318"/>
                  </a:cubicBezTo>
                  <a:cubicBezTo>
                    <a:pt x="282" y="317"/>
                    <a:pt x="282" y="317"/>
                    <a:pt x="282" y="317"/>
                  </a:cubicBezTo>
                  <a:cubicBezTo>
                    <a:pt x="275" y="320"/>
                    <a:pt x="275" y="320"/>
                    <a:pt x="275" y="320"/>
                  </a:cubicBezTo>
                  <a:cubicBezTo>
                    <a:pt x="271" y="332"/>
                    <a:pt x="271" y="332"/>
                    <a:pt x="271" y="332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34"/>
                    <a:pt x="245" y="334"/>
                    <a:pt x="245" y="334"/>
                  </a:cubicBezTo>
                  <a:cubicBezTo>
                    <a:pt x="245" y="334"/>
                    <a:pt x="245" y="336"/>
                    <a:pt x="245" y="334"/>
                  </a:cubicBezTo>
                  <a:cubicBezTo>
                    <a:pt x="245" y="333"/>
                    <a:pt x="239" y="325"/>
                    <a:pt x="239" y="325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36" y="313"/>
                    <a:pt x="244" y="289"/>
                    <a:pt x="244" y="290"/>
                  </a:cubicBezTo>
                  <a:cubicBezTo>
                    <a:pt x="243" y="290"/>
                    <a:pt x="244" y="281"/>
                    <a:pt x="244" y="281"/>
                  </a:cubicBezTo>
                  <a:cubicBezTo>
                    <a:pt x="270" y="264"/>
                    <a:pt x="270" y="264"/>
                    <a:pt x="270" y="264"/>
                  </a:cubicBezTo>
                  <a:cubicBezTo>
                    <a:pt x="279" y="265"/>
                    <a:pt x="279" y="265"/>
                    <a:pt x="279" y="265"/>
                  </a:cubicBezTo>
                  <a:cubicBezTo>
                    <a:pt x="282" y="268"/>
                    <a:pt x="282" y="268"/>
                    <a:pt x="282" y="268"/>
                  </a:cubicBezTo>
                  <a:cubicBezTo>
                    <a:pt x="288" y="267"/>
                    <a:pt x="288" y="267"/>
                    <a:pt x="288" y="267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01" y="262"/>
                    <a:pt x="301" y="262"/>
                    <a:pt x="301" y="262"/>
                  </a:cubicBezTo>
                  <a:cubicBezTo>
                    <a:pt x="309" y="260"/>
                    <a:pt x="309" y="260"/>
                    <a:pt x="309" y="260"/>
                  </a:cubicBezTo>
                  <a:cubicBezTo>
                    <a:pt x="313" y="265"/>
                    <a:pt x="313" y="265"/>
                    <a:pt x="313" y="265"/>
                  </a:cubicBezTo>
                  <a:cubicBezTo>
                    <a:pt x="320" y="263"/>
                    <a:pt x="320" y="263"/>
                    <a:pt x="320" y="263"/>
                  </a:cubicBezTo>
                  <a:cubicBezTo>
                    <a:pt x="324" y="267"/>
                    <a:pt x="324" y="267"/>
                    <a:pt x="324" y="267"/>
                  </a:cubicBezTo>
                  <a:cubicBezTo>
                    <a:pt x="326" y="269"/>
                    <a:pt x="326" y="269"/>
                    <a:pt x="326" y="269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324" y="277"/>
                    <a:pt x="324" y="277"/>
                    <a:pt x="324" y="277"/>
                  </a:cubicBezTo>
                  <a:cubicBezTo>
                    <a:pt x="326" y="285"/>
                    <a:pt x="326" y="285"/>
                    <a:pt x="326" y="285"/>
                  </a:cubicBezTo>
                  <a:cubicBezTo>
                    <a:pt x="330" y="292"/>
                    <a:pt x="330" y="292"/>
                    <a:pt x="330" y="292"/>
                  </a:cubicBezTo>
                  <a:cubicBezTo>
                    <a:pt x="334" y="293"/>
                    <a:pt x="334" y="293"/>
                    <a:pt x="334" y="293"/>
                  </a:cubicBezTo>
                  <a:cubicBezTo>
                    <a:pt x="337" y="283"/>
                    <a:pt x="337" y="283"/>
                    <a:pt x="337" y="283"/>
                  </a:cubicBezTo>
                  <a:cubicBezTo>
                    <a:pt x="337" y="273"/>
                    <a:pt x="337" y="273"/>
                    <a:pt x="337" y="273"/>
                  </a:cubicBezTo>
                  <a:cubicBezTo>
                    <a:pt x="335" y="265"/>
                    <a:pt x="335" y="265"/>
                    <a:pt x="335" y="265"/>
                  </a:cubicBezTo>
                  <a:cubicBezTo>
                    <a:pt x="335" y="259"/>
                    <a:pt x="335" y="259"/>
                    <a:pt x="335" y="259"/>
                  </a:cubicBezTo>
                  <a:cubicBezTo>
                    <a:pt x="345" y="247"/>
                    <a:pt x="345" y="247"/>
                    <a:pt x="345" y="247"/>
                  </a:cubicBezTo>
                  <a:cubicBezTo>
                    <a:pt x="357" y="238"/>
                    <a:pt x="357" y="238"/>
                    <a:pt x="357" y="238"/>
                  </a:cubicBezTo>
                  <a:cubicBezTo>
                    <a:pt x="368" y="233"/>
                    <a:pt x="368" y="233"/>
                    <a:pt x="368" y="233"/>
                  </a:cubicBezTo>
                  <a:cubicBezTo>
                    <a:pt x="376" y="223"/>
                    <a:pt x="376" y="223"/>
                    <a:pt x="376" y="223"/>
                  </a:cubicBezTo>
                  <a:cubicBezTo>
                    <a:pt x="376" y="214"/>
                    <a:pt x="376" y="214"/>
                    <a:pt x="376" y="214"/>
                  </a:cubicBezTo>
                  <a:cubicBezTo>
                    <a:pt x="380" y="213"/>
                    <a:pt x="380" y="213"/>
                    <a:pt x="380" y="213"/>
                  </a:cubicBezTo>
                  <a:cubicBezTo>
                    <a:pt x="384" y="205"/>
                    <a:pt x="384" y="205"/>
                    <a:pt x="384" y="205"/>
                  </a:cubicBezTo>
                  <a:cubicBezTo>
                    <a:pt x="387" y="206"/>
                    <a:pt x="387" y="206"/>
                    <a:pt x="387" y="206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407" y="192"/>
                    <a:pt x="407" y="192"/>
                    <a:pt x="407" y="192"/>
                  </a:cubicBezTo>
                  <a:cubicBezTo>
                    <a:pt x="415" y="191"/>
                    <a:pt x="415" y="191"/>
                    <a:pt x="415" y="191"/>
                  </a:cubicBezTo>
                  <a:cubicBezTo>
                    <a:pt x="417" y="188"/>
                    <a:pt x="417" y="188"/>
                    <a:pt x="417" y="188"/>
                  </a:cubicBezTo>
                  <a:cubicBezTo>
                    <a:pt x="414" y="186"/>
                    <a:pt x="414" y="186"/>
                    <a:pt x="414" y="186"/>
                  </a:cubicBezTo>
                  <a:cubicBezTo>
                    <a:pt x="420" y="177"/>
                    <a:pt x="420" y="177"/>
                    <a:pt x="420" y="177"/>
                  </a:cubicBezTo>
                  <a:cubicBezTo>
                    <a:pt x="439" y="169"/>
                    <a:pt x="439" y="169"/>
                    <a:pt x="439" y="169"/>
                  </a:cubicBezTo>
                  <a:cubicBezTo>
                    <a:pt x="451" y="166"/>
                    <a:pt x="451" y="166"/>
                    <a:pt x="451" y="166"/>
                  </a:cubicBezTo>
                  <a:cubicBezTo>
                    <a:pt x="441" y="172"/>
                    <a:pt x="441" y="172"/>
                    <a:pt x="441" y="172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50" y="175"/>
                    <a:pt x="450" y="175"/>
                    <a:pt x="450" y="175"/>
                  </a:cubicBezTo>
                  <a:cubicBezTo>
                    <a:pt x="455" y="171"/>
                    <a:pt x="455" y="171"/>
                    <a:pt x="455" y="171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8" y="168"/>
                    <a:pt x="471" y="163"/>
                    <a:pt x="471" y="164"/>
                  </a:cubicBezTo>
                  <a:cubicBezTo>
                    <a:pt x="471" y="165"/>
                    <a:pt x="478" y="163"/>
                    <a:pt x="478" y="163"/>
                  </a:cubicBezTo>
                  <a:cubicBezTo>
                    <a:pt x="476" y="160"/>
                    <a:pt x="476" y="160"/>
                    <a:pt x="476" y="160"/>
                  </a:cubicBezTo>
                  <a:cubicBezTo>
                    <a:pt x="477" y="156"/>
                    <a:pt x="477" y="156"/>
                    <a:pt x="477" y="156"/>
                  </a:cubicBezTo>
                  <a:cubicBezTo>
                    <a:pt x="473" y="157"/>
                    <a:pt x="473" y="157"/>
                    <a:pt x="473" y="157"/>
                  </a:cubicBezTo>
                  <a:cubicBezTo>
                    <a:pt x="467" y="164"/>
                    <a:pt x="467" y="164"/>
                    <a:pt x="467" y="164"/>
                  </a:cubicBezTo>
                  <a:cubicBezTo>
                    <a:pt x="458" y="163"/>
                    <a:pt x="458" y="163"/>
                    <a:pt x="458" y="163"/>
                  </a:cubicBezTo>
                  <a:cubicBezTo>
                    <a:pt x="454" y="157"/>
                    <a:pt x="454" y="157"/>
                    <a:pt x="454" y="157"/>
                  </a:cubicBezTo>
                  <a:cubicBezTo>
                    <a:pt x="458" y="151"/>
                    <a:pt x="458" y="151"/>
                    <a:pt x="458" y="151"/>
                  </a:cubicBezTo>
                  <a:cubicBezTo>
                    <a:pt x="458" y="151"/>
                    <a:pt x="462" y="143"/>
                    <a:pt x="461" y="144"/>
                  </a:cubicBezTo>
                  <a:cubicBezTo>
                    <a:pt x="461" y="144"/>
                    <a:pt x="455" y="142"/>
                    <a:pt x="455" y="142"/>
                  </a:cubicBezTo>
                  <a:cubicBezTo>
                    <a:pt x="446" y="145"/>
                    <a:pt x="446" y="145"/>
                    <a:pt x="446" y="145"/>
                  </a:cubicBezTo>
                  <a:cubicBezTo>
                    <a:pt x="445" y="145"/>
                    <a:pt x="436" y="150"/>
                    <a:pt x="436" y="149"/>
                  </a:cubicBezTo>
                  <a:cubicBezTo>
                    <a:pt x="436" y="149"/>
                    <a:pt x="432" y="152"/>
                    <a:pt x="432" y="152"/>
                  </a:cubicBezTo>
                  <a:cubicBezTo>
                    <a:pt x="444" y="142"/>
                    <a:pt x="444" y="142"/>
                    <a:pt x="444" y="142"/>
                  </a:cubicBezTo>
                  <a:cubicBezTo>
                    <a:pt x="449" y="142"/>
                    <a:pt x="449" y="142"/>
                    <a:pt x="449" y="142"/>
                  </a:cubicBezTo>
                  <a:cubicBezTo>
                    <a:pt x="455" y="136"/>
                    <a:pt x="455" y="136"/>
                    <a:pt x="455" y="136"/>
                  </a:cubicBezTo>
                  <a:cubicBezTo>
                    <a:pt x="482" y="136"/>
                    <a:pt x="482" y="136"/>
                    <a:pt x="482" y="136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504" y="128"/>
                    <a:pt x="504" y="128"/>
                    <a:pt x="504" y="128"/>
                  </a:cubicBezTo>
                  <a:cubicBezTo>
                    <a:pt x="505" y="129"/>
                    <a:pt x="505" y="129"/>
                    <a:pt x="505" y="129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3" y="141"/>
                    <a:pt x="493" y="141"/>
                    <a:pt x="493" y="141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484" y="151"/>
                    <a:pt x="484" y="151"/>
                    <a:pt x="484" y="151"/>
                  </a:cubicBezTo>
                  <a:cubicBezTo>
                    <a:pt x="493" y="152"/>
                    <a:pt x="493" y="152"/>
                    <a:pt x="493" y="152"/>
                  </a:cubicBezTo>
                  <a:cubicBezTo>
                    <a:pt x="493" y="152"/>
                    <a:pt x="501" y="152"/>
                    <a:pt x="502" y="152"/>
                  </a:cubicBezTo>
                  <a:cubicBezTo>
                    <a:pt x="503" y="152"/>
                    <a:pt x="503" y="155"/>
                    <a:pt x="503" y="155"/>
                  </a:cubicBezTo>
                  <a:cubicBezTo>
                    <a:pt x="507" y="152"/>
                    <a:pt x="507" y="152"/>
                    <a:pt x="507" y="152"/>
                  </a:cubicBezTo>
                  <a:cubicBezTo>
                    <a:pt x="509" y="158"/>
                    <a:pt x="509" y="158"/>
                    <a:pt x="509" y="158"/>
                  </a:cubicBezTo>
                  <a:cubicBezTo>
                    <a:pt x="516" y="152"/>
                    <a:pt x="516" y="152"/>
                    <a:pt x="516" y="152"/>
                  </a:cubicBezTo>
                  <a:cubicBezTo>
                    <a:pt x="514" y="146"/>
                    <a:pt x="514" y="146"/>
                    <a:pt x="514" y="146"/>
                  </a:cubicBezTo>
                  <a:cubicBezTo>
                    <a:pt x="516" y="140"/>
                    <a:pt x="516" y="140"/>
                    <a:pt x="516" y="140"/>
                  </a:cubicBezTo>
                  <a:cubicBezTo>
                    <a:pt x="508" y="141"/>
                    <a:pt x="508" y="141"/>
                    <a:pt x="508" y="141"/>
                  </a:cubicBezTo>
                  <a:cubicBezTo>
                    <a:pt x="508" y="138"/>
                    <a:pt x="508" y="138"/>
                    <a:pt x="508" y="138"/>
                  </a:cubicBezTo>
                  <a:cubicBezTo>
                    <a:pt x="508" y="138"/>
                    <a:pt x="505" y="134"/>
                    <a:pt x="504" y="134"/>
                  </a:cubicBezTo>
                  <a:cubicBezTo>
                    <a:pt x="504" y="135"/>
                    <a:pt x="509" y="130"/>
                    <a:pt x="509" y="131"/>
                  </a:cubicBezTo>
                  <a:cubicBezTo>
                    <a:pt x="509" y="131"/>
                    <a:pt x="507" y="128"/>
                    <a:pt x="507" y="128"/>
                  </a:cubicBezTo>
                  <a:cubicBezTo>
                    <a:pt x="513" y="121"/>
                    <a:pt x="513" y="121"/>
                    <a:pt x="513" y="121"/>
                  </a:cubicBezTo>
                  <a:cubicBezTo>
                    <a:pt x="510" y="113"/>
                    <a:pt x="510" y="113"/>
                    <a:pt x="510" y="113"/>
                  </a:cubicBezTo>
                  <a:cubicBezTo>
                    <a:pt x="509" y="109"/>
                    <a:pt x="509" y="109"/>
                    <a:pt x="509" y="109"/>
                  </a:cubicBezTo>
                  <a:cubicBezTo>
                    <a:pt x="501" y="106"/>
                    <a:pt x="501" y="106"/>
                    <a:pt x="501" y="106"/>
                  </a:cubicBezTo>
                  <a:cubicBezTo>
                    <a:pt x="499" y="102"/>
                    <a:pt x="499" y="102"/>
                    <a:pt x="499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98" y="93"/>
                    <a:pt x="498" y="93"/>
                    <a:pt x="498" y="93"/>
                  </a:cubicBezTo>
                  <a:cubicBezTo>
                    <a:pt x="497" y="89"/>
                    <a:pt x="497" y="89"/>
                    <a:pt x="497" y="89"/>
                  </a:cubicBezTo>
                  <a:cubicBezTo>
                    <a:pt x="497" y="89"/>
                    <a:pt x="495" y="74"/>
                    <a:pt x="494" y="74"/>
                  </a:cubicBezTo>
                  <a:cubicBezTo>
                    <a:pt x="494" y="75"/>
                    <a:pt x="484" y="82"/>
                    <a:pt x="484" y="82"/>
                  </a:cubicBezTo>
                  <a:cubicBezTo>
                    <a:pt x="474" y="87"/>
                    <a:pt x="474" y="87"/>
                    <a:pt x="474" y="87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70" y="77"/>
                    <a:pt x="470" y="77"/>
                    <a:pt x="470" y="77"/>
                  </a:cubicBezTo>
                  <a:cubicBezTo>
                    <a:pt x="474" y="73"/>
                    <a:pt x="474" y="73"/>
                    <a:pt x="474" y="73"/>
                  </a:cubicBezTo>
                  <a:cubicBezTo>
                    <a:pt x="467" y="70"/>
                    <a:pt x="467" y="70"/>
                    <a:pt x="467" y="70"/>
                  </a:cubicBezTo>
                  <a:cubicBezTo>
                    <a:pt x="466" y="68"/>
                    <a:pt x="466" y="68"/>
                    <a:pt x="466" y="68"/>
                  </a:cubicBezTo>
                  <a:cubicBezTo>
                    <a:pt x="466" y="68"/>
                    <a:pt x="460" y="62"/>
                    <a:pt x="459" y="62"/>
                  </a:cubicBezTo>
                  <a:cubicBezTo>
                    <a:pt x="459" y="63"/>
                    <a:pt x="457" y="64"/>
                    <a:pt x="457" y="64"/>
                  </a:cubicBezTo>
                  <a:cubicBezTo>
                    <a:pt x="441" y="63"/>
                    <a:pt x="441" y="63"/>
                    <a:pt x="441" y="63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4" y="77"/>
                    <a:pt x="434" y="77"/>
                    <a:pt x="434" y="77"/>
                  </a:cubicBezTo>
                  <a:cubicBezTo>
                    <a:pt x="434" y="77"/>
                    <a:pt x="426" y="86"/>
                    <a:pt x="425" y="87"/>
                  </a:cubicBezTo>
                  <a:cubicBezTo>
                    <a:pt x="425" y="86"/>
                    <a:pt x="429" y="90"/>
                    <a:pt x="429" y="90"/>
                  </a:cubicBezTo>
                  <a:cubicBezTo>
                    <a:pt x="426" y="99"/>
                    <a:pt x="426" y="99"/>
                    <a:pt x="426" y="99"/>
                  </a:cubicBezTo>
                  <a:cubicBezTo>
                    <a:pt x="412" y="107"/>
                    <a:pt x="412" y="107"/>
                    <a:pt x="412" y="107"/>
                  </a:cubicBezTo>
                  <a:cubicBezTo>
                    <a:pt x="406" y="108"/>
                    <a:pt x="406" y="108"/>
                    <a:pt x="406" y="108"/>
                  </a:cubicBezTo>
                  <a:cubicBezTo>
                    <a:pt x="406" y="108"/>
                    <a:pt x="401" y="123"/>
                    <a:pt x="402" y="124"/>
                  </a:cubicBezTo>
                  <a:cubicBezTo>
                    <a:pt x="402" y="125"/>
                    <a:pt x="396" y="127"/>
                    <a:pt x="396" y="127"/>
                  </a:cubicBezTo>
                  <a:cubicBezTo>
                    <a:pt x="392" y="130"/>
                    <a:pt x="392" y="130"/>
                    <a:pt x="392" y="130"/>
                  </a:cubicBezTo>
                  <a:cubicBezTo>
                    <a:pt x="390" y="125"/>
                    <a:pt x="390" y="125"/>
                    <a:pt x="390" y="125"/>
                  </a:cubicBezTo>
                  <a:cubicBezTo>
                    <a:pt x="390" y="125"/>
                    <a:pt x="389" y="121"/>
                    <a:pt x="388" y="120"/>
                  </a:cubicBezTo>
                  <a:cubicBezTo>
                    <a:pt x="389" y="120"/>
                    <a:pt x="393" y="121"/>
                    <a:pt x="393" y="121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390" y="118"/>
                    <a:pt x="390" y="118"/>
                    <a:pt x="390" y="118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5" y="106"/>
                    <a:pt x="395" y="106"/>
                    <a:pt x="395" y="106"/>
                  </a:cubicBezTo>
                  <a:cubicBezTo>
                    <a:pt x="383" y="105"/>
                    <a:pt x="383" y="105"/>
                    <a:pt x="383" y="105"/>
                  </a:cubicBezTo>
                  <a:cubicBezTo>
                    <a:pt x="380" y="102"/>
                    <a:pt x="380" y="102"/>
                    <a:pt x="380" y="102"/>
                  </a:cubicBezTo>
                  <a:cubicBezTo>
                    <a:pt x="373" y="101"/>
                    <a:pt x="373" y="101"/>
                    <a:pt x="373" y="101"/>
                  </a:cubicBezTo>
                  <a:cubicBezTo>
                    <a:pt x="373" y="98"/>
                    <a:pt x="373" y="98"/>
                    <a:pt x="373" y="98"/>
                  </a:cubicBezTo>
                  <a:cubicBezTo>
                    <a:pt x="369" y="96"/>
                    <a:pt x="369" y="96"/>
                    <a:pt x="369" y="96"/>
                  </a:cubicBezTo>
                  <a:cubicBezTo>
                    <a:pt x="363" y="93"/>
                    <a:pt x="363" y="93"/>
                    <a:pt x="363" y="93"/>
                  </a:cubicBezTo>
                  <a:cubicBezTo>
                    <a:pt x="358" y="94"/>
                    <a:pt x="358" y="94"/>
                    <a:pt x="358" y="94"/>
                  </a:cubicBezTo>
                  <a:cubicBezTo>
                    <a:pt x="357" y="89"/>
                    <a:pt x="357" y="89"/>
                    <a:pt x="357" y="89"/>
                  </a:cubicBezTo>
                  <a:cubicBezTo>
                    <a:pt x="359" y="84"/>
                    <a:pt x="359" y="84"/>
                    <a:pt x="359" y="84"/>
                  </a:cubicBezTo>
                  <a:cubicBezTo>
                    <a:pt x="353" y="83"/>
                    <a:pt x="353" y="83"/>
                    <a:pt x="353" y="83"/>
                  </a:cubicBezTo>
                  <a:cubicBezTo>
                    <a:pt x="353" y="83"/>
                    <a:pt x="363" y="73"/>
                    <a:pt x="363" y="73"/>
                  </a:cubicBezTo>
                  <a:cubicBezTo>
                    <a:pt x="363" y="74"/>
                    <a:pt x="391" y="59"/>
                    <a:pt x="391" y="59"/>
                  </a:cubicBezTo>
                  <a:cubicBezTo>
                    <a:pt x="395" y="56"/>
                    <a:pt x="395" y="56"/>
                    <a:pt x="395" y="56"/>
                  </a:cubicBezTo>
                  <a:cubicBezTo>
                    <a:pt x="400" y="55"/>
                    <a:pt x="400" y="55"/>
                    <a:pt x="400" y="55"/>
                  </a:cubicBezTo>
                  <a:cubicBezTo>
                    <a:pt x="412" y="50"/>
                    <a:pt x="412" y="50"/>
                    <a:pt x="412" y="50"/>
                  </a:cubicBezTo>
                  <a:cubicBezTo>
                    <a:pt x="421" y="44"/>
                    <a:pt x="421" y="44"/>
                    <a:pt x="421" y="44"/>
                  </a:cubicBezTo>
                  <a:cubicBezTo>
                    <a:pt x="422" y="44"/>
                    <a:pt x="422" y="44"/>
                    <a:pt x="422" y="44"/>
                  </a:cubicBezTo>
                  <a:cubicBezTo>
                    <a:pt x="415" y="51"/>
                    <a:pt x="415" y="51"/>
                    <a:pt x="415" y="51"/>
                  </a:cubicBezTo>
                  <a:cubicBezTo>
                    <a:pt x="413" y="53"/>
                    <a:pt x="413" y="53"/>
                    <a:pt x="413" y="53"/>
                  </a:cubicBezTo>
                  <a:cubicBezTo>
                    <a:pt x="408" y="56"/>
                    <a:pt x="408" y="56"/>
                    <a:pt x="408" y="56"/>
                  </a:cubicBezTo>
                  <a:cubicBezTo>
                    <a:pt x="413" y="56"/>
                    <a:pt x="413" y="56"/>
                    <a:pt x="413" y="56"/>
                  </a:cubicBezTo>
                  <a:cubicBezTo>
                    <a:pt x="412" y="59"/>
                    <a:pt x="412" y="59"/>
                    <a:pt x="412" y="59"/>
                  </a:cubicBezTo>
                  <a:cubicBezTo>
                    <a:pt x="417" y="58"/>
                    <a:pt x="417" y="58"/>
                    <a:pt x="417" y="58"/>
                  </a:cubicBezTo>
                  <a:cubicBezTo>
                    <a:pt x="423" y="54"/>
                    <a:pt x="423" y="54"/>
                    <a:pt x="423" y="54"/>
                  </a:cubicBezTo>
                  <a:cubicBezTo>
                    <a:pt x="427" y="55"/>
                    <a:pt x="427" y="55"/>
                    <a:pt x="427" y="55"/>
                  </a:cubicBezTo>
                  <a:cubicBezTo>
                    <a:pt x="429" y="57"/>
                    <a:pt x="429" y="57"/>
                    <a:pt x="429" y="57"/>
                  </a:cubicBezTo>
                  <a:cubicBezTo>
                    <a:pt x="435" y="57"/>
                    <a:pt x="435" y="57"/>
                    <a:pt x="435" y="57"/>
                  </a:cubicBezTo>
                  <a:cubicBezTo>
                    <a:pt x="435" y="52"/>
                    <a:pt x="435" y="52"/>
                    <a:pt x="435" y="52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3" y="44"/>
                    <a:pt x="423" y="44"/>
                    <a:pt x="423" y="44"/>
                  </a:cubicBezTo>
                  <a:cubicBezTo>
                    <a:pt x="422" y="41"/>
                    <a:pt x="422" y="41"/>
                    <a:pt x="422" y="41"/>
                  </a:cubicBezTo>
                  <a:cubicBezTo>
                    <a:pt x="427" y="42"/>
                    <a:pt x="427" y="42"/>
                    <a:pt x="427" y="42"/>
                  </a:cubicBezTo>
                  <a:cubicBezTo>
                    <a:pt x="430" y="45"/>
                    <a:pt x="430" y="45"/>
                    <a:pt x="430" y="45"/>
                  </a:cubicBezTo>
                  <a:cubicBezTo>
                    <a:pt x="433" y="41"/>
                    <a:pt x="433" y="41"/>
                    <a:pt x="433" y="41"/>
                  </a:cubicBezTo>
                  <a:cubicBezTo>
                    <a:pt x="441" y="40"/>
                    <a:pt x="441" y="40"/>
                    <a:pt x="441" y="40"/>
                  </a:cubicBezTo>
                  <a:cubicBezTo>
                    <a:pt x="448" y="35"/>
                    <a:pt x="448" y="35"/>
                    <a:pt x="448" y="35"/>
                  </a:cubicBezTo>
                  <a:cubicBezTo>
                    <a:pt x="447" y="32"/>
                    <a:pt x="447" y="32"/>
                    <a:pt x="447" y="32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59" y="23"/>
                    <a:pt x="459" y="23"/>
                    <a:pt x="459" y="23"/>
                  </a:cubicBezTo>
                  <a:cubicBezTo>
                    <a:pt x="467" y="23"/>
                    <a:pt x="467" y="23"/>
                    <a:pt x="467" y="23"/>
                  </a:cubicBezTo>
                  <a:cubicBezTo>
                    <a:pt x="467" y="23"/>
                    <a:pt x="471" y="21"/>
                    <a:pt x="472" y="22"/>
                  </a:cubicBezTo>
                  <a:cubicBezTo>
                    <a:pt x="473" y="23"/>
                    <a:pt x="479" y="28"/>
                    <a:pt x="479" y="28"/>
                  </a:cubicBezTo>
                  <a:cubicBezTo>
                    <a:pt x="477" y="30"/>
                    <a:pt x="477" y="30"/>
                    <a:pt x="477" y="30"/>
                  </a:cubicBezTo>
                  <a:cubicBezTo>
                    <a:pt x="467" y="31"/>
                    <a:pt x="467" y="31"/>
                    <a:pt x="467" y="31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71" y="37"/>
                    <a:pt x="471" y="37"/>
                    <a:pt x="471" y="37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83" y="31"/>
                    <a:pt x="483" y="31"/>
                    <a:pt x="483" y="31"/>
                  </a:cubicBezTo>
                  <a:cubicBezTo>
                    <a:pt x="484" y="36"/>
                    <a:pt x="484" y="36"/>
                    <a:pt x="484" y="36"/>
                  </a:cubicBezTo>
                  <a:cubicBezTo>
                    <a:pt x="484" y="36"/>
                    <a:pt x="477" y="40"/>
                    <a:pt x="476" y="41"/>
                  </a:cubicBezTo>
                  <a:cubicBezTo>
                    <a:pt x="475" y="41"/>
                    <a:pt x="471" y="43"/>
                    <a:pt x="471" y="43"/>
                  </a:cubicBezTo>
                  <a:cubicBezTo>
                    <a:pt x="471" y="47"/>
                    <a:pt x="471" y="47"/>
                    <a:pt x="471" y="47"/>
                  </a:cubicBezTo>
                  <a:cubicBezTo>
                    <a:pt x="465" y="48"/>
                    <a:pt x="465" y="48"/>
                    <a:pt x="465" y="48"/>
                  </a:cubicBezTo>
                  <a:cubicBezTo>
                    <a:pt x="458" y="46"/>
                    <a:pt x="458" y="46"/>
                    <a:pt x="458" y="46"/>
                  </a:cubicBezTo>
                  <a:cubicBezTo>
                    <a:pt x="455" y="47"/>
                    <a:pt x="455" y="47"/>
                    <a:pt x="455" y="47"/>
                  </a:cubicBezTo>
                  <a:cubicBezTo>
                    <a:pt x="450" y="51"/>
                    <a:pt x="450" y="51"/>
                    <a:pt x="450" y="51"/>
                  </a:cubicBezTo>
                  <a:cubicBezTo>
                    <a:pt x="454" y="54"/>
                    <a:pt x="454" y="54"/>
                    <a:pt x="454" y="54"/>
                  </a:cubicBezTo>
                  <a:cubicBezTo>
                    <a:pt x="454" y="54"/>
                    <a:pt x="460" y="52"/>
                    <a:pt x="461" y="51"/>
                  </a:cubicBezTo>
                  <a:cubicBezTo>
                    <a:pt x="462" y="51"/>
                    <a:pt x="465" y="49"/>
                    <a:pt x="465" y="50"/>
                  </a:cubicBezTo>
                  <a:cubicBezTo>
                    <a:pt x="466" y="52"/>
                    <a:pt x="470" y="55"/>
                    <a:pt x="470" y="55"/>
                  </a:cubicBezTo>
                  <a:cubicBezTo>
                    <a:pt x="474" y="61"/>
                    <a:pt x="474" y="61"/>
                    <a:pt x="474" y="61"/>
                  </a:cubicBezTo>
                  <a:cubicBezTo>
                    <a:pt x="477" y="62"/>
                    <a:pt x="477" y="62"/>
                    <a:pt x="477" y="62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6" y="65"/>
                    <a:pt x="493" y="67"/>
                    <a:pt x="493" y="68"/>
                  </a:cubicBezTo>
                  <a:cubicBezTo>
                    <a:pt x="493" y="68"/>
                    <a:pt x="492" y="63"/>
                    <a:pt x="492" y="63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7"/>
                    <a:pt x="487" y="56"/>
                    <a:pt x="489" y="56"/>
                  </a:cubicBezTo>
                  <a:cubicBezTo>
                    <a:pt x="490" y="57"/>
                    <a:pt x="494" y="60"/>
                    <a:pt x="494" y="60"/>
                  </a:cubicBezTo>
                  <a:cubicBezTo>
                    <a:pt x="495" y="61"/>
                    <a:pt x="500" y="63"/>
                    <a:pt x="500" y="63"/>
                  </a:cubicBezTo>
                  <a:cubicBezTo>
                    <a:pt x="502" y="58"/>
                    <a:pt x="502" y="58"/>
                    <a:pt x="502" y="58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2" y="50"/>
                    <a:pt x="502" y="50"/>
                    <a:pt x="502" y="50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3"/>
                    <a:pt x="500" y="43"/>
                    <a:pt x="501" y="42"/>
                  </a:cubicBezTo>
                  <a:cubicBezTo>
                    <a:pt x="502" y="42"/>
                    <a:pt x="504" y="40"/>
                    <a:pt x="504" y="41"/>
                  </a:cubicBezTo>
                  <a:cubicBezTo>
                    <a:pt x="505" y="42"/>
                    <a:pt x="510" y="48"/>
                    <a:pt x="510" y="48"/>
                  </a:cubicBezTo>
                  <a:cubicBezTo>
                    <a:pt x="514" y="49"/>
                    <a:pt x="514" y="49"/>
                    <a:pt x="514" y="49"/>
                  </a:cubicBezTo>
                  <a:cubicBezTo>
                    <a:pt x="516" y="46"/>
                    <a:pt x="516" y="46"/>
                    <a:pt x="516" y="46"/>
                  </a:cubicBezTo>
                  <a:cubicBezTo>
                    <a:pt x="516" y="46"/>
                    <a:pt x="522" y="45"/>
                    <a:pt x="522" y="45"/>
                  </a:cubicBezTo>
                  <a:cubicBezTo>
                    <a:pt x="522" y="45"/>
                    <a:pt x="523" y="42"/>
                    <a:pt x="523" y="42"/>
                  </a:cubicBezTo>
                  <a:cubicBezTo>
                    <a:pt x="528" y="41"/>
                    <a:pt x="528" y="41"/>
                    <a:pt x="528" y="41"/>
                  </a:cubicBezTo>
                  <a:cubicBezTo>
                    <a:pt x="520" y="34"/>
                    <a:pt x="520" y="34"/>
                    <a:pt x="520" y="34"/>
                  </a:cubicBezTo>
                  <a:cubicBezTo>
                    <a:pt x="516" y="32"/>
                    <a:pt x="516" y="32"/>
                    <a:pt x="516" y="32"/>
                  </a:cubicBezTo>
                  <a:cubicBezTo>
                    <a:pt x="513" y="33"/>
                    <a:pt x="513" y="33"/>
                    <a:pt x="513" y="33"/>
                  </a:cubicBezTo>
                  <a:cubicBezTo>
                    <a:pt x="510" y="29"/>
                    <a:pt x="510" y="29"/>
                    <a:pt x="510" y="29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5" y="22"/>
                    <a:pt x="515" y="22"/>
                    <a:pt x="515" y="22"/>
                  </a:cubicBezTo>
                  <a:cubicBezTo>
                    <a:pt x="511" y="18"/>
                    <a:pt x="511" y="18"/>
                    <a:pt x="511" y="18"/>
                  </a:cubicBezTo>
                  <a:cubicBezTo>
                    <a:pt x="505" y="17"/>
                    <a:pt x="505" y="17"/>
                    <a:pt x="505" y="17"/>
                  </a:cubicBezTo>
                  <a:cubicBezTo>
                    <a:pt x="503" y="13"/>
                    <a:pt x="503" y="13"/>
                    <a:pt x="503" y="13"/>
                  </a:cubicBezTo>
                  <a:cubicBezTo>
                    <a:pt x="503" y="13"/>
                    <a:pt x="498" y="13"/>
                    <a:pt x="498" y="13"/>
                  </a:cubicBezTo>
                  <a:cubicBezTo>
                    <a:pt x="497" y="14"/>
                    <a:pt x="493" y="9"/>
                    <a:pt x="493" y="9"/>
                  </a:cubicBezTo>
                  <a:cubicBezTo>
                    <a:pt x="490" y="5"/>
                    <a:pt x="490" y="5"/>
                    <a:pt x="490" y="5"/>
                  </a:cubicBezTo>
                  <a:cubicBezTo>
                    <a:pt x="490" y="5"/>
                    <a:pt x="488" y="3"/>
                    <a:pt x="487" y="3"/>
                  </a:cubicBezTo>
                  <a:cubicBezTo>
                    <a:pt x="486" y="3"/>
                    <a:pt x="476" y="4"/>
                    <a:pt x="476" y="4"/>
                  </a:cubicBezTo>
                  <a:cubicBezTo>
                    <a:pt x="474" y="4"/>
                    <a:pt x="474" y="4"/>
                    <a:pt x="474" y="4"/>
                  </a:cubicBezTo>
                  <a:cubicBezTo>
                    <a:pt x="471" y="2"/>
                    <a:pt x="471" y="2"/>
                    <a:pt x="471" y="2"/>
                  </a:cubicBezTo>
                  <a:cubicBezTo>
                    <a:pt x="458" y="5"/>
                    <a:pt x="458" y="5"/>
                    <a:pt x="458" y="5"/>
                  </a:cubicBezTo>
                  <a:cubicBezTo>
                    <a:pt x="452" y="10"/>
                    <a:pt x="452" y="10"/>
                    <a:pt x="452" y="10"/>
                  </a:cubicBezTo>
                  <a:cubicBezTo>
                    <a:pt x="452" y="10"/>
                    <a:pt x="451" y="7"/>
                    <a:pt x="452" y="7"/>
                  </a:cubicBezTo>
                  <a:cubicBezTo>
                    <a:pt x="452" y="6"/>
                    <a:pt x="457" y="3"/>
                    <a:pt x="457" y="3"/>
                  </a:cubicBezTo>
                  <a:cubicBezTo>
                    <a:pt x="458" y="2"/>
                    <a:pt x="452" y="2"/>
                    <a:pt x="452" y="2"/>
                  </a:cubicBezTo>
                  <a:cubicBezTo>
                    <a:pt x="452" y="2"/>
                    <a:pt x="440" y="6"/>
                    <a:pt x="440" y="7"/>
                  </a:cubicBezTo>
                  <a:cubicBezTo>
                    <a:pt x="439" y="7"/>
                    <a:pt x="431" y="14"/>
                    <a:pt x="431" y="14"/>
                  </a:cubicBezTo>
                  <a:cubicBezTo>
                    <a:pt x="431" y="20"/>
                    <a:pt x="431" y="20"/>
                    <a:pt x="431" y="20"/>
                  </a:cubicBezTo>
                  <a:cubicBezTo>
                    <a:pt x="439" y="21"/>
                    <a:pt x="439" y="21"/>
                    <a:pt x="439" y="21"/>
                  </a:cubicBezTo>
                  <a:cubicBezTo>
                    <a:pt x="442" y="22"/>
                    <a:pt x="442" y="22"/>
                    <a:pt x="442" y="22"/>
                  </a:cubicBezTo>
                  <a:cubicBezTo>
                    <a:pt x="440" y="24"/>
                    <a:pt x="440" y="24"/>
                    <a:pt x="440" y="24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3" y="30"/>
                    <a:pt x="433" y="30"/>
                    <a:pt x="433" y="30"/>
                  </a:cubicBezTo>
                  <a:cubicBezTo>
                    <a:pt x="427" y="35"/>
                    <a:pt x="427" y="35"/>
                    <a:pt x="427" y="35"/>
                  </a:cubicBezTo>
                  <a:cubicBezTo>
                    <a:pt x="421" y="37"/>
                    <a:pt x="421" y="37"/>
                    <a:pt x="421" y="37"/>
                  </a:cubicBezTo>
                  <a:cubicBezTo>
                    <a:pt x="420" y="33"/>
                    <a:pt x="420" y="33"/>
                    <a:pt x="420" y="33"/>
                  </a:cubicBezTo>
                  <a:cubicBezTo>
                    <a:pt x="425" y="30"/>
                    <a:pt x="425" y="30"/>
                    <a:pt x="425" y="30"/>
                  </a:cubicBezTo>
                  <a:cubicBezTo>
                    <a:pt x="425" y="30"/>
                    <a:pt x="424" y="24"/>
                    <a:pt x="423" y="25"/>
                  </a:cubicBezTo>
                  <a:cubicBezTo>
                    <a:pt x="423" y="25"/>
                    <a:pt x="418" y="25"/>
                    <a:pt x="418" y="25"/>
                  </a:cubicBezTo>
                  <a:cubicBezTo>
                    <a:pt x="417" y="26"/>
                    <a:pt x="418" y="21"/>
                    <a:pt x="418" y="21"/>
                  </a:cubicBezTo>
                  <a:cubicBezTo>
                    <a:pt x="418" y="16"/>
                    <a:pt x="418" y="16"/>
                    <a:pt x="418" y="16"/>
                  </a:cubicBezTo>
                  <a:cubicBezTo>
                    <a:pt x="417" y="12"/>
                    <a:pt x="417" y="12"/>
                    <a:pt x="417" y="12"/>
                  </a:cubicBezTo>
                  <a:cubicBezTo>
                    <a:pt x="417" y="12"/>
                    <a:pt x="421" y="9"/>
                    <a:pt x="421" y="8"/>
                  </a:cubicBezTo>
                  <a:cubicBezTo>
                    <a:pt x="422" y="8"/>
                    <a:pt x="430" y="8"/>
                    <a:pt x="430" y="8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22" y="1"/>
                    <a:pt x="422" y="2"/>
                  </a:cubicBezTo>
                  <a:cubicBezTo>
                    <a:pt x="422" y="3"/>
                    <a:pt x="415" y="9"/>
                    <a:pt x="415" y="9"/>
                  </a:cubicBezTo>
                  <a:cubicBezTo>
                    <a:pt x="411" y="12"/>
                    <a:pt x="411" y="12"/>
                    <a:pt x="411" y="12"/>
                  </a:cubicBezTo>
                  <a:cubicBezTo>
                    <a:pt x="399" y="20"/>
                    <a:pt x="399" y="20"/>
                    <a:pt x="399" y="20"/>
                  </a:cubicBezTo>
                  <a:cubicBezTo>
                    <a:pt x="398" y="25"/>
                    <a:pt x="398" y="25"/>
                    <a:pt x="398" y="25"/>
                  </a:cubicBezTo>
                  <a:cubicBezTo>
                    <a:pt x="393" y="24"/>
                    <a:pt x="393" y="24"/>
                    <a:pt x="393" y="24"/>
                  </a:cubicBezTo>
                  <a:cubicBezTo>
                    <a:pt x="389" y="24"/>
                    <a:pt x="389" y="24"/>
                    <a:pt x="389" y="24"/>
                  </a:cubicBezTo>
                  <a:cubicBezTo>
                    <a:pt x="380" y="27"/>
                    <a:pt x="380" y="27"/>
                    <a:pt x="380" y="27"/>
                  </a:cubicBezTo>
                  <a:cubicBezTo>
                    <a:pt x="380" y="33"/>
                    <a:pt x="380" y="33"/>
                    <a:pt x="380" y="33"/>
                  </a:cubicBezTo>
                  <a:cubicBezTo>
                    <a:pt x="362" y="34"/>
                    <a:pt x="362" y="34"/>
                    <a:pt x="362" y="34"/>
                  </a:cubicBezTo>
                  <a:cubicBezTo>
                    <a:pt x="362" y="34"/>
                    <a:pt x="354" y="32"/>
                    <a:pt x="354" y="31"/>
                  </a:cubicBezTo>
                  <a:cubicBezTo>
                    <a:pt x="354" y="30"/>
                    <a:pt x="351" y="28"/>
                    <a:pt x="350" y="28"/>
                  </a:cubicBezTo>
                  <a:cubicBezTo>
                    <a:pt x="349" y="28"/>
                    <a:pt x="338" y="31"/>
                    <a:pt x="338" y="31"/>
                  </a:cubicBezTo>
                  <a:cubicBezTo>
                    <a:pt x="338" y="34"/>
                    <a:pt x="338" y="34"/>
                    <a:pt x="338" y="34"/>
                  </a:cubicBezTo>
                  <a:cubicBezTo>
                    <a:pt x="325" y="34"/>
                    <a:pt x="325" y="34"/>
                    <a:pt x="325" y="34"/>
                  </a:cubicBezTo>
                  <a:cubicBezTo>
                    <a:pt x="325" y="34"/>
                    <a:pt x="315" y="35"/>
                    <a:pt x="315" y="35"/>
                  </a:cubicBezTo>
                  <a:cubicBezTo>
                    <a:pt x="315" y="34"/>
                    <a:pt x="310" y="34"/>
                    <a:pt x="310" y="34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2" y="27"/>
                    <a:pt x="312" y="27"/>
                    <a:pt x="312" y="27"/>
                  </a:cubicBezTo>
                  <a:cubicBezTo>
                    <a:pt x="302" y="26"/>
                    <a:pt x="302" y="26"/>
                    <a:pt x="302" y="26"/>
                  </a:cubicBezTo>
                  <a:cubicBezTo>
                    <a:pt x="294" y="23"/>
                    <a:pt x="294" y="23"/>
                    <a:pt x="294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50" y="25"/>
                    <a:pt x="249" y="26"/>
                  </a:cubicBezTo>
                  <a:cubicBezTo>
                    <a:pt x="248" y="26"/>
                    <a:pt x="243" y="24"/>
                    <a:pt x="243" y="24"/>
                  </a:cubicBezTo>
                  <a:cubicBezTo>
                    <a:pt x="237" y="27"/>
                    <a:pt x="237" y="27"/>
                    <a:pt x="237" y="27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2" y="22"/>
                    <a:pt x="212" y="22"/>
                    <a:pt x="212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2" y="19"/>
                    <a:pt x="171" y="18"/>
                    <a:pt x="172" y="18"/>
                  </a:cubicBezTo>
                  <a:cubicBezTo>
                    <a:pt x="173" y="17"/>
                    <a:pt x="166" y="16"/>
                    <a:pt x="166" y="16"/>
                  </a:cubicBezTo>
                  <a:cubicBezTo>
                    <a:pt x="166" y="16"/>
                    <a:pt x="166" y="15"/>
                    <a:pt x="167" y="14"/>
                  </a:cubicBezTo>
                  <a:cubicBezTo>
                    <a:pt x="164" y="15"/>
                    <a:pt x="145" y="18"/>
                    <a:pt x="145" y="18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4"/>
                    <a:pt x="105" y="35"/>
                  </a:cubicBezTo>
                  <a:cubicBezTo>
                    <a:pt x="105" y="36"/>
                    <a:pt x="106" y="40"/>
                    <a:pt x="106" y="40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91" y="50"/>
                    <a:pt x="91" y="51"/>
                  </a:cubicBezTo>
                  <a:cubicBezTo>
                    <a:pt x="91" y="51"/>
                    <a:pt x="90" y="57"/>
                    <a:pt x="90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2" y="56"/>
                    <a:pt x="78" y="57"/>
                    <a:pt x="78" y="57"/>
                  </a:cubicBezTo>
                  <a:cubicBezTo>
                    <a:pt x="78" y="57"/>
                    <a:pt x="73" y="61"/>
                    <a:pt x="73" y="60"/>
                  </a:cubicBezTo>
                  <a:cubicBezTo>
                    <a:pt x="72" y="59"/>
                    <a:pt x="63" y="62"/>
                    <a:pt x="63" y="6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62" y="84"/>
                    <a:pt x="63" y="85"/>
                  </a:cubicBezTo>
                  <a:cubicBezTo>
                    <a:pt x="63" y="86"/>
                    <a:pt x="66" y="85"/>
                    <a:pt x="66" y="86"/>
                  </a:cubicBezTo>
                  <a:cubicBezTo>
                    <a:pt x="66" y="86"/>
                    <a:pt x="9" y="108"/>
                    <a:pt x="9" y="108"/>
                  </a:cubicBezTo>
                  <a:cubicBezTo>
                    <a:pt x="8" y="107"/>
                    <a:pt x="0" y="111"/>
                    <a:pt x="0" y="111"/>
                  </a:cubicBezTo>
                  <a:cubicBezTo>
                    <a:pt x="0" y="111"/>
                    <a:pt x="11" y="110"/>
                    <a:pt x="11" y="110"/>
                  </a:cubicBezTo>
                  <a:cubicBezTo>
                    <a:pt x="12" y="110"/>
                    <a:pt x="28" y="106"/>
                    <a:pt x="28" y="106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53" y="99"/>
                    <a:pt x="53" y="98"/>
                  </a:cubicBezTo>
                  <a:cubicBezTo>
                    <a:pt x="53" y="97"/>
                    <a:pt x="64" y="91"/>
                    <a:pt x="65" y="91"/>
                  </a:cubicBezTo>
                  <a:cubicBezTo>
                    <a:pt x="66" y="91"/>
                    <a:pt x="70" y="90"/>
                    <a:pt x="70" y="91"/>
                  </a:cubicBezTo>
                  <a:cubicBezTo>
                    <a:pt x="70" y="92"/>
                    <a:pt x="86" y="86"/>
                    <a:pt x="86" y="86"/>
                  </a:cubicBezTo>
                  <a:cubicBezTo>
                    <a:pt x="86" y="86"/>
                    <a:pt x="92" y="82"/>
                    <a:pt x="92" y="82"/>
                  </a:cubicBezTo>
                  <a:cubicBezTo>
                    <a:pt x="91" y="81"/>
                    <a:pt x="88" y="79"/>
                    <a:pt x="89" y="79"/>
                  </a:cubicBezTo>
                  <a:cubicBezTo>
                    <a:pt x="90" y="78"/>
                    <a:pt x="98" y="77"/>
                    <a:pt x="98" y="77"/>
                  </a:cubicBezTo>
                  <a:cubicBezTo>
                    <a:pt x="98" y="77"/>
                    <a:pt x="111" y="72"/>
                    <a:pt x="111" y="73"/>
                  </a:cubicBezTo>
                  <a:cubicBezTo>
                    <a:pt x="111" y="73"/>
                    <a:pt x="98" y="82"/>
                    <a:pt x="98" y="82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5"/>
                    <a:pt x="130" y="73"/>
                    <a:pt x="129" y="73"/>
                  </a:cubicBezTo>
                  <a:cubicBezTo>
                    <a:pt x="129" y="74"/>
                    <a:pt x="137" y="76"/>
                    <a:pt x="137" y="77"/>
                  </a:cubicBezTo>
                  <a:cubicBezTo>
                    <a:pt x="137" y="78"/>
                    <a:pt x="153" y="80"/>
                    <a:pt x="153" y="80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32"/>
                    <a:pt x="163" y="133"/>
                  </a:cubicBezTo>
                  <a:cubicBezTo>
                    <a:pt x="163" y="133"/>
                    <a:pt x="157" y="131"/>
                    <a:pt x="157" y="131"/>
                  </a:cubicBezTo>
                  <a:cubicBezTo>
                    <a:pt x="157" y="131"/>
                    <a:pt x="156" y="137"/>
                    <a:pt x="156" y="138"/>
                  </a:cubicBezTo>
                  <a:cubicBezTo>
                    <a:pt x="157" y="138"/>
                    <a:pt x="165" y="146"/>
                    <a:pt x="165" y="146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33" y="197"/>
                    <a:pt x="133" y="197"/>
                    <a:pt x="133" y="197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3"/>
                    <a:pt x="132" y="206"/>
                    <a:pt x="133" y="207"/>
                  </a:cubicBezTo>
                  <a:cubicBezTo>
                    <a:pt x="133" y="207"/>
                    <a:pt x="136" y="233"/>
                    <a:pt x="136" y="233"/>
                  </a:cubicBezTo>
                  <a:cubicBezTo>
                    <a:pt x="146" y="240"/>
                    <a:pt x="146" y="240"/>
                    <a:pt x="146" y="240"/>
                  </a:cubicBezTo>
                  <a:cubicBezTo>
                    <a:pt x="149" y="244"/>
                    <a:pt x="149" y="244"/>
                    <a:pt x="149" y="24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5" y="273"/>
                    <a:pt x="155" y="273"/>
                    <a:pt x="155" y="273"/>
                  </a:cubicBezTo>
                  <a:cubicBezTo>
                    <a:pt x="150" y="276"/>
                    <a:pt x="150" y="276"/>
                    <a:pt x="150" y="276"/>
                  </a:cubicBezTo>
                  <a:cubicBezTo>
                    <a:pt x="155" y="284"/>
                    <a:pt x="155" y="284"/>
                    <a:pt x="155" y="284"/>
                  </a:cubicBezTo>
                  <a:cubicBezTo>
                    <a:pt x="157" y="284"/>
                    <a:pt x="157" y="284"/>
                    <a:pt x="157" y="284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0" y="296"/>
                    <a:pt x="160" y="296"/>
                    <a:pt x="160" y="296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69" y="306"/>
                    <a:pt x="169" y="306"/>
                    <a:pt x="169" y="306"/>
                  </a:cubicBezTo>
                  <a:cubicBezTo>
                    <a:pt x="170" y="309"/>
                    <a:pt x="170" y="309"/>
                    <a:pt x="170" y="309"/>
                  </a:cubicBezTo>
                  <a:cubicBezTo>
                    <a:pt x="174" y="305"/>
                    <a:pt x="174" y="305"/>
                    <a:pt x="174" y="305"/>
                  </a:cubicBezTo>
                  <a:cubicBezTo>
                    <a:pt x="170" y="297"/>
                    <a:pt x="170" y="297"/>
                    <a:pt x="170" y="297"/>
                  </a:cubicBezTo>
                  <a:cubicBezTo>
                    <a:pt x="170" y="297"/>
                    <a:pt x="167" y="291"/>
                    <a:pt x="167" y="289"/>
                  </a:cubicBezTo>
                  <a:cubicBezTo>
                    <a:pt x="167" y="288"/>
                    <a:pt x="163" y="277"/>
                    <a:pt x="163" y="277"/>
                  </a:cubicBezTo>
                  <a:cubicBezTo>
                    <a:pt x="163" y="277"/>
                    <a:pt x="159" y="269"/>
                    <a:pt x="160" y="268"/>
                  </a:cubicBezTo>
                  <a:cubicBezTo>
                    <a:pt x="160" y="268"/>
                    <a:pt x="157" y="263"/>
                    <a:pt x="157" y="263"/>
                  </a:cubicBezTo>
                  <a:cubicBezTo>
                    <a:pt x="159" y="253"/>
                    <a:pt x="159" y="253"/>
                    <a:pt x="159" y="253"/>
                  </a:cubicBezTo>
                  <a:cubicBezTo>
                    <a:pt x="166" y="254"/>
                    <a:pt x="166" y="254"/>
                    <a:pt x="166" y="254"/>
                  </a:cubicBezTo>
                  <a:cubicBezTo>
                    <a:pt x="166" y="254"/>
                    <a:pt x="167" y="263"/>
                    <a:pt x="167" y="264"/>
                  </a:cubicBezTo>
                  <a:cubicBezTo>
                    <a:pt x="167" y="265"/>
                    <a:pt x="168" y="271"/>
                    <a:pt x="168" y="271"/>
                  </a:cubicBezTo>
                  <a:cubicBezTo>
                    <a:pt x="178" y="284"/>
                    <a:pt x="178" y="284"/>
                    <a:pt x="178" y="284"/>
                  </a:cubicBezTo>
                  <a:cubicBezTo>
                    <a:pt x="176" y="290"/>
                    <a:pt x="176" y="290"/>
                    <a:pt x="176" y="290"/>
                  </a:cubicBezTo>
                  <a:cubicBezTo>
                    <a:pt x="194" y="311"/>
                    <a:pt x="194" y="311"/>
                    <a:pt x="194" y="311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2" y="329"/>
                    <a:pt x="192" y="329"/>
                    <a:pt x="192" y="329"/>
                  </a:cubicBezTo>
                  <a:cubicBezTo>
                    <a:pt x="207" y="340"/>
                    <a:pt x="207" y="340"/>
                    <a:pt x="207" y="340"/>
                  </a:cubicBezTo>
                  <a:cubicBezTo>
                    <a:pt x="209" y="339"/>
                    <a:pt x="209" y="339"/>
                    <a:pt x="209" y="339"/>
                  </a:cubicBezTo>
                  <a:cubicBezTo>
                    <a:pt x="213" y="344"/>
                    <a:pt x="213" y="344"/>
                    <a:pt x="213" y="344"/>
                  </a:cubicBezTo>
                  <a:cubicBezTo>
                    <a:pt x="229" y="352"/>
                    <a:pt x="229" y="352"/>
                    <a:pt x="229" y="352"/>
                  </a:cubicBezTo>
                  <a:cubicBezTo>
                    <a:pt x="237" y="354"/>
                    <a:pt x="237" y="354"/>
                    <a:pt x="237" y="354"/>
                  </a:cubicBezTo>
                  <a:cubicBezTo>
                    <a:pt x="246" y="351"/>
                    <a:pt x="246" y="351"/>
                    <a:pt x="246" y="351"/>
                  </a:cubicBezTo>
                  <a:cubicBezTo>
                    <a:pt x="252" y="354"/>
                    <a:pt x="252" y="354"/>
                    <a:pt x="252" y="354"/>
                  </a:cubicBezTo>
                  <a:cubicBezTo>
                    <a:pt x="261" y="364"/>
                    <a:pt x="261" y="364"/>
                    <a:pt x="261" y="364"/>
                  </a:cubicBezTo>
                  <a:cubicBezTo>
                    <a:pt x="271" y="366"/>
                    <a:pt x="271" y="366"/>
                    <a:pt x="271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5" y="370"/>
                    <a:pt x="285" y="370"/>
                    <a:pt x="285" y="370"/>
                  </a:cubicBezTo>
                  <a:cubicBezTo>
                    <a:pt x="286" y="375"/>
                    <a:pt x="286" y="375"/>
                    <a:pt x="286" y="375"/>
                  </a:cubicBezTo>
                  <a:cubicBezTo>
                    <a:pt x="286" y="375"/>
                    <a:pt x="290" y="381"/>
                    <a:pt x="291" y="382"/>
                  </a:cubicBezTo>
                  <a:cubicBezTo>
                    <a:pt x="292" y="382"/>
                    <a:pt x="292" y="388"/>
                    <a:pt x="292" y="388"/>
                  </a:cubicBezTo>
                  <a:cubicBezTo>
                    <a:pt x="296" y="391"/>
                    <a:pt x="296" y="391"/>
                    <a:pt x="296" y="391"/>
                  </a:cubicBezTo>
                  <a:cubicBezTo>
                    <a:pt x="300" y="396"/>
                    <a:pt x="300" y="396"/>
                    <a:pt x="300" y="396"/>
                  </a:cubicBezTo>
                  <a:cubicBezTo>
                    <a:pt x="303" y="399"/>
                    <a:pt x="303" y="399"/>
                    <a:pt x="303" y="399"/>
                  </a:cubicBezTo>
                  <a:cubicBezTo>
                    <a:pt x="307" y="402"/>
                    <a:pt x="307" y="402"/>
                    <a:pt x="307" y="402"/>
                  </a:cubicBezTo>
                  <a:cubicBezTo>
                    <a:pt x="309" y="401"/>
                    <a:pt x="309" y="401"/>
                    <a:pt x="309" y="401"/>
                  </a:cubicBezTo>
                  <a:cubicBezTo>
                    <a:pt x="313" y="402"/>
                    <a:pt x="313" y="402"/>
                    <a:pt x="313" y="402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24" y="405"/>
                    <a:pt x="324" y="405"/>
                    <a:pt x="324" y="405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26" y="397"/>
                    <a:pt x="326" y="397"/>
                    <a:pt x="326" y="397"/>
                  </a:cubicBezTo>
                  <a:cubicBezTo>
                    <a:pt x="330" y="397"/>
                    <a:pt x="330" y="397"/>
                    <a:pt x="330" y="397"/>
                  </a:cubicBezTo>
                  <a:cubicBezTo>
                    <a:pt x="333" y="400"/>
                    <a:pt x="333" y="400"/>
                    <a:pt x="333" y="400"/>
                  </a:cubicBezTo>
                  <a:cubicBezTo>
                    <a:pt x="333" y="403"/>
                    <a:pt x="333" y="403"/>
                    <a:pt x="333" y="403"/>
                  </a:cubicBezTo>
                  <a:cubicBezTo>
                    <a:pt x="337" y="410"/>
                    <a:pt x="337" y="410"/>
                    <a:pt x="337" y="410"/>
                  </a:cubicBezTo>
                  <a:cubicBezTo>
                    <a:pt x="337" y="430"/>
                    <a:pt x="337" y="430"/>
                    <a:pt x="337" y="430"/>
                  </a:cubicBezTo>
                  <a:cubicBezTo>
                    <a:pt x="334" y="436"/>
                    <a:pt x="334" y="436"/>
                    <a:pt x="334" y="436"/>
                  </a:cubicBezTo>
                  <a:cubicBezTo>
                    <a:pt x="328" y="439"/>
                    <a:pt x="328" y="439"/>
                    <a:pt x="328" y="439"/>
                  </a:cubicBezTo>
                  <a:cubicBezTo>
                    <a:pt x="328" y="445"/>
                    <a:pt x="328" y="445"/>
                    <a:pt x="328" y="445"/>
                  </a:cubicBezTo>
                  <a:cubicBezTo>
                    <a:pt x="323" y="447"/>
                    <a:pt x="323" y="447"/>
                    <a:pt x="323" y="447"/>
                  </a:cubicBezTo>
                  <a:cubicBezTo>
                    <a:pt x="320" y="455"/>
                    <a:pt x="320" y="455"/>
                    <a:pt x="320" y="455"/>
                  </a:cubicBezTo>
                  <a:cubicBezTo>
                    <a:pt x="317" y="462"/>
                    <a:pt x="317" y="462"/>
                    <a:pt x="317" y="462"/>
                  </a:cubicBezTo>
                  <a:cubicBezTo>
                    <a:pt x="318" y="467"/>
                    <a:pt x="318" y="467"/>
                    <a:pt x="318" y="467"/>
                  </a:cubicBezTo>
                  <a:cubicBezTo>
                    <a:pt x="323" y="472"/>
                    <a:pt x="323" y="472"/>
                    <a:pt x="323" y="472"/>
                  </a:cubicBezTo>
                  <a:cubicBezTo>
                    <a:pt x="318" y="476"/>
                    <a:pt x="318" y="476"/>
                    <a:pt x="318" y="476"/>
                  </a:cubicBezTo>
                  <a:cubicBezTo>
                    <a:pt x="315" y="481"/>
                    <a:pt x="315" y="481"/>
                    <a:pt x="315" y="481"/>
                  </a:cubicBezTo>
                  <a:cubicBezTo>
                    <a:pt x="318" y="490"/>
                    <a:pt x="318" y="490"/>
                    <a:pt x="318" y="490"/>
                  </a:cubicBezTo>
                  <a:cubicBezTo>
                    <a:pt x="318" y="490"/>
                    <a:pt x="319" y="494"/>
                    <a:pt x="319" y="494"/>
                  </a:cubicBezTo>
                  <a:cubicBezTo>
                    <a:pt x="319" y="493"/>
                    <a:pt x="324" y="497"/>
                    <a:pt x="324" y="497"/>
                  </a:cubicBezTo>
                  <a:cubicBezTo>
                    <a:pt x="332" y="514"/>
                    <a:pt x="332" y="514"/>
                    <a:pt x="332" y="514"/>
                  </a:cubicBezTo>
                  <a:cubicBezTo>
                    <a:pt x="340" y="525"/>
                    <a:pt x="340" y="525"/>
                    <a:pt x="340" y="525"/>
                  </a:cubicBezTo>
                  <a:cubicBezTo>
                    <a:pt x="340" y="525"/>
                    <a:pt x="352" y="549"/>
                    <a:pt x="353" y="549"/>
                  </a:cubicBezTo>
                  <a:cubicBezTo>
                    <a:pt x="356" y="552"/>
                    <a:pt x="382" y="571"/>
                    <a:pt x="382" y="571"/>
                  </a:cubicBezTo>
                  <a:cubicBezTo>
                    <a:pt x="387" y="594"/>
                    <a:pt x="387" y="594"/>
                    <a:pt x="387" y="594"/>
                  </a:cubicBezTo>
                  <a:cubicBezTo>
                    <a:pt x="388" y="643"/>
                    <a:pt x="388" y="643"/>
                    <a:pt x="388" y="643"/>
                  </a:cubicBezTo>
                  <a:cubicBezTo>
                    <a:pt x="392" y="657"/>
                    <a:pt x="392" y="657"/>
                    <a:pt x="392" y="657"/>
                  </a:cubicBezTo>
                  <a:cubicBezTo>
                    <a:pt x="390" y="685"/>
                    <a:pt x="390" y="685"/>
                    <a:pt x="390" y="685"/>
                  </a:cubicBezTo>
                  <a:cubicBezTo>
                    <a:pt x="389" y="691"/>
                    <a:pt x="389" y="691"/>
                    <a:pt x="389" y="691"/>
                  </a:cubicBezTo>
                  <a:cubicBezTo>
                    <a:pt x="389" y="691"/>
                    <a:pt x="394" y="700"/>
                    <a:pt x="394" y="701"/>
                  </a:cubicBezTo>
                  <a:cubicBezTo>
                    <a:pt x="394" y="703"/>
                    <a:pt x="395" y="714"/>
                    <a:pt x="395" y="714"/>
                  </a:cubicBezTo>
                  <a:cubicBezTo>
                    <a:pt x="398" y="726"/>
                    <a:pt x="398" y="726"/>
                    <a:pt x="398" y="726"/>
                  </a:cubicBezTo>
                  <a:cubicBezTo>
                    <a:pt x="402" y="726"/>
                    <a:pt x="402" y="726"/>
                    <a:pt x="402" y="726"/>
                  </a:cubicBezTo>
                  <a:cubicBezTo>
                    <a:pt x="400" y="719"/>
                    <a:pt x="400" y="719"/>
                    <a:pt x="400" y="719"/>
                  </a:cubicBezTo>
                  <a:cubicBezTo>
                    <a:pt x="403" y="719"/>
                    <a:pt x="403" y="719"/>
                    <a:pt x="403" y="719"/>
                  </a:cubicBezTo>
                  <a:cubicBezTo>
                    <a:pt x="405" y="730"/>
                    <a:pt x="405" y="730"/>
                    <a:pt x="405" y="730"/>
                  </a:cubicBezTo>
                  <a:cubicBezTo>
                    <a:pt x="406" y="735"/>
                    <a:pt x="406" y="735"/>
                    <a:pt x="406" y="735"/>
                  </a:cubicBezTo>
                  <a:cubicBezTo>
                    <a:pt x="403" y="732"/>
                    <a:pt x="403" y="732"/>
                    <a:pt x="403" y="732"/>
                  </a:cubicBezTo>
                  <a:cubicBezTo>
                    <a:pt x="401" y="735"/>
                    <a:pt x="401" y="735"/>
                    <a:pt x="401" y="735"/>
                  </a:cubicBezTo>
                  <a:cubicBezTo>
                    <a:pt x="399" y="736"/>
                    <a:pt x="399" y="736"/>
                    <a:pt x="399" y="736"/>
                  </a:cubicBezTo>
                  <a:cubicBezTo>
                    <a:pt x="402" y="739"/>
                    <a:pt x="402" y="739"/>
                    <a:pt x="402" y="739"/>
                  </a:cubicBezTo>
                  <a:cubicBezTo>
                    <a:pt x="401" y="744"/>
                    <a:pt x="401" y="744"/>
                    <a:pt x="401" y="744"/>
                  </a:cubicBezTo>
                  <a:cubicBezTo>
                    <a:pt x="400" y="750"/>
                    <a:pt x="400" y="750"/>
                    <a:pt x="400" y="750"/>
                  </a:cubicBezTo>
                  <a:cubicBezTo>
                    <a:pt x="405" y="750"/>
                    <a:pt x="405" y="750"/>
                    <a:pt x="405" y="750"/>
                  </a:cubicBezTo>
                  <a:cubicBezTo>
                    <a:pt x="408" y="753"/>
                    <a:pt x="408" y="753"/>
                    <a:pt x="408" y="753"/>
                  </a:cubicBezTo>
                  <a:cubicBezTo>
                    <a:pt x="405" y="758"/>
                    <a:pt x="405" y="758"/>
                    <a:pt x="405" y="758"/>
                  </a:cubicBezTo>
                  <a:cubicBezTo>
                    <a:pt x="405" y="758"/>
                    <a:pt x="424" y="793"/>
                    <a:pt x="441" y="797"/>
                  </a:cubicBezTo>
                  <a:cubicBezTo>
                    <a:pt x="458" y="801"/>
                    <a:pt x="462" y="802"/>
                    <a:pt x="462" y="802"/>
                  </a:cubicBezTo>
                  <a:cubicBezTo>
                    <a:pt x="469" y="799"/>
                    <a:pt x="469" y="799"/>
                    <a:pt x="469" y="799"/>
                  </a:cubicBezTo>
                  <a:cubicBezTo>
                    <a:pt x="472" y="796"/>
                    <a:pt x="472" y="796"/>
                    <a:pt x="472" y="796"/>
                  </a:cubicBezTo>
                  <a:cubicBezTo>
                    <a:pt x="457" y="791"/>
                    <a:pt x="457" y="791"/>
                    <a:pt x="457" y="791"/>
                  </a:cubicBezTo>
                  <a:cubicBezTo>
                    <a:pt x="446" y="779"/>
                    <a:pt x="446" y="779"/>
                    <a:pt x="446" y="779"/>
                  </a:cubicBezTo>
                  <a:cubicBezTo>
                    <a:pt x="444" y="772"/>
                    <a:pt x="444" y="772"/>
                    <a:pt x="444" y="772"/>
                  </a:cubicBezTo>
                  <a:cubicBezTo>
                    <a:pt x="447" y="770"/>
                    <a:pt x="447" y="770"/>
                    <a:pt x="447" y="770"/>
                  </a:cubicBezTo>
                  <a:cubicBezTo>
                    <a:pt x="446" y="765"/>
                    <a:pt x="446" y="765"/>
                    <a:pt x="446" y="765"/>
                  </a:cubicBezTo>
                  <a:cubicBezTo>
                    <a:pt x="446" y="765"/>
                    <a:pt x="446" y="761"/>
                    <a:pt x="448" y="760"/>
                  </a:cubicBezTo>
                  <a:cubicBezTo>
                    <a:pt x="449" y="759"/>
                    <a:pt x="452" y="755"/>
                    <a:pt x="452" y="755"/>
                  </a:cubicBezTo>
                  <a:cubicBezTo>
                    <a:pt x="448" y="753"/>
                    <a:pt x="448" y="753"/>
                    <a:pt x="448" y="753"/>
                  </a:cubicBezTo>
                  <a:cubicBezTo>
                    <a:pt x="441" y="746"/>
                    <a:pt x="441" y="746"/>
                    <a:pt x="441" y="746"/>
                  </a:cubicBezTo>
                  <a:cubicBezTo>
                    <a:pt x="442" y="739"/>
                    <a:pt x="442" y="739"/>
                    <a:pt x="442" y="739"/>
                  </a:cubicBezTo>
                  <a:cubicBezTo>
                    <a:pt x="446" y="737"/>
                    <a:pt x="446" y="737"/>
                    <a:pt x="446" y="737"/>
                  </a:cubicBezTo>
                  <a:cubicBezTo>
                    <a:pt x="446" y="737"/>
                    <a:pt x="446" y="733"/>
                    <a:pt x="445" y="732"/>
                  </a:cubicBezTo>
                  <a:cubicBezTo>
                    <a:pt x="445" y="731"/>
                    <a:pt x="446" y="726"/>
                    <a:pt x="447" y="726"/>
                  </a:cubicBezTo>
                  <a:cubicBezTo>
                    <a:pt x="448" y="725"/>
                    <a:pt x="451" y="721"/>
                    <a:pt x="451" y="721"/>
                  </a:cubicBezTo>
                  <a:cubicBezTo>
                    <a:pt x="446" y="721"/>
                    <a:pt x="446" y="721"/>
                    <a:pt x="446" y="721"/>
                  </a:cubicBezTo>
                  <a:cubicBezTo>
                    <a:pt x="444" y="721"/>
                    <a:pt x="444" y="721"/>
                    <a:pt x="444" y="721"/>
                  </a:cubicBezTo>
                  <a:cubicBezTo>
                    <a:pt x="441" y="715"/>
                    <a:pt x="441" y="715"/>
                    <a:pt x="441" y="715"/>
                  </a:cubicBezTo>
                  <a:cubicBezTo>
                    <a:pt x="441" y="712"/>
                    <a:pt x="441" y="712"/>
                    <a:pt x="441" y="712"/>
                  </a:cubicBezTo>
                  <a:cubicBezTo>
                    <a:pt x="446" y="713"/>
                    <a:pt x="446" y="713"/>
                    <a:pt x="446" y="713"/>
                  </a:cubicBezTo>
                  <a:cubicBezTo>
                    <a:pt x="451" y="712"/>
                    <a:pt x="451" y="712"/>
                    <a:pt x="451" y="712"/>
                  </a:cubicBezTo>
                  <a:cubicBezTo>
                    <a:pt x="454" y="708"/>
                    <a:pt x="454" y="708"/>
                    <a:pt x="454" y="708"/>
                  </a:cubicBezTo>
                  <a:cubicBezTo>
                    <a:pt x="454" y="708"/>
                    <a:pt x="453" y="706"/>
                    <a:pt x="453" y="705"/>
                  </a:cubicBezTo>
                  <a:cubicBezTo>
                    <a:pt x="453" y="704"/>
                    <a:pt x="453" y="700"/>
                    <a:pt x="454" y="699"/>
                  </a:cubicBezTo>
                  <a:cubicBezTo>
                    <a:pt x="455" y="699"/>
                    <a:pt x="461" y="700"/>
                    <a:pt x="461" y="700"/>
                  </a:cubicBezTo>
                  <a:cubicBezTo>
                    <a:pt x="472" y="697"/>
                    <a:pt x="472" y="697"/>
                    <a:pt x="472" y="697"/>
                  </a:cubicBezTo>
                  <a:cubicBezTo>
                    <a:pt x="472" y="697"/>
                    <a:pt x="476" y="689"/>
                    <a:pt x="476" y="688"/>
                  </a:cubicBezTo>
                  <a:cubicBezTo>
                    <a:pt x="475" y="687"/>
                    <a:pt x="475" y="683"/>
                    <a:pt x="475" y="683"/>
                  </a:cubicBezTo>
                  <a:cubicBezTo>
                    <a:pt x="475" y="683"/>
                    <a:pt x="475" y="680"/>
                    <a:pt x="473" y="679"/>
                  </a:cubicBezTo>
                  <a:cubicBezTo>
                    <a:pt x="470" y="679"/>
                    <a:pt x="470" y="678"/>
                    <a:pt x="470" y="676"/>
                  </a:cubicBezTo>
                  <a:cubicBezTo>
                    <a:pt x="469" y="673"/>
                    <a:pt x="467" y="670"/>
                    <a:pt x="467" y="670"/>
                  </a:cubicBezTo>
                  <a:cubicBezTo>
                    <a:pt x="464" y="671"/>
                    <a:pt x="464" y="671"/>
                    <a:pt x="464" y="671"/>
                  </a:cubicBezTo>
                  <a:cubicBezTo>
                    <a:pt x="467" y="668"/>
                    <a:pt x="467" y="668"/>
                    <a:pt x="467" y="668"/>
                  </a:cubicBezTo>
                  <a:cubicBezTo>
                    <a:pt x="473" y="673"/>
                    <a:pt x="473" y="673"/>
                    <a:pt x="473" y="673"/>
                  </a:cubicBezTo>
                  <a:cubicBezTo>
                    <a:pt x="483" y="674"/>
                    <a:pt x="483" y="674"/>
                    <a:pt x="483" y="674"/>
                  </a:cubicBezTo>
                  <a:cubicBezTo>
                    <a:pt x="490" y="667"/>
                    <a:pt x="490" y="667"/>
                    <a:pt x="490" y="667"/>
                  </a:cubicBezTo>
                  <a:cubicBezTo>
                    <a:pt x="495" y="655"/>
                    <a:pt x="495" y="655"/>
                    <a:pt x="495" y="655"/>
                  </a:cubicBezTo>
                  <a:cubicBezTo>
                    <a:pt x="497" y="645"/>
                    <a:pt x="497" y="645"/>
                    <a:pt x="497" y="645"/>
                  </a:cubicBezTo>
                  <a:cubicBezTo>
                    <a:pt x="502" y="645"/>
                    <a:pt x="502" y="645"/>
                    <a:pt x="502" y="645"/>
                  </a:cubicBezTo>
                  <a:cubicBezTo>
                    <a:pt x="507" y="636"/>
                    <a:pt x="507" y="636"/>
                    <a:pt x="507" y="636"/>
                  </a:cubicBezTo>
                  <a:cubicBezTo>
                    <a:pt x="509" y="627"/>
                    <a:pt x="509" y="627"/>
                    <a:pt x="509" y="627"/>
                  </a:cubicBezTo>
                  <a:cubicBezTo>
                    <a:pt x="508" y="617"/>
                    <a:pt x="508" y="617"/>
                    <a:pt x="508" y="617"/>
                  </a:cubicBezTo>
                  <a:cubicBezTo>
                    <a:pt x="510" y="613"/>
                    <a:pt x="510" y="613"/>
                    <a:pt x="510" y="613"/>
                  </a:cubicBezTo>
                  <a:cubicBezTo>
                    <a:pt x="526" y="602"/>
                    <a:pt x="526" y="602"/>
                    <a:pt x="526" y="602"/>
                  </a:cubicBezTo>
                  <a:cubicBezTo>
                    <a:pt x="539" y="598"/>
                    <a:pt x="539" y="598"/>
                    <a:pt x="539" y="598"/>
                  </a:cubicBezTo>
                  <a:cubicBezTo>
                    <a:pt x="543" y="595"/>
                    <a:pt x="543" y="595"/>
                    <a:pt x="543" y="595"/>
                  </a:cubicBezTo>
                  <a:cubicBezTo>
                    <a:pt x="543" y="595"/>
                    <a:pt x="549" y="586"/>
                    <a:pt x="549" y="585"/>
                  </a:cubicBezTo>
                  <a:cubicBezTo>
                    <a:pt x="549" y="584"/>
                    <a:pt x="552" y="572"/>
                    <a:pt x="552" y="572"/>
                  </a:cubicBezTo>
                  <a:cubicBezTo>
                    <a:pt x="552" y="572"/>
                    <a:pt x="555" y="557"/>
                    <a:pt x="554" y="556"/>
                  </a:cubicBezTo>
                  <a:cubicBezTo>
                    <a:pt x="554" y="555"/>
                    <a:pt x="555" y="542"/>
                    <a:pt x="554" y="542"/>
                  </a:cubicBezTo>
                  <a:cubicBezTo>
                    <a:pt x="554" y="542"/>
                    <a:pt x="555" y="538"/>
                    <a:pt x="555" y="538"/>
                  </a:cubicBezTo>
                  <a:cubicBezTo>
                    <a:pt x="567" y="521"/>
                    <a:pt x="567" y="521"/>
                    <a:pt x="567" y="521"/>
                  </a:cubicBezTo>
                  <a:cubicBezTo>
                    <a:pt x="573" y="508"/>
                    <a:pt x="573" y="508"/>
                    <a:pt x="573" y="508"/>
                  </a:cubicBezTo>
                  <a:cubicBezTo>
                    <a:pt x="573" y="508"/>
                    <a:pt x="577" y="501"/>
                    <a:pt x="576" y="500"/>
                  </a:cubicBezTo>
                  <a:cubicBezTo>
                    <a:pt x="576" y="499"/>
                    <a:pt x="572" y="488"/>
                    <a:pt x="572" y="48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79" name="Freeform 55"/>
            <p:cNvSpPr/>
            <p:nvPr/>
          </p:nvSpPr>
          <p:spPr bwMode="auto">
            <a:xfrm>
              <a:off x="3770546" y="1292089"/>
              <a:ext cx="544779" cy="297536"/>
            </a:xfrm>
            <a:custGeom>
              <a:avLst/>
              <a:gdLst/>
              <a:ahLst/>
              <a:cxnLst>
                <a:cxn ang="0">
                  <a:pos x="169" y="63"/>
                </a:cxn>
                <a:cxn ang="0">
                  <a:pos x="170" y="53"/>
                </a:cxn>
                <a:cxn ang="0">
                  <a:pos x="175" y="46"/>
                </a:cxn>
                <a:cxn ang="0">
                  <a:pos x="186" y="40"/>
                </a:cxn>
                <a:cxn ang="0">
                  <a:pos x="183" y="39"/>
                </a:cxn>
                <a:cxn ang="0">
                  <a:pos x="184" y="32"/>
                </a:cxn>
                <a:cxn ang="0">
                  <a:pos x="191" y="29"/>
                </a:cxn>
                <a:cxn ang="0">
                  <a:pos x="186" y="21"/>
                </a:cxn>
                <a:cxn ang="0">
                  <a:pos x="198" y="17"/>
                </a:cxn>
                <a:cxn ang="0">
                  <a:pos x="220" y="6"/>
                </a:cxn>
                <a:cxn ang="0">
                  <a:pos x="193" y="9"/>
                </a:cxn>
                <a:cxn ang="0">
                  <a:pos x="192" y="6"/>
                </a:cxn>
                <a:cxn ang="0">
                  <a:pos x="165" y="0"/>
                </a:cxn>
                <a:cxn ang="0">
                  <a:pos x="109" y="2"/>
                </a:cxn>
                <a:cxn ang="0">
                  <a:pos x="103" y="5"/>
                </a:cxn>
                <a:cxn ang="0">
                  <a:pos x="84" y="5"/>
                </a:cxn>
                <a:cxn ang="0">
                  <a:pos x="57" y="7"/>
                </a:cxn>
                <a:cxn ang="0">
                  <a:pos x="30" y="12"/>
                </a:cxn>
                <a:cxn ang="0">
                  <a:pos x="33" y="14"/>
                </a:cxn>
                <a:cxn ang="0">
                  <a:pos x="33" y="17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4" y="28"/>
                </a:cxn>
                <a:cxn ang="0">
                  <a:pos x="17" y="32"/>
                </a:cxn>
                <a:cxn ang="0">
                  <a:pos x="32" y="34"/>
                </a:cxn>
                <a:cxn ang="0">
                  <a:pos x="42" y="39"/>
                </a:cxn>
                <a:cxn ang="0">
                  <a:pos x="43" y="47"/>
                </a:cxn>
                <a:cxn ang="0">
                  <a:pos x="39" y="53"/>
                </a:cxn>
                <a:cxn ang="0">
                  <a:pos x="43" y="54"/>
                </a:cxn>
                <a:cxn ang="0">
                  <a:pos x="50" y="58"/>
                </a:cxn>
                <a:cxn ang="0">
                  <a:pos x="45" y="58"/>
                </a:cxn>
                <a:cxn ang="0">
                  <a:pos x="38" y="60"/>
                </a:cxn>
                <a:cxn ang="0">
                  <a:pos x="38" y="65"/>
                </a:cxn>
                <a:cxn ang="0">
                  <a:pos x="47" y="63"/>
                </a:cxn>
                <a:cxn ang="0">
                  <a:pos x="46" y="66"/>
                </a:cxn>
                <a:cxn ang="0">
                  <a:pos x="40" y="68"/>
                </a:cxn>
                <a:cxn ang="0">
                  <a:pos x="33" y="76"/>
                </a:cxn>
                <a:cxn ang="0">
                  <a:pos x="32" y="91"/>
                </a:cxn>
                <a:cxn ang="0">
                  <a:pos x="34" y="104"/>
                </a:cxn>
                <a:cxn ang="0">
                  <a:pos x="38" y="115"/>
                </a:cxn>
                <a:cxn ang="0">
                  <a:pos x="44" y="115"/>
                </a:cxn>
                <a:cxn ang="0">
                  <a:pos x="51" y="120"/>
                </a:cxn>
                <a:cxn ang="0">
                  <a:pos x="61" y="119"/>
                </a:cxn>
                <a:cxn ang="0">
                  <a:pos x="70" y="106"/>
                </a:cxn>
                <a:cxn ang="0">
                  <a:pos x="80" y="97"/>
                </a:cxn>
                <a:cxn ang="0">
                  <a:pos x="83" y="92"/>
                </a:cxn>
                <a:cxn ang="0">
                  <a:pos x="88" y="89"/>
                </a:cxn>
                <a:cxn ang="0">
                  <a:pos x="98" y="86"/>
                </a:cxn>
                <a:cxn ang="0">
                  <a:pos x="112" y="83"/>
                </a:cxn>
                <a:cxn ang="0">
                  <a:pos x="126" y="74"/>
                </a:cxn>
                <a:cxn ang="0">
                  <a:pos x="161" y="63"/>
                </a:cxn>
                <a:cxn ang="0">
                  <a:pos x="169" y="63"/>
                </a:cxn>
              </a:cxnLst>
              <a:rect l="0" t="0" r="r" b="b"/>
              <a:pathLst>
                <a:path w="220" h="120">
                  <a:moveTo>
                    <a:pt x="169" y="63"/>
                  </a:moveTo>
                  <a:cubicBezTo>
                    <a:pt x="169" y="63"/>
                    <a:pt x="171" y="54"/>
                    <a:pt x="170" y="53"/>
                  </a:cubicBezTo>
                  <a:cubicBezTo>
                    <a:pt x="168" y="52"/>
                    <a:pt x="175" y="46"/>
                    <a:pt x="175" y="46"/>
                  </a:cubicBezTo>
                  <a:cubicBezTo>
                    <a:pt x="175" y="46"/>
                    <a:pt x="186" y="41"/>
                    <a:pt x="186" y="40"/>
                  </a:cubicBezTo>
                  <a:cubicBezTo>
                    <a:pt x="187" y="39"/>
                    <a:pt x="183" y="39"/>
                    <a:pt x="183" y="39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91" y="29"/>
                    <a:pt x="187" y="24"/>
                    <a:pt x="186" y="21"/>
                  </a:cubicBezTo>
                  <a:cubicBezTo>
                    <a:pt x="185" y="18"/>
                    <a:pt x="198" y="17"/>
                    <a:pt x="198" y="17"/>
                  </a:cubicBezTo>
                  <a:cubicBezTo>
                    <a:pt x="220" y="6"/>
                    <a:pt x="220" y="6"/>
                    <a:pt x="220" y="6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6"/>
                    <a:pt x="192" y="6"/>
                    <a:pt x="192" y="6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7"/>
                    <a:pt x="32" y="11"/>
                    <a:pt x="30" y="12"/>
                  </a:cubicBezTo>
                  <a:cubicBezTo>
                    <a:pt x="29" y="13"/>
                    <a:pt x="33" y="14"/>
                    <a:pt x="33" y="14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3" y="28"/>
                    <a:pt x="4" y="28"/>
                  </a:cubicBezTo>
                  <a:cubicBezTo>
                    <a:pt x="4" y="29"/>
                    <a:pt x="17" y="32"/>
                    <a:pt x="17" y="32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41" y="38"/>
                    <a:pt x="42" y="39"/>
                  </a:cubicBezTo>
                  <a:cubicBezTo>
                    <a:pt x="44" y="40"/>
                    <a:pt x="43" y="45"/>
                    <a:pt x="43" y="47"/>
                  </a:cubicBezTo>
                  <a:cubicBezTo>
                    <a:pt x="42" y="50"/>
                    <a:pt x="41" y="50"/>
                    <a:pt x="39" y="53"/>
                  </a:cubicBezTo>
                  <a:cubicBezTo>
                    <a:pt x="37" y="56"/>
                    <a:pt x="43" y="54"/>
                    <a:pt x="43" y="54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8"/>
                    <a:pt x="48" y="58"/>
                    <a:pt x="45" y="58"/>
                  </a:cubicBezTo>
                  <a:cubicBezTo>
                    <a:pt x="42" y="59"/>
                    <a:pt x="38" y="60"/>
                    <a:pt x="38" y="60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12" y="83"/>
                    <a:pt x="124" y="75"/>
                    <a:pt x="126" y="74"/>
                  </a:cubicBezTo>
                  <a:cubicBezTo>
                    <a:pt x="127" y="73"/>
                    <a:pt x="161" y="63"/>
                    <a:pt x="161" y="63"/>
                  </a:cubicBezTo>
                  <a:lnTo>
                    <a:pt x="169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0" name="Freeform 56"/>
            <p:cNvSpPr/>
            <p:nvPr/>
          </p:nvSpPr>
          <p:spPr bwMode="auto">
            <a:xfrm>
              <a:off x="4139320" y="1497431"/>
              <a:ext cx="114194" cy="45050"/>
            </a:xfrm>
            <a:custGeom>
              <a:avLst/>
              <a:gdLst/>
              <a:ahLst/>
              <a:cxnLst>
                <a:cxn ang="0">
                  <a:pos x="30" y="15"/>
                </a:cxn>
                <a:cxn ang="0">
                  <a:pos x="43" y="11"/>
                </a:cxn>
                <a:cxn ang="0">
                  <a:pos x="46" y="6"/>
                </a:cxn>
                <a:cxn ang="0">
                  <a:pos x="41" y="1"/>
                </a:cxn>
                <a:cxn ang="0">
                  <a:pos x="16" y="4"/>
                </a:cxn>
                <a:cxn ang="0">
                  <a:pos x="9" y="0"/>
                </a:cxn>
                <a:cxn ang="0">
                  <a:pos x="0" y="5"/>
                </a:cxn>
                <a:cxn ang="0">
                  <a:pos x="6" y="8"/>
                </a:cxn>
                <a:cxn ang="0">
                  <a:pos x="10" y="7"/>
                </a:cxn>
                <a:cxn ang="0">
                  <a:pos x="10" y="11"/>
                </a:cxn>
                <a:cxn ang="0">
                  <a:pos x="17" y="17"/>
                </a:cxn>
                <a:cxn ang="0">
                  <a:pos x="30" y="15"/>
                </a:cxn>
              </a:cxnLst>
              <a:rect l="0" t="0" r="r" b="b"/>
              <a:pathLst>
                <a:path w="46" h="18">
                  <a:moveTo>
                    <a:pt x="30" y="15"/>
                  </a:moveTo>
                  <a:cubicBezTo>
                    <a:pt x="43" y="11"/>
                    <a:pt x="43" y="11"/>
                    <a:pt x="43" y="1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5" y="7"/>
                    <a:pt x="6" y="8"/>
                  </a:cubicBezTo>
                  <a:cubicBezTo>
                    <a:pt x="8" y="9"/>
                    <a:pt x="10" y="7"/>
                    <a:pt x="10" y="7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8" y="15"/>
                    <a:pt x="17" y="17"/>
                  </a:cubicBezTo>
                  <a:cubicBezTo>
                    <a:pt x="16" y="18"/>
                    <a:pt x="30" y="15"/>
                    <a:pt x="3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1" name="Freeform 57"/>
            <p:cNvSpPr/>
            <p:nvPr/>
          </p:nvSpPr>
          <p:spPr bwMode="auto">
            <a:xfrm>
              <a:off x="4263991" y="1656676"/>
              <a:ext cx="61812" cy="57621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0" y="18"/>
                </a:cxn>
                <a:cxn ang="0">
                  <a:pos x="0" y="21"/>
                </a:cxn>
                <a:cxn ang="0">
                  <a:pos x="2" y="23"/>
                </a:cxn>
                <a:cxn ang="0">
                  <a:pos x="6" y="23"/>
                </a:cxn>
                <a:cxn ang="0">
                  <a:pos x="10" y="22"/>
                </a:cxn>
                <a:cxn ang="0">
                  <a:pos x="13" y="21"/>
                </a:cxn>
                <a:cxn ang="0">
                  <a:pos x="14" y="20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2" y="15"/>
                </a:cxn>
                <a:cxn ang="0">
                  <a:pos x="22" y="8"/>
                </a:cxn>
                <a:cxn ang="0">
                  <a:pos x="25" y="6"/>
                </a:cxn>
                <a:cxn ang="0">
                  <a:pos x="24" y="1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9" y="5"/>
                </a:cxn>
                <a:cxn ang="0">
                  <a:pos x="11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2" y="7"/>
                </a:cxn>
                <a:cxn ang="0">
                  <a:pos x="3" y="10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  <a:cxn ang="0">
                  <a:pos x="5" y="15"/>
                </a:cxn>
                <a:cxn ang="0">
                  <a:pos x="3" y="16"/>
                </a:cxn>
              </a:cxnLst>
              <a:rect l="0" t="0" r="r" b="b"/>
              <a:pathLst>
                <a:path w="25" h="23">
                  <a:moveTo>
                    <a:pt x="3" y="16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5"/>
                    <a:pt x="9" y="5"/>
                  </a:cubicBezTo>
                  <a:cubicBezTo>
                    <a:pt x="10" y="4"/>
                    <a:pt x="11" y="4"/>
                    <a:pt x="11" y="5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5"/>
                    <a:pt x="5" y="15"/>
                    <a:pt x="5" y="15"/>
                  </a:cubicBezTo>
                  <a:lnTo>
                    <a:pt x="3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2" name="Freeform 58"/>
            <p:cNvSpPr/>
            <p:nvPr/>
          </p:nvSpPr>
          <p:spPr bwMode="auto">
            <a:xfrm>
              <a:off x="4315326" y="1596959"/>
              <a:ext cx="94289" cy="141435"/>
            </a:xfrm>
            <a:custGeom>
              <a:avLst/>
              <a:gdLst/>
              <a:ahLst/>
              <a:cxnLst>
                <a:cxn ang="0">
                  <a:pos x="3" y="23"/>
                </a:cxn>
                <a:cxn ang="0">
                  <a:pos x="7" y="24"/>
                </a:cxn>
                <a:cxn ang="0">
                  <a:pos x="6" y="28"/>
                </a:cxn>
                <a:cxn ang="0">
                  <a:pos x="13" y="27"/>
                </a:cxn>
                <a:cxn ang="0">
                  <a:pos x="14" y="31"/>
                </a:cxn>
                <a:cxn ang="0">
                  <a:pos x="14" y="36"/>
                </a:cxn>
                <a:cxn ang="0">
                  <a:pos x="7" y="39"/>
                </a:cxn>
                <a:cxn ang="0">
                  <a:pos x="10" y="39"/>
                </a:cxn>
                <a:cxn ang="0">
                  <a:pos x="7" y="43"/>
                </a:cxn>
                <a:cxn ang="0">
                  <a:pos x="4" y="47"/>
                </a:cxn>
                <a:cxn ang="0">
                  <a:pos x="11" y="47"/>
                </a:cxn>
                <a:cxn ang="0">
                  <a:pos x="9" y="48"/>
                </a:cxn>
                <a:cxn ang="0">
                  <a:pos x="5" y="53"/>
                </a:cxn>
                <a:cxn ang="0">
                  <a:pos x="3" y="57"/>
                </a:cxn>
                <a:cxn ang="0">
                  <a:pos x="7" y="55"/>
                </a:cxn>
                <a:cxn ang="0">
                  <a:pos x="13" y="52"/>
                </a:cxn>
                <a:cxn ang="0">
                  <a:pos x="23" y="52"/>
                </a:cxn>
                <a:cxn ang="0">
                  <a:pos x="34" y="51"/>
                </a:cxn>
                <a:cxn ang="0">
                  <a:pos x="34" y="47"/>
                </a:cxn>
                <a:cxn ang="0">
                  <a:pos x="38" y="42"/>
                </a:cxn>
                <a:cxn ang="0">
                  <a:pos x="34" y="39"/>
                </a:cxn>
                <a:cxn ang="0">
                  <a:pos x="31" y="35"/>
                </a:cxn>
                <a:cxn ang="0">
                  <a:pos x="21" y="21"/>
                </a:cxn>
                <a:cxn ang="0">
                  <a:pos x="19" y="16"/>
                </a:cxn>
                <a:cxn ang="0">
                  <a:pos x="22" y="10"/>
                </a:cxn>
                <a:cxn ang="0">
                  <a:pos x="14" y="8"/>
                </a:cxn>
                <a:cxn ang="0">
                  <a:pos x="20" y="2"/>
                </a:cxn>
                <a:cxn ang="0">
                  <a:pos x="18" y="1"/>
                </a:cxn>
                <a:cxn ang="0">
                  <a:pos x="13" y="4"/>
                </a:cxn>
                <a:cxn ang="0">
                  <a:pos x="8" y="6"/>
                </a:cxn>
                <a:cxn ang="0">
                  <a:pos x="2" y="12"/>
                </a:cxn>
                <a:cxn ang="0">
                  <a:pos x="1" y="15"/>
                </a:cxn>
                <a:cxn ang="0">
                  <a:pos x="4" y="19"/>
                </a:cxn>
                <a:cxn ang="0">
                  <a:pos x="1" y="22"/>
                </a:cxn>
              </a:cxnLst>
              <a:rect l="0" t="0" r="r" b="b"/>
              <a:pathLst>
                <a:path w="38" h="57">
                  <a:moveTo>
                    <a:pt x="1" y="22"/>
                  </a:moveTo>
                  <a:cubicBezTo>
                    <a:pt x="2" y="22"/>
                    <a:pt x="3" y="23"/>
                    <a:pt x="3" y="23"/>
                  </a:cubicBezTo>
                  <a:cubicBezTo>
                    <a:pt x="2" y="24"/>
                    <a:pt x="5" y="24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8"/>
                    <a:pt x="12" y="27"/>
                    <a:pt x="13" y="27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4"/>
                    <a:pt x="15" y="35"/>
                  </a:cubicBezTo>
                  <a:cubicBezTo>
                    <a:pt x="15" y="36"/>
                    <a:pt x="14" y="36"/>
                    <a:pt x="14" y="36"/>
                  </a:cubicBezTo>
                  <a:cubicBezTo>
                    <a:pt x="14" y="36"/>
                    <a:pt x="11" y="36"/>
                    <a:pt x="10" y="36"/>
                  </a:cubicBezTo>
                  <a:cubicBezTo>
                    <a:pt x="9" y="36"/>
                    <a:pt x="8" y="37"/>
                    <a:pt x="7" y="39"/>
                  </a:cubicBezTo>
                  <a:cubicBezTo>
                    <a:pt x="6" y="40"/>
                    <a:pt x="7" y="39"/>
                    <a:pt x="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41"/>
                    <a:pt x="10" y="42"/>
                  </a:cubicBezTo>
                  <a:cubicBezTo>
                    <a:pt x="10" y="42"/>
                    <a:pt x="8" y="43"/>
                    <a:pt x="7" y="43"/>
                  </a:cubicBezTo>
                  <a:cubicBezTo>
                    <a:pt x="7" y="43"/>
                    <a:pt x="4" y="44"/>
                    <a:pt x="4" y="44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9" y="49"/>
                    <a:pt x="9" y="48"/>
                  </a:cubicBezTo>
                  <a:cubicBezTo>
                    <a:pt x="8" y="48"/>
                    <a:pt x="6" y="51"/>
                    <a:pt x="6" y="51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3" y="52"/>
                    <a:pt x="13" y="52"/>
                  </a:cubicBezTo>
                  <a:cubicBezTo>
                    <a:pt x="14" y="52"/>
                    <a:pt x="19" y="52"/>
                    <a:pt x="19" y="52"/>
                  </a:cubicBezTo>
                  <a:cubicBezTo>
                    <a:pt x="19" y="52"/>
                    <a:pt x="23" y="51"/>
                    <a:pt x="23" y="52"/>
                  </a:cubicBezTo>
                  <a:cubicBezTo>
                    <a:pt x="24" y="52"/>
                    <a:pt x="27" y="53"/>
                    <a:pt x="27" y="53"/>
                  </a:cubicBezTo>
                  <a:cubicBezTo>
                    <a:pt x="28" y="53"/>
                    <a:pt x="34" y="51"/>
                    <a:pt x="34" y="51"/>
                  </a:cubicBezTo>
                  <a:cubicBezTo>
                    <a:pt x="34" y="51"/>
                    <a:pt x="35" y="49"/>
                    <a:pt x="36" y="48"/>
                  </a:cubicBezTo>
                  <a:cubicBezTo>
                    <a:pt x="36" y="48"/>
                    <a:pt x="34" y="47"/>
                    <a:pt x="34" y="47"/>
                  </a:cubicBezTo>
                  <a:cubicBezTo>
                    <a:pt x="33" y="46"/>
                    <a:pt x="35" y="45"/>
                    <a:pt x="36" y="45"/>
                  </a:cubicBezTo>
                  <a:cubicBezTo>
                    <a:pt x="37" y="44"/>
                    <a:pt x="37" y="43"/>
                    <a:pt x="38" y="42"/>
                  </a:cubicBezTo>
                  <a:cubicBezTo>
                    <a:pt x="38" y="41"/>
                    <a:pt x="37" y="39"/>
                    <a:pt x="37" y="39"/>
                  </a:cubicBezTo>
                  <a:cubicBezTo>
                    <a:pt x="37" y="39"/>
                    <a:pt x="35" y="39"/>
                    <a:pt x="34" y="39"/>
                  </a:cubicBezTo>
                  <a:cubicBezTo>
                    <a:pt x="33" y="38"/>
                    <a:pt x="31" y="39"/>
                    <a:pt x="31" y="39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23" y="25"/>
                    <a:pt x="23" y="25"/>
                  </a:cubicBezTo>
                  <a:cubicBezTo>
                    <a:pt x="24" y="24"/>
                    <a:pt x="22" y="21"/>
                    <a:pt x="21" y="21"/>
                  </a:cubicBezTo>
                  <a:cubicBezTo>
                    <a:pt x="20" y="21"/>
                    <a:pt x="19" y="20"/>
                    <a:pt x="18" y="19"/>
                  </a:cubicBezTo>
                  <a:cubicBezTo>
                    <a:pt x="17" y="18"/>
                    <a:pt x="19" y="16"/>
                    <a:pt x="19" y="16"/>
                  </a:cubicBezTo>
                  <a:cubicBezTo>
                    <a:pt x="19" y="16"/>
                    <a:pt x="22" y="13"/>
                    <a:pt x="23" y="13"/>
                  </a:cubicBezTo>
                  <a:cubicBezTo>
                    <a:pt x="23" y="12"/>
                    <a:pt x="22" y="10"/>
                    <a:pt x="22" y="10"/>
                  </a:cubicBezTo>
                  <a:cubicBezTo>
                    <a:pt x="21" y="10"/>
                    <a:pt x="16" y="10"/>
                    <a:pt x="16" y="10"/>
                  </a:cubicBezTo>
                  <a:cubicBezTo>
                    <a:pt x="16" y="10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7" y="8"/>
                    <a:pt x="20" y="2"/>
                    <a:pt x="20" y="2"/>
                  </a:cubicBezTo>
                  <a:cubicBezTo>
                    <a:pt x="21" y="2"/>
                    <a:pt x="20" y="0"/>
                    <a:pt x="20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4" y="5"/>
                    <a:pt x="13" y="4"/>
                  </a:cubicBezTo>
                  <a:cubicBezTo>
                    <a:pt x="12" y="4"/>
                    <a:pt x="11" y="4"/>
                    <a:pt x="10" y="4"/>
                  </a:cubicBezTo>
                  <a:cubicBezTo>
                    <a:pt x="9" y="4"/>
                    <a:pt x="8" y="6"/>
                    <a:pt x="8" y="6"/>
                  </a:cubicBezTo>
                  <a:cubicBezTo>
                    <a:pt x="8" y="6"/>
                    <a:pt x="6" y="9"/>
                    <a:pt x="5" y="9"/>
                  </a:cubicBezTo>
                  <a:cubicBezTo>
                    <a:pt x="4" y="9"/>
                    <a:pt x="2" y="11"/>
                    <a:pt x="2" y="12"/>
                  </a:cubicBezTo>
                  <a:cubicBezTo>
                    <a:pt x="2" y="12"/>
                    <a:pt x="3" y="14"/>
                    <a:pt x="3" y="14"/>
                  </a:cubicBezTo>
                  <a:cubicBezTo>
                    <a:pt x="3" y="14"/>
                    <a:pt x="2" y="15"/>
                    <a:pt x="1" y="15"/>
                  </a:cubicBezTo>
                  <a:cubicBezTo>
                    <a:pt x="1" y="15"/>
                    <a:pt x="2" y="18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20"/>
                    <a:pt x="2" y="20"/>
                  </a:cubicBezTo>
                  <a:cubicBezTo>
                    <a:pt x="1" y="19"/>
                    <a:pt x="0" y="21"/>
                    <a:pt x="1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3" name="Freeform 59"/>
            <p:cNvSpPr/>
            <p:nvPr/>
          </p:nvSpPr>
          <p:spPr bwMode="auto">
            <a:xfrm>
              <a:off x="6174909" y="1564482"/>
              <a:ext cx="2095" cy="104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4" name="Freeform 60"/>
            <p:cNvSpPr/>
            <p:nvPr/>
          </p:nvSpPr>
          <p:spPr bwMode="auto">
            <a:xfrm>
              <a:off x="4521713" y="1505812"/>
              <a:ext cx="195911" cy="172864"/>
            </a:xfrm>
            <a:custGeom>
              <a:avLst/>
              <a:gdLst/>
              <a:ahLst/>
              <a:cxnLst>
                <a:cxn ang="0">
                  <a:pos x="5" y="64"/>
                </a:cxn>
                <a:cxn ang="0">
                  <a:pos x="11" y="61"/>
                </a:cxn>
                <a:cxn ang="0">
                  <a:pos x="17" y="63"/>
                </a:cxn>
                <a:cxn ang="0">
                  <a:pos x="18" y="62"/>
                </a:cxn>
                <a:cxn ang="0">
                  <a:pos x="16" y="58"/>
                </a:cxn>
                <a:cxn ang="0">
                  <a:pos x="23" y="56"/>
                </a:cxn>
                <a:cxn ang="0">
                  <a:pos x="26" y="50"/>
                </a:cxn>
                <a:cxn ang="0">
                  <a:pos x="27" y="42"/>
                </a:cxn>
                <a:cxn ang="0">
                  <a:pos x="35" y="35"/>
                </a:cxn>
                <a:cxn ang="0">
                  <a:pos x="26" y="23"/>
                </a:cxn>
                <a:cxn ang="0">
                  <a:pos x="35" y="13"/>
                </a:cxn>
                <a:cxn ang="0">
                  <a:pos x="44" y="10"/>
                </a:cxn>
                <a:cxn ang="0">
                  <a:pos x="45" y="3"/>
                </a:cxn>
                <a:cxn ang="0">
                  <a:pos x="54" y="1"/>
                </a:cxn>
                <a:cxn ang="0">
                  <a:pos x="59" y="4"/>
                </a:cxn>
                <a:cxn ang="0">
                  <a:pos x="47" y="12"/>
                </a:cxn>
                <a:cxn ang="0">
                  <a:pos x="43" y="16"/>
                </a:cxn>
                <a:cxn ang="0">
                  <a:pos x="44" y="27"/>
                </a:cxn>
                <a:cxn ang="0">
                  <a:pos x="46" y="32"/>
                </a:cxn>
                <a:cxn ang="0">
                  <a:pos x="52" y="34"/>
                </a:cxn>
                <a:cxn ang="0">
                  <a:pos x="55" y="34"/>
                </a:cxn>
                <a:cxn ang="0">
                  <a:pos x="62" y="33"/>
                </a:cxn>
                <a:cxn ang="0">
                  <a:pos x="74" y="30"/>
                </a:cxn>
                <a:cxn ang="0">
                  <a:pos x="79" y="32"/>
                </a:cxn>
                <a:cxn ang="0">
                  <a:pos x="73" y="37"/>
                </a:cxn>
                <a:cxn ang="0">
                  <a:pos x="66" y="36"/>
                </a:cxn>
                <a:cxn ang="0">
                  <a:pos x="54" y="39"/>
                </a:cxn>
                <a:cxn ang="0">
                  <a:pos x="54" y="41"/>
                </a:cxn>
                <a:cxn ang="0">
                  <a:pos x="59" y="46"/>
                </a:cxn>
                <a:cxn ang="0">
                  <a:pos x="55" y="51"/>
                </a:cxn>
                <a:cxn ang="0">
                  <a:pos x="48" y="47"/>
                </a:cxn>
                <a:cxn ang="0">
                  <a:pos x="44" y="56"/>
                </a:cxn>
                <a:cxn ang="0">
                  <a:pos x="42" y="64"/>
                </a:cxn>
                <a:cxn ang="0">
                  <a:pos x="34" y="66"/>
                </a:cxn>
                <a:cxn ang="0">
                  <a:pos x="31" y="62"/>
                </a:cxn>
                <a:cxn ang="0">
                  <a:pos x="25" y="65"/>
                </a:cxn>
                <a:cxn ang="0">
                  <a:pos x="19" y="67"/>
                </a:cxn>
                <a:cxn ang="0">
                  <a:pos x="12" y="68"/>
                </a:cxn>
                <a:cxn ang="0">
                  <a:pos x="6" y="66"/>
                </a:cxn>
                <a:cxn ang="0">
                  <a:pos x="0" y="69"/>
                </a:cxn>
              </a:cxnLst>
              <a:rect l="0" t="0" r="r" b="b"/>
              <a:pathLst>
                <a:path w="79" h="70">
                  <a:moveTo>
                    <a:pt x="0" y="69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11" y="61"/>
                    <a:pt x="11" y="61"/>
                  </a:cubicBezTo>
                  <a:cubicBezTo>
                    <a:pt x="11" y="62"/>
                    <a:pt x="12" y="60"/>
                    <a:pt x="14" y="61"/>
                  </a:cubicBezTo>
                  <a:cubicBezTo>
                    <a:pt x="15" y="62"/>
                    <a:pt x="16" y="62"/>
                    <a:pt x="17" y="63"/>
                  </a:cubicBezTo>
                  <a:cubicBezTo>
                    <a:pt x="17" y="64"/>
                    <a:pt x="18" y="65"/>
                    <a:pt x="18" y="64"/>
                  </a:cubicBezTo>
                  <a:cubicBezTo>
                    <a:pt x="18" y="64"/>
                    <a:pt x="18" y="62"/>
                    <a:pt x="18" y="62"/>
                  </a:cubicBezTo>
                  <a:cubicBezTo>
                    <a:pt x="18" y="62"/>
                    <a:pt x="17" y="61"/>
                    <a:pt x="16" y="60"/>
                  </a:cubicBezTo>
                  <a:cubicBezTo>
                    <a:pt x="15" y="60"/>
                    <a:pt x="15" y="58"/>
                    <a:pt x="16" y="58"/>
                  </a:cubicBezTo>
                  <a:cubicBezTo>
                    <a:pt x="17" y="57"/>
                    <a:pt x="19" y="56"/>
                    <a:pt x="20" y="57"/>
                  </a:cubicBezTo>
                  <a:cubicBezTo>
                    <a:pt x="20" y="57"/>
                    <a:pt x="23" y="56"/>
                    <a:pt x="23" y="56"/>
                  </a:cubicBezTo>
                  <a:cubicBezTo>
                    <a:pt x="23" y="56"/>
                    <a:pt x="24" y="55"/>
                    <a:pt x="24" y="54"/>
                  </a:cubicBezTo>
                  <a:cubicBezTo>
                    <a:pt x="24" y="54"/>
                    <a:pt x="26" y="50"/>
                    <a:pt x="26" y="50"/>
                  </a:cubicBezTo>
                  <a:cubicBezTo>
                    <a:pt x="26" y="50"/>
                    <a:pt x="25" y="49"/>
                    <a:pt x="24" y="48"/>
                  </a:cubicBezTo>
                  <a:cubicBezTo>
                    <a:pt x="24" y="46"/>
                    <a:pt x="26" y="42"/>
                    <a:pt x="27" y="42"/>
                  </a:cubicBezTo>
                  <a:cubicBezTo>
                    <a:pt x="27" y="42"/>
                    <a:pt x="33" y="38"/>
                    <a:pt x="33" y="38"/>
                  </a:cubicBezTo>
                  <a:cubicBezTo>
                    <a:pt x="33" y="38"/>
                    <a:pt x="36" y="36"/>
                    <a:pt x="35" y="35"/>
                  </a:cubicBezTo>
                  <a:cubicBezTo>
                    <a:pt x="34" y="34"/>
                    <a:pt x="27" y="31"/>
                    <a:pt x="27" y="30"/>
                  </a:cubicBezTo>
                  <a:cubicBezTo>
                    <a:pt x="27" y="29"/>
                    <a:pt x="26" y="25"/>
                    <a:pt x="26" y="23"/>
                  </a:cubicBezTo>
                  <a:cubicBezTo>
                    <a:pt x="27" y="22"/>
                    <a:pt x="30" y="19"/>
                    <a:pt x="30" y="18"/>
                  </a:cubicBezTo>
                  <a:cubicBezTo>
                    <a:pt x="31" y="17"/>
                    <a:pt x="34" y="13"/>
                    <a:pt x="35" y="13"/>
                  </a:cubicBezTo>
                  <a:cubicBezTo>
                    <a:pt x="35" y="13"/>
                    <a:pt x="38" y="13"/>
                    <a:pt x="38" y="13"/>
                  </a:cubicBezTo>
                  <a:cubicBezTo>
                    <a:pt x="39" y="12"/>
                    <a:pt x="45" y="10"/>
                    <a:pt x="44" y="10"/>
                  </a:cubicBezTo>
                  <a:cubicBezTo>
                    <a:pt x="43" y="9"/>
                    <a:pt x="44" y="7"/>
                    <a:pt x="44" y="7"/>
                  </a:cubicBezTo>
                  <a:cubicBezTo>
                    <a:pt x="43" y="7"/>
                    <a:pt x="44" y="3"/>
                    <a:pt x="45" y="3"/>
                  </a:cubicBezTo>
                  <a:cubicBezTo>
                    <a:pt x="46" y="2"/>
                    <a:pt x="48" y="1"/>
                    <a:pt x="49" y="1"/>
                  </a:cubicBezTo>
                  <a:cubicBezTo>
                    <a:pt x="49" y="1"/>
                    <a:pt x="53" y="1"/>
                    <a:pt x="54" y="1"/>
                  </a:cubicBezTo>
                  <a:cubicBezTo>
                    <a:pt x="55" y="1"/>
                    <a:pt x="58" y="0"/>
                    <a:pt x="59" y="1"/>
                  </a:cubicBezTo>
                  <a:cubicBezTo>
                    <a:pt x="59" y="3"/>
                    <a:pt x="60" y="3"/>
                    <a:pt x="59" y="4"/>
                  </a:cubicBezTo>
                  <a:cubicBezTo>
                    <a:pt x="58" y="4"/>
                    <a:pt x="56" y="6"/>
                    <a:pt x="54" y="8"/>
                  </a:cubicBezTo>
                  <a:cubicBezTo>
                    <a:pt x="52" y="9"/>
                    <a:pt x="48" y="12"/>
                    <a:pt x="47" y="12"/>
                  </a:cubicBezTo>
                  <a:cubicBezTo>
                    <a:pt x="46" y="13"/>
                    <a:pt x="46" y="13"/>
                    <a:pt x="45" y="14"/>
                  </a:cubicBezTo>
                  <a:cubicBezTo>
                    <a:pt x="44" y="14"/>
                    <a:pt x="44" y="13"/>
                    <a:pt x="43" y="16"/>
                  </a:cubicBezTo>
                  <a:cubicBezTo>
                    <a:pt x="43" y="19"/>
                    <a:pt x="42" y="22"/>
                    <a:pt x="43" y="23"/>
                  </a:cubicBezTo>
                  <a:cubicBezTo>
                    <a:pt x="44" y="24"/>
                    <a:pt x="44" y="26"/>
                    <a:pt x="44" y="27"/>
                  </a:cubicBezTo>
                  <a:cubicBezTo>
                    <a:pt x="43" y="28"/>
                    <a:pt x="43" y="28"/>
                    <a:pt x="44" y="29"/>
                  </a:cubicBezTo>
                  <a:cubicBezTo>
                    <a:pt x="44" y="31"/>
                    <a:pt x="46" y="32"/>
                    <a:pt x="46" y="32"/>
                  </a:cubicBezTo>
                  <a:cubicBezTo>
                    <a:pt x="46" y="33"/>
                    <a:pt x="48" y="34"/>
                    <a:pt x="48" y="34"/>
                  </a:cubicBezTo>
                  <a:cubicBezTo>
                    <a:pt x="50" y="34"/>
                    <a:pt x="51" y="34"/>
                    <a:pt x="52" y="34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8" y="33"/>
                    <a:pt x="59" y="33"/>
                  </a:cubicBezTo>
                  <a:cubicBezTo>
                    <a:pt x="60" y="33"/>
                    <a:pt x="61" y="32"/>
                    <a:pt x="62" y="33"/>
                  </a:cubicBezTo>
                  <a:cubicBezTo>
                    <a:pt x="63" y="33"/>
                    <a:pt x="68" y="31"/>
                    <a:pt x="69" y="32"/>
                  </a:cubicBezTo>
                  <a:cubicBezTo>
                    <a:pt x="69" y="32"/>
                    <a:pt x="74" y="30"/>
                    <a:pt x="74" y="30"/>
                  </a:cubicBezTo>
                  <a:cubicBezTo>
                    <a:pt x="74" y="31"/>
                    <a:pt x="77" y="31"/>
                    <a:pt x="77" y="31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33"/>
                    <a:pt x="77" y="36"/>
                    <a:pt x="76" y="36"/>
                  </a:cubicBezTo>
                  <a:cubicBezTo>
                    <a:pt x="76" y="36"/>
                    <a:pt x="74" y="37"/>
                    <a:pt x="73" y="37"/>
                  </a:cubicBezTo>
                  <a:cubicBezTo>
                    <a:pt x="72" y="37"/>
                    <a:pt x="72" y="37"/>
                    <a:pt x="70" y="37"/>
                  </a:cubicBezTo>
                  <a:cubicBezTo>
                    <a:pt x="69" y="36"/>
                    <a:pt x="67" y="36"/>
                    <a:pt x="66" y="36"/>
                  </a:cubicBezTo>
                  <a:cubicBezTo>
                    <a:pt x="66" y="36"/>
                    <a:pt x="58" y="37"/>
                    <a:pt x="58" y="3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8" y="44"/>
                    <a:pt x="60" y="44"/>
                    <a:pt x="59" y="46"/>
                  </a:cubicBezTo>
                  <a:cubicBezTo>
                    <a:pt x="59" y="48"/>
                    <a:pt x="59" y="49"/>
                    <a:pt x="58" y="50"/>
                  </a:cubicBezTo>
                  <a:cubicBezTo>
                    <a:pt x="58" y="51"/>
                    <a:pt x="56" y="52"/>
                    <a:pt x="55" y="51"/>
                  </a:cubicBezTo>
                  <a:cubicBezTo>
                    <a:pt x="55" y="50"/>
                    <a:pt x="52" y="48"/>
                    <a:pt x="52" y="47"/>
                  </a:cubicBezTo>
                  <a:cubicBezTo>
                    <a:pt x="51" y="47"/>
                    <a:pt x="49" y="47"/>
                    <a:pt x="48" y="47"/>
                  </a:cubicBezTo>
                  <a:cubicBezTo>
                    <a:pt x="47" y="47"/>
                    <a:pt x="45" y="49"/>
                    <a:pt x="45" y="51"/>
                  </a:cubicBezTo>
                  <a:cubicBezTo>
                    <a:pt x="45" y="52"/>
                    <a:pt x="44" y="55"/>
                    <a:pt x="44" y="56"/>
                  </a:cubicBezTo>
                  <a:cubicBezTo>
                    <a:pt x="45" y="58"/>
                    <a:pt x="47" y="60"/>
                    <a:pt x="46" y="62"/>
                  </a:cubicBezTo>
                  <a:cubicBezTo>
                    <a:pt x="45" y="63"/>
                    <a:pt x="43" y="63"/>
                    <a:pt x="42" y="64"/>
                  </a:cubicBezTo>
                  <a:cubicBezTo>
                    <a:pt x="41" y="64"/>
                    <a:pt x="38" y="66"/>
                    <a:pt x="38" y="66"/>
                  </a:cubicBezTo>
                  <a:cubicBezTo>
                    <a:pt x="37" y="67"/>
                    <a:pt x="34" y="68"/>
                    <a:pt x="34" y="66"/>
                  </a:cubicBezTo>
                  <a:cubicBezTo>
                    <a:pt x="34" y="65"/>
                    <a:pt x="33" y="64"/>
                    <a:pt x="33" y="64"/>
                  </a:cubicBezTo>
                  <a:cubicBezTo>
                    <a:pt x="33" y="64"/>
                    <a:pt x="32" y="62"/>
                    <a:pt x="31" y="62"/>
                  </a:cubicBezTo>
                  <a:cubicBezTo>
                    <a:pt x="31" y="63"/>
                    <a:pt x="29" y="63"/>
                    <a:pt x="29" y="63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65"/>
                    <a:pt x="23" y="66"/>
                    <a:pt x="23" y="67"/>
                  </a:cubicBezTo>
                  <a:cubicBezTo>
                    <a:pt x="22" y="67"/>
                    <a:pt x="20" y="67"/>
                    <a:pt x="19" y="67"/>
                  </a:cubicBezTo>
                  <a:cubicBezTo>
                    <a:pt x="18" y="68"/>
                    <a:pt x="15" y="70"/>
                    <a:pt x="14" y="69"/>
                  </a:cubicBezTo>
                  <a:cubicBezTo>
                    <a:pt x="13" y="68"/>
                    <a:pt x="13" y="70"/>
                    <a:pt x="12" y="68"/>
                  </a:cubicBezTo>
                  <a:cubicBezTo>
                    <a:pt x="11" y="66"/>
                    <a:pt x="11" y="65"/>
                    <a:pt x="10" y="65"/>
                  </a:cubicBezTo>
                  <a:cubicBezTo>
                    <a:pt x="9" y="65"/>
                    <a:pt x="6" y="66"/>
                    <a:pt x="6" y="66"/>
                  </a:cubicBezTo>
                  <a:cubicBezTo>
                    <a:pt x="6" y="67"/>
                    <a:pt x="5" y="67"/>
                    <a:pt x="5" y="68"/>
                  </a:cubicBezTo>
                  <a:cubicBezTo>
                    <a:pt x="4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5" name="Freeform 61"/>
            <p:cNvSpPr>
              <a:spLocks noEditPoints="1"/>
            </p:cNvSpPr>
            <p:nvPr/>
          </p:nvSpPr>
          <p:spPr bwMode="auto">
            <a:xfrm>
              <a:off x="4129891" y="1353901"/>
              <a:ext cx="2257692" cy="1716073"/>
            </a:xfrm>
            <a:custGeom>
              <a:avLst/>
              <a:gdLst/>
              <a:ahLst/>
              <a:cxnLst>
                <a:cxn ang="0">
                  <a:pos x="756" y="40"/>
                </a:cxn>
                <a:cxn ang="0">
                  <a:pos x="621" y="30"/>
                </a:cxn>
                <a:cxn ang="0">
                  <a:pos x="536" y="15"/>
                </a:cxn>
                <a:cxn ang="0">
                  <a:pos x="443" y="19"/>
                </a:cxn>
                <a:cxn ang="0">
                  <a:pos x="415" y="34"/>
                </a:cxn>
                <a:cxn ang="0">
                  <a:pos x="420" y="46"/>
                </a:cxn>
                <a:cxn ang="0">
                  <a:pos x="398" y="32"/>
                </a:cxn>
                <a:cxn ang="0">
                  <a:pos x="391" y="49"/>
                </a:cxn>
                <a:cxn ang="0">
                  <a:pos x="331" y="49"/>
                </a:cxn>
                <a:cxn ang="0">
                  <a:pos x="296" y="56"/>
                </a:cxn>
                <a:cxn ang="0">
                  <a:pos x="256" y="63"/>
                </a:cxn>
                <a:cxn ang="0">
                  <a:pos x="224" y="33"/>
                </a:cxn>
                <a:cxn ang="0">
                  <a:pos x="131" y="82"/>
                </a:cxn>
                <a:cxn ang="0">
                  <a:pos x="156" y="119"/>
                </a:cxn>
                <a:cxn ang="0">
                  <a:pos x="133" y="133"/>
                </a:cxn>
                <a:cxn ang="0">
                  <a:pos x="79" y="163"/>
                </a:cxn>
                <a:cxn ang="0">
                  <a:pos x="60" y="193"/>
                </a:cxn>
                <a:cxn ang="0">
                  <a:pos x="67" y="241"/>
                </a:cxn>
                <a:cxn ang="0">
                  <a:pos x="19" y="304"/>
                </a:cxn>
                <a:cxn ang="0">
                  <a:pos x="3" y="373"/>
                </a:cxn>
                <a:cxn ang="0">
                  <a:pos x="53" y="443"/>
                </a:cxn>
                <a:cxn ang="0">
                  <a:pos x="150" y="464"/>
                </a:cxn>
                <a:cxn ang="0">
                  <a:pos x="170" y="601"/>
                </a:cxn>
                <a:cxn ang="0">
                  <a:pos x="219" y="686"/>
                </a:cxn>
                <a:cxn ang="0">
                  <a:pos x="289" y="595"/>
                </a:cxn>
                <a:cxn ang="0">
                  <a:pos x="380" y="409"/>
                </a:cxn>
                <a:cxn ang="0">
                  <a:pos x="302" y="337"/>
                </a:cxn>
                <a:cxn ang="0">
                  <a:pos x="333" y="367"/>
                </a:cxn>
                <a:cxn ang="0">
                  <a:pos x="387" y="366"/>
                </a:cxn>
                <a:cxn ang="0">
                  <a:pos x="408" y="318"/>
                </a:cxn>
                <a:cxn ang="0">
                  <a:pos x="362" y="279"/>
                </a:cxn>
                <a:cxn ang="0">
                  <a:pos x="460" y="311"/>
                </a:cxn>
                <a:cxn ang="0">
                  <a:pos x="511" y="385"/>
                </a:cxn>
                <a:cxn ang="0">
                  <a:pos x="549" y="413"/>
                </a:cxn>
                <a:cxn ang="0">
                  <a:pos x="558" y="357"/>
                </a:cxn>
                <a:cxn ang="0">
                  <a:pos x="609" y="345"/>
                </a:cxn>
                <a:cxn ang="0">
                  <a:pos x="646" y="402"/>
                </a:cxn>
                <a:cxn ang="0">
                  <a:pos x="665" y="454"/>
                </a:cxn>
                <a:cxn ang="0">
                  <a:pos x="649" y="402"/>
                </a:cxn>
                <a:cxn ang="0">
                  <a:pos x="681" y="416"/>
                </a:cxn>
                <a:cxn ang="0">
                  <a:pos x="683" y="341"/>
                </a:cxn>
                <a:cxn ang="0">
                  <a:pos x="723" y="329"/>
                </a:cxn>
                <a:cxn ang="0">
                  <a:pos x="747" y="270"/>
                </a:cxn>
                <a:cxn ang="0">
                  <a:pos x="717" y="228"/>
                </a:cxn>
                <a:cxn ang="0">
                  <a:pos x="743" y="218"/>
                </a:cxn>
                <a:cxn ang="0">
                  <a:pos x="759" y="220"/>
                </a:cxn>
                <a:cxn ang="0">
                  <a:pos x="756" y="133"/>
                </a:cxn>
                <a:cxn ang="0">
                  <a:pos x="789" y="101"/>
                </a:cxn>
                <a:cxn ang="0">
                  <a:pos x="826" y="80"/>
                </a:cxn>
                <a:cxn ang="0">
                  <a:pos x="861" y="135"/>
                </a:cxn>
                <a:cxn ang="0">
                  <a:pos x="842" y="102"/>
                </a:cxn>
                <a:cxn ang="0">
                  <a:pos x="882" y="79"/>
                </a:cxn>
                <a:cxn ang="0">
                  <a:pos x="903" y="69"/>
                </a:cxn>
                <a:cxn ang="0">
                  <a:pos x="218" y="261"/>
                </a:cxn>
                <a:cxn ang="0">
                  <a:pos x="156" y="247"/>
                </a:cxn>
                <a:cxn ang="0">
                  <a:pos x="90" y="248"/>
                </a:cxn>
                <a:cxn ang="0">
                  <a:pos x="116" y="205"/>
                </a:cxn>
                <a:cxn ang="0">
                  <a:pos x="181" y="218"/>
                </a:cxn>
                <a:cxn ang="0">
                  <a:pos x="188" y="225"/>
                </a:cxn>
                <a:cxn ang="0">
                  <a:pos x="171" y="198"/>
                </a:cxn>
                <a:cxn ang="0">
                  <a:pos x="200" y="216"/>
                </a:cxn>
                <a:cxn ang="0">
                  <a:pos x="239" y="228"/>
                </a:cxn>
              </a:cxnLst>
              <a:rect l="0" t="0" r="r" b="b"/>
              <a:pathLst>
                <a:path w="911" h="691">
                  <a:moveTo>
                    <a:pt x="909" y="65"/>
                  </a:moveTo>
                  <a:cubicBezTo>
                    <a:pt x="908" y="66"/>
                    <a:pt x="906" y="64"/>
                    <a:pt x="907" y="64"/>
                  </a:cubicBezTo>
                  <a:cubicBezTo>
                    <a:pt x="909" y="64"/>
                    <a:pt x="911" y="62"/>
                    <a:pt x="910" y="62"/>
                  </a:cubicBezTo>
                  <a:cubicBezTo>
                    <a:pt x="910" y="61"/>
                    <a:pt x="908" y="60"/>
                    <a:pt x="906" y="59"/>
                  </a:cubicBezTo>
                  <a:cubicBezTo>
                    <a:pt x="905" y="58"/>
                    <a:pt x="897" y="56"/>
                    <a:pt x="896" y="57"/>
                  </a:cubicBezTo>
                  <a:cubicBezTo>
                    <a:pt x="895" y="57"/>
                    <a:pt x="883" y="54"/>
                    <a:pt x="883" y="54"/>
                  </a:cubicBezTo>
                  <a:cubicBezTo>
                    <a:pt x="882" y="54"/>
                    <a:pt x="878" y="53"/>
                    <a:pt x="878" y="53"/>
                  </a:cubicBezTo>
                  <a:cubicBezTo>
                    <a:pt x="837" y="42"/>
                    <a:pt x="837" y="42"/>
                    <a:pt x="837" y="42"/>
                  </a:cubicBezTo>
                  <a:cubicBezTo>
                    <a:pt x="837" y="42"/>
                    <a:pt x="811" y="39"/>
                    <a:pt x="812" y="39"/>
                  </a:cubicBezTo>
                  <a:cubicBezTo>
                    <a:pt x="812" y="38"/>
                    <a:pt x="797" y="37"/>
                    <a:pt x="797" y="37"/>
                  </a:cubicBezTo>
                  <a:cubicBezTo>
                    <a:pt x="806" y="44"/>
                    <a:pt x="806" y="44"/>
                    <a:pt x="806" y="44"/>
                  </a:cubicBezTo>
                  <a:cubicBezTo>
                    <a:pt x="797" y="43"/>
                    <a:pt x="797" y="43"/>
                    <a:pt x="797" y="43"/>
                  </a:cubicBezTo>
                  <a:cubicBezTo>
                    <a:pt x="797" y="43"/>
                    <a:pt x="786" y="41"/>
                    <a:pt x="786" y="41"/>
                  </a:cubicBezTo>
                  <a:cubicBezTo>
                    <a:pt x="786" y="40"/>
                    <a:pt x="756" y="40"/>
                    <a:pt x="756" y="40"/>
                  </a:cubicBezTo>
                  <a:cubicBezTo>
                    <a:pt x="751" y="35"/>
                    <a:pt x="751" y="35"/>
                    <a:pt x="751" y="35"/>
                  </a:cubicBezTo>
                  <a:cubicBezTo>
                    <a:pt x="751" y="35"/>
                    <a:pt x="737" y="33"/>
                    <a:pt x="736" y="33"/>
                  </a:cubicBezTo>
                  <a:cubicBezTo>
                    <a:pt x="736" y="33"/>
                    <a:pt x="718" y="33"/>
                    <a:pt x="718" y="33"/>
                  </a:cubicBezTo>
                  <a:cubicBezTo>
                    <a:pt x="703" y="31"/>
                    <a:pt x="703" y="31"/>
                    <a:pt x="703" y="31"/>
                  </a:cubicBezTo>
                  <a:cubicBezTo>
                    <a:pt x="703" y="31"/>
                    <a:pt x="693" y="26"/>
                    <a:pt x="691" y="27"/>
                  </a:cubicBezTo>
                  <a:cubicBezTo>
                    <a:pt x="688" y="27"/>
                    <a:pt x="666" y="25"/>
                    <a:pt x="665" y="25"/>
                  </a:cubicBezTo>
                  <a:cubicBezTo>
                    <a:pt x="664" y="24"/>
                    <a:pt x="655" y="25"/>
                    <a:pt x="655" y="25"/>
                  </a:cubicBezTo>
                  <a:cubicBezTo>
                    <a:pt x="662" y="31"/>
                    <a:pt x="662" y="31"/>
                    <a:pt x="662" y="31"/>
                  </a:cubicBezTo>
                  <a:cubicBezTo>
                    <a:pt x="651" y="31"/>
                    <a:pt x="651" y="31"/>
                    <a:pt x="651" y="31"/>
                  </a:cubicBezTo>
                  <a:cubicBezTo>
                    <a:pt x="639" y="30"/>
                    <a:pt x="639" y="30"/>
                    <a:pt x="639" y="30"/>
                  </a:cubicBezTo>
                  <a:cubicBezTo>
                    <a:pt x="634" y="28"/>
                    <a:pt x="634" y="28"/>
                    <a:pt x="634" y="28"/>
                  </a:cubicBezTo>
                  <a:cubicBezTo>
                    <a:pt x="634" y="35"/>
                    <a:pt x="634" y="35"/>
                    <a:pt x="634" y="35"/>
                  </a:cubicBezTo>
                  <a:cubicBezTo>
                    <a:pt x="634" y="35"/>
                    <a:pt x="631" y="35"/>
                    <a:pt x="631" y="35"/>
                  </a:cubicBezTo>
                  <a:cubicBezTo>
                    <a:pt x="631" y="34"/>
                    <a:pt x="621" y="30"/>
                    <a:pt x="621" y="30"/>
                  </a:cubicBezTo>
                  <a:cubicBezTo>
                    <a:pt x="621" y="30"/>
                    <a:pt x="612" y="22"/>
                    <a:pt x="612" y="23"/>
                  </a:cubicBezTo>
                  <a:cubicBezTo>
                    <a:pt x="612" y="23"/>
                    <a:pt x="598" y="20"/>
                    <a:pt x="598" y="20"/>
                  </a:cubicBezTo>
                  <a:cubicBezTo>
                    <a:pt x="589" y="19"/>
                    <a:pt x="589" y="19"/>
                    <a:pt x="589" y="19"/>
                  </a:cubicBezTo>
                  <a:cubicBezTo>
                    <a:pt x="589" y="19"/>
                    <a:pt x="587" y="20"/>
                    <a:pt x="587" y="20"/>
                  </a:cubicBezTo>
                  <a:cubicBezTo>
                    <a:pt x="587" y="21"/>
                    <a:pt x="591" y="23"/>
                    <a:pt x="590" y="24"/>
                  </a:cubicBezTo>
                  <a:cubicBezTo>
                    <a:pt x="590" y="24"/>
                    <a:pt x="585" y="23"/>
                    <a:pt x="585" y="23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69" y="20"/>
                    <a:pt x="569" y="20"/>
                    <a:pt x="569" y="20"/>
                  </a:cubicBezTo>
                  <a:cubicBezTo>
                    <a:pt x="551" y="20"/>
                    <a:pt x="551" y="20"/>
                    <a:pt x="551" y="20"/>
                  </a:cubicBezTo>
                  <a:cubicBezTo>
                    <a:pt x="551" y="20"/>
                    <a:pt x="544" y="15"/>
                    <a:pt x="544" y="15"/>
                  </a:cubicBezTo>
                  <a:cubicBezTo>
                    <a:pt x="544" y="16"/>
                    <a:pt x="539" y="17"/>
                    <a:pt x="539" y="17"/>
                  </a:cubicBezTo>
                  <a:cubicBezTo>
                    <a:pt x="535" y="21"/>
                    <a:pt x="535" y="21"/>
                    <a:pt x="535" y="21"/>
                  </a:cubicBezTo>
                  <a:cubicBezTo>
                    <a:pt x="524" y="21"/>
                    <a:pt x="524" y="21"/>
                    <a:pt x="524" y="21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540" y="12"/>
                    <a:pt x="540" y="12"/>
                    <a:pt x="540" y="12"/>
                  </a:cubicBezTo>
                  <a:cubicBezTo>
                    <a:pt x="540" y="11"/>
                    <a:pt x="537" y="7"/>
                    <a:pt x="536" y="7"/>
                  </a:cubicBezTo>
                  <a:cubicBezTo>
                    <a:pt x="536" y="8"/>
                    <a:pt x="527" y="5"/>
                    <a:pt x="526" y="5"/>
                  </a:cubicBezTo>
                  <a:cubicBezTo>
                    <a:pt x="526" y="5"/>
                    <a:pt x="512" y="5"/>
                    <a:pt x="512" y="5"/>
                  </a:cubicBezTo>
                  <a:cubicBezTo>
                    <a:pt x="511" y="5"/>
                    <a:pt x="507" y="5"/>
                    <a:pt x="507" y="5"/>
                  </a:cubicBezTo>
                  <a:cubicBezTo>
                    <a:pt x="507" y="5"/>
                    <a:pt x="505" y="0"/>
                    <a:pt x="504" y="0"/>
                  </a:cubicBezTo>
                  <a:cubicBezTo>
                    <a:pt x="504" y="1"/>
                    <a:pt x="493" y="0"/>
                    <a:pt x="493" y="0"/>
                  </a:cubicBezTo>
                  <a:cubicBezTo>
                    <a:pt x="493" y="0"/>
                    <a:pt x="484" y="2"/>
                    <a:pt x="484" y="3"/>
                  </a:cubicBezTo>
                  <a:cubicBezTo>
                    <a:pt x="483" y="4"/>
                    <a:pt x="485" y="5"/>
                    <a:pt x="485" y="5"/>
                  </a:cubicBezTo>
                  <a:cubicBezTo>
                    <a:pt x="485" y="5"/>
                    <a:pt x="481" y="9"/>
                    <a:pt x="480" y="8"/>
                  </a:cubicBezTo>
                  <a:cubicBezTo>
                    <a:pt x="480" y="8"/>
                    <a:pt x="465" y="8"/>
                    <a:pt x="465" y="8"/>
                  </a:cubicBezTo>
                  <a:cubicBezTo>
                    <a:pt x="465" y="8"/>
                    <a:pt x="445" y="12"/>
                    <a:pt x="445" y="12"/>
                  </a:cubicBezTo>
                  <a:cubicBezTo>
                    <a:pt x="445" y="12"/>
                    <a:pt x="439" y="14"/>
                    <a:pt x="438" y="15"/>
                  </a:cubicBezTo>
                  <a:cubicBezTo>
                    <a:pt x="439" y="16"/>
                    <a:pt x="443" y="18"/>
                    <a:pt x="443" y="19"/>
                  </a:cubicBezTo>
                  <a:cubicBezTo>
                    <a:pt x="442" y="19"/>
                    <a:pt x="429" y="20"/>
                    <a:pt x="428" y="19"/>
                  </a:cubicBezTo>
                  <a:cubicBezTo>
                    <a:pt x="428" y="18"/>
                    <a:pt x="423" y="20"/>
                    <a:pt x="422" y="20"/>
                  </a:cubicBezTo>
                  <a:cubicBezTo>
                    <a:pt x="423" y="21"/>
                    <a:pt x="429" y="26"/>
                    <a:pt x="429" y="26"/>
                  </a:cubicBezTo>
                  <a:cubicBezTo>
                    <a:pt x="430" y="27"/>
                    <a:pt x="431" y="28"/>
                    <a:pt x="433" y="28"/>
                  </a:cubicBezTo>
                  <a:cubicBezTo>
                    <a:pt x="434" y="27"/>
                    <a:pt x="436" y="26"/>
                    <a:pt x="436" y="27"/>
                  </a:cubicBezTo>
                  <a:cubicBezTo>
                    <a:pt x="436" y="28"/>
                    <a:pt x="436" y="29"/>
                    <a:pt x="436" y="29"/>
                  </a:cubicBezTo>
                  <a:cubicBezTo>
                    <a:pt x="436" y="29"/>
                    <a:pt x="432" y="30"/>
                    <a:pt x="431" y="30"/>
                  </a:cubicBezTo>
                  <a:cubicBezTo>
                    <a:pt x="431" y="30"/>
                    <a:pt x="426" y="27"/>
                    <a:pt x="426" y="27"/>
                  </a:cubicBezTo>
                  <a:cubicBezTo>
                    <a:pt x="425" y="27"/>
                    <a:pt x="419" y="25"/>
                    <a:pt x="418" y="25"/>
                  </a:cubicBezTo>
                  <a:cubicBezTo>
                    <a:pt x="417" y="25"/>
                    <a:pt x="414" y="26"/>
                    <a:pt x="414" y="26"/>
                  </a:cubicBezTo>
                  <a:cubicBezTo>
                    <a:pt x="414" y="26"/>
                    <a:pt x="411" y="28"/>
                    <a:pt x="412" y="28"/>
                  </a:cubicBezTo>
                  <a:cubicBezTo>
                    <a:pt x="412" y="29"/>
                    <a:pt x="414" y="32"/>
                    <a:pt x="414" y="32"/>
                  </a:cubicBezTo>
                  <a:cubicBezTo>
                    <a:pt x="415" y="31"/>
                    <a:pt x="418" y="30"/>
                    <a:pt x="418" y="31"/>
                  </a:cubicBezTo>
                  <a:cubicBezTo>
                    <a:pt x="418" y="33"/>
                    <a:pt x="415" y="34"/>
                    <a:pt x="415" y="34"/>
                  </a:cubicBezTo>
                  <a:cubicBezTo>
                    <a:pt x="415" y="34"/>
                    <a:pt x="410" y="32"/>
                    <a:pt x="410" y="32"/>
                  </a:cubicBezTo>
                  <a:cubicBezTo>
                    <a:pt x="409" y="31"/>
                    <a:pt x="407" y="28"/>
                    <a:pt x="407" y="27"/>
                  </a:cubicBezTo>
                  <a:cubicBezTo>
                    <a:pt x="407" y="25"/>
                    <a:pt x="404" y="20"/>
                    <a:pt x="404" y="21"/>
                  </a:cubicBezTo>
                  <a:cubicBezTo>
                    <a:pt x="403" y="22"/>
                    <a:pt x="400" y="22"/>
                    <a:pt x="400" y="22"/>
                  </a:cubicBezTo>
                  <a:cubicBezTo>
                    <a:pt x="403" y="25"/>
                    <a:pt x="403" y="25"/>
                    <a:pt x="403" y="25"/>
                  </a:cubicBezTo>
                  <a:cubicBezTo>
                    <a:pt x="403" y="25"/>
                    <a:pt x="406" y="28"/>
                    <a:pt x="406" y="28"/>
                  </a:cubicBezTo>
                  <a:cubicBezTo>
                    <a:pt x="405" y="28"/>
                    <a:pt x="403" y="30"/>
                    <a:pt x="402" y="30"/>
                  </a:cubicBezTo>
                  <a:cubicBezTo>
                    <a:pt x="402" y="31"/>
                    <a:pt x="401" y="33"/>
                    <a:pt x="403" y="33"/>
                  </a:cubicBezTo>
                  <a:cubicBezTo>
                    <a:pt x="405" y="33"/>
                    <a:pt x="408" y="36"/>
                    <a:pt x="408" y="36"/>
                  </a:cubicBezTo>
                  <a:cubicBezTo>
                    <a:pt x="408" y="36"/>
                    <a:pt x="408" y="41"/>
                    <a:pt x="409" y="41"/>
                  </a:cubicBezTo>
                  <a:cubicBezTo>
                    <a:pt x="409" y="42"/>
                    <a:pt x="414" y="45"/>
                    <a:pt x="414" y="45"/>
                  </a:cubicBezTo>
                  <a:cubicBezTo>
                    <a:pt x="414" y="45"/>
                    <a:pt x="417" y="43"/>
                    <a:pt x="417" y="43"/>
                  </a:cubicBezTo>
                  <a:cubicBezTo>
                    <a:pt x="418" y="43"/>
                    <a:pt x="422" y="42"/>
                    <a:pt x="423" y="43"/>
                  </a:cubicBezTo>
                  <a:cubicBezTo>
                    <a:pt x="424" y="44"/>
                    <a:pt x="421" y="46"/>
                    <a:pt x="420" y="46"/>
                  </a:cubicBezTo>
                  <a:cubicBezTo>
                    <a:pt x="419" y="45"/>
                    <a:pt x="418" y="45"/>
                    <a:pt x="417" y="45"/>
                  </a:cubicBezTo>
                  <a:cubicBezTo>
                    <a:pt x="416" y="45"/>
                    <a:pt x="416" y="45"/>
                    <a:pt x="416" y="45"/>
                  </a:cubicBezTo>
                  <a:cubicBezTo>
                    <a:pt x="416" y="45"/>
                    <a:pt x="415" y="48"/>
                    <a:pt x="416" y="48"/>
                  </a:cubicBezTo>
                  <a:cubicBezTo>
                    <a:pt x="417" y="49"/>
                    <a:pt x="419" y="50"/>
                    <a:pt x="418" y="51"/>
                  </a:cubicBezTo>
                  <a:cubicBezTo>
                    <a:pt x="418" y="52"/>
                    <a:pt x="415" y="57"/>
                    <a:pt x="415" y="57"/>
                  </a:cubicBezTo>
                  <a:cubicBezTo>
                    <a:pt x="411" y="58"/>
                    <a:pt x="411" y="58"/>
                    <a:pt x="411" y="58"/>
                  </a:cubicBezTo>
                  <a:cubicBezTo>
                    <a:pt x="409" y="58"/>
                    <a:pt x="407" y="57"/>
                    <a:pt x="407" y="57"/>
                  </a:cubicBezTo>
                  <a:cubicBezTo>
                    <a:pt x="411" y="53"/>
                    <a:pt x="411" y="53"/>
                    <a:pt x="411" y="53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2" y="48"/>
                    <a:pt x="412" y="48"/>
                    <a:pt x="411" y="47"/>
                  </a:cubicBezTo>
                  <a:cubicBezTo>
                    <a:pt x="410" y="46"/>
                    <a:pt x="405" y="42"/>
                    <a:pt x="405" y="42"/>
                  </a:cubicBezTo>
                  <a:cubicBezTo>
                    <a:pt x="405" y="42"/>
                    <a:pt x="402" y="37"/>
                    <a:pt x="402" y="37"/>
                  </a:cubicBezTo>
                  <a:cubicBezTo>
                    <a:pt x="402" y="36"/>
                    <a:pt x="401" y="34"/>
                    <a:pt x="401" y="34"/>
                  </a:cubicBezTo>
                  <a:cubicBezTo>
                    <a:pt x="401" y="34"/>
                    <a:pt x="398" y="32"/>
                    <a:pt x="398" y="32"/>
                  </a:cubicBezTo>
                  <a:cubicBezTo>
                    <a:pt x="397" y="31"/>
                    <a:pt x="397" y="30"/>
                    <a:pt x="397" y="29"/>
                  </a:cubicBezTo>
                  <a:cubicBezTo>
                    <a:pt x="398" y="28"/>
                    <a:pt x="397" y="23"/>
                    <a:pt x="397" y="24"/>
                  </a:cubicBezTo>
                  <a:cubicBezTo>
                    <a:pt x="397" y="25"/>
                    <a:pt x="391" y="24"/>
                    <a:pt x="391" y="24"/>
                  </a:cubicBezTo>
                  <a:cubicBezTo>
                    <a:pt x="390" y="24"/>
                    <a:pt x="388" y="22"/>
                    <a:pt x="388" y="22"/>
                  </a:cubicBezTo>
                  <a:cubicBezTo>
                    <a:pt x="388" y="22"/>
                    <a:pt x="388" y="19"/>
                    <a:pt x="386" y="20"/>
                  </a:cubicBezTo>
                  <a:cubicBezTo>
                    <a:pt x="385" y="21"/>
                    <a:pt x="383" y="22"/>
                    <a:pt x="383" y="22"/>
                  </a:cubicBezTo>
                  <a:cubicBezTo>
                    <a:pt x="381" y="28"/>
                    <a:pt x="381" y="28"/>
                    <a:pt x="381" y="28"/>
                  </a:cubicBezTo>
                  <a:cubicBezTo>
                    <a:pt x="381" y="30"/>
                    <a:pt x="381" y="30"/>
                    <a:pt x="381" y="30"/>
                  </a:cubicBezTo>
                  <a:cubicBezTo>
                    <a:pt x="377" y="33"/>
                    <a:pt x="377" y="33"/>
                    <a:pt x="377" y="33"/>
                  </a:cubicBezTo>
                  <a:cubicBezTo>
                    <a:pt x="377" y="33"/>
                    <a:pt x="381" y="36"/>
                    <a:pt x="381" y="37"/>
                  </a:cubicBezTo>
                  <a:cubicBezTo>
                    <a:pt x="381" y="36"/>
                    <a:pt x="381" y="40"/>
                    <a:pt x="381" y="41"/>
                  </a:cubicBezTo>
                  <a:cubicBezTo>
                    <a:pt x="381" y="41"/>
                    <a:pt x="388" y="43"/>
                    <a:pt x="388" y="43"/>
                  </a:cubicBezTo>
                  <a:cubicBezTo>
                    <a:pt x="388" y="43"/>
                    <a:pt x="392" y="45"/>
                    <a:pt x="392" y="46"/>
                  </a:cubicBezTo>
                  <a:cubicBezTo>
                    <a:pt x="392" y="47"/>
                    <a:pt x="391" y="49"/>
                    <a:pt x="391" y="49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69" y="41"/>
                    <a:pt x="369" y="41"/>
                    <a:pt x="369" y="41"/>
                  </a:cubicBezTo>
                  <a:cubicBezTo>
                    <a:pt x="369" y="41"/>
                    <a:pt x="354" y="40"/>
                    <a:pt x="355" y="40"/>
                  </a:cubicBezTo>
                  <a:cubicBezTo>
                    <a:pt x="355" y="39"/>
                    <a:pt x="349" y="36"/>
                    <a:pt x="349" y="36"/>
                  </a:cubicBezTo>
                  <a:cubicBezTo>
                    <a:pt x="346" y="38"/>
                    <a:pt x="346" y="38"/>
                    <a:pt x="346" y="38"/>
                  </a:cubicBezTo>
                  <a:cubicBezTo>
                    <a:pt x="346" y="38"/>
                    <a:pt x="349" y="40"/>
                    <a:pt x="349" y="40"/>
                  </a:cubicBezTo>
                  <a:cubicBezTo>
                    <a:pt x="350" y="40"/>
                    <a:pt x="355" y="42"/>
                    <a:pt x="355" y="42"/>
                  </a:cubicBezTo>
                  <a:cubicBezTo>
                    <a:pt x="355" y="42"/>
                    <a:pt x="356" y="43"/>
                    <a:pt x="356" y="44"/>
                  </a:cubicBezTo>
                  <a:cubicBezTo>
                    <a:pt x="357" y="45"/>
                    <a:pt x="354" y="47"/>
                    <a:pt x="354" y="47"/>
                  </a:cubicBezTo>
                  <a:cubicBezTo>
                    <a:pt x="354" y="47"/>
                    <a:pt x="352" y="45"/>
                    <a:pt x="352" y="44"/>
                  </a:cubicBezTo>
                  <a:cubicBezTo>
                    <a:pt x="352" y="44"/>
                    <a:pt x="351" y="42"/>
                    <a:pt x="351" y="42"/>
                  </a:cubicBezTo>
                  <a:cubicBezTo>
                    <a:pt x="350" y="43"/>
                    <a:pt x="344" y="46"/>
                    <a:pt x="344" y="46"/>
                  </a:cubicBezTo>
                  <a:cubicBezTo>
                    <a:pt x="344" y="46"/>
                    <a:pt x="337" y="46"/>
                    <a:pt x="336" y="46"/>
                  </a:cubicBezTo>
                  <a:cubicBezTo>
                    <a:pt x="336" y="47"/>
                    <a:pt x="331" y="50"/>
                    <a:pt x="331" y="49"/>
                  </a:cubicBezTo>
                  <a:cubicBezTo>
                    <a:pt x="331" y="48"/>
                    <a:pt x="332" y="45"/>
                    <a:pt x="332" y="44"/>
                  </a:cubicBezTo>
                  <a:cubicBezTo>
                    <a:pt x="331" y="44"/>
                    <a:pt x="325" y="46"/>
                    <a:pt x="325" y="46"/>
                  </a:cubicBezTo>
                  <a:cubicBezTo>
                    <a:pt x="325" y="46"/>
                    <a:pt x="316" y="48"/>
                    <a:pt x="316" y="49"/>
                  </a:cubicBezTo>
                  <a:cubicBezTo>
                    <a:pt x="316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10" y="51"/>
                    <a:pt x="307" y="53"/>
                    <a:pt x="307" y="54"/>
                  </a:cubicBezTo>
                  <a:cubicBezTo>
                    <a:pt x="308" y="55"/>
                    <a:pt x="303" y="56"/>
                    <a:pt x="303" y="56"/>
                  </a:cubicBezTo>
                  <a:cubicBezTo>
                    <a:pt x="303" y="56"/>
                    <a:pt x="299" y="54"/>
                    <a:pt x="299" y="53"/>
                  </a:cubicBezTo>
                  <a:cubicBezTo>
                    <a:pt x="299" y="53"/>
                    <a:pt x="303" y="50"/>
                    <a:pt x="303" y="50"/>
                  </a:cubicBezTo>
                  <a:cubicBezTo>
                    <a:pt x="303" y="50"/>
                    <a:pt x="299" y="46"/>
                    <a:pt x="299" y="46"/>
                  </a:cubicBezTo>
                  <a:cubicBezTo>
                    <a:pt x="298" y="46"/>
                    <a:pt x="290" y="46"/>
                    <a:pt x="288" y="46"/>
                  </a:cubicBezTo>
                  <a:cubicBezTo>
                    <a:pt x="289" y="46"/>
                    <a:pt x="292" y="49"/>
                    <a:pt x="292" y="50"/>
                  </a:cubicBezTo>
                  <a:cubicBezTo>
                    <a:pt x="292" y="50"/>
                    <a:pt x="293" y="55"/>
                    <a:pt x="293" y="55"/>
                  </a:cubicBezTo>
                  <a:cubicBezTo>
                    <a:pt x="293" y="55"/>
                    <a:pt x="295" y="56"/>
                    <a:pt x="296" y="56"/>
                  </a:cubicBezTo>
                  <a:cubicBezTo>
                    <a:pt x="296" y="56"/>
                    <a:pt x="295" y="59"/>
                    <a:pt x="295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1" y="58"/>
                    <a:pt x="289" y="56"/>
                    <a:pt x="288" y="57"/>
                  </a:cubicBezTo>
                  <a:cubicBezTo>
                    <a:pt x="286" y="59"/>
                    <a:pt x="281" y="62"/>
                    <a:pt x="281" y="62"/>
                  </a:cubicBezTo>
                  <a:cubicBezTo>
                    <a:pt x="281" y="61"/>
                    <a:pt x="278" y="62"/>
                    <a:pt x="278" y="63"/>
                  </a:cubicBezTo>
                  <a:cubicBezTo>
                    <a:pt x="278" y="64"/>
                    <a:pt x="280" y="66"/>
                    <a:pt x="280" y="66"/>
                  </a:cubicBezTo>
                  <a:cubicBezTo>
                    <a:pt x="280" y="66"/>
                    <a:pt x="277" y="69"/>
                    <a:pt x="278" y="68"/>
                  </a:cubicBezTo>
                  <a:cubicBezTo>
                    <a:pt x="278" y="67"/>
                    <a:pt x="269" y="65"/>
                    <a:pt x="269" y="65"/>
                  </a:cubicBezTo>
                  <a:cubicBezTo>
                    <a:pt x="268" y="65"/>
                    <a:pt x="264" y="66"/>
                    <a:pt x="264" y="66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66" y="69"/>
                    <a:pt x="271" y="69"/>
                    <a:pt x="271" y="70"/>
                  </a:cubicBezTo>
                  <a:cubicBezTo>
                    <a:pt x="272" y="71"/>
                    <a:pt x="270" y="73"/>
                    <a:pt x="270" y="73"/>
                  </a:cubicBezTo>
                  <a:cubicBezTo>
                    <a:pt x="269" y="73"/>
                    <a:pt x="258" y="68"/>
                    <a:pt x="258" y="68"/>
                  </a:cubicBezTo>
                  <a:cubicBezTo>
                    <a:pt x="258" y="68"/>
                    <a:pt x="255" y="64"/>
                    <a:pt x="256" y="63"/>
                  </a:cubicBezTo>
                  <a:cubicBezTo>
                    <a:pt x="257" y="62"/>
                    <a:pt x="258" y="60"/>
                    <a:pt x="256" y="60"/>
                  </a:cubicBezTo>
                  <a:cubicBezTo>
                    <a:pt x="254" y="60"/>
                    <a:pt x="251" y="58"/>
                    <a:pt x="251" y="58"/>
                  </a:cubicBezTo>
                  <a:cubicBezTo>
                    <a:pt x="251" y="57"/>
                    <a:pt x="264" y="59"/>
                    <a:pt x="264" y="59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0" y="61"/>
                    <a:pt x="273" y="60"/>
                  </a:cubicBezTo>
                  <a:cubicBezTo>
                    <a:pt x="276" y="59"/>
                    <a:pt x="281" y="57"/>
                    <a:pt x="281" y="56"/>
                  </a:cubicBezTo>
                  <a:cubicBezTo>
                    <a:pt x="282" y="56"/>
                    <a:pt x="283" y="53"/>
                    <a:pt x="283" y="53"/>
                  </a:cubicBezTo>
                  <a:cubicBezTo>
                    <a:pt x="282" y="50"/>
                    <a:pt x="282" y="50"/>
                    <a:pt x="282" y="50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45" y="41"/>
                    <a:pt x="245" y="41"/>
                  </a:cubicBezTo>
                  <a:cubicBezTo>
                    <a:pt x="245" y="40"/>
                    <a:pt x="237" y="39"/>
                    <a:pt x="237" y="39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6" y="36"/>
                    <a:pt x="236" y="36"/>
                    <a:pt x="236" y="36"/>
                  </a:cubicBezTo>
                  <a:cubicBezTo>
                    <a:pt x="236" y="36"/>
                    <a:pt x="224" y="32"/>
                    <a:pt x="224" y="33"/>
                  </a:cubicBezTo>
                  <a:cubicBezTo>
                    <a:pt x="223" y="33"/>
                    <a:pt x="218" y="36"/>
                    <a:pt x="218" y="36"/>
                  </a:cubicBezTo>
                  <a:cubicBezTo>
                    <a:pt x="209" y="34"/>
                    <a:pt x="209" y="34"/>
                    <a:pt x="209" y="34"/>
                  </a:cubicBezTo>
                  <a:cubicBezTo>
                    <a:pt x="196" y="37"/>
                    <a:pt x="196" y="37"/>
                    <a:pt x="196" y="37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2" y="59"/>
                    <a:pt x="162" y="59"/>
                    <a:pt x="162" y="59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2" y="75"/>
                    <a:pt x="149" y="73"/>
                    <a:pt x="149" y="73"/>
                  </a:cubicBezTo>
                  <a:cubicBezTo>
                    <a:pt x="148" y="72"/>
                    <a:pt x="138" y="76"/>
                    <a:pt x="138" y="76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2"/>
                    <a:pt x="130" y="85"/>
                    <a:pt x="129" y="86"/>
                  </a:cubicBezTo>
                  <a:cubicBezTo>
                    <a:pt x="129" y="87"/>
                    <a:pt x="130" y="95"/>
                    <a:pt x="130" y="95"/>
                  </a:cubicBezTo>
                  <a:cubicBezTo>
                    <a:pt x="130" y="95"/>
                    <a:pt x="134" y="95"/>
                    <a:pt x="133" y="96"/>
                  </a:cubicBezTo>
                  <a:cubicBezTo>
                    <a:pt x="131" y="97"/>
                    <a:pt x="132" y="102"/>
                    <a:pt x="132" y="102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42" y="107"/>
                    <a:pt x="143" y="107"/>
                  </a:cubicBezTo>
                  <a:cubicBezTo>
                    <a:pt x="144" y="107"/>
                    <a:pt x="146" y="105"/>
                    <a:pt x="147" y="105"/>
                  </a:cubicBezTo>
                  <a:cubicBezTo>
                    <a:pt x="147" y="104"/>
                    <a:pt x="151" y="101"/>
                    <a:pt x="152" y="101"/>
                  </a:cubicBezTo>
                  <a:cubicBezTo>
                    <a:pt x="153" y="101"/>
                    <a:pt x="156" y="98"/>
                    <a:pt x="156" y="99"/>
                  </a:cubicBezTo>
                  <a:cubicBezTo>
                    <a:pt x="157" y="100"/>
                    <a:pt x="157" y="104"/>
                    <a:pt x="158" y="105"/>
                  </a:cubicBezTo>
                  <a:cubicBezTo>
                    <a:pt x="159" y="106"/>
                    <a:pt x="161" y="108"/>
                    <a:pt x="162" y="110"/>
                  </a:cubicBezTo>
                  <a:cubicBezTo>
                    <a:pt x="163" y="112"/>
                    <a:pt x="164" y="115"/>
                    <a:pt x="164" y="115"/>
                  </a:cubicBezTo>
                  <a:cubicBezTo>
                    <a:pt x="163" y="116"/>
                    <a:pt x="161" y="118"/>
                    <a:pt x="161" y="118"/>
                  </a:cubicBezTo>
                  <a:cubicBezTo>
                    <a:pt x="161" y="118"/>
                    <a:pt x="156" y="118"/>
                    <a:pt x="156" y="119"/>
                  </a:cubicBezTo>
                  <a:cubicBezTo>
                    <a:pt x="155" y="120"/>
                    <a:pt x="154" y="120"/>
                    <a:pt x="154" y="120"/>
                  </a:cubicBezTo>
                  <a:cubicBezTo>
                    <a:pt x="153" y="119"/>
                    <a:pt x="155" y="117"/>
                    <a:pt x="156" y="116"/>
                  </a:cubicBezTo>
                  <a:cubicBezTo>
                    <a:pt x="156" y="116"/>
                    <a:pt x="155" y="113"/>
                    <a:pt x="154" y="113"/>
                  </a:cubicBezTo>
                  <a:cubicBezTo>
                    <a:pt x="153" y="114"/>
                    <a:pt x="153" y="112"/>
                    <a:pt x="153" y="112"/>
                  </a:cubicBezTo>
                  <a:cubicBezTo>
                    <a:pt x="154" y="111"/>
                    <a:pt x="154" y="108"/>
                    <a:pt x="154" y="108"/>
                  </a:cubicBezTo>
                  <a:cubicBezTo>
                    <a:pt x="154" y="108"/>
                    <a:pt x="153" y="108"/>
                    <a:pt x="152" y="108"/>
                  </a:cubicBezTo>
                  <a:cubicBezTo>
                    <a:pt x="152" y="108"/>
                    <a:pt x="146" y="110"/>
                    <a:pt x="146" y="110"/>
                  </a:cubicBezTo>
                  <a:cubicBezTo>
                    <a:pt x="146" y="110"/>
                    <a:pt x="143" y="113"/>
                    <a:pt x="143" y="114"/>
                  </a:cubicBezTo>
                  <a:cubicBezTo>
                    <a:pt x="143" y="115"/>
                    <a:pt x="142" y="118"/>
                    <a:pt x="143" y="120"/>
                  </a:cubicBezTo>
                  <a:cubicBezTo>
                    <a:pt x="143" y="123"/>
                    <a:pt x="145" y="126"/>
                    <a:pt x="145" y="126"/>
                  </a:cubicBezTo>
                  <a:cubicBezTo>
                    <a:pt x="145" y="126"/>
                    <a:pt x="147" y="128"/>
                    <a:pt x="147" y="129"/>
                  </a:cubicBezTo>
                  <a:cubicBezTo>
                    <a:pt x="146" y="129"/>
                    <a:pt x="144" y="132"/>
                    <a:pt x="144" y="132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0" y="132"/>
                    <a:pt x="134" y="133"/>
                    <a:pt x="133" y="133"/>
                  </a:cubicBezTo>
                  <a:cubicBezTo>
                    <a:pt x="132" y="133"/>
                    <a:pt x="126" y="135"/>
                    <a:pt x="126" y="136"/>
                  </a:cubicBezTo>
                  <a:cubicBezTo>
                    <a:pt x="126" y="137"/>
                    <a:pt x="124" y="143"/>
                    <a:pt x="124" y="143"/>
                  </a:cubicBezTo>
                  <a:cubicBezTo>
                    <a:pt x="124" y="144"/>
                    <a:pt x="117" y="148"/>
                    <a:pt x="117" y="148"/>
                  </a:cubicBezTo>
                  <a:cubicBezTo>
                    <a:pt x="116" y="148"/>
                    <a:pt x="111" y="150"/>
                    <a:pt x="111" y="150"/>
                  </a:cubicBezTo>
                  <a:cubicBezTo>
                    <a:pt x="111" y="150"/>
                    <a:pt x="109" y="155"/>
                    <a:pt x="109" y="155"/>
                  </a:cubicBezTo>
                  <a:cubicBezTo>
                    <a:pt x="108" y="155"/>
                    <a:pt x="101" y="159"/>
                    <a:pt x="101" y="159"/>
                  </a:cubicBezTo>
                  <a:cubicBezTo>
                    <a:pt x="101" y="159"/>
                    <a:pt x="95" y="157"/>
                    <a:pt x="95" y="156"/>
                  </a:cubicBezTo>
                  <a:cubicBezTo>
                    <a:pt x="95" y="156"/>
                    <a:pt x="93" y="154"/>
                    <a:pt x="93" y="155"/>
                  </a:cubicBezTo>
                  <a:cubicBezTo>
                    <a:pt x="93" y="155"/>
                    <a:pt x="95" y="160"/>
                    <a:pt x="95" y="161"/>
                  </a:cubicBezTo>
                  <a:cubicBezTo>
                    <a:pt x="95" y="162"/>
                    <a:pt x="95" y="164"/>
                    <a:pt x="95" y="163"/>
                  </a:cubicBezTo>
                  <a:cubicBezTo>
                    <a:pt x="94" y="163"/>
                    <a:pt x="91" y="162"/>
                    <a:pt x="90" y="162"/>
                  </a:cubicBezTo>
                  <a:cubicBezTo>
                    <a:pt x="90" y="161"/>
                    <a:pt x="84" y="161"/>
                    <a:pt x="84" y="161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82" y="161"/>
                    <a:pt x="79" y="164"/>
                    <a:pt x="79" y="163"/>
                  </a:cubicBezTo>
                  <a:cubicBezTo>
                    <a:pt x="79" y="163"/>
                    <a:pt x="79" y="165"/>
                    <a:pt x="79" y="165"/>
                  </a:cubicBezTo>
                  <a:cubicBezTo>
                    <a:pt x="80" y="167"/>
                    <a:pt x="80" y="167"/>
                    <a:pt x="80" y="167"/>
                  </a:cubicBezTo>
                  <a:cubicBezTo>
                    <a:pt x="86" y="169"/>
                    <a:pt x="86" y="169"/>
                    <a:pt x="86" y="169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6" y="183"/>
                    <a:pt x="94" y="192"/>
                    <a:pt x="94" y="193"/>
                  </a:cubicBezTo>
                  <a:cubicBezTo>
                    <a:pt x="94" y="193"/>
                    <a:pt x="90" y="196"/>
                    <a:pt x="90" y="196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80" y="195"/>
                    <a:pt x="75" y="194"/>
                    <a:pt x="74" y="194"/>
                  </a:cubicBezTo>
                  <a:cubicBezTo>
                    <a:pt x="74" y="194"/>
                    <a:pt x="67" y="195"/>
                    <a:pt x="67" y="195"/>
                  </a:cubicBezTo>
                  <a:cubicBezTo>
                    <a:pt x="66" y="194"/>
                    <a:pt x="64" y="194"/>
                    <a:pt x="64" y="194"/>
                  </a:cubicBezTo>
                  <a:cubicBezTo>
                    <a:pt x="63" y="193"/>
                    <a:pt x="63" y="193"/>
                    <a:pt x="63" y="193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99"/>
                    <a:pt x="54" y="199"/>
                    <a:pt x="54" y="199"/>
                  </a:cubicBezTo>
                  <a:cubicBezTo>
                    <a:pt x="54" y="199"/>
                    <a:pt x="56" y="205"/>
                    <a:pt x="56" y="205"/>
                  </a:cubicBezTo>
                  <a:cubicBezTo>
                    <a:pt x="55" y="204"/>
                    <a:pt x="55" y="212"/>
                    <a:pt x="55" y="212"/>
                  </a:cubicBezTo>
                  <a:cubicBezTo>
                    <a:pt x="55" y="212"/>
                    <a:pt x="52" y="219"/>
                    <a:pt x="51" y="220"/>
                  </a:cubicBezTo>
                  <a:cubicBezTo>
                    <a:pt x="51" y="220"/>
                    <a:pt x="51" y="224"/>
                    <a:pt x="51" y="224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3" y="232"/>
                    <a:pt x="52" y="235"/>
                    <a:pt x="52" y="235"/>
                  </a:cubicBezTo>
                  <a:cubicBezTo>
                    <a:pt x="53" y="235"/>
                    <a:pt x="58" y="235"/>
                    <a:pt x="58" y="235"/>
                  </a:cubicBezTo>
                  <a:cubicBezTo>
                    <a:pt x="58" y="234"/>
                    <a:pt x="61" y="232"/>
                    <a:pt x="62" y="234"/>
                  </a:cubicBezTo>
                  <a:cubicBezTo>
                    <a:pt x="62" y="235"/>
                    <a:pt x="64" y="234"/>
                    <a:pt x="65" y="235"/>
                  </a:cubicBezTo>
                  <a:cubicBezTo>
                    <a:pt x="65" y="237"/>
                    <a:pt x="67" y="240"/>
                    <a:pt x="67" y="241"/>
                  </a:cubicBezTo>
                  <a:cubicBezTo>
                    <a:pt x="67" y="241"/>
                    <a:pt x="69" y="242"/>
                    <a:pt x="69" y="242"/>
                  </a:cubicBezTo>
                  <a:cubicBezTo>
                    <a:pt x="69" y="243"/>
                    <a:pt x="69" y="243"/>
                    <a:pt x="69" y="243"/>
                  </a:cubicBezTo>
                  <a:cubicBezTo>
                    <a:pt x="68" y="244"/>
                    <a:pt x="68" y="244"/>
                    <a:pt x="68" y="244"/>
                  </a:cubicBezTo>
                  <a:cubicBezTo>
                    <a:pt x="64" y="253"/>
                    <a:pt x="64" y="253"/>
                    <a:pt x="64" y="253"/>
                  </a:cubicBezTo>
                  <a:cubicBezTo>
                    <a:pt x="55" y="259"/>
                    <a:pt x="55" y="259"/>
                    <a:pt x="55" y="259"/>
                  </a:cubicBezTo>
                  <a:cubicBezTo>
                    <a:pt x="50" y="262"/>
                    <a:pt x="50" y="262"/>
                    <a:pt x="50" y="262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46" y="269"/>
                    <a:pt x="46" y="269"/>
                    <a:pt x="46" y="269"/>
                  </a:cubicBezTo>
                  <a:cubicBezTo>
                    <a:pt x="46" y="274"/>
                    <a:pt x="46" y="274"/>
                    <a:pt x="46" y="274"/>
                  </a:cubicBezTo>
                  <a:cubicBezTo>
                    <a:pt x="46" y="274"/>
                    <a:pt x="46" y="280"/>
                    <a:pt x="46" y="280"/>
                  </a:cubicBezTo>
                  <a:cubicBezTo>
                    <a:pt x="46" y="280"/>
                    <a:pt x="34" y="291"/>
                    <a:pt x="34" y="291"/>
                  </a:cubicBezTo>
                  <a:cubicBezTo>
                    <a:pt x="28" y="293"/>
                    <a:pt x="28" y="293"/>
                    <a:pt x="28" y="293"/>
                  </a:cubicBezTo>
                  <a:cubicBezTo>
                    <a:pt x="24" y="299"/>
                    <a:pt x="24" y="299"/>
                    <a:pt x="24" y="299"/>
                  </a:cubicBezTo>
                  <a:cubicBezTo>
                    <a:pt x="24" y="299"/>
                    <a:pt x="19" y="303"/>
                    <a:pt x="19" y="304"/>
                  </a:cubicBezTo>
                  <a:cubicBezTo>
                    <a:pt x="19" y="305"/>
                    <a:pt x="16" y="308"/>
                    <a:pt x="16" y="308"/>
                  </a:cubicBezTo>
                  <a:cubicBezTo>
                    <a:pt x="16" y="308"/>
                    <a:pt x="17" y="314"/>
                    <a:pt x="16" y="313"/>
                  </a:cubicBezTo>
                  <a:cubicBezTo>
                    <a:pt x="16" y="312"/>
                    <a:pt x="10" y="319"/>
                    <a:pt x="10" y="319"/>
                  </a:cubicBezTo>
                  <a:cubicBezTo>
                    <a:pt x="10" y="319"/>
                    <a:pt x="8" y="326"/>
                    <a:pt x="8" y="326"/>
                  </a:cubicBezTo>
                  <a:cubicBezTo>
                    <a:pt x="8" y="327"/>
                    <a:pt x="4" y="332"/>
                    <a:pt x="4" y="332"/>
                  </a:cubicBezTo>
                  <a:cubicBezTo>
                    <a:pt x="3" y="332"/>
                    <a:pt x="3" y="336"/>
                    <a:pt x="3" y="336"/>
                  </a:cubicBezTo>
                  <a:cubicBezTo>
                    <a:pt x="3" y="337"/>
                    <a:pt x="5" y="339"/>
                    <a:pt x="5" y="339"/>
                  </a:cubicBezTo>
                  <a:cubicBezTo>
                    <a:pt x="5" y="339"/>
                    <a:pt x="7" y="343"/>
                    <a:pt x="7" y="343"/>
                  </a:cubicBezTo>
                  <a:cubicBezTo>
                    <a:pt x="7" y="342"/>
                    <a:pt x="7" y="344"/>
                    <a:pt x="7" y="344"/>
                  </a:cubicBezTo>
                  <a:cubicBezTo>
                    <a:pt x="5" y="347"/>
                    <a:pt x="5" y="347"/>
                    <a:pt x="5" y="347"/>
                  </a:cubicBezTo>
                  <a:cubicBezTo>
                    <a:pt x="5" y="347"/>
                    <a:pt x="7" y="350"/>
                    <a:pt x="7" y="351"/>
                  </a:cubicBezTo>
                  <a:cubicBezTo>
                    <a:pt x="7" y="351"/>
                    <a:pt x="7" y="361"/>
                    <a:pt x="7" y="361"/>
                  </a:cubicBezTo>
                  <a:cubicBezTo>
                    <a:pt x="5" y="366"/>
                    <a:pt x="5" y="366"/>
                    <a:pt x="5" y="366"/>
                  </a:cubicBezTo>
                  <a:cubicBezTo>
                    <a:pt x="3" y="373"/>
                    <a:pt x="3" y="373"/>
                    <a:pt x="3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3" y="381"/>
                    <a:pt x="3" y="381"/>
                    <a:pt x="3" y="381"/>
                  </a:cubicBezTo>
                  <a:cubicBezTo>
                    <a:pt x="4" y="384"/>
                    <a:pt x="4" y="384"/>
                    <a:pt x="4" y="384"/>
                  </a:cubicBezTo>
                  <a:cubicBezTo>
                    <a:pt x="3" y="387"/>
                    <a:pt x="3" y="387"/>
                    <a:pt x="3" y="387"/>
                  </a:cubicBezTo>
                  <a:cubicBezTo>
                    <a:pt x="3" y="390"/>
                    <a:pt x="3" y="390"/>
                    <a:pt x="3" y="390"/>
                  </a:cubicBezTo>
                  <a:cubicBezTo>
                    <a:pt x="5" y="396"/>
                    <a:pt x="5" y="396"/>
                    <a:pt x="5" y="396"/>
                  </a:cubicBezTo>
                  <a:cubicBezTo>
                    <a:pt x="5" y="396"/>
                    <a:pt x="7" y="398"/>
                    <a:pt x="8" y="397"/>
                  </a:cubicBezTo>
                  <a:cubicBezTo>
                    <a:pt x="8" y="397"/>
                    <a:pt x="13" y="400"/>
                    <a:pt x="14" y="401"/>
                  </a:cubicBezTo>
                  <a:cubicBezTo>
                    <a:pt x="14" y="403"/>
                    <a:pt x="20" y="410"/>
                    <a:pt x="20" y="410"/>
                  </a:cubicBezTo>
                  <a:cubicBezTo>
                    <a:pt x="20" y="410"/>
                    <a:pt x="21" y="412"/>
                    <a:pt x="21" y="412"/>
                  </a:cubicBezTo>
                  <a:cubicBezTo>
                    <a:pt x="24" y="422"/>
                    <a:pt x="24" y="422"/>
                    <a:pt x="24" y="422"/>
                  </a:cubicBezTo>
                  <a:cubicBezTo>
                    <a:pt x="24" y="422"/>
                    <a:pt x="38" y="433"/>
                    <a:pt x="38" y="433"/>
                  </a:cubicBezTo>
                  <a:cubicBezTo>
                    <a:pt x="39" y="432"/>
                    <a:pt x="53" y="443"/>
                    <a:pt x="53" y="443"/>
                  </a:cubicBezTo>
                  <a:cubicBezTo>
                    <a:pt x="53" y="443"/>
                    <a:pt x="65" y="437"/>
                    <a:pt x="65" y="438"/>
                  </a:cubicBezTo>
                  <a:cubicBezTo>
                    <a:pt x="65" y="438"/>
                    <a:pt x="75" y="437"/>
                    <a:pt x="75" y="437"/>
                  </a:cubicBezTo>
                  <a:cubicBezTo>
                    <a:pt x="81" y="438"/>
                    <a:pt x="81" y="438"/>
                    <a:pt x="81" y="438"/>
                  </a:cubicBezTo>
                  <a:cubicBezTo>
                    <a:pt x="85" y="440"/>
                    <a:pt x="85" y="440"/>
                    <a:pt x="85" y="440"/>
                  </a:cubicBezTo>
                  <a:cubicBezTo>
                    <a:pt x="101" y="433"/>
                    <a:pt x="101" y="433"/>
                    <a:pt x="101" y="433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3" y="432"/>
                    <a:pt x="123" y="432"/>
                    <a:pt x="123" y="432"/>
                  </a:cubicBezTo>
                  <a:cubicBezTo>
                    <a:pt x="123" y="432"/>
                    <a:pt x="127" y="438"/>
                    <a:pt x="127" y="439"/>
                  </a:cubicBezTo>
                  <a:cubicBezTo>
                    <a:pt x="127" y="440"/>
                    <a:pt x="130" y="444"/>
                    <a:pt x="130" y="444"/>
                  </a:cubicBezTo>
                  <a:cubicBezTo>
                    <a:pt x="130" y="443"/>
                    <a:pt x="144" y="442"/>
                    <a:pt x="145" y="443"/>
                  </a:cubicBezTo>
                  <a:cubicBezTo>
                    <a:pt x="145" y="443"/>
                    <a:pt x="151" y="449"/>
                    <a:pt x="151" y="449"/>
                  </a:cubicBezTo>
                  <a:cubicBezTo>
                    <a:pt x="151" y="454"/>
                    <a:pt x="151" y="454"/>
                    <a:pt x="151" y="454"/>
                  </a:cubicBezTo>
                  <a:cubicBezTo>
                    <a:pt x="150" y="464"/>
                    <a:pt x="150" y="464"/>
                    <a:pt x="150" y="464"/>
                  </a:cubicBezTo>
                  <a:cubicBezTo>
                    <a:pt x="148" y="469"/>
                    <a:pt x="148" y="469"/>
                    <a:pt x="148" y="469"/>
                  </a:cubicBezTo>
                  <a:cubicBezTo>
                    <a:pt x="146" y="473"/>
                    <a:pt x="146" y="473"/>
                    <a:pt x="146" y="473"/>
                  </a:cubicBezTo>
                  <a:cubicBezTo>
                    <a:pt x="145" y="476"/>
                    <a:pt x="145" y="476"/>
                    <a:pt x="145" y="476"/>
                  </a:cubicBezTo>
                  <a:cubicBezTo>
                    <a:pt x="145" y="476"/>
                    <a:pt x="160" y="497"/>
                    <a:pt x="160" y="497"/>
                  </a:cubicBezTo>
                  <a:cubicBezTo>
                    <a:pt x="160" y="498"/>
                    <a:pt x="163" y="506"/>
                    <a:pt x="163" y="506"/>
                  </a:cubicBezTo>
                  <a:cubicBezTo>
                    <a:pt x="168" y="517"/>
                    <a:pt x="168" y="517"/>
                    <a:pt x="168" y="517"/>
                  </a:cubicBezTo>
                  <a:cubicBezTo>
                    <a:pt x="170" y="523"/>
                    <a:pt x="170" y="523"/>
                    <a:pt x="170" y="523"/>
                  </a:cubicBezTo>
                  <a:cubicBezTo>
                    <a:pt x="168" y="527"/>
                    <a:pt x="168" y="527"/>
                    <a:pt x="168" y="527"/>
                  </a:cubicBezTo>
                  <a:cubicBezTo>
                    <a:pt x="172" y="538"/>
                    <a:pt x="172" y="538"/>
                    <a:pt x="172" y="538"/>
                  </a:cubicBezTo>
                  <a:cubicBezTo>
                    <a:pt x="170" y="548"/>
                    <a:pt x="170" y="548"/>
                    <a:pt x="170" y="548"/>
                  </a:cubicBezTo>
                  <a:cubicBezTo>
                    <a:pt x="164" y="562"/>
                    <a:pt x="164" y="562"/>
                    <a:pt x="164" y="562"/>
                  </a:cubicBezTo>
                  <a:cubicBezTo>
                    <a:pt x="162" y="572"/>
                    <a:pt x="162" y="572"/>
                    <a:pt x="162" y="572"/>
                  </a:cubicBezTo>
                  <a:cubicBezTo>
                    <a:pt x="162" y="585"/>
                    <a:pt x="162" y="585"/>
                    <a:pt x="162" y="585"/>
                  </a:cubicBezTo>
                  <a:cubicBezTo>
                    <a:pt x="170" y="601"/>
                    <a:pt x="170" y="601"/>
                    <a:pt x="170" y="601"/>
                  </a:cubicBezTo>
                  <a:cubicBezTo>
                    <a:pt x="178" y="618"/>
                    <a:pt x="178" y="618"/>
                    <a:pt x="178" y="618"/>
                  </a:cubicBezTo>
                  <a:cubicBezTo>
                    <a:pt x="178" y="638"/>
                    <a:pt x="178" y="638"/>
                    <a:pt x="178" y="638"/>
                  </a:cubicBezTo>
                  <a:cubicBezTo>
                    <a:pt x="185" y="649"/>
                    <a:pt x="185" y="649"/>
                    <a:pt x="185" y="649"/>
                  </a:cubicBezTo>
                  <a:cubicBezTo>
                    <a:pt x="189" y="659"/>
                    <a:pt x="189" y="659"/>
                    <a:pt x="189" y="659"/>
                  </a:cubicBezTo>
                  <a:cubicBezTo>
                    <a:pt x="193" y="669"/>
                    <a:pt x="193" y="669"/>
                    <a:pt x="193" y="669"/>
                  </a:cubicBezTo>
                  <a:cubicBezTo>
                    <a:pt x="196" y="672"/>
                    <a:pt x="196" y="672"/>
                    <a:pt x="196" y="672"/>
                  </a:cubicBezTo>
                  <a:cubicBezTo>
                    <a:pt x="196" y="672"/>
                    <a:pt x="196" y="677"/>
                    <a:pt x="195" y="677"/>
                  </a:cubicBezTo>
                  <a:cubicBezTo>
                    <a:pt x="195" y="677"/>
                    <a:pt x="193" y="677"/>
                    <a:pt x="193" y="678"/>
                  </a:cubicBezTo>
                  <a:cubicBezTo>
                    <a:pt x="194" y="679"/>
                    <a:pt x="198" y="685"/>
                    <a:pt x="198" y="685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91"/>
                    <a:pt x="203" y="691"/>
                    <a:pt x="203" y="691"/>
                  </a:cubicBezTo>
                  <a:cubicBezTo>
                    <a:pt x="207" y="689"/>
                    <a:pt x="207" y="689"/>
                    <a:pt x="207" y="689"/>
                  </a:cubicBezTo>
                  <a:cubicBezTo>
                    <a:pt x="207" y="689"/>
                    <a:pt x="212" y="688"/>
                    <a:pt x="212" y="688"/>
                  </a:cubicBezTo>
                  <a:cubicBezTo>
                    <a:pt x="213" y="689"/>
                    <a:pt x="219" y="686"/>
                    <a:pt x="219" y="686"/>
                  </a:cubicBezTo>
                  <a:cubicBezTo>
                    <a:pt x="228" y="688"/>
                    <a:pt x="228" y="688"/>
                    <a:pt x="228" y="688"/>
                  </a:cubicBezTo>
                  <a:cubicBezTo>
                    <a:pt x="235" y="684"/>
                    <a:pt x="235" y="684"/>
                    <a:pt x="235" y="684"/>
                  </a:cubicBezTo>
                  <a:cubicBezTo>
                    <a:pt x="242" y="684"/>
                    <a:pt x="242" y="684"/>
                    <a:pt x="242" y="684"/>
                  </a:cubicBezTo>
                  <a:cubicBezTo>
                    <a:pt x="242" y="684"/>
                    <a:pt x="255" y="672"/>
                    <a:pt x="255" y="672"/>
                  </a:cubicBezTo>
                  <a:cubicBezTo>
                    <a:pt x="255" y="672"/>
                    <a:pt x="267" y="657"/>
                    <a:pt x="267" y="657"/>
                  </a:cubicBezTo>
                  <a:cubicBezTo>
                    <a:pt x="273" y="652"/>
                    <a:pt x="273" y="652"/>
                    <a:pt x="273" y="652"/>
                  </a:cubicBezTo>
                  <a:cubicBezTo>
                    <a:pt x="276" y="642"/>
                    <a:pt x="276" y="642"/>
                    <a:pt x="276" y="642"/>
                  </a:cubicBezTo>
                  <a:cubicBezTo>
                    <a:pt x="275" y="635"/>
                    <a:pt x="275" y="635"/>
                    <a:pt x="275" y="635"/>
                  </a:cubicBezTo>
                  <a:cubicBezTo>
                    <a:pt x="275" y="635"/>
                    <a:pt x="277" y="632"/>
                    <a:pt x="278" y="631"/>
                  </a:cubicBezTo>
                  <a:cubicBezTo>
                    <a:pt x="279" y="631"/>
                    <a:pt x="290" y="624"/>
                    <a:pt x="290" y="624"/>
                  </a:cubicBezTo>
                  <a:cubicBezTo>
                    <a:pt x="292" y="614"/>
                    <a:pt x="292" y="614"/>
                    <a:pt x="292" y="614"/>
                  </a:cubicBezTo>
                  <a:cubicBezTo>
                    <a:pt x="290" y="603"/>
                    <a:pt x="290" y="603"/>
                    <a:pt x="290" y="603"/>
                  </a:cubicBezTo>
                  <a:cubicBezTo>
                    <a:pt x="290" y="603"/>
                    <a:pt x="288" y="599"/>
                    <a:pt x="288" y="599"/>
                  </a:cubicBezTo>
                  <a:cubicBezTo>
                    <a:pt x="288" y="598"/>
                    <a:pt x="289" y="595"/>
                    <a:pt x="289" y="595"/>
                  </a:cubicBezTo>
                  <a:cubicBezTo>
                    <a:pt x="300" y="586"/>
                    <a:pt x="300" y="586"/>
                    <a:pt x="300" y="586"/>
                  </a:cubicBezTo>
                  <a:cubicBezTo>
                    <a:pt x="300" y="586"/>
                    <a:pt x="302" y="583"/>
                    <a:pt x="303" y="582"/>
                  </a:cubicBezTo>
                  <a:cubicBezTo>
                    <a:pt x="304" y="581"/>
                    <a:pt x="314" y="576"/>
                    <a:pt x="314" y="576"/>
                  </a:cubicBezTo>
                  <a:cubicBezTo>
                    <a:pt x="321" y="570"/>
                    <a:pt x="321" y="570"/>
                    <a:pt x="321" y="570"/>
                  </a:cubicBezTo>
                  <a:cubicBezTo>
                    <a:pt x="322" y="546"/>
                    <a:pt x="322" y="546"/>
                    <a:pt x="322" y="546"/>
                  </a:cubicBezTo>
                  <a:cubicBezTo>
                    <a:pt x="322" y="546"/>
                    <a:pt x="320" y="537"/>
                    <a:pt x="320" y="536"/>
                  </a:cubicBezTo>
                  <a:cubicBezTo>
                    <a:pt x="319" y="535"/>
                    <a:pt x="315" y="520"/>
                    <a:pt x="315" y="519"/>
                  </a:cubicBezTo>
                  <a:cubicBezTo>
                    <a:pt x="315" y="519"/>
                    <a:pt x="313" y="510"/>
                    <a:pt x="313" y="509"/>
                  </a:cubicBezTo>
                  <a:cubicBezTo>
                    <a:pt x="313" y="508"/>
                    <a:pt x="317" y="497"/>
                    <a:pt x="317" y="497"/>
                  </a:cubicBezTo>
                  <a:cubicBezTo>
                    <a:pt x="322" y="487"/>
                    <a:pt x="322" y="487"/>
                    <a:pt x="322" y="487"/>
                  </a:cubicBezTo>
                  <a:cubicBezTo>
                    <a:pt x="344" y="462"/>
                    <a:pt x="344" y="462"/>
                    <a:pt x="344" y="462"/>
                  </a:cubicBezTo>
                  <a:cubicBezTo>
                    <a:pt x="356" y="452"/>
                    <a:pt x="356" y="452"/>
                    <a:pt x="356" y="452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380" y="409"/>
                    <a:pt x="380" y="409"/>
                    <a:pt x="380" y="409"/>
                  </a:cubicBezTo>
                  <a:cubicBezTo>
                    <a:pt x="381" y="395"/>
                    <a:pt x="381" y="395"/>
                    <a:pt x="381" y="395"/>
                  </a:cubicBezTo>
                  <a:cubicBezTo>
                    <a:pt x="377" y="394"/>
                    <a:pt x="377" y="394"/>
                    <a:pt x="377" y="394"/>
                  </a:cubicBezTo>
                  <a:cubicBezTo>
                    <a:pt x="377" y="394"/>
                    <a:pt x="375" y="396"/>
                    <a:pt x="375" y="397"/>
                  </a:cubicBezTo>
                  <a:cubicBezTo>
                    <a:pt x="374" y="397"/>
                    <a:pt x="363" y="398"/>
                    <a:pt x="363" y="398"/>
                  </a:cubicBezTo>
                  <a:cubicBezTo>
                    <a:pt x="350" y="401"/>
                    <a:pt x="350" y="401"/>
                    <a:pt x="350" y="401"/>
                  </a:cubicBezTo>
                  <a:cubicBezTo>
                    <a:pt x="344" y="404"/>
                    <a:pt x="344" y="404"/>
                    <a:pt x="344" y="404"/>
                  </a:cubicBezTo>
                  <a:cubicBezTo>
                    <a:pt x="337" y="397"/>
                    <a:pt x="337" y="397"/>
                    <a:pt x="337" y="397"/>
                  </a:cubicBezTo>
                  <a:cubicBezTo>
                    <a:pt x="338" y="392"/>
                    <a:pt x="338" y="392"/>
                    <a:pt x="338" y="392"/>
                  </a:cubicBezTo>
                  <a:cubicBezTo>
                    <a:pt x="330" y="382"/>
                    <a:pt x="330" y="382"/>
                    <a:pt x="330" y="382"/>
                  </a:cubicBezTo>
                  <a:cubicBezTo>
                    <a:pt x="317" y="370"/>
                    <a:pt x="317" y="370"/>
                    <a:pt x="317" y="370"/>
                  </a:cubicBezTo>
                  <a:cubicBezTo>
                    <a:pt x="317" y="370"/>
                    <a:pt x="311" y="365"/>
                    <a:pt x="312" y="365"/>
                  </a:cubicBezTo>
                  <a:cubicBezTo>
                    <a:pt x="312" y="365"/>
                    <a:pt x="308" y="353"/>
                    <a:pt x="308" y="354"/>
                  </a:cubicBezTo>
                  <a:cubicBezTo>
                    <a:pt x="308" y="354"/>
                    <a:pt x="302" y="348"/>
                    <a:pt x="302" y="348"/>
                  </a:cubicBezTo>
                  <a:cubicBezTo>
                    <a:pt x="302" y="337"/>
                    <a:pt x="302" y="337"/>
                    <a:pt x="302" y="337"/>
                  </a:cubicBezTo>
                  <a:cubicBezTo>
                    <a:pt x="296" y="327"/>
                    <a:pt x="296" y="327"/>
                    <a:pt x="296" y="327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4"/>
                    <a:pt x="282" y="299"/>
                    <a:pt x="282" y="298"/>
                  </a:cubicBezTo>
                  <a:cubicBezTo>
                    <a:pt x="281" y="297"/>
                    <a:pt x="279" y="293"/>
                    <a:pt x="279" y="293"/>
                  </a:cubicBezTo>
                  <a:cubicBezTo>
                    <a:pt x="280" y="293"/>
                    <a:pt x="286" y="293"/>
                    <a:pt x="286" y="293"/>
                  </a:cubicBezTo>
                  <a:cubicBezTo>
                    <a:pt x="286" y="293"/>
                    <a:pt x="297" y="305"/>
                    <a:pt x="297" y="306"/>
                  </a:cubicBezTo>
                  <a:cubicBezTo>
                    <a:pt x="297" y="307"/>
                    <a:pt x="303" y="317"/>
                    <a:pt x="303" y="317"/>
                  </a:cubicBezTo>
                  <a:cubicBezTo>
                    <a:pt x="303" y="317"/>
                    <a:pt x="308" y="324"/>
                    <a:pt x="308" y="323"/>
                  </a:cubicBezTo>
                  <a:cubicBezTo>
                    <a:pt x="308" y="323"/>
                    <a:pt x="309" y="330"/>
                    <a:pt x="309" y="330"/>
                  </a:cubicBezTo>
                  <a:cubicBezTo>
                    <a:pt x="309" y="331"/>
                    <a:pt x="312" y="338"/>
                    <a:pt x="312" y="338"/>
                  </a:cubicBezTo>
                  <a:cubicBezTo>
                    <a:pt x="321" y="346"/>
                    <a:pt x="321" y="346"/>
                    <a:pt x="321" y="346"/>
                  </a:cubicBezTo>
                  <a:cubicBezTo>
                    <a:pt x="323" y="352"/>
                    <a:pt x="323" y="352"/>
                    <a:pt x="323" y="352"/>
                  </a:cubicBezTo>
                  <a:cubicBezTo>
                    <a:pt x="331" y="361"/>
                    <a:pt x="331" y="361"/>
                    <a:pt x="331" y="361"/>
                  </a:cubicBezTo>
                  <a:cubicBezTo>
                    <a:pt x="333" y="367"/>
                    <a:pt x="333" y="367"/>
                    <a:pt x="333" y="367"/>
                  </a:cubicBezTo>
                  <a:cubicBezTo>
                    <a:pt x="327" y="362"/>
                    <a:pt x="327" y="362"/>
                    <a:pt x="327" y="362"/>
                  </a:cubicBezTo>
                  <a:cubicBezTo>
                    <a:pt x="327" y="362"/>
                    <a:pt x="325" y="365"/>
                    <a:pt x="326" y="365"/>
                  </a:cubicBezTo>
                  <a:cubicBezTo>
                    <a:pt x="326" y="365"/>
                    <a:pt x="332" y="371"/>
                    <a:pt x="332" y="371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7" y="387"/>
                    <a:pt x="337" y="387"/>
                    <a:pt x="337" y="387"/>
                  </a:cubicBezTo>
                  <a:cubicBezTo>
                    <a:pt x="340" y="390"/>
                    <a:pt x="340" y="390"/>
                    <a:pt x="340" y="390"/>
                  </a:cubicBezTo>
                  <a:cubicBezTo>
                    <a:pt x="349" y="388"/>
                    <a:pt x="349" y="388"/>
                    <a:pt x="349" y="388"/>
                  </a:cubicBezTo>
                  <a:cubicBezTo>
                    <a:pt x="350" y="384"/>
                    <a:pt x="350" y="384"/>
                    <a:pt x="350" y="384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63" y="382"/>
                    <a:pt x="363" y="382"/>
                    <a:pt x="363" y="382"/>
                  </a:cubicBezTo>
                  <a:cubicBezTo>
                    <a:pt x="368" y="381"/>
                    <a:pt x="368" y="381"/>
                    <a:pt x="368" y="381"/>
                  </a:cubicBezTo>
                  <a:cubicBezTo>
                    <a:pt x="368" y="381"/>
                    <a:pt x="371" y="377"/>
                    <a:pt x="372" y="377"/>
                  </a:cubicBezTo>
                  <a:cubicBezTo>
                    <a:pt x="372" y="377"/>
                    <a:pt x="386" y="371"/>
                    <a:pt x="386" y="371"/>
                  </a:cubicBezTo>
                  <a:cubicBezTo>
                    <a:pt x="386" y="371"/>
                    <a:pt x="387" y="366"/>
                    <a:pt x="387" y="366"/>
                  </a:cubicBezTo>
                  <a:cubicBezTo>
                    <a:pt x="388" y="366"/>
                    <a:pt x="402" y="362"/>
                    <a:pt x="402" y="362"/>
                  </a:cubicBezTo>
                  <a:cubicBezTo>
                    <a:pt x="403" y="356"/>
                    <a:pt x="403" y="356"/>
                    <a:pt x="403" y="356"/>
                  </a:cubicBezTo>
                  <a:cubicBezTo>
                    <a:pt x="409" y="356"/>
                    <a:pt x="409" y="356"/>
                    <a:pt x="409" y="356"/>
                  </a:cubicBezTo>
                  <a:cubicBezTo>
                    <a:pt x="410" y="352"/>
                    <a:pt x="410" y="352"/>
                    <a:pt x="410" y="352"/>
                  </a:cubicBezTo>
                  <a:cubicBezTo>
                    <a:pt x="415" y="349"/>
                    <a:pt x="415" y="349"/>
                    <a:pt x="415" y="349"/>
                  </a:cubicBezTo>
                  <a:cubicBezTo>
                    <a:pt x="415" y="341"/>
                    <a:pt x="415" y="341"/>
                    <a:pt x="415" y="341"/>
                  </a:cubicBezTo>
                  <a:cubicBezTo>
                    <a:pt x="419" y="342"/>
                    <a:pt x="419" y="342"/>
                    <a:pt x="419" y="342"/>
                  </a:cubicBezTo>
                  <a:cubicBezTo>
                    <a:pt x="420" y="340"/>
                    <a:pt x="420" y="340"/>
                    <a:pt x="420" y="340"/>
                  </a:cubicBezTo>
                  <a:cubicBezTo>
                    <a:pt x="419" y="338"/>
                    <a:pt x="419" y="338"/>
                    <a:pt x="419" y="338"/>
                  </a:cubicBezTo>
                  <a:cubicBezTo>
                    <a:pt x="425" y="330"/>
                    <a:pt x="425" y="330"/>
                    <a:pt x="425" y="330"/>
                  </a:cubicBezTo>
                  <a:cubicBezTo>
                    <a:pt x="425" y="327"/>
                    <a:pt x="425" y="327"/>
                    <a:pt x="425" y="327"/>
                  </a:cubicBezTo>
                  <a:cubicBezTo>
                    <a:pt x="419" y="322"/>
                    <a:pt x="419" y="322"/>
                    <a:pt x="419" y="322"/>
                  </a:cubicBezTo>
                  <a:cubicBezTo>
                    <a:pt x="417" y="319"/>
                    <a:pt x="417" y="319"/>
                    <a:pt x="417" y="319"/>
                  </a:cubicBezTo>
                  <a:cubicBezTo>
                    <a:pt x="417" y="319"/>
                    <a:pt x="408" y="318"/>
                    <a:pt x="408" y="318"/>
                  </a:cubicBezTo>
                  <a:cubicBezTo>
                    <a:pt x="408" y="317"/>
                    <a:pt x="404" y="309"/>
                    <a:pt x="404" y="309"/>
                  </a:cubicBezTo>
                  <a:cubicBezTo>
                    <a:pt x="404" y="307"/>
                    <a:pt x="404" y="303"/>
                    <a:pt x="404" y="303"/>
                  </a:cubicBezTo>
                  <a:cubicBezTo>
                    <a:pt x="403" y="303"/>
                    <a:pt x="401" y="306"/>
                    <a:pt x="401" y="306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82" y="318"/>
                    <a:pt x="382" y="318"/>
                    <a:pt x="382" y="318"/>
                  </a:cubicBezTo>
                  <a:cubicBezTo>
                    <a:pt x="382" y="318"/>
                    <a:pt x="379" y="317"/>
                    <a:pt x="379" y="316"/>
                  </a:cubicBezTo>
                  <a:cubicBezTo>
                    <a:pt x="379" y="316"/>
                    <a:pt x="379" y="309"/>
                    <a:pt x="379" y="309"/>
                  </a:cubicBezTo>
                  <a:cubicBezTo>
                    <a:pt x="379" y="309"/>
                    <a:pt x="375" y="304"/>
                    <a:pt x="375" y="304"/>
                  </a:cubicBezTo>
                  <a:cubicBezTo>
                    <a:pt x="375" y="303"/>
                    <a:pt x="372" y="309"/>
                    <a:pt x="372" y="309"/>
                  </a:cubicBezTo>
                  <a:cubicBezTo>
                    <a:pt x="372" y="309"/>
                    <a:pt x="368" y="304"/>
                    <a:pt x="368" y="303"/>
                  </a:cubicBezTo>
                  <a:cubicBezTo>
                    <a:pt x="369" y="303"/>
                    <a:pt x="366" y="298"/>
                    <a:pt x="366" y="298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83"/>
                    <a:pt x="358" y="283"/>
                    <a:pt x="358" y="283"/>
                  </a:cubicBezTo>
                  <a:cubicBezTo>
                    <a:pt x="358" y="283"/>
                    <a:pt x="362" y="279"/>
                    <a:pt x="362" y="279"/>
                  </a:cubicBezTo>
                  <a:cubicBezTo>
                    <a:pt x="363" y="279"/>
                    <a:pt x="369" y="278"/>
                    <a:pt x="369" y="280"/>
                  </a:cubicBezTo>
                  <a:cubicBezTo>
                    <a:pt x="370" y="282"/>
                    <a:pt x="375" y="289"/>
                    <a:pt x="375" y="290"/>
                  </a:cubicBezTo>
                  <a:cubicBezTo>
                    <a:pt x="375" y="291"/>
                    <a:pt x="382" y="297"/>
                    <a:pt x="383" y="297"/>
                  </a:cubicBezTo>
                  <a:cubicBezTo>
                    <a:pt x="384" y="297"/>
                    <a:pt x="387" y="299"/>
                    <a:pt x="387" y="299"/>
                  </a:cubicBezTo>
                  <a:cubicBezTo>
                    <a:pt x="388" y="300"/>
                    <a:pt x="390" y="301"/>
                    <a:pt x="391" y="302"/>
                  </a:cubicBezTo>
                  <a:cubicBezTo>
                    <a:pt x="392" y="303"/>
                    <a:pt x="394" y="302"/>
                    <a:pt x="394" y="302"/>
                  </a:cubicBezTo>
                  <a:cubicBezTo>
                    <a:pt x="399" y="301"/>
                    <a:pt x="399" y="301"/>
                    <a:pt x="399" y="301"/>
                  </a:cubicBezTo>
                  <a:cubicBezTo>
                    <a:pt x="399" y="301"/>
                    <a:pt x="404" y="297"/>
                    <a:pt x="404" y="298"/>
                  </a:cubicBezTo>
                  <a:cubicBezTo>
                    <a:pt x="404" y="299"/>
                    <a:pt x="409" y="299"/>
                    <a:pt x="408" y="300"/>
                  </a:cubicBezTo>
                  <a:cubicBezTo>
                    <a:pt x="408" y="301"/>
                    <a:pt x="408" y="305"/>
                    <a:pt x="409" y="306"/>
                  </a:cubicBezTo>
                  <a:cubicBezTo>
                    <a:pt x="409" y="307"/>
                    <a:pt x="431" y="310"/>
                    <a:pt x="431" y="310"/>
                  </a:cubicBezTo>
                  <a:cubicBezTo>
                    <a:pt x="441" y="311"/>
                    <a:pt x="441" y="311"/>
                    <a:pt x="441" y="311"/>
                  </a:cubicBezTo>
                  <a:cubicBezTo>
                    <a:pt x="441" y="311"/>
                    <a:pt x="451" y="310"/>
                    <a:pt x="452" y="310"/>
                  </a:cubicBezTo>
                  <a:cubicBezTo>
                    <a:pt x="452" y="310"/>
                    <a:pt x="459" y="311"/>
                    <a:pt x="460" y="311"/>
                  </a:cubicBezTo>
                  <a:cubicBezTo>
                    <a:pt x="460" y="311"/>
                    <a:pt x="470" y="321"/>
                    <a:pt x="470" y="321"/>
                  </a:cubicBezTo>
                  <a:cubicBezTo>
                    <a:pt x="479" y="326"/>
                    <a:pt x="479" y="326"/>
                    <a:pt x="479" y="326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76" y="328"/>
                    <a:pt x="476" y="328"/>
                    <a:pt x="476" y="328"/>
                  </a:cubicBezTo>
                  <a:cubicBezTo>
                    <a:pt x="476" y="328"/>
                    <a:pt x="478" y="332"/>
                    <a:pt x="478" y="332"/>
                  </a:cubicBezTo>
                  <a:cubicBezTo>
                    <a:pt x="478" y="333"/>
                    <a:pt x="487" y="339"/>
                    <a:pt x="487" y="339"/>
                  </a:cubicBezTo>
                  <a:cubicBezTo>
                    <a:pt x="487" y="339"/>
                    <a:pt x="490" y="337"/>
                    <a:pt x="490" y="337"/>
                  </a:cubicBezTo>
                  <a:cubicBezTo>
                    <a:pt x="491" y="337"/>
                    <a:pt x="493" y="336"/>
                    <a:pt x="493" y="335"/>
                  </a:cubicBezTo>
                  <a:cubicBezTo>
                    <a:pt x="493" y="334"/>
                    <a:pt x="493" y="331"/>
                    <a:pt x="493" y="330"/>
                  </a:cubicBezTo>
                  <a:cubicBezTo>
                    <a:pt x="494" y="330"/>
                    <a:pt x="495" y="329"/>
                    <a:pt x="496" y="330"/>
                  </a:cubicBezTo>
                  <a:cubicBezTo>
                    <a:pt x="496" y="332"/>
                    <a:pt x="498" y="346"/>
                    <a:pt x="497" y="346"/>
                  </a:cubicBezTo>
                  <a:cubicBezTo>
                    <a:pt x="497" y="346"/>
                    <a:pt x="500" y="356"/>
                    <a:pt x="500" y="357"/>
                  </a:cubicBezTo>
                  <a:cubicBezTo>
                    <a:pt x="500" y="357"/>
                    <a:pt x="504" y="369"/>
                    <a:pt x="504" y="370"/>
                  </a:cubicBezTo>
                  <a:cubicBezTo>
                    <a:pt x="504" y="370"/>
                    <a:pt x="511" y="384"/>
                    <a:pt x="511" y="385"/>
                  </a:cubicBezTo>
                  <a:cubicBezTo>
                    <a:pt x="512" y="385"/>
                    <a:pt x="518" y="402"/>
                    <a:pt x="518" y="402"/>
                  </a:cubicBezTo>
                  <a:cubicBezTo>
                    <a:pt x="518" y="402"/>
                    <a:pt x="522" y="409"/>
                    <a:pt x="522" y="410"/>
                  </a:cubicBezTo>
                  <a:cubicBezTo>
                    <a:pt x="521" y="411"/>
                    <a:pt x="523" y="416"/>
                    <a:pt x="524" y="417"/>
                  </a:cubicBezTo>
                  <a:cubicBezTo>
                    <a:pt x="525" y="418"/>
                    <a:pt x="529" y="419"/>
                    <a:pt x="529" y="419"/>
                  </a:cubicBezTo>
                  <a:cubicBezTo>
                    <a:pt x="529" y="419"/>
                    <a:pt x="531" y="417"/>
                    <a:pt x="532" y="417"/>
                  </a:cubicBezTo>
                  <a:cubicBezTo>
                    <a:pt x="532" y="416"/>
                    <a:pt x="534" y="413"/>
                    <a:pt x="534" y="412"/>
                  </a:cubicBezTo>
                  <a:cubicBezTo>
                    <a:pt x="535" y="411"/>
                    <a:pt x="538" y="411"/>
                    <a:pt x="538" y="412"/>
                  </a:cubicBezTo>
                  <a:cubicBezTo>
                    <a:pt x="538" y="412"/>
                    <a:pt x="541" y="414"/>
                    <a:pt x="541" y="414"/>
                  </a:cubicBezTo>
                  <a:cubicBezTo>
                    <a:pt x="541" y="422"/>
                    <a:pt x="541" y="422"/>
                    <a:pt x="541" y="422"/>
                  </a:cubicBezTo>
                  <a:cubicBezTo>
                    <a:pt x="541" y="422"/>
                    <a:pt x="542" y="427"/>
                    <a:pt x="542" y="429"/>
                  </a:cubicBezTo>
                  <a:cubicBezTo>
                    <a:pt x="543" y="431"/>
                    <a:pt x="547" y="432"/>
                    <a:pt x="547" y="432"/>
                  </a:cubicBezTo>
                  <a:cubicBezTo>
                    <a:pt x="551" y="428"/>
                    <a:pt x="551" y="428"/>
                    <a:pt x="551" y="428"/>
                  </a:cubicBezTo>
                  <a:cubicBezTo>
                    <a:pt x="553" y="420"/>
                    <a:pt x="553" y="420"/>
                    <a:pt x="553" y="420"/>
                  </a:cubicBezTo>
                  <a:cubicBezTo>
                    <a:pt x="549" y="413"/>
                    <a:pt x="549" y="413"/>
                    <a:pt x="549" y="413"/>
                  </a:cubicBezTo>
                  <a:cubicBezTo>
                    <a:pt x="549" y="413"/>
                    <a:pt x="545" y="409"/>
                    <a:pt x="545" y="409"/>
                  </a:cubicBezTo>
                  <a:cubicBezTo>
                    <a:pt x="544" y="408"/>
                    <a:pt x="541" y="408"/>
                    <a:pt x="541" y="408"/>
                  </a:cubicBezTo>
                  <a:cubicBezTo>
                    <a:pt x="541" y="408"/>
                    <a:pt x="541" y="409"/>
                    <a:pt x="542" y="410"/>
                  </a:cubicBezTo>
                  <a:cubicBezTo>
                    <a:pt x="542" y="411"/>
                    <a:pt x="541" y="411"/>
                    <a:pt x="541" y="411"/>
                  </a:cubicBezTo>
                  <a:cubicBezTo>
                    <a:pt x="537" y="410"/>
                    <a:pt x="537" y="410"/>
                    <a:pt x="537" y="410"/>
                  </a:cubicBezTo>
                  <a:cubicBezTo>
                    <a:pt x="538" y="405"/>
                    <a:pt x="538" y="405"/>
                    <a:pt x="538" y="405"/>
                  </a:cubicBezTo>
                  <a:cubicBezTo>
                    <a:pt x="538" y="405"/>
                    <a:pt x="541" y="405"/>
                    <a:pt x="541" y="405"/>
                  </a:cubicBezTo>
                  <a:cubicBezTo>
                    <a:pt x="542" y="405"/>
                    <a:pt x="541" y="398"/>
                    <a:pt x="541" y="398"/>
                  </a:cubicBezTo>
                  <a:cubicBezTo>
                    <a:pt x="541" y="398"/>
                    <a:pt x="542" y="387"/>
                    <a:pt x="542" y="387"/>
                  </a:cubicBezTo>
                  <a:cubicBezTo>
                    <a:pt x="543" y="387"/>
                    <a:pt x="542" y="375"/>
                    <a:pt x="541" y="375"/>
                  </a:cubicBezTo>
                  <a:cubicBezTo>
                    <a:pt x="539" y="374"/>
                    <a:pt x="541" y="371"/>
                    <a:pt x="541" y="371"/>
                  </a:cubicBezTo>
                  <a:cubicBezTo>
                    <a:pt x="542" y="370"/>
                    <a:pt x="548" y="368"/>
                    <a:pt x="548" y="368"/>
                  </a:cubicBezTo>
                  <a:cubicBezTo>
                    <a:pt x="552" y="361"/>
                    <a:pt x="552" y="361"/>
                    <a:pt x="552" y="361"/>
                  </a:cubicBezTo>
                  <a:cubicBezTo>
                    <a:pt x="552" y="361"/>
                    <a:pt x="558" y="357"/>
                    <a:pt x="558" y="357"/>
                  </a:cubicBezTo>
                  <a:cubicBezTo>
                    <a:pt x="559" y="356"/>
                    <a:pt x="566" y="349"/>
                    <a:pt x="566" y="348"/>
                  </a:cubicBezTo>
                  <a:cubicBezTo>
                    <a:pt x="566" y="347"/>
                    <a:pt x="567" y="344"/>
                    <a:pt x="569" y="344"/>
                  </a:cubicBezTo>
                  <a:cubicBezTo>
                    <a:pt x="571" y="344"/>
                    <a:pt x="574" y="341"/>
                    <a:pt x="574" y="341"/>
                  </a:cubicBezTo>
                  <a:cubicBezTo>
                    <a:pt x="574" y="336"/>
                    <a:pt x="574" y="336"/>
                    <a:pt x="574" y="336"/>
                  </a:cubicBezTo>
                  <a:cubicBezTo>
                    <a:pt x="574" y="336"/>
                    <a:pt x="575" y="333"/>
                    <a:pt x="576" y="333"/>
                  </a:cubicBezTo>
                  <a:cubicBezTo>
                    <a:pt x="578" y="332"/>
                    <a:pt x="581" y="332"/>
                    <a:pt x="581" y="332"/>
                  </a:cubicBezTo>
                  <a:cubicBezTo>
                    <a:pt x="581" y="332"/>
                    <a:pt x="582" y="334"/>
                    <a:pt x="582" y="334"/>
                  </a:cubicBezTo>
                  <a:cubicBezTo>
                    <a:pt x="581" y="334"/>
                    <a:pt x="590" y="332"/>
                    <a:pt x="590" y="332"/>
                  </a:cubicBezTo>
                  <a:cubicBezTo>
                    <a:pt x="590" y="332"/>
                    <a:pt x="593" y="332"/>
                    <a:pt x="594" y="332"/>
                  </a:cubicBezTo>
                  <a:cubicBezTo>
                    <a:pt x="595" y="331"/>
                    <a:pt x="597" y="329"/>
                    <a:pt x="597" y="329"/>
                  </a:cubicBezTo>
                  <a:cubicBezTo>
                    <a:pt x="597" y="329"/>
                    <a:pt x="596" y="326"/>
                    <a:pt x="597" y="327"/>
                  </a:cubicBezTo>
                  <a:cubicBezTo>
                    <a:pt x="598" y="327"/>
                    <a:pt x="601" y="330"/>
                    <a:pt x="601" y="331"/>
                  </a:cubicBezTo>
                  <a:cubicBezTo>
                    <a:pt x="600" y="331"/>
                    <a:pt x="602" y="334"/>
                    <a:pt x="602" y="336"/>
                  </a:cubicBezTo>
                  <a:cubicBezTo>
                    <a:pt x="601" y="337"/>
                    <a:pt x="609" y="345"/>
                    <a:pt x="609" y="345"/>
                  </a:cubicBezTo>
                  <a:cubicBezTo>
                    <a:pt x="609" y="345"/>
                    <a:pt x="613" y="344"/>
                    <a:pt x="612" y="345"/>
                  </a:cubicBezTo>
                  <a:cubicBezTo>
                    <a:pt x="612" y="346"/>
                    <a:pt x="611" y="350"/>
                    <a:pt x="611" y="350"/>
                  </a:cubicBezTo>
                  <a:cubicBezTo>
                    <a:pt x="611" y="350"/>
                    <a:pt x="614" y="352"/>
                    <a:pt x="615" y="352"/>
                  </a:cubicBezTo>
                  <a:cubicBezTo>
                    <a:pt x="616" y="352"/>
                    <a:pt x="618" y="357"/>
                    <a:pt x="618" y="357"/>
                  </a:cubicBezTo>
                  <a:cubicBezTo>
                    <a:pt x="618" y="357"/>
                    <a:pt x="618" y="362"/>
                    <a:pt x="618" y="363"/>
                  </a:cubicBezTo>
                  <a:cubicBezTo>
                    <a:pt x="618" y="363"/>
                    <a:pt x="618" y="368"/>
                    <a:pt x="618" y="369"/>
                  </a:cubicBezTo>
                  <a:cubicBezTo>
                    <a:pt x="618" y="370"/>
                    <a:pt x="624" y="371"/>
                    <a:pt x="624" y="371"/>
                  </a:cubicBezTo>
                  <a:cubicBezTo>
                    <a:pt x="624" y="371"/>
                    <a:pt x="630" y="367"/>
                    <a:pt x="630" y="366"/>
                  </a:cubicBezTo>
                  <a:cubicBezTo>
                    <a:pt x="630" y="366"/>
                    <a:pt x="635" y="364"/>
                    <a:pt x="635" y="362"/>
                  </a:cubicBezTo>
                  <a:cubicBezTo>
                    <a:pt x="635" y="361"/>
                    <a:pt x="638" y="373"/>
                    <a:pt x="638" y="373"/>
                  </a:cubicBezTo>
                  <a:cubicBezTo>
                    <a:pt x="641" y="381"/>
                    <a:pt x="641" y="381"/>
                    <a:pt x="641" y="381"/>
                  </a:cubicBezTo>
                  <a:cubicBezTo>
                    <a:pt x="641" y="381"/>
                    <a:pt x="642" y="387"/>
                    <a:pt x="643" y="388"/>
                  </a:cubicBezTo>
                  <a:cubicBezTo>
                    <a:pt x="644" y="389"/>
                    <a:pt x="644" y="396"/>
                    <a:pt x="644" y="397"/>
                  </a:cubicBezTo>
                  <a:cubicBezTo>
                    <a:pt x="644" y="397"/>
                    <a:pt x="647" y="402"/>
                    <a:pt x="646" y="402"/>
                  </a:cubicBezTo>
                  <a:cubicBezTo>
                    <a:pt x="645" y="403"/>
                    <a:pt x="643" y="402"/>
                    <a:pt x="643" y="403"/>
                  </a:cubicBezTo>
                  <a:cubicBezTo>
                    <a:pt x="644" y="404"/>
                    <a:pt x="644" y="407"/>
                    <a:pt x="644" y="408"/>
                  </a:cubicBezTo>
                  <a:cubicBezTo>
                    <a:pt x="644" y="408"/>
                    <a:pt x="644" y="413"/>
                    <a:pt x="644" y="413"/>
                  </a:cubicBezTo>
                  <a:cubicBezTo>
                    <a:pt x="643" y="414"/>
                    <a:pt x="643" y="416"/>
                    <a:pt x="643" y="417"/>
                  </a:cubicBezTo>
                  <a:cubicBezTo>
                    <a:pt x="643" y="418"/>
                    <a:pt x="644" y="420"/>
                    <a:pt x="644" y="420"/>
                  </a:cubicBezTo>
                  <a:cubicBezTo>
                    <a:pt x="644" y="421"/>
                    <a:pt x="644" y="422"/>
                    <a:pt x="644" y="422"/>
                  </a:cubicBezTo>
                  <a:cubicBezTo>
                    <a:pt x="644" y="422"/>
                    <a:pt x="645" y="422"/>
                    <a:pt x="645" y="421"/>
                  </a:cubicBezTo>
                  <a:cubicBezTo>
                    <a:pt x="646" y="420"/>
                    <a:pt x="648" y="420"/>
                    <a:pt x="648" y="420"/>
                  </a:cubicBezTo>
                  <a:cubicBezTo>
                    <a:pt x="649" y="421"/>
                    <a:pt x="652" y="425"/>
                    <a:pt x="653" y="426"/>
                  </a:cubicBezTo>
                  <a:cubicBezTo>
                    <a:pt x="653" y="428"/>
                    <a:pt x="657" y="434"/>
                    <a:pt x="657" y="434"/>
                  </a:cubicBezTo>
                  <a:cubicBezTo>
                    <a:pt x="658" y="435"/>
                    <a:pt x="660" y="437"/>
                    <a:pt x="659" y="439"/>
                  </a:cubicBezTo>
                  <a:cubicBezTo>
                    <a:pt x="657" y="441"/>
                    <a:pt x="657" y="441"/>
                    <a:pt x="658" y="442"/>
                  </a:cubicBezTo>
                  <a:cubicBezTo>
                    <a:pt x="658" y="443"/>
                    <a:pt x="658" y="446"/>
                    <a:pt x="660" y="448"/>
                  </a:cubicBezTo>
                  <a:cubicBezTo>
                    <a:pt x="661" y="450"/>
                    <a:pt x="665" y="454"/>
                    <a:pt x="665" y="454"/>
                  </a:cubicBezTo>
                  <a:cubicBezTo>
                    <a:pt x="665" y="454"/>
                    <a:pt x="669" y="457"/>
                    <a:pt x="670" y="458"/>
                  </a:cubicBezTo>
                  <a:cubicBezTo>
                    <a:pt x="670" y="458"/>
                    <a:pt x="675" y="459"/>
                    <a:pt x="675" y="461"/>
                  </a:cubicBezTo>
                  <a:cubicBezTo>
                    <a:pt x="676" y="463"/>
                    <a:pt x="677" y="465"/>
                    <a:pt x="677" y="465"/>
                  </a:cubicBezTo>
                  <a:cubicBezTo>
                    <a:pt x="677" y="465"/>
                    <a:pt x="681" y="466"/>
                    <a:pt x="681" y="466"/>
                  </a:cubicBezTo>
                  <a:cubicBezTo>
                    <a:pt x="681" y="466"/>
                    <a:pt x="681" y="460"/>
                    <a:pt x="680" y="459"/>
                  </a:cubicBezTo>
                  <a:cubicBezTo>
                    <a:pt x="680" y="459"/>
                    <a:pt x="676" y="451"/>
                    <a:pt x="675" y="450"/>
                  </a:cubicBezTo>
                  <a:cubicBezTo>
                    <a:pt x="675" y="450"/>
                    <a:pt x="674" y="449"/>
                    <a:pt x="675" y="447"/>
                  </a:cubicBezTo>
                  <a:cubicBezTo>
                    <a:pt x="675" y="445"/>
                    <a:pt x="674" y="439"/>
                    <a:pt x="674" y="439"/>
                  </a:cubicBezTo>
                  <a:cubicBezTo>
                    <a:pt x="667" y="430"/>
                    <a:pt x="667" y="430"/>
                    <a:pt x="667" y="430"/>
                  </a:cubicBezTo>
                  <a:cubicBezTo>
                    <a:pt x="667" y="430"/>
                    <a:pt x="660" y="424"/>
                    <a:pt x="660" y="424"/>
                  </a:cubicBezTo>
                  <a:cubicBezTo>
                    <a:pt x="660" y="425"/>
                    <a:pt x="655" y="422"/>
                    <a:pt x="655" y="420"/>
                  </a:cubicBezTo>
                  <a:cubicBezTo>
                    <a:pt x="655" y="419"/>
                    <a:pt x="655" y="414"/>
                    <a:pt x="653" y="413"/>
                  </a:cubicBezTo>
                  <a:cubicBezTo>
                    <a:pt x="652" y="412"/>
                    <a:pt x="651" y="410"/>
                    <a:pt x="649" y="409"/>
                  </a:cubicBezTo>
                  <a:cubicBezTo>
                    <a:pt x="648" y="408"/>
                    <a:pt x="649" y="402"/>
                    <a:pt x="649" y="402"/>
                  </a:cubicBezTo>
                  <a:cubicBezTo>
                    <a:pt x="650" y="401"/>
                    <a:pt x="652" y="394"/>
                    <a:pt x="652" y="393"/>
                  </a:cubicBezTo>
                  <a:cubicBezTo>
                    <a:pt x="652" y="393"/>
                    <a:pt x="653" y="386"/>
                    <a:pt x="653" y="386"/>
                  </a:cubicBezTo>
                  <a:cubicBezTo>
                    <a:pt x="653" y="386"/>
                    <a:pt x="655" y="384"/>
                    <a:pt x="655" y="385"/>
                  </a:cubicBezTo>
                  <a:cubicBezTo>
                    <a:pt x="656" y="386"/>
                    <a:pt x="658" y="385"/>
                    <a:pt x="657" y="387"/>
                  </a:cubicBezTo>
                  <a:cubicBezTo>
                    <a:pt x="657" y="390"/>
                    <a:pt x="657" y="392"/>
                    <a:pt x="657" y="392"/>
                  </a:cubicBezTo>
                  <a:cubicBezTo>
                    <a:pt x="663" y="391"/>
                    <a:pt x="663" y="391"/>
                    <a:pt x="663" y="391"/>
                  </a:cubicBezTo>
                  <a:cubicBezTo>
                    <a:pt x="667" y="395"/>
                    <a:pt x="667" y="395"/>
                    <a:pt x="667" y="395"/>
                  </a:cubicBezTo>
                  <a:cubicBezTo>
                    <a:pt x="670" y="399"/>
                    <a:pt x="670" y="399"/>
                    <a:pt x="670" y="399"/>
                  </a:cubicBezTo>
                  <a:cubicBezTo>
                    <a:pt x="673" y="401"/>
                    <a:pt x="673" y="401"/>
                    <a:pt x="673" y="401"/>
                  </a:cubicBezTo>
                  <a:cubicBezTo>
                    <a:pt x="673" y="401"/>
                    <a:pt x="674" y="405"/>
                    <a:pt x="675" y="406"/>
                  </a:cubicBezTo>
                  <a:cubicBezTo>
                    <a:pt x="675" y="406"/>
                    <a:pt x="678" y="405"/>
                    <a:pt x="678" y="405"/>
                  </a:cubicBezTo>
                  <a:cubicBezTo>
                    <a:pt x="681" y="407"/>
                    <a:pt x="681" y="407"/>
                    <a:pt x="681" y="407"/>
                  </a:cubicBezTo>
                  <a:cubicBezTo>
                    <a:pt x="681" y="407"/>
                    <a:pt x="679" y="411"/>
                    <a:pt x="680" y="412"/>
                  </a:cubicBezTo>
                  <a:cubicBezTo>
                    <a:pt x="680" y="413"/>
                    <a:pt x="681" y="416"/>
                    <a:pt x="681" y="416"/>
                  </a:cubicBezTo>
                  <a:cubicBezTo>
                    <a:pt x="684" y="414"/>
                    <a:pt x="684" y="414"/>
                    <a:pt x="684" y="414"/>
                  </a:cubicBezTo>
                  <a:cubicBezTo>
                    <a:pt x="689" y="410"/>
                    <a:pt x="689" y="410"/>
                    <a:pt x="689" y="410"/>
                  </a:cubicBezTo>
                  <a:cubicBezTo>
                    <a:pt x="691" y="407"/>
                    <a:pt x="691" y="407"/>
                    <a:pt x="691" y="407"/>
                  </a:cubicBezTo>
                  <a:cubicBezTo>
                    <a:pt x="692" y="405"/>
                    <a:pt x="692" y="405"/>
                    <a:pt x="692" y="405"/>
                  </a:cubicBezTo>
                  <a:cubicBezTo>
                    <a:pt x="698" y="402"/>
                    <a:pt x="698" y="402"/>
                    <a:pt x="698" y="402"/>
                  </a:cubicBezTo>
                  <a:cubicBezTo>
                    <a:pt x="704" y="396"/>
                    <a:pt x="704" y="396"/>
                    <a:pt x="704" y="396"/>
                  </a:cubicBezTo>
                  <a:cubicBezTo>
                    <a:pt x="704" y="385"/>
                    <a:pt x="704" y="385"/>
                    <a:pt x="704" y="385"/>
                  </a:cubicBezTo>
                  <a:cubicBezTo>
                    <a:pt x="702" y="377"/>
                    <a:pt x="702" y="377"/>
                    <a:pt x="702" y="377"/>
                  </a:cubicBezTo>
                  <a:cubicBezTo>
                    <a:pt x="697" y="370"/>
                    <a:pt x="697" y="370"/>
                    <a:pt x="697" y="370"/>
                  </a:cubicBezTo>
                  <a:cubicBezTo>
                    <a:pt x="686" y="359"/>
                    <a:pt x="686" y="359"/>
                    <a:pt x="686" y="359"/>
                  </a:cubicBezTo>
                  <a:cubicBezTo>
                    <a:pt x="682" y="354"/>
                    <a:pt x="682" y="354"/>
                    <a:pt x="682" y="354"/>
                  </a:cubicBezTo>
                  <a:cubicBezTo>
                    <a:pt x="682" y="354"/>
                    <a:pt x="679" y="350"/>
                    <a:pt x="679" y="349"/>
                  </a:cubicBezTo>
                  <a:cubicBezTo>
                    <a:pt x="679" y="348"/>
                    <a:pt x="680" y="343"/>
                    <a:pt x="680" y="343"/>
                  </a:cubicBezTo>
                  <a:cubicBezTo>
                    <a:pt x="683" y="341"/>
                    <a:pt x="683" y="341"/>
                    <a:pt x="683" y="341"/>
                  </a:cubicBezTo>
                  <a:cubicBezTo>
                    <a:pt x="688" y="335"/>
                    <a:pt x="688" y="335"/>
                    <a:pt x="688" y="335"/>
                  </a:cubicBezTo>
                  <a:cubicBezTo>
                    <a:pt x="688" y="335"/>
                    <a:pt x="692" y="333"/>
                    <a:pt x="693" y="333"/>
                  </a:cubicBezTo>
                  <a:cubicBezTo>
                    <a:pt x="694" y="334"/>
                    <a:pt x="699" y="334"/>
                    <a:pt x="699" y="334"/>
                  </a:cubicBezTo>
                  <a:cubicBezTo>
                    <a:pt x="699" y="335"/>
                    <a:pt x="700" y="334"/>
                    <a:pt x="699" y="335"/>
                  </a:cubicBezTo>
                  <a:cubicBezTo>
                    <a:pt x="699" y="336"/>
                    <a:pt x="699" y="341"/>
                    <a:pt x="700" y="341"/>
                  </a:cubicBezTo>
                  <a:cubicBezTo>
                    <a:pt x="700" y="342"/>
                    <a:pt x="702" y="342"/>
                    <a:pt x="702" y="342"/>
                  </a:cubicBezTo>
                  <a:cubicBezTo>
                    <a:pt x="702" y="342"/>
                    <a:pt x="704" y="342"/>
                    <a:pt x="704" y="341"/>
                  </a:cubicBezTo>
                  <a:cubicBezTo>
                    <a:pt x="704" y="340"/>
                    <a:pt x="704" y="336"/>
                    <a:pt x="704" y="336"/>
                  </a:cubicBezTo>
                  <a:cubicBezTo>
                    <a:pt x="704" y="335"/>
                    <a:pt x="705" y="335"/>
                    <a:pt x="705" y="335"/>
                  </a:cubicBezTo>
                  <a:cubicBezTo>
                    <a:pt x="706" y="335"/>
                    <a:pt x="708" y="335"/>
                    <a:pt x="708" y="335"/>
                  </a:cubicBezTo>
                  <a:cubicBezTo>
                    <a:pt x="711" y="332"/>
                    <a:pt x="711" y="332"/>
                    <a:pt x="711" y="332"/>
                  </a:cubicBezTo>
                  <a:cubicBezTo>
                    <a:pt x="715" y="334"/>
                    <a:pt x="715" y="334"/>
                    <a:pt x="715" y="334"/>
                  </a:cubicBezTo>
                  <a:cubicBezTo>
                    <a:pt x="720" y="330"/>
                    <a:pt x="720" y="330"/>
                    <a:pt x="720" y="330"/>
                  </a:cubicBezTo>
                  <a:cubicBezTo>
                    <a:pt x="720" y="330"/>
                    <a:pt x="722" y="329"/>
                    <a:pt x="723" y="329"/>
                  </a:cubicBezTo>
                  <a:cubicBezTo>
                    <a:pt x="723" y="330"/>
                    <a:pt x="727" y="326"/>
                    <a:pt x="727" y="326"/>
                  </a:cubicBezTo>
                  <a:cubicBezTo>
                    <a:pt x="732" y="325"/>
                    <a:pt x="732" y="325"/>
                    <a:pt x="732" y="325"/>
                  </a:cubicBezTo>
                  <a:cubicBezTo>
                    <a:pt x="735" y="324"/>
                    <a:pt x="735" y="324"/>
                    <a:pt x="735" y="324"/>
                  </a:cubicBezTo>
                  <a:cubicBezTo>
                    <a:pt x="735" y="324"/>
                    <a:pt x="737" y="320"/>
                    <a:pt x="737" y="321"/>
                  </a:cubicBezTo>
                  <a:cubicBezTo>
                    <a:pt x="737" y="321"/>
                    <a:pt x="746" y="311"/>
                    <a:pt x="746" y="311"/>
                  </a:cubicBezTo>
                  <a:cubicBezTo>
                    <a:pt x="749" y="304"/>
                    <a:pt x="749" y="304"/>
                    <a:pt x="749" y="304"/>
                  </a:cubicBezTo>
                  <a:cubicBezTo>
                    <a:pt x="753" y="293"/>
                    <a:pt x="753" y="293"/>
                    <a:pt x="753" y="293"/>
                  </a:cubicBezTo>
                  <a:cubicBezTo>
                    <a:pt x="755" y="280"/>
                    <a:pt x="755" y="280"/>
                    <a:pt x="755" y="280"/>
                  </a:cubicBezTo>
                  <a:cubicBezTo>
                    <a:pt x="755" y="276"/>
                    <a:pt x="755" y="276"/>
                    <a:pt x="755" y="276"/>
                  </a:cubicBezTo>
                  <a:cubicBezTo>
                    <a:pt x="755" y="276"/>
                    <a:pt x="752" y="279"/>
                    <a:pt x="751" y="279"/>
                  </a:cubicBezTo>
                  <a:cubicBezTo>
                    <a:pt x="751" y="279"/>
                    <a:pt x="748" y="278"/>
                    <a:pt x="748" y="278"/>
                  </a:cubicBezTo>
                  <a:cubicBezTo>
                    <a:pt x="750" y="275"/>
                    <a:pt x="750" y="275"/>
                    <a:pt x="750" y="275"/>
                  </a:cubicBezTo>
                  <a:cubicBezTo>
                    <a:pt x="750" y="275"/>
                    <a:pt x="751" y="272"/>
                    <a:pt x="751" y="271"/>
                  </a:cubicBezTo>
                  <a:cubicBezTo>
                    <a:pt x="750" y="271"/>
                    <a:pt x="747" y="270"/>
                    <a:pt x="747" y="270"/>
                  </a:cubicBezTo>
                  <a:cubicBezTo>
                    <a:pt x="747" y="270"/>
                    <a:pt x="748" y="267"/>
                    <a:pt x="749" y="267"/>
                  </a:cubicBezTo>
                  <a:cubicBezTo>
                    <a:pt x="748" y="267"/>
                    <a:pt x="743" y="262"/>
                    <a:pt x="743" y="262"/>
                  </a:cubicBezTo>
                  <a:cubicBezTo>
                    <a:pt x="743" y="262"/>
                    <a:pt x="736" y="252"/>
                    <a:pt x="736" y="252"/>
                  </a:cubicBezTo>
                  <a:cubicBezTo>
                    <a:pt x="735" y="253"/>
                    <a:pt x="730" y="249"/>
                    <a:pt x="729" y="249"/>
                  </a:cubicBezTo>
                  <a:cubicBezTo>
                    <a:pt x="729" y="249"/>
                    <a:pt x="729" y="249"/>
                    <a:pt x="728" y="248"/>
                  </a:cubicBezTo>
                  <a:cubicBezTo>
                    <a:pt x="728" y="247"/>
                    <a:pt x="733" y="240"/>
                    <a:pt x="733" y="240"/>
                  </a:cubicBezTo>
                  <a:cubicBezTo>
                    <a:pt x="733" y="239"/>
                    <a:pt x="738" y="234"/>
                    <a:pt x="739" y="234"/>
                  </a:cubicBezTo>
                  <a:cubicBezTo>
                    <a:pt x="739" y="235"/>
                    <a:pt x="742" y="235"/>
                    <a:pt x="742" y="235"/>
                  </a:cubicBezTo>
                  <a:cubicBezTo>
                    <a:pt x="742" y="235"/>
                    <a:pt x="742" y="231"/>
                    <a:pt x="741" y="231"/>
                  </a:cubicBezTo>
                  <a:cubicBezTo>
                    <a:pt x="741" y="231"/>
                    <a:pt x="730" y="230"/>
                    <a:pt x="730" y="230"/>
                  </a:cubicBezTo>
                  <a:cubicBezTo>
                    <a:pt x="730" y="230"/>
                    <a:pt x="725" y="233"/>
                    <a:pt x="725" y="233"/>
                  </a:cubicBezTo>
                  <a:cubicBezTo>
                    <a:pt x="725" y="234"/>
                    <a:pt x="722" y="234"/>
                    <a:pt x="722" y="234"/>
                  </a:cubicBezTo>
                  <a:cubicBezTo>
                    <a:pt x="721" y="230"/>
                    <a:pt x="721" y="230"/>
                    <a:pt x="721" y="230"/>
                  </a:cubicBezTo>
                  <a:cubicBezTo>
                    <a:pt x="717" y="228"/>
                    <a:pt x="717" y="228"/>
                    <a:pt x="717" y="228"/>
                  </a:cubicBezTo>
                  <a:cubicBezTo>
                    <a:pt x="712" y="226"/>
                    <a:pt x="712" y="226"/>
                    <a:pt x="712" y="226"/>
                  </a:cubicBezTo>
                  <a:cubicBezTo>
                    <a:pt x="712" y="223"/>
                    <a:pt x="712" y="223"/>
                    <a:pt x="712" y="223"/>
                  </a:cubicBezTo>
                  <a:cubicBezTo>
                    <a:pt x="712" y="223"/>
                    <a:pt x="715" y="222"/>
                    <a:pt x="716" y="221"/>
                  </a:cubicBezTo>
                  <a:cubicBezTo>
                    <a:pt x="716" y="221"/>
                    <a:pt x="720" y="219"/>
                    <a:pt x="720" y="218"/>
                  </a:cubicBezTo>
                  <a:cubicBezTo>
                    <a:pt x="720" y="216"/>
                    <a:pt x="723" y="213"/>
                    <a:pt x="723" y="213"/>
                  </a:cubicBezTo>
                  <a:cubicBezTo>
                    <a:pt x="724" y="213"/>
                    <a:pt x="726" y="211"/>
                    <a:pt x="726" y="211"/>
                  </a:cubicBezTo>
                  <a:cubicBezTo>
                    <a:pt x="727" y="211"/>
                    <a:pt x="730" y="214"/>
                    <a:pt x="729" y="214"/>
                  </a:cubicBezTo>
                  <a:cubicBezTo>
                    <a:pt x="729" y="214"/>
                    <a:pt x="727" y="217"/>
                    <a:pt x="728" y="218"/>
                  </a:cubicBezTo>
                  <a:cubicBezTo>
                    <a:pt x="728" y="219"/>
                    <a:pt x="730" y="222"/>
                    <a:pt x="730" y="223"/>
                  </a:cubicBezTo>
                  <a:cubicBezTo>
                    <a:pt x="730" y="223"/>
                    <a:pt x="729" y="225"/>
                    <a:pt x="729" y="225"/>
                  </a:cubicBezTo>
                  <a:cubicBezTo>
                    <a:pt x="731" y="224"/>
                    <a:pt x="731" y="224"/>
                    <a:pt x="731" y="224"/>
                  </a:cubicBezTo>
                  <a:cubicBezTo>
                    <a:pt x="731" y="224"/>
                    <a:pt x="734" y="222"/>
                    <a:pt x="734" y="222"/>
                  </a:cubicBezTo>
                  <a:cubicBezTo>
                    <a:pt x="734" y="221"/>
                    <a:pt x="736" y="219"/>
                    <a:pt x="737" y="219"/>
                  </a:cubicBezTo>
                  <a:cubicBezTo>
                    <a:pt x="737" y="219"/>
                    <a:pt x="743" y="218"/>
                    <a:pt x="743" y="218"/>
                  </a:cubicBezTo>
                  <a:cubicBezTo>
                    <a:pt x="743" y="219"/>
                    <a:pt x="748" y="220"/>
                    <a:pt x="748" y="220"/>
                  </a:cubicBezTo>
                  <a:cubicBezTo>
                    <a:pt x="749" y="229"/>
                    <a:pt x="749" y="229"/>
                    <a:pt x="749" y="229"/>
                  </a:cubicBezTo>
                  <a:cubicBezTo>
                    <a:pt x="749" y="229"/>
                    <a:pt x="762" y="232"/>
                    <a:pt x="762" y="233"/>
                  </a:cubicBezTo>
                  <a:cubicBezTo>
                    <a:pt x="762" y="234"/>
                    <a:pt x="760" y="235"/>
                    <a:pt x="760" y="235"/>
                  </a:cubicBezTo>
                  <a:cubicBezTo>
                    <a:pt x="760" y="235"/>
                    <a:pt x="760" y="238"/>
                    <a:pt x="761" y="238"/>
                  </a:cubicBezTo>
                  <a:cubicBezTo>
                    <a:pt x="761" y="238"/>
                    <a:pt x="764" y="240"/>
                    <a:pt x="764" y="241"/>
                  </a:cubicBezTo>
                  <a:cubicBezTo>
                    <a:pt x="765" y="242"/>
                    <a:pt x="765" y="246"/>
                    <a:pt x="765" y="246"/>
                  </a:cubicBezTo>
                  <a:cubicBezTo>
                    <a:pt x="765" y="246"/>
                    <a:pt x="764" y="250"/>
                    <a:pt x="764" y="250"/>
                  </a:cubicBezTo>
                  <a:cubicBezTo>
                    <a:pt x="764" y="251"/>
                    <a:pt x="768" y="253"/>
                    <a:pt x="768" y="253"/>
                  </a:cubicBezTo>
                  <a:cubicBezTo>
                    <a:pt x="777" y="250"/>
                    <a:pt x="777" y="250"/>
                    <a:pt x="777" y="250"/>
                  </a:cubicBezTo>
                  <a:cubicBezTo>
                    <a:pt x="777" y="250"/>
                    <a:pt x="782" y="246"/>
                    <a:pt x="782" y="246"/>
                  </a:cubicBezTo>
                  <a:cubicBezTo>
                    <a:pt x="782" y="245"/>
                    <a:pt x="776" y="232"/>
                    <a:pt x="776" y="232"/>
                  </a:cubicBezTo>
                  <a:cubicBezTo>
                    <a:pt x="764" y="224"/>
                    <a:pt x="764" y="224"/>
                    <a:pt x="764" y="224"/>
                  </a:cubicBezTo>
                  <a:cubicBezTo>
                    <a:pt x="759" y="220"/>
                    <a:pt x="759" y="220"/>
                    <a:pt x="759" y="220"/>
                  </a:cubicBezTo>
                  <a:cubicBezTo>
                    <a:pt x="766" y="213"/>
                    <a:pt x="766" y="213"/>
                    <a:pt x="766" y="213"/>
                  </a:cubicBezTo>
                  <a:cubicBezTo>
                    <a:pt x="766" y="206"/>
                    <a:pt x="766" y="206"/>
                    <a:pt x="766" y="206"/>
                  </a:cubicBezTo>
                  <a:cubicBezTo>
                    <a:pt x="766" y="206"/>
                    <a:pt x="767" y="200"/>
                    <a:pt x="768" y="200"/>
                  </a:cubicBezTo>
                  <a:cubicBezTo>
                    <a:pt x="768" y="200"/>
                    <a:pt x="772" y="197"/>
                    <a:pt x="772" y="197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85" y="196"/>
                    <a:pt x="785" y="196"/>
                    <a:pt x="785" y="196"/>
                  </a:cubicBezTo>
                  <a:cubicBezTo>
                    <a:pt x="789" y="181"/>
                    <a:pt x="789" y="181"/>
                    <a:pt x="789" y="181"/>
                  </a:cubicBezTo>
                  <a:cubicBezTo>
                    <a:pt x="789" y="160"/>
                    <a:pt x="789" y="160"/>
                    <a:pt x="789" y="160"/>
                  </a:cubicBezTo>
                  <a:cubicBezTo>
                    <a:pt x="783" y="148"/>
                    <a:pt x="783" y="148"/>
                    <a:pt x="783" y="148"/>
                  </a:cubicBezTo>
                  <a:cubicBezTo>
                    <a:pt x="783" y="148"/>
                    <a:pt x="779" y="141"/>
                    <a:pt x="779" y="141"/>
                  </a:cubicBezTo>
                  <a:cubicBezTo>
                    <a:pt x="778" y="141"/>
                    <a:pt x="774" y="133"/>
                    <a:pt x="774" y="133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59" y="129"/>
                    <a:pt x="759" y="129"/>
                    <a:pt x="759" y="129"/>
                  </a:cubicBezTo>
                  <a:cubicBezTo>
                    <a:pt x="756" y="133"/>
                    <a:pt x="756" y="133"/>
                    <a:pt x="756" y="133"/>
                  </a:cubicBezTo>
                  <a:cubicBezTo>
                    <a:pt x="753" y="130"/>
                    <a:pt x="753" y="130"/>
                    <a:pt x="753" y="130"/>
                  </a:cubicBezTo>
                  <a:cubicBezTo>
                    <a:pt x="749" y="122"/>
                    <a:pt x="749" y="122"/>
                    <a:pt x="749" y="122"/>
                  </a:cubicBezTo>
                  <a:cubicBezTo>
                    <a:pt x="749" y="127"/>
                    <a:pt x="749" y="127"/>
                    <a:pt x="749" y="127"/>
                  </a:cubicBezTo>
                  <a:cubicBezTo>
                    <a:pt x="749" y="127"/>
                    <a:pt x="750" y="130"/>
                    <a:pt x="749" y="130"/>
                  </a:cubicBezTo>
                  <a:cubicBezTo>
                    <a:pt x="749" y="131"/>
                    <a:pt x="746" y="126"/>
                    <a:pt x="746" y="126"/>
                  </a:cubicBezTo>
                  <a:cubicBezTo>
                    <a:pt x="746" y="126"/>
                    <a:pt x="741" y="125"/>
                    <a:pt x="741" y="125"/>
                  </a:cubicBezTo>
                  <a:cubicBezTo>
                    <a:pt x="741" y="125"/>
                    <a:pt x="738" y="124"/>
                    <a:pt x="738" y="124"/>
                  </a:cubicBezTo>
                  <a:cubicBezTo>
                    <a:pt x="738" y="124"/>
                    <a:pt x="746" y="115"/>
                    <a:pt x="745" y="116"/>
                  </a:cubicBezTo>
                  <a:cubicBezTo>
                    <a:pt x="744" y="116"/>
                    <a:pt x="746" y="104"/>
                    <a:pt x="746" y="104"/>
                  </a:cubicBezTo>
                  <a:cubicBezTo>
                    <a:pt x="746" y="104"/>
                    <a:pt x="749" y="99"/>
                    <a:pt x="749" y="99"/>
                  </a:cubicBezTo>
                  <a:cubicBezTo>
                    <a:pt x="749" y="100"/>
                    <a:pt x="760" y="98"/>
                    <a:pt x="760" y="98"/>
                  </a:cubicBezTo>
                  <a:cubicBezTo>
                    <a:pt x="760" y="98"/>
                    <a:pt x="778" y="98"/>
                    <a:pt x="778" y="98"/>
                  </a:cubicBezTo>
                  <a:cubicBezTo>
                    <a:pt x="778" y="98"/>
                    <a:pt x="788" y="98"/>
                    <a:pt x="788" y="98"/>
                  </a:cubicBezTo>
                  <a:cubicBezTo>
                    <a:pt x="788" y="98"/>
                    <a:pt x="788" y="100"/>
                    <a:pt x="789" y="101"/>
                  </a:cubicBezTo>
                  <a:cubicBezTo>
                    <a:pt x="789" y="101"/>
                    <a:pt x="797" y="100"/>
                    <a:pt x="797" y="100"/>
                  </a:cubicBezTo>
                  <a:cubicBezTo>
                    <a:pt x="803" y="99"/>
                    <a:pt x="803" y="99"/>
                    <a:pt x="803" y="99"/>
                  </a:cubicBezTo>
                  <a:cubicBezTo>
                    <a:pt x="805" y="99"/>
                    <a:pt x="805" y="99"/>
                    <a:pt x="805" y="99"/>
                  </a:cubicBezTo>
                  <a:cubicBezTo>
                    <a:pt x="805" y="99"/>
                    <a:pt x="802" y="95"/>
                    <a:pt x="802" y="95"/>
                  </a:cubicBezTo>
                  <a:cubicBezTo>
                    <a:pt x="801" y="95"/>
                    <a:pt x="798" y="94"/>
                    <a:pt x="798" y="94"/>
                  </a:cubicBezTo>
                  <a:cubicBezTo>
                    <a:pt x="797" y="94"/>
                    <a:pt x="800" y="88"/>
                    <a:pt x="800" y="87"/>
                  </a:cubicBezTo>
                  <a:cubicBezTo>
                    <a:pt x="800" y="86"/>
                    <a:pt x="799" y="82"/>
                    <a:pt x="801" y="83"/>
                  </a:cubicBezTo>
                  <a:cubicBezTo>
                    <a:pt x="802" y="83"/>
                    <a:pt x="811" y="83"/>
                    <a:pt x="811" y="83"/>
                  </a:cubicBezTo>
                  <a:cubicBezTo>
                    <a:pt x="811" y="83"/>
                    <a:pt x="814" y="86"/>
                    <a:pt x="814" y="87"/>
                  </a:cubicBezTo>
                  <a:cubicBezTo>
                    <a:pt x="814" y="88"/>
                    <a:pt x="820" y="92"/>
                    <a:pt x="820" y="92"/>
                  </a:cubicBezTo>
                  <a:cubicBezTo>
                    <a:pt x="820" y="92"/>
                    <a:pt x="823" y="88"/>
                    <a:pt x="823" y="88"/>
                  </a:cubicBezTo>
                  <a:cubicBezTo>
                    <a:pt x="823" y="87"/>
                    <a:pt x="825" y="85"/>
                    <a:pt x="825" y="85"/>
                  </a:cubicBezTo>
                  <a:cubicBezTo>
                    <a:pt x="825" y="84"/>
                    <a:pt x="822" y="81"/>
                    <a:pt x="822" y="81"/>
                  </a:cubicBezTo>
                  <a:cubicBezTo>
                    <a:pt x="822" y="81"/>
                    <a:pt x="825" y="78"/>
                    <a:pt x="826" y="80"/>
                  </a:cubicBezTo>
                  <a:cubicBezTo>
                    <a:pt x="828" y="81"/>
                    <a:pt x="831" y="88"/>
                    <a:pt x="831" y="88"/>
                  </a:cubicBezTo>
                  <a:cubicBezTo>
                    <a:pt x="831" y="88"/>
                    <a:pt x="828" y="95"/>
                    <a:pt x="828" y="96"/>
                  </a:cubicBezTo>
                  <a:cubicBezTo>
                    <a:pt x="828" y="97"/>
                    <a:pt x="827" y="103"/>
                    <a:pt x="827" y="104"/>
                  </a:cubicBezTo>
                  <a:cubicBezTo>
                    <a:pt x="827" y="104"/>
                    <a:pt x="824" y="107"/>
                    <a:pt x="824" y="107"/>
                  </a:cubicBezTo>
                  <a:cubicBezTo>
                    <a:pt x="824" y="107"/>
                    <a:pt x="822" y="107"/>
                    <a:pt x="822" y="108"/>
                  </a:cubicBezTo>
                  <a:cubicBezTo>
                    <a:pt x="822" y="108"/>
                    <a:pt x="824" y="113"/>
                    <a:pt x="824" y="113"/>
                  </a:cubicBezTo>
                  <a:cubicBezTo>
                    <a:pt x="824" y="113"/>
                    <a:pt x="825" y="118"/>
                    <a:pt x="826" y="118"/>
                  </a:cubicBezTo>
                  <a:cubicBezTo>
                    <a:pt x="826" y="118"/>
                    <a:pt x="842" y="132"/>
                    <a:pt x="842" y="132"/>
                  </a:cubicBezTo>
                  <a:cubicBezTo>
                    <a:pt x="852" y="142"/>
                    <a:pt x="852" y="142"/>
                    <a:pt x="852" y="142"/>
                  </a:cubicBezTo>
                  <a:cubicBezTo>
                    <a:pt x="859" y="148"/>
                    <a:pt x="859" y="148"/>
                    <a:pt x="859" y="148"/>
                  </a:cubicBezTo>
                  <a:cubicBezTo>
                    <a:pt x="861" y="148"/>
                    <a:pt x="861" y="148"/>
                    <a:pt x="861" y="148"/>
                  </a:cubicBezTo>
                  <a:cubicBezTo>
                    <a:pt x="861" y="148"/>
                    <a:pt x="863" y="140"/>
                    <a:pt x="862" y="140"/>
                  </a:cubicBezTo>
                  <a:cubicBezTo>
                    <a:pt x="861" y="140"/>
                    <a:pt x="859" y="138"/>
                    <a:pt x="859" y="137"/>
                  </a:cubicBezTo>
                  <a:cubicBezTo>
                    <a:pt x="859" y="137"/>
                    <a:pt x="860" y="134"/>
                    <a:pt x="861" y="135"/>
                  </a:cubicBezTo>
                  <a:cubicBezTo>
                    <a:pt x="862" y="135"/>
                    <a:pt x="864" y="135"/>
                    <a:pt x="864" y="135"/>
                  </a:cubicBezTo>
                  <a:cubicBezTo>
                    <a:pt x="859" y="129"/>
                    <a:pt x="859" y="129"/>
                    <a:pt x="859" y="129"/>
                  </a:cubicBezTo>
                  <a:cubicBezTo>
                    <a:pt x="861" y="126"/>
                    <a:pt x="861" y="126"/>
                    <a:pt x="861" y="126"/>
                  </a:cubicBezTo>
                  <a:cubicBezTo>
                    <a:pt x="865" y="127"/>
                    <a:pt x="865" y="127"/>
                    <a:pt x="865" y="127"/>
                  </a:cubicBezTo>
                  <a:cubicBezTo>
                    <a:pt x="860" y="122"/>
                    <a:pt x="860" y="122"/>
                    <a:pt x="860" y="122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857" y="117"/>
                    <a:pt x="860" y="117"/>
                    <a:pt x="860" y="118"/>
                  </a:cubicBezTo>
                  <a:cubicBezTo>
                    <a:pt x="860" y="118"/>
                    <a:pt x="863" y="116"/>
                    <a:pt x="862" y="115"/>
                  </a:cubicBezTo>
                  <a:cubicBezTo>
                    <a:pt x="861" y="115"/>
                    <a:pt x="855" y="113"/>
                    <a:pt x="855" y="113"/>
                  </a:cubicBezTo>
                  <a:cubicBezTo>
                    <a:pt x="855" y="112"/>
                    <a:pt x="852" y="112"/>
                    <a:pt x="852" y="111"/>
                  </a:cubicBezTo>
                  <a:cubicBezTo>
                    <a:pt x="852" y="110"/>
                    <a:pt x="852" y="108"/>
                    <a:pt x="852" y="108"/>
                  </a:cubicBezTo>
                  <a:cubicBezTo>
                    <a:pt x="851" y="108"/>
                    <a:pt x="847" y="105"/>
                    <a:pt x="847" y="105"/>
                  </a:cubicBezTo>
                  <a:cubicBezTo>
                    <a:pt x="843" y="106"/>
                    <a:pt x="843" y="106"/>
                    <a:pt x="843" y="106"/>
                  </a:cubicBezTo>
                  <a:cubicBezTo>
                    <a:pt x="842" y="102"/>
                    <a:pt x="842" y="102"/>
                    <a:pt x="842" y="102"/>
                  </a:cubicBezTo>
                  <a:cubicBezTo>
                    <a:pt x="843" y="100"/>
                    <a:pt x="843" y="100"/>
                    <a:pt x="843" y="100"/>
                  </a:cubicBezTo>
                  <a:cubicBezTo>
                    <a:pt x="843" y="100"/>
                    <a:pt x="839" y="95"/>
                    <a:pt x="839" y="95"/>
                  </a:cubicBezTo>
                  <a:cubicBezTo>
                    <a:pt x="839" y="95"/>
                    <a:pt x="846" y="93"/>
                    <a:pt x="847" y="93"/>
                  </a:cubicBezTo>
                  <a:cubicBezTo>
                    <a:pt x="847" y="93"/>
                    <a:pt x="850" y="92"/>
                    <a:pt x="850" y="93"/>
                  </a:cubicBezTo>
                  <a:cubicBezTo>
                    <a:pt x="850" y="95"/>
                    <a:pt x="852" y="96"/>
                    <a:pt x="852" y="96"/>
                  </a:cubicBezTo>
                  <a:cubicBezTo>
                    <a:pt x="855" y="93"/>
                    <a:pt x="855" y="93"/>
                    <a:pt x="855" y="93"/>
                  </a:cubicBezTo>
                  <a:cubicBezTo>
                    <a:pt x="855" y="93"/>
                    <a:pt x="858" y="91"/>
                    <a:pt x="858" y="91"/>
                  </a:cubicBezTo>
                  <a:cubicBezTo>
                    <a:pt x="859" y="92"/>
                    <a:pt x="864" y="93"/>
                    <a:pt x="865" y="93"/>
                  </a:cubicBezTo>
                  <a:cubicBezTo>
                    <a:pt x="865" y="94"/>
                    <a:pt x="868" y="95"/>
                    <a:pt x="869" y="95"/>
                  </a:cubicBezTo>
                  <a:cubicBezTo>
                    <a:pt x="869" y="95"/>
                    <a:pt x="869" y="93"/>
                    <a:pt x="869" y="93"/>
                  </a:cubicBezTo>
                  <a:cubicBezTo>
                    <a:pt x="869" y="91"/>
                    <a:pt x="869" y="91"/>
                    <a:pt x="869" y="91"/>
                  </a:cubicBezTo>
                  <a:cubicBezTo>
                    <a:pt x="873" y="85"/>
                    <a:pt x="873" y="85"/>
                    <a:pt x="873" y="85"/>
                  </a:cubicBezTo>
                  <a:cubicBezTo>
                    <a:pt x="873" y="85"/>
                    <a:pt x="875" y="82"/>
                    <a:pt x="877" y="82"/>
                  </a:cubicBezTo>
                  <a:cubicBezTo>
                    <a:pt x="878" y="82"/>
                    <a:pt x="882" y="79"/>
                    <a:pt x="882" y="79"/>
                  </a:cubicBezTo>
                  <a:cubicBezTo>
                    <a:pt x="883" y="80"/>
                    <a:pt x="888" y="79"/>
                    <a:pt x="889" y="81"/>
                  </a:cubicBezTo>
                  <a:cubicBezTo>
                    <a:pt x="889" y="82"/>
                    <a:pt x="892" y="80"/>
                    <a:pt x="892" y="80"/>
                  </a:cubicBezTo>
                  <a:cubicBezTo>
                    <a:pt x="892" y="80"/>
                    <a:pt x="890" y="77"/>
                    <a:pt x="889" y="77"/>
                  </a:cubicBezTo>
                  <a:cubicBezTo>
                    <a:pt x="889" y="78"/>
                    <a:pt x="880" y="74"/>
                    <a:pt x="880" y="74"/>
                  </a:cubicBezTo>
                  <a:cubicBezTo>
                    <a:pt x="880" y="74"/>
                    <a:pt x="874" y="71"/>
                    <a:pt x="874" y="71"/>
                  </a:cubicBezTo>
                  <a:cubicBezTo>
                    <a:pt x="874" y="71"/>
                    <a:pt x="871" y="69"/>
                    <a:pt x="870" y="69"/>
                  </a:cubicBezTo>
                  <a:cubicBezTo>
                    <a:pt x="870" y="69"/>
                    <a:pt x="873" y="68"/>
                    <a:pt x="874" y="68"/>
                  </a:cubicBezTo>
                  <a:cubicBezTo>
                    <a:pt x="875" y="68"/>
                    <a:pt x="877" y="65"/>
                    <a:pt x="877" y="65"/>
                  </a:cubicBezTo>
                  <a:cubicBezTo>
                    <a:pt x="877" y="65"/>
                    <a:pt x="876" y="62"/>
                    <a:pt x="875" y="62"/>
                  </a:cubicBezTo>
                  <a:cubicBezTo>
                    <a:pt x="875" y="61"/>
                    <a:pt x="879" y="62"/>
                    <a:pt x="880" y="62"/>
                  </a:cubicBezTo>
                  <a:cubicBezTo>
                    <a:pt x="882" y="63"/>
                    <a:pt x="889" y="63"/>
                    <a:pt x="889" y="64"/>
                  </a:cubicBezTo>
                  <a:cubicBezTo>
                    <a:pt x="888" y="64"/>
                    <a:pt x="893" y="64"/>
                    <a:pt x="893" y="65"/>
                  </a:cubicBezTo>
                  <a:cubicBezTo>
                    <a:pt x="893" y="67"/>
                    <a:pt x="895" y="67"/>
                    <a:pt x="896" y="68"/>
                  </a:cubicBezTo>
                  <a:cubicBezTo>
                    <a:pt x="896" y="68"/>
                    <a:pt x="902" y="69"/>
                    <a:pt x="903" y="69"/>
                  </a:cubicBezTo>
                  <a:cubicBezTo>
                    <a:pt x="903" y="70"/>
                    <a:pt x="909" y="69"/>
                    <a:pt x="909" y="70"/>
                  </a:cubicBezTo>
                  <a:cubicBezTo>
                    <a:pt x="909" y="71"/>
                    <a:pt x="911" y="70"/>
                    <a:pt x="911" y="70"/>
                  </a:cubicBezTo>
                  <a:cubicBezTo>
                    <a:pt x="911" y="70"/>
                    <a:pt x="910" y="65"/>
                    <a:pt x="909" y="65"/>
                  </a:cubicBezTo>
                  <a:close/>
                  <a:moveTo>
                    <a:pt x="290" y="248"/>
                  </a:moveTo>
                  <a:cubicBezTo>
                    <a:pt x="288" y="251"/>
                    <a:pt x="288" y="255"/>
                    <a:pt x="287" y="258"/>
                  </a:cubicBezTo>
                  <a:cubicBezTo>
                    <a:pt x="285" y="261"/>
                    <a:pt x="284" y="263"/>
                    <a:pt x="283" y="264"/>
                  </a:cubicBezTo>
                  <a:cubicBezTo>
                    <a:pt x="282" y="266"/>
                    <a:pt x="282" y="269"/>
                    <a:pt x="280" y="270"/>
                  </a:cubicBezTo>
                  <a:cubicBezTo>
                    <a:pt x="278" y="271"/>
                    <a:pt x="275" y="273"/>
                    <a:pt x="274" y="272"/>
                  </a:cubicBezTo>
                  <a:cubicBezTo>
                    <a:pt x="272" y="271"/>
                    <a:pt x="265" y="271"/>
                    <a:pt x="264" y="271"/>
                  </a:cubicBezTo>
                  <a:cubicBezTo>
                    <a:pt x="264" y="271"/>
                    <a:pt x="256" y="271"/>
                    <a:pt x="255" y="273"/>
                  </a:cubicBezTo>
                  <a:cubicBezTo>
                    <a:pt x="254" y="274"/>
                    <a:pt x="248" y="273"/>
                    <a:pt x="247" y="273"/>
                  </a:cubicBezTo>
                  <a:cubicBezTo>
                    <a:pt x="246" y="272"/>
                    <a:pt x="234" y="267"/>
                    <a:pt x="233" y="267"/>
                  </a:cubicBezTo>
                  <a:cubicBezTo>
                    <a:pt x="232" y="267"/>
                    <a:pt x="226" y="264"/>
                    <a:pt x="225" y="264"/>
                  </a:cubicBezTo>
                  <a:cubicBezTo>
                    <a:pt x="224" y="263"/>
                    <a:pt x="218" y="262"/>
                    <a:pt x="218" y="261"/>
                  </a:cubicBezTo>
                  <a:cubicBezTo>
                    <a:pt x="218" y="261"/>
                    <a:pt x="218" y="260"/>
                    <a:pt x="217" y="260"/>
                  </a:cubicBezTo>
                  <a:cubicBezTo>
                    <a:pt x="216" y="260"/>
                    <a:pt x="210" y="262"/>
                    <a:pt x="209" y="263"/>
                  </a:cubicBezTo>
                  <a:cubicBezTo>
                    <a:pt x="208" y="264"/>
                    <a:pt x="205" y="266"/>
                    <a:pt x="205" y="266"/>
                  </a:cubicBezTo>
                  <a:cubicBezTo>
                    <a:pt x="205" y="266"/>
                    <a:pt x="203" y="269"/>
                    <a:pt x="203" y="271"/>
                  </a:cubicBezTo>
                  <a:cubicBezTo>
                    <a:pt x="203" y="273"/>
                    <a:pt x="206" y="275"/>
                    <a:pt x="205" y="276"/>
                  </a:cubicBezTo>
                  <a:cubicBezTo>
                    <a:pt x="204" y="277"/>
                    <a:pt x="200" y="278"/>
                    <a:pt x="200" y="278"/>
                  </a:cubicBezTo>
                  <a:cubicBezTo>
                    <a:pt x="200" y="278"/>
                    <a:pt x="197" y="275"/>
                    <a:pt x="196" y="275"/>
                  </a:cubicBezTo>
                  <a:cubicBezTo>
                    <a:pt x="194" y="274"/>
                    <a:pt x="183" y="272"/>
                    <a:pt x="183" y="272"/>
                  </a:cubicBezTo>
                  <a:cubicBezTo>
                    <a:pt x="179" y="267"/>
                    <a:pt x="179" y="267"/>
                    <a:pt x="179" y="267"/>
                  </a:cubicBezTo>
                  <a:cubicBezTo>
                    <a:pt x="179" y="267"/>
                    <a:pt x="172" y="262"/>
                    <a:pt x="171" y="262"/>
                  </a:cubicBezTo>
                  <a:cubicBezTo>
                    <a:pt x="170" y="262"/>
                    <a:pt x="162" y="262"/>
                    <a:pt x="161" y="261"/>
                  </a:cubicBezTo>
                  <a:cubicBezTo>
                    <a:pt x="160" y="260"/>
                    <a:pt x="156" y="255"/>
                    <a:pt x="154" y="255"/>
                  </a:cubicBezTo>
                  <a:cubicBezTo>
                    <a:pt x="152" y="256"/>
                    <a:pt x="153" y="253"/>
                    <a:pt x="154" y="252"/>
                  </a:cubicBezTo>
                  <a:cubicBezTo>
                    <a:pt x="154" y="252"/>
                    <a:pt x="156" y="248"/>
                    <a:pt x="156" y="247"/>
                  </a:cubicBezTo>
                  <a:cubicBezTo>
                    <a:pt x="156" y="246"/>
                    <a:pt x="157" y="242"/>
                    <a:pt x="155" y="241"/>
                  </a:cubicBezTo>
                  <a:cubicBezTo>
                    <a:pt x="153" y="240"/>
                    <a:pt x="154" y="236"/>
                    <a:pt x="154" y="236"/>
                  </a:cubicBezTo>
                  <a:cubicBezTo>
                    <a:pt x="154" y="236"/>
                    <a:pt x="157" y="235"/>
                    <a:pt x="156" y="235"/>
                  </a:cubicBezTo>
                  <a:cubicBezTo>
                    <a:pt x="155" y="235"/>
                    <a:pt x="151" y="235"/>
                    <a:pt x="150" y="234"/>
                  </a:cubicBezTo>
                  <a:cubicBezTo>
                    <a:pt x="149" y="233"/>
                    <a:pt x="149" y="232"/>
                    <a:pt x="148" y="233"/>
                  </a:cubicBezTo>
                  <a:cubicBezTo>
                    <a:pt x="147" y="233"/>
                    <a:pt x="141" y="234"/>
                    <a:pt x="140" y="234"/>
                  </a:cubicBezTo>
                  <a:cubicBezTo>
                    <a:pt x="140" y="234"/>
                    <a:pt x="134" y="235"/>
                    <a:pt x="133" y="235"/>
                  </a:cubicBezTo>
                  <a:cubicBezTo>
                    <a:pt x="132" y="235"/>
                    <a:pt x="133" y="235"/>
                    <a:pt x="132" y="235"/>
                  </a:cubicBezTo>
                  <a:cubicBezTo>
                    <a:pt x="131" y="234"/>
                    <a:pt x="126" y="237"/>
                    <a:pt x="126" y="237"/>
                  </a:cubicBezTo>
                  <a:cubicBezTo>
                    <a:pt x="126" y="238"/>
                    <a:pt x="121" y="237"/>
                    <a:pt x="120" y="237"/>
                  </a:cubicBezTo>
                  <a:cubicBezTo>
                    <a:pt x="119" y="238"/>
                    <a:pt x="112" y="238"/>
                    <a:pt x="112" y="238"/>
                  </a:cubicBezTo>
                  <a:cubicBezTo>
                    <a:pt x="101" y="240"/>
                    <a:pt x="101" y="240"/>
                    <a:pt x="101" y="240"/>
                  </a:cubicBezTo>
                  <a:cubicBezTo>
                    <a:pt x="101" y="240"/>
                    <a:pt x="93" y="243"/>
                    <a:pt x="93" y="245"/>
                  </a:cubicBezTo>
                  <a:cubicBezTo>
                    <a:pt x="93" y="246"/>
                    <a:pt x="90" y="248"/>
                    <a:pt x="90" y="248"/>
                  </a:cubicBezTo>
                  <a:cubicBezTo>
                    <a:pt x="89" y="249"/>
                    <a:pt x="85" y="248"/>
                    <a:pt x="85" y="248"/>
                  </a:cubicBezTo>
                  <a:cubicBezTo>
                    <a:pt x="84" y="247"/>
                    <a:pt x="77" y="248"/>
                    <a:pt x="77" y="248"/>
                  </a:cubicBezTo>
                  <a:cubicBezTo>
                    <a:pt x="77" y="248"/>
                    <a:pt x="74" y="246"/>
                    <a:pt x="73" y="247"/>
                  </a:cubicBezTo>
                  <a:cubicBezTo>
                    <a:pt x="72" y="248"/>
                    <a:pt x="72" y="244"/>
                    <a:pt x="72" y="244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7" y="238"/>
                    <a:pt x="77" y="238"/>
                    <a:pt x="77" y="238"/>
                  </a:cubicBezTo>
                  <a:cubicBezTo>
                    <a:pt x="87" y="236"/>
                    <a:pt x="87" y="236"/>
                    <a:pt x="87" y="236"/>
                  </a:cubicBezTo>
                  <a:cubicBezTo>
                    <a:pt x="92" y="233"/>
                    <a:pt x="92" y="233"/>
                    <a:pt x="92" y="233"/>
                  </a:cubicBezTo>
                  <a:cubicBezTo>
                    <a:pt x="96" y="232"/>
                    <a:pt x="96" y="232"/>
                    <a:pt x="96" y="232"/>
                  </a:cubicBezTo>
                  <a:cubicBezTo>
                    <a:pt x="97" y="226"/>
                    <a:pt x="97" y="226"/>
                    <a:pt x="97" y="226"/>
                  </a:cubicBezTo>
                  <a:cubicBezTo>
                    <a:pt x="97" y="226"/>
                    <a:pt x="101" y="226"/>
                    <a:pt x="101" y="225"/>
                  </a:cubicBezTo>
                  <a:cubicBezTo>
                    <a:pt x="101" y="224"/>
                    <a:pt x="100" y="221"/>
                    <a:pt x="100" y="221"/>
                  </a:cubicBezTo>
                  <a:cubicBezTo>
                    <a:pt x="107" y="210"/>
                    <a:pt x="107" y="210"/>
                    <a:pt x="107" y="210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8" y="202"/>
                    <a:pt x="118" y="202"/>
                    <a:pt x="118" y="202"/>
                  </a:cubicBezTo>
                  <a:cubicBezTo>
                    <a:pt x="118" y="202"/>
                    <a:pt x="117" y="198"/>
                    <a:pt x="118" y="197"/>
                  </a:cubicBezTo>
                  <a:cubicBezTo>
                    <a:pt x="118" y="196"/>
                    <a:pt x="125" y="195"/>
                    <a:pt x="125" y="195"/>
                  </a:cubicBezTo>
                  <a:cubicBezTo>
                    <a:pt x="133" y="198"/>
                    <a:pt x="133" y="198"/>
                    <a:pt x="133" y="198"/>
                  </a:cubicBezTo>
                  <a:cubicBezTo>
                    <a:pt x="133" y="198"/>
                    <a:pt x="137" y="195"/>
                    <a:pt x="138" y="194"/>
                  </a:cubicBezTo>
                  <a:cubicBezTo>
                    <a:pt x="139" y="194"/>
                    <a:pt x="144" y="191"/>
                    <a:pt x="144" y="191"/>
                  </a:cubicBezTo>
                  <a:cubicBezTo>
                    <a:pt x="144" y="191"/>
                    <a:pt x="144" y="189"/>
                    <a:pt x="145" y="189"/>
                  </a:cubicBezTo>
                  <a:cubicBezTo>
                    <a:pt x="146" y="189"/>
                    <a:pt x="150" y="188"/>
                    <a:pt x="151" y="190"/>
                  </a:cubicBezTo>
                  <a:cubicBezTo>
                    <a:pt x="151" y="192"/>
                    <a:pt x="155" y="198"/>
                    <a:pt x="155" y="198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6" y="208"/>
                    <a:pt x="166" y="208"/>
                    <a:pt x="166" y="208"/>
                  </a:cubicBezTo>
                  <a:cubicBezTo>
                    <a:pt x="172" y="210"/>
                    <a:pt x="172" y="210"/>
                    <a:pt x="172" y="210"/>
                  </a:cubicBezTo>
                  <a:cubicBezTo>
                    <a:pt x="172" y="210"/>
                    <a:pt x="176" y="214"/>
                    <a:pt x="177" y="214"/>
                  </a:cubicBezTo>
                  <a:cubicBezTo>
                    <a:pt x="177" y="214"/>
                    <a:pt x="181" y="218"/>
                    <a:pt x="181" y="218"/>
                  </a:cubicBezTo>
                  <a:cubicBezTo>
                    <a:pt x="183" y="222"/>
                    <a:pt x="183" y="222"/>
                    <a:pt x="183" y="222"/>
                  </a:cubicBezTo>
                  <a:cubicBezTo>
                    <a:pt x="183" y="222"/>
                    <a:pt x="182" y="224"/>
                    <a:pt x="181" y="226"/>
                  </a:cubicBezTo>
                  <a:cubicBezTo>
                    <a:pt x="180" y="227"/>
                    <a:pt x="177" y="230"/>
                    <a:pt x="176" y="230"/>
                  </a:cubicBezTo>
                  <a:cubicBezTo>
                    <a:pt x="175" y="229"/>
                    <a:pt x="170" y="228"/>
                    <a:pt x="170" y="228"/>
                  </a:cubicBezTo>
                  <a:cubicBezTo>
                    <a:pt x="164" y="229"/>
                    <a:pt x="164" y="229"/>
                    <a:pt x="164" y="229"/>
                  </a:cubicBezTo>
                  <a:cubicBezTo>
                    <a:pt x="164" y="229"/>
                    <a:pt x="163" y="231"/>
                    <a:pt x="165" y="232"/>
                  </a:cubicBezTo>
                  <a:cubicBezTo>
                    <a:pt x="166" y="233"/>
                    <a:pt x="168" y="233"/>
                    <a:pt x="170" y="234"/>
                  </a:cubicBezTo>
                  <a:cubicBezTo>
                    <a:pt x="172" y="235"/>
                    <a:pt x="176" y="237"/>
                    <a:pt x="176" y="237"/>
                  </a:cubicBezTo>
                  <a:cubicBezTo>
                    <a:pt x="176" y="237"/>
                    <a:pt x="179" y="237"/>
                    <a:pt x="179" y="238"/>
                  </a:cubicBezTo>
                  <a:cubicBezTo>
                    <a:pt x="179" y="238"/>
                    <a:pt x="180" y="236"/>
                    <a:pt x="179" y="234"/>
                  </a:cubicBezTo>
                  <a:cubicBezTo>
                    <a:pt x="179" y="232"/>
                    <a:pt x="179" y="230"/>
                    <a:pt x="181" y="230"/>
                  </a:cubicBezTo>
                  <a:cubicBezTo>
                    <a:pt x="182" y="229"/>
                    <a:pt x="185" y="230"/>
                    <a:pt x="185" y="229"/>
                  </a:cubicBezTo>
                  <a:cubicBezTo>
                    <a:pt x="185" y="228"/>
                    <a:pt x="186" y="227"/>
                    <a:pt x="186" y="227"/>
                  </a:cubicBezTo>
                  <a:cubicBezTo>
                    <a:pt x="188" y="225"/>
                    <a:pt x="188" y="225"/>
                    <a:pt x="188" y="225"/>
                  </a:cubicBezTo>
                  <a:cubicBezTo>
                    <a:pt x="188" y="223"/>
                    <a:pt x="188" y="223"/>
                    <a:pt x="188" y="223"/>
                  </a:cubicBezTo>
                  <a:cubicBezTo>
                    <a:pt x="190" y="221"/>
                    <a:pt x="190" y="221"/>
                    <a:pt x="190" y="221"/>
                  </a:cubicBezTo>
                  <a:cubicBezTo>
                    <a:pt x="190" y="221"/>
                    <a:pt x="189" y="220"/>
                    <a:pt x="188" y="219"/>
                  </a:cubicBezTo>
                  <a:cubicBezTo>
                    <a:pt x="187" y="218"/>
                    <a:pt x="186" y="217"/>
                    <a:pt x="186" y="216"/>
                  </a:cubicBezTo>
                  <a:cubicBezTo>
                    <a:pt x="187" y="215"/>
                    <a:pt x="189" y="213"/>
                    <a:pt x="191" y="214"/>
                  </a:cubicBezTo>
                  <a:cubicBezTo>
                    <a:pt x="192" y="215"/>
                    <a:pt x="195" y="215"/>
                    <a:pt x="195" y="216"/>
                  </a:cubicBezTo>
                  <a:cubicBezTo>
                    <a:pt x="195" y="218"/>
                    <a:pt x="195" y="219"/>
                    <a:pt x="196" y="218"/>
                  </a:cubicBezTo>
                  <a:cubicBezTo>
                    <a:pt x="196" y="217"/>
                    <a:pt x="196" y="214"/>
                    <a:pt x="196" y="214"/>
                  </a:cubicBezTo>
                  <a:cubicBezTo>
                    <a:pt x="196" y="214"/>
                    <a:pt x="194" y="211"/>
                    <a:pt x="192" y="211"/>
                  </a:cubicBezTo>
                  <a:cubicBezTo>
                    <a:pt x="191" y="210"/>
                    <a:pt x="186" y="208"/>
                    <a:pt x="185" y="208"/>
                  </a:cubicBezTo>
                  <a:cubicBezTo>
                    <a:pt x="184" y="207"/>
                    <a:pt x="182" y="206"/>
                    <a:pt x="182" y="206"/>
                  </a:cubicBezTo>
                  <a:cubicBezTo>
                    <a:pt x="182" y="206"/>
                    <a:pt x="183" y="204"/>
                    <a:pt x="181" y="204"/>
                  </a:cubicBezTo>
                  <a:cubicBezTo>
                    <a:pt x="180" y="204"/>
                    <a:pt x="176" y="203"/>
                    <a:pt x="176" y="203"/>
                  </a:cubicBezTo>
                  <a:cubicBezTo>
                    <a:pt x="176" y="202"/>
                    <a:pt x="171" y="199"/>
                    <a:pt x="171" y="198"/>
                  </a:cubicBezTo>
                  <a:cubicBezTo>
                    <a:pt x="171" y="197"/>
                    <a:pt x="167" y="192"/>
                    <a:pt x="167" y="192"/>
                  </a:cubicBezTo>
                  <a:cubicBezTo>
                    <a:pt x="167" y="192"/>
                    <a:pt x="165" y="190"/>
                    <a:pt x="165" y="189"/>
                  </a:cubicBezTo>
                  <a:cubicBezTo>
                    <a:pt x="164" y="188"/>
                    <a:pt x="164" y="187"/>
                    <a:pt x="164" y="185"/>
                  </a:cubicBezTo>
                  <a:cubicBezTo>
                    <a:pt x="163" y="183"/>
                    <a:pt x="168" y="178"/>
                    <a:pt x="168" y="179"/>
                  </a:cubicBezTo>
                  <a:cubicBezTo>
                    <a:pt x="168" y="180"/>
                    <a:pt x="169" y="181"/>
                    <a:pt x="170" y="183"/>
                  </a:cubicBezTo>
                  <a:cubicBezTo>
                    <a:pt x="171" y="185"/>
                    <a:pt x="175" y="189"/>
                    <a:pt x="176" y="190"/>
                  </a:cubicBezTo>
                  <a:cubicBezTo>
                    <a:pt x="176" y="192"/>
                    <a:pt x="181" y="196"/>
                    <a:pt x="183" y="196"/>
                  </a:cubicBezTo>
                  <a:cubicBezTo>
                    <a:pt x="184" y="197"/>
                    <a:pt x="184" y="198"/>
                    <a:pt x="187" y="199"/>
                  </a:cubicBezTo>
                  <a:cubicBezTo>
                    <a:pt x="189" y="200"/>
                    <a:pt x="189" y="200"/>
                    <a:pt x="192" y="202"/>
                  </a:cubicBezTo>
                  <a:cubicBezTo>
                    <a:pt x="195" y="203"/>
                    <a:pt x="196" y="204"/>
                    <a:pt x="196" y="204"/>
                  </a:cubicBezTo>
                  <a:cubicBezTo>
                    <a:pt x="197" y="205"/>
                    <a:pt x="199" y="205"/>
                    <a:pt x="199" y="206"/>
                  </a:cubicBezTo>
                  <a:cubicBezTo>
                    <a:pt x="200" y="207"/>
                    <a:pt x="201" y="208"/>
                    <a:pt x="201" y="209"/>
                  </a:cubicBezTo>
                  <a:cubicBezTo>
                    <a:pt x="201" y="210"/>
                    <a:pt x="202" y="210"/>
                    <a:pt x="201" y="212"/>
                  </a:cubicBezTo>
                  <a:cubicBezTo>
                    <a:pt x="201" y="215"/>
                    <a:pt x="200" y="215"/>
                    <a:pt x="200" y="216"/>
                  </a:cubicBezTo>
                  <a:cubicBezTo>
                    <a:pt x="201" y="216"/>
                    <a:pt x="205" y="225"/>
                    <a:pt x="207" y="225"/>
                  </a:cubicBezTo>
                  <a:cubicBezTo>
                    <a:pt x="208" y="225"/>
                    <a:pt x="213" y="227"/>
                    <a:pt x="213" y="230"/>
                  </a:cubicBezTo>
                  <a:cubicBezTo>
                    <a:pt x="212" y="233"/>
                    <a:pt x="216" y="237"/>
                    <a:pt x="216" y="237"/>
                  </a:cubicBezTo>
                  <a:cubicBezTo>
                    <a:pt x="216" y="237"/>
                    <a:pt x="219" y="237"/>
                    <a:pt x="221" y="237"/>
                  </a:cubicBezTo>
                  <a:cubicBezTo>
                    <a:pt x="221" y="236"/>
                    <a:pt x="221" y="233"/>
                    <a:pt x="223" y="232"/>
                  </a:cubicBezTo>
                  <a:cubicBezTo>
                    <a:pt x="225" y="231"/>
                    <a:pt x="228" y="230"/>
                    <a:pt x="227" y="228"/>
                  </a:cubicBezTo>
                  <a:cubicBezTo>
                    <a:pt x="227" y="227"/>
                    <a:pt x="226" y="225"/>
                    <a:pt x="225" y="224"/>
                  </a:cubicBezTo>
                  <a:cubicBezTo>
                    <a:pt x="223" y="222"/>
                    <a:pt x="221" y="221"/>
                    <a:pt x="220" y="219"/>
                  </a:cubicBezTo>
                  <a:cubicBezTo>
                    <a:pt x="220" y="217"/>
                    <a:pt x="219" y="214"/>
                    <a:pt x="221" y="215"/>
                  </a:cubicBezTo>
                  <a:cubicBezTo>
                    <a:pt x="223" y="215"/>
                    <a:pt x="225" y="220"/>
                    <a:pt x="226" y="217"/>
                  </a:cubicBezTo>
                  <a:cubicBezTo>
                    <a:pt x="227" y="214"/>
                    <a:pt x="230" y="212"/>
                    <a:pt x="231" y="212"/>
                  </a:cubicBezTo>
                  <a:cubicBezTo>
                    <a:pt x="233" y="213"/>
                    <a:pt x="236" y="214"/>
                    <a:pt x="236" y="215"/>
                  </a:cubicBezTo>
                  <a:cubicBezTo>
                    <a:pt x="236" y="216"/>
                    <a:pt x="238" y="224"/>
                    <a:pt x="238" y="224"/>
                  </a:cubicBezTo>
                  <a:cubicBezTo>
                    <a:pt x="238" y="224"/>
                    <a:pt x="239" y="225"/>
                    <a:pt x="239" y="228"/>
                  </a:cubicBezTo>
                  <a:cubicBezTo>
                    <a:pt x="240" y="232"/>
                    <a:pt x="243" y="233"/>
                    <a:pt x="243" y="234"/>
                  </a:cubicBezTo>
                  <a:cubicBezTo>
                    <a:pt x="242" y="235"/>
                    <a:pt x="241" y="236"/>
                    <a:pt x="244" y="236"/>
                  </a:cubicBezTo>
                  <a:cubicBezTo>
                    <a:pt x="248" y="237"/>
                    <a:pt x="252" y="237"/>
                    <a:pt x="252" y="238"/>
                  </a:cubicBezTo>
                  <a:cubicBezTo>
                    <a:pt x="252" y="239"/>
                    <a:pt x="255" y="240"/>
                    <a:pt x="255" y="241"/>
                  </a:cubicBezTo>
                  <a:cubicBezTo>
                    <a:pt x="256" y="241"/>
                    <a:pt x="259" y="243"/>
                    <a:pt x="259" y="241"/>
                  </a:cubicBezTo>
                  <a:cubicBezTo>
                    <a:pt x="260" y="240"/>
                    <a:pt x="261" y="237"/>
                    <a:pt x="261" y="237"/>
                  </a:cubicBezTo>
                  <a:cubicBezTo>
                    <a:pt x="262" y="238"/>
                    <a:pt x="268" y="238"/>
                    <a:pt x="269" y="240"/>
                  </a:cubicBezTo>
                  <a:cubicBezTo>
                    <a:pt x="269" y="242"/>
                    <a:pt x="273" y="242"/>
                    <a:pt x="273" y="242"/>
                  </a:cubicBezTo>
                  <a:cubicBezTo>
                    <a:pt x="273" y="243"/>
                    <a:pt x="277" y="241"/>
                    <a:pt x="277" y="241"/>
                  </a:cubicBezTo>
                  <a:cubicBezTo>
                    <a:pt x="277" y="241"/>
                    <a:pt x="282" y="237"/>
                    <a:pt x="283" y="238"/>
                  </a:cubicBezTo>
                  <a:cubicBezTo>
                    <a:pt x="285" y="239"/>
                    <a:pt x="289" y="235"/>
                    <a:pt x="288" y="238"/>
                  </a:cubicBezTo>
                  <a:cubicBezTo>
                    <a:pt x="288" y="242"/>
                    <a:pt x="291" y="244"/>
                    <a:pt x="290" y="2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86" name="Freeform 62"/>
            <p:cNvSpPr/>
            <p:nvPr/>
          </p:nvSpPr>
          <p:spPr bwMode="auto">
            <a:xfrm>
              <a:off x="4729148" y="1781348"/>
              <a:ext cx="179149" cy="96385"/>
            </a:xfrm>
            <a:custGeom>
              <a:avLst/>
              <a:gdLst/>
              <a:ahLst/>
              <a:cxnLst>
                <a:cxn ang="0">
                  <a:pos x="71" y="33"/>
                </a:cxn>
                <a:cxn ang="0">
                  <a:pos x="66" y="39"/>
                </a:cxn>
                <a:cxn ang="0">
                  <a:pos x="57" y="37"/>
                </a:cxn>
                <a:cxn ang="0">
                  <a:pos x="51" y="37"/>
                </a:cxn>
                <a:cxn ang="0">
                  <a:pos x="46" y="36"/>
                </a:cxn>
                <a:cxn ang="0">
                  <a:pos x="41" y="34"/>
                </a:cxn>
                <a:cxn ang="0">
                  <a:pos x="36" y="31"/>
                </a:cxn>
                <a:cxn ang="0">
                  <a:pos x="27" y="33"/>
                </a:cxn>
                <a:cxn ang="0">
                  <a:pos x="19" y="36"/>
                </a:cxn>
                <a:cxn ang="0">
                  <a:pos x="17" y="38"/>
                </a:cxn>
                <a:cxn ang="0">
                  <a:pos x="8" y="36"/>
                </a:cxn>
                <a:cxn ang="0">
                  <a:pos x="2" y="33"/>
                </a:cxn>
                <a:cxn ang="0">
                  <a:pos x="0" y="30"/>
                </a:cxn>
                <a:cxn ang="0">
                  <a:pos x="2" y="30"/>
                </a:cxn>
                <a:cxn ang="0">
                  <a:pos x="1" y="26"/>
                </a:cxn>
                <a:cxn ang="0">
                  <a:pos x="2" y="24"/>
                </a:cxn>
                <a:cxn ang="0">
                  <a:pos x="4" y="22"/>
                </a:cxn>
                <a:cxn ang="0">
                  <a:pos x="6" y="15"/>
                </a:cxn>
                <a:cxn ang="0">
                  <a:pos x="9" y="14"/>
                </a:cxn>
                <a:cxn ang="0">
                  <a:pos x="9" y="11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21" y="6"/>
                </a:cxn>
                <a:cxn ang="0">
                  <a:pos x="26" y="7"/>
                </a:cxn>
                <a:cxn ang="0">
                  <a:pos x="22" y="11"/>
                </a:cxn>
                <a:cxn ang="0">
                  <a:pos x="26" y="12"/>
                </a:cxn>
                <a:cxn ang="0">
                  <a:pos x="28" y="16"/>
                </a:cxn>
                <a:cxn ang="0">
                  <a:pos x="32" y="17"/>
                </a:cxn>
                <a:cxn ang="0">
                  <a:pos x="33" y="15"/>
                </a:cxn>
                <a:cxn ang="0">
                  <a:pos x="40" y="13"/>
                </a:cxn>
                <a:cxn ang="0">
                  <a:pos x="42" y="12"/>
                </a:cxn>
                <a:cxn ang="0">
                  <a:pos x="38" y="11"/>
                </a:cxn>
                <a:cxn ang="0">
                  <a:pos x="36" y="9"/>
                </a:cxn>
                <a:cxn ang="0">
                  <a:pos x="39" y="3"/>
                </a:cxn>
                <a:cxn ang="0">
                  <a:pos x="48" y="1"/>
                </a:cxn>
                <a:cxn ang="0">
                  <a:pos x="53" y="0"/>
                </a:cxn>
                <a:cxn ang="0">
                  <a:pos x="49" y="4"/>
                </a:cxn>
                <a:cxn ang="0">
                  <a:pos x="48" y="8"/>
                </a:cxn>
                <a:cxn ang="0">
                  <a:pos x="44" y="11"/>
                </a:cxn>
                <a:cxn ang="0">
                  <a:pos x="45" y="13"/>
                </a:cxn>
                <a:cxn ang="0">
                  <a:pos x="48" y="15"/>
                </a:cxn>
                <a:cxn ang="0">
                  <a:pos x="59" y="20"/>
                </a:cxn>
                <a:cxn ang="0">
                  <a:pos x="65" y="27"/>
                </a:cxn>
                <a:cxn ang="0">
                  <a:pos x="70" y="31"/>
                </a:cxn>
                <a:cxn ang="0">
                  <a:pos x="71" y="33"/>
                </a:cxn>
              </a:cxnLst>
              <a:rect l="0" t="0" r="r" b="b"/>
              <a:pathLst>
                <a:path w="72" h="39">
                  <a:moveTo>
                    <a:pt x="71" y="33"/>
                  </a:moveTo>
                  <a:cubicBezTo>
                    <a:pt x="71" y="34"/>
                    <a:pt x="66" y="39"/>
                    <a:pt x="66" y="39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2" y="34"/>
                    <a:pt x="41" y="34"/>
                  </a:cubicBezTo>
                  <a:cubicBezTo>
                    <a:pt x="41" y="33"/>
                    <a:pt x="36" y="31"/>
                    <a:pt x="36" y="3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12" y="8"/>
                    <a:pt x="12" y="8"/>
                  </a:cubicBezTo>
                  <a:cubicBezTo>
                    <a:pt x="13" y="7"/>
                    <a:pt x="16" y="4"/>
                    <a:pt x="16" y="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7" y="7"/>
                    <a:pt x="26" y="7"/>
                  </a:cubicBezTo>
                  <a:cubicBezTo>
                    <a:pt x="25" y="7"/>
                    <a:pt x="22" y="11"/>
                    <a:pt x="22" y="11"/>
                  </a:cubicBezTo>
                  <a:cubicBezTo>
                    <a:pt x="22" y="11"/>
                    <a:pt x="25" y="12"/>
                    <a:pt x="26" y="12"/>
                  </a:cubicBezTo>
                  <a:cubicBezTo>
                    <a:pt x="27" y="13"/>
                    <a:pt x="29" y="14"/>
                    <a:pt x="28" y="16"/>
                  </a:cubicBezTo>
                  <a:cubicBezTo>
                    <a:pt x="28" y="17"/>
                    <a:pt x="32" y="17"/>
                    <a:pt x="32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5" y="9"/>
                    <a:pt x="36" y="9"/>
                  </a:cubicBezTo>
                  <a:cubicBezTo>
                    <a:pt x="36" y="8"/>
                    <a:pt x="39" y="3"/>
                    <a:pt x="39" y="3"/>
                  </a:cubicBezTo>
                  <a:cubicBezTo>
                    <a:pt x="39" y="3"/>
                    <a:pt x="47" y="1"/>
                    <a:pt x="48" y="1"/>
                  </a:cubicBezTo>
                  <a:cubicBezTo>
                    <a:pt x="49" y="1"/>
                    <a:pt x="53" y="0"/>
                    <a:pt x="53" y="0"/>
                  </a:cubicBezTo>
                  <a:cubicBezTo>
                    <a:pt x="53" y="0"/>
                    <a:pt x="50" y="4"/>
                    <a:pt x="49" y="4"/>
                  </a:cubicBezTo>
                  <a:cubicBezTo>
                    <a:pt x="49" y="5"/>
                    <a:pt x="49" y="7"/>
                    <a:pt x="48" y="8"/>
                  </a:cubicBezTo>
                  <a:cubicBezTo>
                    <a:pt x="47" y="9"/>
                    <a:pt x="45" y="10"/>
                    <a:pt x="44" y="11"/>
                  </a:cubicBezTo>
                  <a:cubicBezTo>
                    <a:pt x="44" y="11"/>
                    <a:pt x="44" y="13"/>
                    <a:pt x="45" y="13"/>
                  </a:cubicBezTo>
                  <a:cubicBezTo>
                    <a:pt x="46" y="14"/>
                    <a:pt x="48" y="15"/>
                    <a:pt x="48" y="1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2" y="33"/>
                    <a:pt x="71" y="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7" name="Freeform 63"/>
            <p:cNvSpPr/>
            <p:nvPr/>
          </p:nvSpPr>
          <p:spPr bwMode="auto">
            <a:xfrm>
              <a:off x="4968013" y="1781348"/>
              <a:ext cx="105813" cy="163436"/>
            </a:xfrm>
            <a:custGeom>
              <a:avLst/>
              <a:gdLst/>
              <a:ahLst/>
              <a:cxnLst>
                <a:cxn ang="0">
                  <a:pos x="36" y="65"/>
                </a:cxn>
                <a:cxn ang="0">
                  <a:pos x="30" y="66"/>
                </a:cxn>
                <a:cxn ang="0">
                  <a:pos x="25" y="63"/>
                </a:cxn>
                <a:cxn ang="0">
                  <a:pos x="23" y="60"/>
                </a:cxn>
                <a:cxn ang="0">
                  <a:pos x="19" y="60"/>
                </a:cxn>
                <a:cxn ang="0">
                  <a:pos x="15" y="57"/>
                </a:cxn>
                <a:cxn ang="0">
                  <a:pos x="16" y="53"/>
                </a:cxn>
                <a:cxn ang="0">
                  <a:pos x="19" y="50"/>
                </a:cxn>
                <a:cxn ang="0">
                  <a:pos x="18" y="45"/>
                </a:cxn>
                <a:cxn ang="0">
                  <a:pos x="20" y="44"/>
                </a:cxn>
                <a:cxn ang="0">
                  <a:pos x="21" y="44"/>
                </a:cxn>
                <a:cxn ang="0">
                  <a:pos x="21" y="42"/>
                </a:cxn>
                <a:cxn ang="0">
                  <a:pos x="15" y="37"/>
                </a:cxn>
                <a:cxn ang="0">
                  <a:pos x="9" y="31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5" y="20"/>
                </a:cxn>
                <a:cxn ang="0">
                  <a:pos x="1" y="19"/>
                </a:cxn>
                <a:cxn ang="0">
                  <a:pos x="0" y="16"/>
                </a:cxn>
                <a:cxn ang="0">
                  <a:pos x="0" y="15"/>
                </a:cxn>
                <a:cxn ang="0">
                  <a:pos x="4" y="10"/>
                </a:cxn>
                <a:cxn ang="0">
                  <a:pos x="8" y="9"/>
                </a:cxn>
                <a:cxn ang="0">
                  <a:pos x="11" y="6"/>
                </a:cxn>
                <a:cxn ang="0">
                  <a:pos x="16" y="2"/>
                </a:cxn>
                <a:cxn ang="0">
                  <a:pos x="20" y="1"/>
                </a:cxn>
                <a:cxn ang="0">
                  <a:pos x="27" y="4"/>
                </a:cxn>
                <a:cxn ang="0">
                  <a:pos x="29" y="5"/>
                </a:cxn>
                <a:cxn ang="0">
                  <a:pos x="27" y="12"/>
                </a:cxn>
                <a:cxn ang="0">
                  <a:pos x="22" y="11"/>
                </a:cxn>
                <a:cxn ang="0">
                  <a:pos x="19" y="15"/>
                </a:cxn>
                <a:cxn ang="0">
                  <a:pos x="16" y="16"/>
                </a:cxn>
                <a:cxn ang="0">
                  <a:pos x="18" y="19"/>
                </a:cxn>
                <a:cxn ang="0">
                  <a:pos x="23" y="23"/>
                </a:cxn>
                <a:cxn ang="0">
                  <a:pos x="30" y="29"/>
                </a:cxn>
                <a:cxn ang="0">
                  <a:pos x="31" y="31"/>
                </a:cxn>
                <a:cxn ang="0">
                  <a:pos x="31" y="37"/>
                </a:cxn>
                <a:cxn ang="0">
                  <a:pos x="33" y="36"/>
                </a:cxn>
                <a:cxn ang="0">
                  <a:pos x="36" y="32"/>
                </a:cxn>
                <a:cxn ang="0">
                  <a:pos x="40" y="37"/>
                </a:cxn>
                <a:cxn ang="0">
                  <a:pos x="42" y="40"/>
                </a:cxn>
                <a:cxn ang="0">
                  <a:pos x="37" y="41"/>
                </a:cxn>
                <a:cxn ang="0">
                  <a:pos x="34" y="40"/>
                </a:cxn>
                <a:cxn ang="0">
                  <a:pos x="33" y="43"/>
                </a:cxn>
                <a:cxn ang="0">
                  <a:pos x="36" y="47"/>
                </a:cxn>
                <a:cxn ang="0">
                  <a:pos x="39" y="49"/>
                </a:cxn>
                <a:cxn ang="0">
                  <a:pos x="41" y="54"/>
                </a:cxn>
                <a:cxn ang="0">
                  <a:pos x="41" y="59"/>
                </a:cxn>
                <a:cxn ang="0">
                  <a:pos x="43" y="62"/>
                </a:cxn>
                <a:cxn ang="0">
                  <a:pos x="43" y="64"/>
                </a:cxn>
                <a:cxn ang="0">
                  <a:pos x="36" y="65"/>
                </a:cxn>
              </a:cxnLst>
              <a:rect l="0" t="0" r="r" b="b"/>
              <a:pathLst>
                <a:path w="43" h="66">
                  <a:moveTo>
                    <a:pt x="36" y="65"/>
                  </a:move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25" y="64"/>
                    <a:pt x="25" y="63"/>
                  </a:cubicBezTo>
                  <a:cubicBezTo>
                    <a:pt x="24" y="62"/>
                    <a:pt x="23" y="59"/>
                    <a:pt x="23" y="60"/>
                  </a:cubicBezTo>
                  <a:cubicBezTo>
                    <a:pt x="22" y="60"/>
                    <a:pt x="19" y="61"/>
                    <a:pt x="19" y="60"/>
                  </a:cubicBezTo>
                  <a:cubicBezTo>
                    <a:pt x="18" y="60"/>
                    <a:pt x="15" y="58"/>
                    <a:pt x="15" y="57"/>
                  </a:cubicBezTo>
                  <a:cubicBezTo>
                    <a:pt x="15" y="56"/>
                    <a:pt x="15" y="54"/>
                    <a:pt x="16" y="53"/>
                  </a:cubicBezTo>
                  <a:cubicBezTo>
                    <a:pt x="17" y="52"/>
                    <a:pt x="19" y="50"/>
                    <a:pt x="19" y="50"/>
                  </a:cubicBezTo>
                  <a:cubicBezTo>
                    <a:pt x="19" y="49"/>
                    <a:pt x="18" y="46"/>
                    <a:pt x="18" y="45"/>
                  </a:cubicBezTo>
                  <a:cubicBezTo>
                    <a:pt x="18" y="45"/>
                    <a:pt x="18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2" y="43"/>
                    <a:pt x="21" y="42"/>
                  </a:cubicBezTo>
                  <a:cubicBezTo>
                    <a:pt x="20" y="41"/>
                    <a:pt x="16" y="38"/>
                    <a:pt x="15" y="37"/>
                  </a:cubicBezTo>
                  <a:cubicBezTo>
                    <a:pt x="15" y="37"/>
                    <a:pt x="10" y="32"/>
                    <a:pt x="9" y="31"/>
                  </a:cubicBezTo>
                  <a:cubicBezTo>
                    <a:pt x="8" y="30"/>
                    <a:pt x="5" y="28"/>
                    <a:pt x="5" y="28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7" y="8"/>
                    <a:pt x="8" y="9"/>
                  </a:cubicBezTo>
                  <a:cubicBezTo>
                    <a:pt x="9" y="9"/>
                    <a:pt x="10" y="7"/>
                    <a:pt x="11" y="6"/>
                  </a:cubicBezTo>
                  <a:cubicBezTo>
                    <a:pt x="11" y="6"/>
                    <a:pt x="15" y="3"/>
                    <a:pt x="16" y="2"/>
                  </a:cubicBezTo>
                  <a:cubicBezTo>
                    <a:pt x="17" y="2"/>
                    <a:pt x="19" y="0"/>
                    <a:pt x="20" y="1"/>
                  </a:cubicBezTo>
                  <a:cubicBezTo>
                    <a:pt x="21" y="2"/>
                    <a:pt x="27" y="4"/>
                    <a:pt x="27" y="4"/>
                  </a:cubicBezTo>
                  <a:cubicBezTo>
                    <a:pt x="27" y="4"/>
                    <a:pt x="29" y="4"/>
                    <a:pt x="29" y="5"/>
                  </a:cubicBezTo>
                  <a:cubicBezTo>
                    <a:pt x="29" y="6"/>
                    <a:pt x="27" y="12"/>
                    <a:pt x="27" y="12"/>
                  </a:cubicBezTo>
                  <a:cubicBezTo>
                    <a:pt x="27" y="12"/>
                    <a:pt x="22" y="11"/>
                    <a:pt x="22" y="11"/>
                  </a:cubicBezTo>
                  <a:cubicBezTo>
                    <a:pt x="21" y="12"/>
                    <a:pt x="18" y="13"/>
                    <a:pt x="19" y="15"/>
                  </a:cubicBezTo>
                  <a:cubicBezTo>
                    <a:pt x="19" y="17"/>
                    <a:pt x="16" y="16"/>
                    <a:pt x="16" y="16"/>
                  </a:cubicBezTo>
                  <a:cubicBezTo>
                    <a:pt x="17" y="17"/>
                    <a:pt x="17" y="19"/>
                    <a:pt x="18" y="19"/>
                  </a:cubicBezTo>
                  <a:cubicBezTo>
                    <a:pt x="19" y="20"/>
                    <a:pt x="23" y="22"/>
                    <a:pt x="23" y="23"/>
                  </a:cubicBezTo>
                  <a:cubicBezTo>
                    <a:pt x="24" y="25"/>
                    <a:pt x="30" y="29"/>
                    <a:pt x="30" y="29"/>
                  </a:cubicBezTo>
                  <a:cubicBezTo>
                    <a:pt x="30" y="29"/>
                    <a:pt x="31" y="30"/>
                    <a:pt x="31" y="31"/>
                  </a:cubicBezTo>
                  <a:cubicBezTo>
                    <a:pt x="30" y="32"/>
                    <a:pt x="30" y="37"/>
                    <a:pt x="31" y="37"/>
                  </a:cubicBezTo>
                  <a:cubicBezTo>
                    <a:pt x="31" y="37"/>
                    <a:pt x="33" y="36"/>
                    <a:pt x="33" y="36"/>
                  </a:cubicBezTo>
                  <a:cubicBezTo>
                    <a:pt x="33" y="36"/>
                    <a:pt x="35" y="32"/>
                    <a:pt x="36" y="32"/>
                  </a:cubicBezTo>
                  <a:cubicBezTo>
                    <a:pt x="37" y="33"/>
                    <a:pt x="40" y="35"/>
                    <a:pt x="40" y="37"/>
                  </a:cubicBezTo>
                  <a:cubicBezTo>
                    <a:pt x="41" y="38"/>
                    <a:pt x="42" y="40"/>
                    <a:pt x="42" y="40"/>
                  </a:cubicBezTo>
                  <a:cubicBezTo>
                    <a:pt x="41" y="41"/>
                    <a:pt x="38" y="41"/>
                    <a:pt x="37" y="41"/>
                  </a:cubicBezTo>
                  <a:cubicBezTo>
                    <a:pt x="36" y="41"/>
                    <a:pt x="34" y="39"/>
                    <a:pt x="34" y="40"/>
                  </a:cubicBezTo>
                  <a:cubicBezTo>
                    <a:pt x="33" y="40"/>
                    <a:pt x="32" y="42"/>
                    <a:pt x="33" y="43"/>
                  </a:cubicBezTo>
                  <a:cubicBezTo>
                    <a:pt x="34" y="44"/>
                    <a:pt x="35" y="47"/>
                    <a:pt x="36" y="47"/>
                  </a:cubicBezTo>
                  <a:cubicBezTo>
                    <a:pt x="36" y="48"/>
                    <a:pt x="37" y="47"/>
                    <a:pt x="39" y="49"/>
                  </a:cubicBezTo>
                  <a:cubicBezTo>
                    <a:pt x="41" y="51"/>
                    <a:pt x="42" y="52"/>
                    <a:pt x="41" y="54"/>
                  </a:cubicBezTo>
                  <a:cubicBezTo>
                    <a:pt x="41" y="56"/>
                    <a:pt x="41" y="58"/>
                    <a:pt x="41" y="59"/>
                  </a:cubicBezTo>
                  <a:cubicBezTo>
                    <a:pt x="42" y="60"/>
                    <a:pt x="42" y="61"/>
                    <a:pt x="43" y="62"/>
                  </a:cubicBezTo>
                  <a:cubicBezTo>
                    <a:pt x="43" y="63"/>
                    <a:pt x="43" y="64"/>
                    <a:pt x="43" y="64"/>
                  </a:cubicBezTo>
                  <a:lnTo>
                    <a:pt x="36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8" name="Freeform 64"/>
            <p:cNvSpPr/>
            <p:nvPr/>
          </p:nvSpPr>
          <p:spPr bwMode="auto">
            <a:xfrm>
              <a:off x="4843343" y="146809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89" name="Freeform 65"/>
            <p:cNvSpPr/>
            <p:nvPr/>
          </p:nvSpPr>
          <p:spPr bwMode="auto">
            <a:xfrm>
              <a:off x="6283865" y="1589625"/>
              <a:ext cx="1048" cy="20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0" name="Freeform 66"/>
            <p:cNvSpPr/>
            <p:nvPr/>
          </p:nvSpPr>
          <p:spPr bwMode="auto">
            <a:xfrm>
              <a:off x="5215259" y="1388474"/>
              <a:ext cx="1048" cy="209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1" name="Freeform 67"/>
            <p:cNvSpPr/>
            <p:nvPr/>
          </p:nvSpPr>
          <p:spPr bwMode="auto">
            <a:xfrm>
              <a:off x="4952298" y="2709578"/>
              <a:ext cx="108956" cy="221057"/>
            </a:xfrm>
            <a:custGeom>
              <a:avLst/>
              <a:gdLst/>
              <a:ahLst/>
              <a:cxnLst>
                <a:cxn ang="0">
                  <a:pos x="38" y="3"/>
                </a:cxn>
                <a:cxn ang="0">
                  <a:pos x="33" y="9"/>
                </a:cxn>
                <a:cxn ang="0">
                  <a:pos x="27" y="17"/>
                </a:cxn>
                <a:cxn ang="0">
                  <a:pos x="22" y="22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7" y="33"/>
                </a:cxn>
                <a:cxn ang="0">
                  <a:pos x="7" y="40"/>
                </a:cxn>
                <a:cxn ang="0">
                  <a:pos x="9" y="46"/>
                </a:cxn>
                <a:cxn ang="0">
                  <a:pos x="9" y="52"/>
                </a:cxn>
                <a:cxn ang="0">
                  <a:pos x="6" y="59"/>
                </a:cxn>
                <a:cxn ang="0">
                  <a:pos x="2" y="64"/>
                </a:cxn>
                <a:cxn ang="0">
                  <a:pos x="2" y="70"/>
                </a:cxn>
                <a:cxn ang="0">
                  <a:pos x="1" y="76"/>
                </a:cxn>
                <a:cxn ang="0">
                  <a:pos x="4" y="83"/>
                </a:cxn>
                <a:cxn ang="0">
                  <a:pos x="7" y="85"/>
                </a:cxn>
                <a:cxn ang="0">
                  <a:pos x="11" y="88"/>
                </a:cxn>
                <a:cxn ang="0">
                  <a:pos x="16" y="87"/>
                </a:cxn>
                <a:cxn ang="0">
                  <a:pos x="21" y="84"/>
                </a:cxn>
                <a:cxn ang="0">
                  <a:pos x="24" y="80"/>
                </a:cxn>
                <a:cxn ang="0">
                  <a:pos x="25" y="77"/>
                </a:cxn>
                <a:cxn ang="0">
                  <a:pos x="28" y="67"/>
                </a:cxn>
                <a:cxn ang="0">
                  <a:pos x="31" y="57"/>
                </a:cxn>
                <a:cxn ang="0">
                  <a:pos x="34" y="47"/>
                </a:cxn>
                <a:cxn ang="0">
                  <a:pos x="35" y="40"/>
                </a:cxn>
                <a:cxn ang="0">
                  <a:pos x="39" y="31"/>
                </a:cxn>
                <a:cxn ang="0">
                  <a:pos x="39" y="25"/>
                </a:cxn>
                <a:cxn ang="0">
                  <a:pos x="43" y="23"/>
                </a:cxn>
                <a:cxn ang="0">
                  <a:pos x="43" y="22"/>
                </a:cxn>
                <a:cxn ang="0">
                  <a:pos x="44" y="11"/>
                </a:cxn>
                <a:cxn ang="0">
                  <a:pos x="40" y="1"/>
                </a:cxn>
                <a:cxn ang="0">
                  <a:pos x="38" y="3"/>
                </a:cxn>
              </a:cxnLst>
              <a:rect l="0" t="0" r="r" b="b"/>
              <a:pathLst>
                <a:path w="44" h="89">
                  <a:moveTo>
                    <a:pt x="38" y="3"/>
                  </a:moveTo>
                  <a:cubicBezTo>
                    <a:pt x="38" y="3"/>
                    <a:pt x="33" y="8"/>
                    <a:pt x="33" y="9"/>
                  </a:cubicBezTo>
                  <a:cubicBezTo>
                    <a:pt x="32" y="10"/>
                    <a:pt x="28" y="15"/>
                    <a:pt x="27" y="17"/>
                  </a:cubicBezTo>
                  <a:cubicBezTo>
                    <a:pt x="27" y="18"/>
                    <a:pt x="22" y="22"/>
                    <a:pt x="22" y="22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9" y="26"/>
                    <a:pt x="10" y="27"/>
                  </a:cubicBezTo>
                  <a:cubicBezTo>
                    <a:pt x="10" y="27"/>
                    <a:pt x="10" y="30"/>
                    <a:pt x="7" y="33"/>
                  </a:cubicBezTo>
                  <a:cubicBezTo>
                    <a:pt x="5" y="36"/>
                    <a:pt x="7" y="40"/>
                    <a:pt x="7" y="40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7" y="59"/>
                    <a:pt x="6" y="59"/>
                  </a:cubicBezTo>
                  <a:cubicBezTo>
                    <a:pt x="5" y="59"/>
                    <a:pt x="3" y="61"/>
                    <a:pt x="2" y="64"/>
                  </a:cubicBezTo>
                  <a:cubicBezTo>
                    <a:pt x="1" y="68"/>
                    <a:pt x="2" y="70"/>
                    <a:pt x="2" y="70"/>
                  </a:cubicBezTo>
                  <a:cubicBezTo>
                    <a:pt x="2" y="70"/>
                    <a:pt x="2" y="75"/>
                    <a:pt x="1" y="76"/>
                  </a:cubicBezTo>
                  <a:cubicBezTo>
                    <a:pt x="0" y="76"/>
                    <a:pt x="3" y="81"/>
                    <a:pt x="4" y="83"/>
                  </a:cubicBezTo>
                  <a:cubicBezTo>
                    <a:pt x="5" y="84"/>
                    <a:pt x="7" y="85"/>
                    <a:pt x="7" y="85"/>
                  </a:cubicBezTo>
                  <a:cubicBezTo>
                    <a:pt x="7" y="85"/>
                    <a:pt x="10" y="87"/>
                    <a:pt x="11" y="88"/>
                  </a:cubicBezTo>
                  <a:cubicBezTo>
                    <a:pt x="12" y="89"/>
                    <a:pt x="16" y="87"/>
                    <a:pt x="16" y="87"/>
                  </a:cubicBezTo>
                  <a:cubicBezTo>
                    <a:pt x="16" y="87"/>
                    <a:pt x="20" y="85"/>
                    <a:pt x="21" y="84"/>
                  </a:cubicBezTo>
                  <a:cubicBezTo>
                    <a:pt x="22" y="84"/>
                    <a:pt x="22" y="84"/>
                    <a:pt x="24" y="80"/>
                  </a:cubicBezTo>
                  <a:cubicBezTo>
                    <a:pt x="26" y="77"/>
                    <a:pt x="25" y="78"/>
                    <a:pt x="25" y="77"/>
                  </a:cubicBezTo>
                  <a:cubicBezTo>
                    <a:pt x="26" y="76"/>
                    <a:pt x="27" y="72"/>
                    <a:pt x="28" y="67"/>
                  </a:cubicBezTo>
                  <a:cubicBezTo>
                    <a:pt x="29" y="61"/>
                    <a:pt x="30" y="62"/>
                    <a:pt x="31" y="57"/>
                  </a:cubicBezTo>
                  <a:cubicBezTo>
                    <a:pt x="32" y="52"/>
                    <a:pt x="34" y="51"/>
                    <a:pt x="34" y="47"/>
                  </a:cubicBezTo>
                  <a:cubicBezTo>
                    <a:pt x="34" y="43"/>
                    <a:pt x="35" y="41"/>
                    <a:pt x="35" y="40"/>
                  </a:cubicBezTo>
                  <a:cubicBezTo>
                    <a:pt x="35" y="39"/>
                    <a:pt x="39" y="34"/>
                    <a:pt x="39" y="31"/>
                  </a:cubicBezTo>
                  <a:cubicBezTo>
                    <a:pt x="39" y="28"/>
                    <a:pt x="39" y="26"/>
                    <a:pt x="39" y="25"/>
                  </a:cubicBezTo>
                  <a:cubicBezTo>
                    <a:pt x="38" y="24"/>
                    <a:pt x="42" y="25"/>
                    <a:pt x="43" y="23"/>
                  </a:cubicBezTo>
                  <a:cubicBezTo>
                    <a:pt x="44" y="21"/>
                    <a:pt x="43" y="23"/>
                    <a:pt x="43" y="22"/>
                  </a:cubicBezTo>
                  <a:cubicBezTo>
                    <a:pt x="44" y="21"/>
                    <a:pt x="44" y="15"/>
                    <a:pt x="44" y="11"/>
                  </a:cubicBezTo>
                  <a:cubicBezTo>
                    <a:pt x="44" y="8"/>
                    <a:pt x="41" y="2"/>
                    <a:pt x="40" y="1"/>
                  </a:cubicBezTo>
                  <a:cubicBezTo>
                    <a:pt x="40" y="0"/>
                    <a:pt x="38" y="3"/>
                    <a:pt x="38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2" name="Freeform 68"/>
            <p:cNvSpPr/>
            <p:nvPr/>
          </p:nvSpPr>
          <p:spPr bwMode="auto">
            <a:xfrm>
              <a:off x="5681465" y="2434042"/>
              <a:ext cx="168672" cy="181246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62" y="63"/>
                </a:cxn>
                <a:cxn ang="0">
                  <a:pos x="65" y="54"/>
                </a:cxn>
                <a:cxn ang="0">
                  <a:pos x="64" y="51"/>
                </a:cxn>
                <a:cxn ang="0">
                  <a:pos x="60" y="52"/>
                </a:cxn>
                <a:cxn ang="0">
                  <a:pos x="57" y="45"/>
                </a:cxn>
                <a:cxn ang="0">
                  <a:pos x="49" y="39"/>
                </a:cxn>
                <a:cxn ang="0">
                  <a:pos x="52" y="35"/>
                </a:cxn>
                <a:cxn ang="0">
                  <a:pos x="40" y="25"/>
                </a:cxn>
                <a:cxn ang="0">
                  <a:pos x="31" y="20"/>
                </a:cxn>
                <a:cxn ang="0">
                  <a:pos x="25" y="11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4" y="6"/>
                </a:cxn>
                <a:cxn ang="0">
                  <a:pos x="7" y="7"/>
                </a:cxn>
                <a:cxn ang="0">
                  <a:pos x="12" y="14"/>
                </a:cxn>
                <a:cxn ang="0">
                  <a:pos x="15" y="19"/>
                </a:cxn>
                <a:cxn ang="0">
                  <a:pos x="22" y="22"/>
                </a:cxn>
                <a:cxn ang="0">
                  <a:pos x="24" y="28"/>
                </a:cxn>
                <a:cxn ang="0">
                  <a:pos x="27" y="33"/>
                </a:cxn>
                <a:cxn ang="0">
                  <a:pos x="34" y="48"/>
                </a:cxn>
                <a:cxn ang="0">
                  <a:pos x="38" y="60"/>
                </a:cxn>
                <a:cxn ang="0">
                  <a:pos x="49" y="70"/>
                </a:cxn>
                <a:cxn ang="0">
                  <a:pos x="58" y="73"/>
                </a:cxn>
                <a:cxn ang="0">
                  <a:pos x="62" y="67"/>
                </a:cxn>
              </a:cxnLst>
              <a:rect l="0" t="0" r="r" b="b"/>
              <a:pathLst>
                <a:path w="68" h="73">
                  <a:moveTo>
                    <a:pt x="62" y="67"/>
                  </a:moveTo>
                  <a:cubicBezTo>
                    <a:pt x="63" y="65"/>
                    <a:pt x="62" y="64"/>
                    <a:pt x="62" y="63"/>
                  </a:cubicBezTo>
                  <a:cubicBezTo>
                    <a:pt x="61" y="62"/>
                    <a:pt x="63" y="56"/>
                    <a:pt x="65" y="54"/>
                  </a:cubicBezTo>
                  <a:cubicBezTo>
                    <a:pt x="68" y="52"/>
                    <a:pt x="64" y="51"/>
                    <a:pt x="64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1" y="41"/>
                    <a:pt x="49" y="39"/>
                  </a:cubicBezTo>
                  <a:cubicBezTo>
                    <a:pt x="47" y="38"/>
                    <a:pt x="52" y="35"/>
                    <a:pt x="52" y="35"/>
                  </a:cubicBezTo>
                  <a:cubicBezTo>
                    <a:pt x="52" y="35"/>
                    <a:pt x="41" y="25"/>
                    <a:pt x="40" y="25"/>
                  </a:cubicBezTo>
                  <a:cubicBezTo>
                    <a:pt x="38" y="25"/>
                    <a:pt x="32" y="20"/>
                    <a:pt x="31" y="20"/>
                  </a:cubicBezTo>
                  <a:cubicBezTo>
                    <a:pt x="30" y="20"/>
                    <a:pt x="25" y="11"/>
                    <a:pt x="25" y="1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6"/>
                    <a:pt x="4" y="6"/>
                  </a:cubicBezTo>
                  <a:cubicBezTo>
                    <a:pt x="4" y="6"/>
                    <a:pt x="6" y="7"/>
                    <a:pt x="7" y="7"/>
                  </a:cubicBezTo>
                  <a:cubicBezTo>
                    <a:pt x="8" y="8"/>
                    <a:pt x="12" y="11"/>
                    <a:pt x="12" y="14"/>
                  </a:cubicBezTo>
                  <a:cubicBezTo>
                    <a:pt x="13" y="16"/>
                    <a:pt x="13" y="17"/>
                    <a:pt x="15" y="19"/>
                  </a:cubicBezTo>
                  <a:cubicBezTo>
                    <a:pt x="18" y="21"/>
                    <a:pt x="22" y="22"/>
                    <a:pt x="22" y="22"/>
                  </a:cubicBezTo>
                  <a:cubicBezTo>
                    <a:pt x="22" y="22"/>
                    <a:pt x="23" y="27"/>
                    <a:pt x="24" y="28"/>
                  </a:cubicBezTo>
                  <a:cubicBezTo>
                    <a:pt x="26" y="28"/>
                    <a:pt x="27" y="31"/>
                    <a:pt x="27" y="33"/>
                  </a:cubicBezTo>
                  <a:cubicBezTo>
                    <a:pt x="28" y="35"/>
                    <a:pt x="34" y="44"/>
                    <a:pt x="34" y="48"/>
                  </a:cubicBezTo>
                  <a:cubicBezTo>
                    <a:pt x="33" y="51"/>
                    <a:pt x="38" y="60"/>
                    <a:pt x="38" y="60"/>
                  </a:cubicBezTo>
                  <a:cubicBezTo>
                    <a:pt x="38" y="60"/>
                    <a:pt x="49" y="68"/>
                    <a:pt x="49" y="70"/>
                  </a:cubicBezTo>
                  <a:cubicBezTo>
                    <a:pt x="50" y="71"/>
                    <a:pt x="58" y="73"/>
                    <a:pt x="58" y="73"/>
                  </a:cubicBezTo>
                  <a:cubicBezTo>
                    <a:pt x="58" y="73"/>
                    <a:pt x="61" y="70"/>
                    <a:pt x="62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3" name="Freeform 69"/>
            <p:cNvSpPr/>
            <p:nvPr/>
          </p:nvSpPr>
          <p:spPr bwMode="auto">
            <a:xfrm>
              <a:off x="5877376" y="2404708"/>
              <a:ext cx="141433" cy="183341"/>
            </a:xfrm>
            <a:custGeom>
              <a:avLst/>
              <a:gdLst/>
              <a:ahLst/>
              <a:cxnLst>
                <a:cxn ang="0">
                  <a:pos x="57" y="14"/>
                </a:cxn>
                <a:cxn ang="0">
                  <a:pos x="53" y="9"/>
                </a:cxn>
                <a:cxn ang="0">
                  <a:pos x="45" y="1"/>
                </a:cxn>
                <a:cxn ang="0">
                  <a:pos x="43" y="5"/>
                </a:cxn>
                <a:cxn ang="0">
                  <a:pos x="38" y="13"/>
                </a:cxn>
                <a:cxn ang="0">
                  <a:pos x="28" y="20"/>
                </a:cxn>
                <a:cxn ang="0">
                  <a:pos x="21" y="27"/>
                </a:cxn>
                <a:cxn ang="0">
                  <a:pos x="14" y="31"/>
                </a:cxn>
                <a:cxn ang="0">
                  <a:pos x="11" y="38"/>
                </a:cxn>
                <a:cxn ang="0">
                  <a:pos x="2" y="36"/>
                </a:cxn>
                <a:cxn ang="0">
                  <a:pos x="3" y="39"/>
                </a:cxn>
                <a:cxn ang="0">
                  <a:pos x="1" y="44"/>
                </a:cxn>
                <a:cxn ang="0">
                  <a:pos x="2" y="51"/>
                </a:cxn>
                <a:cxn ang="0">
                  <a:pos x="5" y="55"/>
                </a:cxn>
                <a:cxn ang="0">
                  <a:pos x="6" y="64"/>
                </a:cxn>
                <a:cxn ang="0">
                  <a:pos x="9" y="69"/>
                </a:cxn>
                <a:cxn ang="0">
                  <a:pos x="14" y="69"/>
                </a:cxn>
                <a:cxn ang="0">
                  <a:pos x="20" y="69"/>
                </a:cxn>
                <a:cxn ang="0">
                  <a:pos x="27" y="72"/>
                </a:cxn>
                <a:cxn ang="0">
                  <a:pos x="34" y="73"/>
                </a:cxn>
                <a:cxn ang="0">
                  <a:pos x="41" y="71"/>
                </a:cxn>
                <a:cxn ang="0">
                  <a:pos x="41" y="63"/>
                </a:cxn>
                <a:cxn ang="0">
                  <a:pos x="44" y="58"/>
                </a:cxn>
                <a:cxn ang="0">
                  <a:pos x="48" y="53"/>
                </a:cxn>
                <a:cxn ang="0">
                  <a:pos x="49" y="45"/>
                </a:cxn>
                <a:cxn ang="0">
                  <a:pos x="55" y="42"/>
                </a:cxn>
                <a:cxn ang="0">
                  <a:pos x="55" y="40"/>
                </a:cxn>
                <a:cxn ang="0">
                  <a:pos x="50" y="33"/>
                </a:cxn>
                <a:cxn ang="0">
                  <a:pos x="53" y="22"/>
                </a:cxn>
                <a:cxn ang="0">
                  <a:pos x="57" y="14"/>
                </a:cxn>
              </a:cxnLst>
              <a:rect l="0" t="0" r="r" b="b"/>
              <a:pathLst>
                <a:path w="57" h="74">
                  <a:moveTo>
                    <a:pt x="57" y="14"/>
                  </a:moveTo>
                  <a:cubicBezTo>
                    <a:pt x="57" y="13"/>
                    <a:pt x="54" y="10"/>
                    <a:pt x="53" y="9"/>
                  </a:cubicBezTo>
                  <a:cubicBezTo>
                    <a:pt x="52" y="7"/>
                    <a:pt x="46" y="2"/>
                    <a:pt x="45" y="1"/>
                  </a:cubicBezTo>
                  <a:cubicBezTo>
                    <a:pt x="44" y="0"/>
                    <a:pt x="45" y="1"/>
                    <a:pt x="43" y="5"/>
                  </a:cubicBezTo>
                  <a:cubicBezTo>
                    <a:pt x="41" y="8"/>
                    <a:pt x="39" y="12"/>
                    <a:pt x="38" y="13"/>
                  </a:cubicBezTo>
                  <a:cubicBezTo>
                    <a:pt x="37" y="13"/>
                    <a:pt x="30" y="18"/>
                    <a:pt x="28" y="20"/>
                  </a:cubicBezTo>
                  <a:cubicBezTo>
                    <a:pt x="26" y="22"/>
                    <a:pt x="22" y="28"/>
                    <a:pt x="21" y="27"/>
                  </a:cubicBezTo>
                  <a:cubicBezTo>
                    <a:pt x="20" y="26"/>
                    <a:pt x="14" y="31"/>
                    <a:pt x="14" y="3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0" y="43"/>
                    <a:pt x="1" y="44"/>
                  </a:cubicBezTo>
                  <a:cubicBezTo>
                    <a:pt x="1" y="45"/>
                    <a:pt x="1" y="49"/>
                    <a:pt x="2" y="51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7" y="56"/>
                    <a:pt x="7" y="61"/>
                    <a:pt x="6" y="64"/>
                  </a:cubicBezTo>
                  <a:cubicBezTo>
                    <a:pt x="5" y="67"/>
                    <a:pt x="8" y="68"/>
                    <a:pt x="9" y="69"/>
                  </a:cubicBezTo>
                  <a:cubicBezTo>
                    <a:pt x="10" y="70"/>
                    <a:pt x="13" y="70"/>
                    <a:pt x="14" y="69"/>
                  </a:cubicBezTo>
                  <a:cubicBezTo>
                    <a:pt x="15" y="69"/>
                    <a:pt x="18" y="68"/>
                    <a:pt x="20" y="69"/>
                  </a:cubicBezTo>
                  <a:cubicBezTo>
                    <a:pt x="21" y="70"/>
                    <a:pt x="25" y="70"/>
                    <a:pt x="27" y="72"/>
                  </a:cubicBezTo>
                  <a:cubicBezTo>
                    <a:pt x="28" y="73"/>
                    <a:pt x="33" y="72"/>
                    <a:pt x="34" y="73"/>
                  </a:cubicBezTo>
                  <a:cubicBezTo>
                    <a:pt x="35" y="74"/>
                    <a:pt x="40" y="72"/>
                    <a:pt x="41" y="71"/>
                  </a:cubicBezTo>
                  <a:cubicBezTo>
                    <a:pt x="43" y="70"/>
                    <a:pt x="41" y="67"/>
                    <a:pt x="41" y="63"/>
                  </a:cubicBezTo>
                  <a:cubicBezTo>
                    <a:pt x="41" y="59"/>
                    <a:pt x="42" y="59"/>
                    <a:pt x="44" y="58"/>
                  </a:cubicBezTo>
                  <a:cubicBezTo>
                    <a:pt x="46" y="56"/>
                    <a:pt x="48" y="55"/>
                    <a:pt x="48" y="53"/>
                  </a:cubicBezTo>
                  <a:cubicBezTo>
                    <a:pt x="49" y="50"/>
                    <a:pt x="49" y="47"/>
                    <a:pt x="49" y="45"/>
                  </a:cubicBezTo>
                  <a:cubicBezTo>
                    <a:pt x="49" y="43"/>
                    <a:pt x="54" y="43"/>
                    <a:pt x="55" y="42"/>
                  </a:cubicBezTo>
                  <a:cubicBezTo>
                    <a:pt x="56" y="42"/>
                    <a:pt x="55" y="40"/>
                    <a:pt x="55" y="40"/>
                  </a:cubicBezTo>
                  <a:cubicBezTo>
                    <a:pt x="55" y="39"/>
                    <a:pt x="51" y="34"/>
                    <a:pt x="50" y="33"/>
                  </a:cubicBezTo>
                  <a:cubicBezTo>
                    <a:pt x="49" y="31"/>
                    <a:pt x="51" y="23"/>
                    <a:pt x="53" y="22"/>
                  </a:cubicBezTo>
                  <a:cubicBezTo>
                    <a:pt x="54" y="20"/>
                    <a:pt x="57" y="15"/>
                    <a:pt x="5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4" name="Freeform 70"/>
            <p:cNvSpPr/>
            <p:nvPr/>
          </p:nvSpPr>
          <p:spPr bwMode="auto">
            <a:xfrm>
              <a:off x="5824993" y="2613193"/>
              <a:ext cx="300676" cy="76479"/>
            </a:xfrm>
            <a:custGeom>
              <a:avLst/>
              <a:gdLst/>
              <a:ahLst/>
              <a:cxnLst>
                <a:cxn ang="0">
                  <a:pos x="34" y="16"/>
                </a:cxn>
                <a:cxn ang="0">
                  <a:pos x="42" y="17"/>
                </a:cxn>
                <a:cxn ang="0">
                  <a:pos x="51" y="20"/>
                </a:cxn>
                <a:cxn ang="0">
                  <a:pos x="58" y="20"/>
                </a:cxn>
                <a:cxn ang="0">
                  <a:pos x="67" y="19"/>
                </a:cxn>
                <a:cxn ang="0">
                  <a:pos x="77" y="20"/>
                </a:cxn>
                <a:cxn ang="0">
                  <a:pos x="84" y="19"/>
                </a:cxn>
                <a:cxn ang="0">
                  <a:pos x="89" y="20"/>
                </a:cxn>
                <a:cxn ang="0">
                  <a:pos x="95" y="21"/>
                </a:cxn>
                <a:cxn ang="0">
                  <a:pos x="101" y="19"/>
                </a:cxn>
                <a:cxn ang="0">
                  <a:pos x="112" y="17"/>
                </a:cxn>
                <a:cxn ang="0">
                  <a:pos x="110" y="18"/>
                </a:cxn>
                <a:cxn ang="0">
                  <a:pos x="102" y="24"/>
                </a:cxn>
                <a:cxn ang="0">
                  <a:pos x="100" y="26"/>
                </a:cxn>
                <a:cxn ang="0">
                  <a:pos x="100" y="30"/>
                </a:cxn>
                <a:cxn ang="0">
                  <a:pos x="110" y="21"/>
                </a:cxn>
                <a:cxn ang="0">
                  <a:pos x="114" y="18"/>
                </a:cxn>
                <a:cxn ang="0">
                  <a:pos x="119" y="16"/>
                </a:cxn>
                <a:cxn ang="0">
                  <a:pos x="121" y="15"/>
                </a:cxn>
                <a:cxn ang="0">
                  <a:pos x="118" y="14"/>
                </a:cxn>
                <a:cxn ang="0">
                  <a:pos x="114" y="14"/>
                </a:cxn>
                <a:cxn ang="0">
                  <a:pos x="105" y="15"/>
                </a:cxn>
                <a:cxn ang="0">
                  <a:pos x="99" y="15"/>
                </a:cxn>
                <a:cxn ang="0">
                  <a:pos x="94" y="14"/>
                </a:cxn>
                <a:cxn ang="0">
                  <a:pos x="86" y="17"/>
                </a:cxn>
                <a:cxn ang="0">
                  <a:pos x="79" y="16"/>
                </a:cxn>
                <a:cxn ang="0">
                  <a:pos x="75" y="15"/>
                </a:cxn>
                <a:cxn ang="0">
                  <a:pos x="70" y="14"/>
                </a:cxn>
                <a:cxn ang="0">
                  <a:pos x="65" y="13"/>
                </a:cxn>
                <a:cxn ang="0">
                  <a:pos x="61" y="14"/>
                </a:cxn>
                <a:cxn ang="0">
                  <a:pos x="55" y="14"/>
                </a:cxn>
                <a:cxn ang="0">
                  <a:pos x="44" y="11"/>
                </a:cxn>
                <a:cxn ang="0">
                  <a:pos x="46" y="8"/>
                </a:cxn>
                <a:cxn ang="0">
                  <a:pos x="48" y="6"/>
                </a:cxn>
                <a:cxn ang="0">
                  <a:pos x="41" y="5"/>
                </a:cxn>
                <a:cxn ang="0">
                  <a:pos x="36" y="5"/>
                </a:cxn>
                <a:cxn ang="0">
                  <a:pos x="29" y="2"/>
                </a:cxn>
                <a:cxn ang="0">
                  <a:pos x="27" y="7"/>
                </a:cxn>
                <a:cxn ang="0">
                  <a:pos x="17" y="6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7" y="1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10" y="8"/>
                </a:cxn>
                <a:cxn ang="0">
                  <a:pos x="16" y="13"/>
                </a:cxn>
                <a:cxn ang="0">
                  <a:pos x="24" y="15"/>
                </a:cxn>
                <a:cxn ang="0">
                  <a:pos x="34" y="16"/>
                </a:cxn>
              </a:cxnLst>
              <a:rect l="0" t="0" r="r" b="b"/>
              <a:pathLst>
                <a:path w="121" h="31">
                  <a:moveTo>
                    <a:pt x="34" y="16"/>
                  </a:moveTo>
                  <a:cubicBezTo>
                    <a:pt x="35" y="16"/>
                    <a:pt x="37" y="16"/>
                    <a:pt x="42" y="17"/>
                  </a:cubicBezTo>
                  <a:cubicBezTo>
                    <a:pt x="46" y="19"/>
                    <a:pt x="51" y="19"/>
                    <a:pt x="51" y="20"/>
                  </a:cubicBezTo>
                  <a:cubicBezTo>
                    <a:pt x="52" y="21"/>
                    <a:pt x="56" y="20"/>
                    <a:pt x="58" y="20"/>
                  </a:cubicBezTo>
                  <a:cubicBezTo>
                    <a:pt x="60" y="20"/>
                    <a:pt x="65" y="15"/>
                    <a:pt x="67" y="19"/>
                  </a:cubicBezTo>
                  <a:cubicBezTo>
                    <a:pt x="70" y="22"/>
                    <a:pt x="76" y="20"/>
                    <a:pt x="77" y="20"/>
                  </a:cubicBezTo>
                  <a:cubicBezTo>
                    <a:pt x="78" y="21"/>
                    <a:pt x="81" y="19"/>
                    <a:pt x="84" y="19"/>
                  </a:cubicBezTo>
                  <a:cubicBezTo>
                    <a:pt x="88" y="19"/>
                    <a:pt x="88" y="20"/>
                    <a:pt x="89" y="20"/>
                  </a:cubicBezTo>
                  <a:cubicBezTo>
                    <a:pt x="90" y="20"/>
                    <a:pt x="93" y="21"/>
                    <a:pt x="95" y="21"/>
                  </a:cubicBezTo>
                  <a:cubicBezTo>
                    <a:pt x="96" y="21"/>
                    <a:pt x="98" y="19"/>
                    <a:pt x="101" y="19"/>
                  </a:cubicBezTo>
                  <a:cubicBezTo>
                    <a:pt x="104" y="19"/>
                    <a:pt x="112" y="17"/>
                    <a:pt x="112" y="17"/>
                  </a:cubicBezTo>
                  <a:cubicBezTo>
                    <a:pt x="112" y="17"/>
                    <a:pt x="112" y="17"/>
                    <a:pt x="110" y="18"/>
                  </a:cubicBezTo>
                  <a:cubicBezTo>
                    <a:pt x="108" y="20"/>
                    <a:pt x="102" y="24"/>
                    <a:pt x="102" y="24"/>
                  </a:cubicBezTo>
                  <a:cubicBezTo>
                    <a:pt x="102" y="24"/>
                    <a:pt x="101" y="24"/>
                    <a:pt x="100" y="26"/>
                  </a:cubicBezTo>
                  <a:cubicBezTo>
                    <a:pt x="100" y="28"/>
                    <a:pt x="98" y="31"/>
                    <a:pt x="100" y="30"/>
                  </a:cubicBezTo>
                  <a:cubicBezTo>
                    <a:pt x="102" y="28"/>
                    <a:pt x="109" y="22"/>
                    <a:pt x="110" y="21"/>
                  </a:cubicBezTo>
                  <a:cubicBezTo>
                    <a:pt x="112" y="20"/>
                    <a:pt x="112" y="19"/>
                    <a:pt x="114" y="18"/>
                  </a:cubicBezTo>
                  <a:cubicBezTo>
                    <a:pt x="116" y="17"/>
                    <a:pt x="119" y="16"/>
                    <a:pt x="119" y="16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15"/>
                    <a:pt x="119" y="14"/>
                    <a:pt x="118" y="14"/>
                  </a:cubicBezTo>
                  <a:cubicBezTo>
                    <a:pt x="117" y="14"/>
                    <a:pt x="116" y="13"/>
                    <a:pt x="114" y="14"/>
                  </a:cubicBezTo>
                  <a:cubicBezTo>
                    <a:pt x="111" y="14"/>
                    <a:pt x="105" y="15"/>
                    <a:pt x="105" y="15"/>
                  </a:cubicBezTo>
                  <a:cubicBezTo>
                    <a:pt x="105" y="15"/>
                    <a:pt x="102" y="16"/>
                    <a:pt x="99" y="15"/>
                  </a:cubicBezTo>
                  <a:cubicBezTo>
                    <a:pt x="97" y="14"/>
                    <a:pt x="94" y="13"/>
                    <a:pt x="94" y="14"/>
                  </a:cubicBezTo>
                  <a:cubicBezTo>
                    <a:pt x="93" y="15"/>
                    <a:pt x="87" y="17"/>
                    <a:pt x="86" y="17"/>
                  </a:cubicBezTo>
                  <a:cubicBezTo>
                    <a:pt x="85" y="17"/>
                    <a:pt x="82" y="16"/>
                    <a:pt x="79" y="16"/>
                  </a:cubicBezTo>
                  <a:cubicBezTo>
                    <a:pt x="77" y="15"/>
                    <a:pt x="76" y="15"/>
                    <a:pt x="75" y="15"/>
                  </a:cubicBezTo>
                  <a:cubicBezTo>
                    <a:pt x="73" y="15"/>
                    <a:pt x="73" y="14"/>
                    <a:pt x="70" y="14"/>
                  </a:cubicBezTo>
                  <a:cubicBezTo>
                    <a:pt x="66" y="14"/>
                    <a:pt x="65" y="13"/>
                    <a:pt x="65" y="13"/>
                  </a:cubicBezTo>
                  <a:cubicBezTo>
                    <a:pt x="64" y="13"/>
                    <a:pt x="62" y="14"/>
                    <a:pt x="61" y="14"/>
                  </a:cubicBezTo>
                  <a:cubicBezTo>
                    <a:pt x="59" y="15"/>
                    <a:pt x="56" y="15"/>
                    <a:pt x="55" y="14"/>
                  </a:cubicBezTo>
                  <a:cubicBezTo>
                    <a:pt x="54" y="13"/>
                    <a:pt x="44" y="11"/>
                    <a:pt x="44" y="11"/>
                  </a:cubicBezTo>
                  <a:cubicBezTo>
                    <a:pt x="44" y="11"/>
                    <a:pt x="43" y="9"/>
                    <a:pt x="46" y="8"/>
                  </a:cubicBezTo>
                  <a:cubicBezTo>
                    <a:pt x="49" y="7"/>
                    <a:pt x="48" y="7"/>
                    <a:pt x="48" y="6"/>
                  </a:cubicBezTo>
                  <a:cubicBezTo>
                    <a:pt x="47" y="5"/>
                    <a:pt x="43" y="5"/>
                    <a:pt x="41" y="5"/>
                  </a:cubicBezTo>
                  <a:cubicBezTo>
                    <a:pt x="40" y="6"/>
                    <a:pt x="37" y="6"/>
                    <a:pt x="36" y="5"/>
                  </a:cubicBezTo>
                  <a:cubicBezTo>
                    <a:pt x="34" y="4"/>
                    <a:pt x="30" y="0"/>
                    <a:pt x="29" y="2"/>
                  </a:cubicBezTo>
                  <a:cubicBezTo>
                    <a:pt x="28" y="4"/>
                    <a:pt x="29" y="7"/>
                    <a:pt x="27" y="7"/>
                  </a:cubicBezTo>
                  <a:cubicBezTo>
                    <a:pt x="26" y="6"/>
                    <a:pt x="17" y="7"/>
                    <a:pt x="17" y="6"/>
                  </a:cubicBezTo>
                  <a:cubicBezTo>
                    <a:pt x="17" y="5"/>
                    <a:pt x="15" y="3"/>
                    <a:pt x="14" y="2"/>
                  </a:cubicBezTo>
                  <a:cubicBezTo>
                    <a:pt x="13" y="2"/>
                    <a:pt x="14" y="1"/>
                    <a:pt x="12" y="0"/>
                  </a:cubicBezTo>
                  <a:cubicBezTo>
                    <a:pt x="10" y="0"/>
                    <a:pt x="7" y="1"/>
                    <a:pt x="7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9" y="7"/>
                    <a:pt x="10" y="8"/>
                  </a:cubicBezTo>
                  <a:cubicBezTo>
                    <a:pt x="11" y="9"/>
                    <a:pt x="16" y="13"/>
                    <a:pt x="16" y="13"/>
                  </a:cubicBezTo>
                  <a:cubicBezTo>
                    <a:pt x="16" y="13"/>
                    <a:pt x="22" y="14"/>
                    <a:pt x="24" y="15"/>
                  </a:cubicBezTo>
                  <a:cubicBezTo>
                    <a:pt x="25" y="15"/>
                    <a:pt x="33" y="15"/>
                    <a:pt x="3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5" name="Freeform 71"/>
            <p:cNvSpPr/>
            <p:nvPr/>
          </p:nvSpPr>
          <p:spPr bwMode="auto">
            <a:xfrm>
              <a:off x="5852232" y="2205652"/>
              <a:ext cx="32477" cy="27239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9" y="0"/>
                </a:cxn>
                <a:cxn ang="0">
                  <a:pos x="5" y="2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2" y="11"/>
                </a:cxn>
                <a:cxn ang="0">
                  <a:pos x="7" y="11"/>
                </a:cxn>
                <a:cxn ang="0">
                  <a:pos x="10" y="9"/>
                </a:cxn>
                <a:cxn ang="0">
                  <a:pos x="12" y="4"/>
                </a:cxn>
                <a:cxn ang="0">
                  <a:pos x="12" y="1"/>
                </a:cxn>
              </a:cxnLst>
              <a:rect l="0" t="0" r="r" b="b"/>
              <a:pathLst>
                <a:path w="13" h="11">
                  <a:moveTo>
                    <a:pt x="12" y="1"/>
                  </a:moveTo>
                  <a:cubicBezTo>
                    <a:pt x="11" y="0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11"/>
                    <a:pt x="2" y="11"/>
                  </a:cubicBezTo>
                  <a:cubicBezTo>
                    <a:pt x="3" y="11"/>
                    <a:pt x="7" y="11"/>
                    <a:pt x="7" y="1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6" name="Freeform 72"/>
            <p:cNvSpPr/>
            <p:nvPr/>
          </p:nvSpPr>
          <p:spPr bwMode="auto">
            <a:xfrm>
              <a:off x="5996808" y="2120791"/>
              <a:ext cx="27239" cy="5447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8" y="18"/>
                </a:cxn>
                <a:cxn ang="0">
                  <a:pos x="9" y="14"/>
                </a:cxn>
                <a:cxn ang="0">
                  <a:pos x="10" y="8"/>
                </a:cxn>
                <a:cxn ang="0">
                  <a:pos x="9" y="3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8"/>
                </a:cxn>
                <a:cxn ang="0">
                  <a:pos x="1" y="15"/>
                </a:cxn>
                <a:cxn ang="0">
                  <a:pos x="4" y="20"/>
                </a:cxn>
                <a:cxn ang="0">
                  <a:pos x="6" y="22"/>
                </a:cxn>
              </a:cxnLst>
              <a:rect l="0" t="0" r="r" b="b"/>
              <a:pathLst>
                <a:path w="11" h="22">
                  <a:moveTo>
                    <a:pt x="6" y="22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9" y="15"/>
                    <a:pt x="9" y="14"/>
                  </a:cubicBezTo>
                  <a:cubicBezTo>
                    <a:pt x="9" y="13"/>
                    <a:pt x="11" y="10"/>
                    <a:pt x="10" y="8"/>
                  </a:cubicBezTo>
                  <a:cubicBezTo>
                    <a:pt x="9" y="7"/>
                    <a:pt x="9" y="4"/>
                    <a:pt x="9" y="3"/>
                  </a:cubicBezTo>
                  <a:cubicBezTo>
                    <a:pt x="8" y="2"/>
                    <a:pt x="8" y="0"/>
                    <a:pt x="8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8"/>
                    <a:pt x="1" y="8"/>
                  </a:cubicBezTo>
                  <a:cubicBezTo>
                    <a:pt x="1" y="8"/>
                    <a:pt x="0" y="14"/>
                    <a:pt x="1" y="15"/>
                  </a:cubicBezTo>
                  <a:cubicBezTo>
                    <a:pt x="2" y="17"/>
                    <a:pt x="4" y="20"/>
                    <a:pt x="4" y="20"/>
                  </a:cubicBezTo>
                  <a:lnTo>
                    <a:pt x="6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7" name="Freeform 73"/>
            <p:cNvSpPr/>
            <p:nvPr/>
          </p:nvSpPr>
          <p:spPr bwMode="auto">
            <a:xfrm>
              <a:off x="6011475" y="2222414"/>
              <a:ext cx="111051" cy="216866"/>
            </a:xfrm>
            <a:custGeom>
              <a:avLst/>
              <a:gdLst/>
              <a:ahLst/>
              <a:cxnLst>
                <a:cxn ang="0">
                  <a:pos x="43" y="76"/>
                </a:cxn>
                <a:cxn ang="0">
                  <a:pos x="41" y="57"/>
                </a:cxn>
                <a:cxn ang="0">
                  <a:pos x="35" y="50"/>
                </a:cxn>
                <a:cxn ang="0">
                  <a:pos x="34" y="42"/>
                </a:cxn>
                <a:cxn ang="0">
                  <a:pos x="28" y="39"/>
                </a:cxn>
                <a:cxn ang="0">
                  <a:pos x="27" y="33"/>
                </a:cxn>
                <a:cxn ang="0">
                  <a:pos x="19" y="29"/>
                </a:cxn>
                <a:cxn ang="0">
                  <a:pos x="12" y="25"/>
                </a:cxn>
                <a:cxn ang="0">
                  <a:pos x="14" y="14"/>
                </a:cxn>
                <a:cxn ang="0">
                  <a:pos x="12" y="3"/>
                </a:cxn>
                <a:cxn ang="0">
                  <a:pos x="5" y="2"/>
                </a:cxn>
                <a:cxn ang="0">
                  <a:pos x="0" y="18"/>
                </a:cxn>
                <a:cxn ang="0">
                  <a:pos x="6" y="29"/>
                </a:cxn>
                <a:cxn ang="0">
                  <a:pos x="10" y="40"/>
                </a:cxn>
                <a:cxn ang="0">
                  <a:pos x="13" y="33"/>
                </a:cxn>
                <a:cxn ang="0">
                  <a:pos x="25" y="42"/>
                </a:cxn>
                <a:cxn ang="0">
                  <a:pos x="25" y="48"/>
                </a:cxn>
                <a:cxn ang="0">
                  <a:pos x="16" y="47"/>
                </a:cxn>
                <a:cxn ang="0">
                  <a:pos x="21" y="56"/>
                </a:cxn>
                <a:cxn ang="0">
                  <a:pos x="27" y="61"/>
                </a:cxn>
                <a:cxn ang="0">
                  <a:pos x="29" y="55"/>
                </a:cxn>
                <a:cxn ang="0">
                  <a:pos x="31" y="48"/>
                </a:cxn>
                <a:cxn ang="0">
                  <a:pos x="35" y="59"/>
                </a:cxn>
                <a:cxn ang="0">
                  <a:pos x="31" y="65"/>
                </a:cxn>
                <a:cxn ang="0">
                  <a:pos x="29" y="65"/>
                </a:cxn>
                <a:cxn ang="0">
                  <a:pos x="23" y="69"/>
                </a:cxn>
                <a:cxn ang="0">
                  <a:pos x="19" y="76"/>
                </a:cxn>
                <a:cxn ang="0">
                  <a:pos x="24" y="72"/>
                </a:cxn>
                <a:cxn ang="0">
                  <a:pos x="28" y="72"/>
                </a:cxn>
                <a:cxn ang="0">
                  <a:pos x="31" y="79"/>
                </a:cxn>
                <a:cxn ang="0">
                  <a:pos x="38" y="86"/>
                </a:cxn>
                <a:cxn ang="0">
                  <a:pos x="40" y="77"/>
                </a:cxn>
              </a:cxnLst>
              <a:rect l="0" t="0" r="r" b="b"/>
              <a:pathLst>
                <a:path w="45" h="87">
                  <a:moveTo>
                    <a:pt x="40" y="77"/>
                  </a:moveTo>
                  <a:cubicBezTo>
                    <a:pt x="43" y="78"/>
                    <a:pt x="44" y="77"/>
                    <a:pt x="43" y="76"/>
                  </a:cubicBezTo>
                  <a:cubicBezTo>
                    <a:pt x="43" y="75"/>
                    <a:pt x="42" y="68"/>
                    <a:pt x="41" y="66"/>
                  </a:cubicBezTo>
                  <a:cubicBezTo>
                    <a:pt x="41" y="63"/>
                    <a:pt x="45" y="61"/>
                    <a:pt x="41" y="57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3"/>
                    <a:pt x="35" y="50"/>
                    <a:pt x="35" y="50"/>
                  </a:cubicBezTo>
                  <a:cubicBezTo>
                    <a:pt x="35" y="50"/>
                    <a:pt x="36" y="47"/>
                    <a:pt x="36" y="46"/>
                  </a:cubicBezTo>
                  <a:cubicBezTo>
                    <a:pt x="35" y="45"/>
                    <a:pt x="34" y="43"/>
                    <a:pt x="34" y="42"/>
                  </a:cubicBezTo>
                  <a:cubicBezTo>
                    <a:pt x="33" y="41"/>
                    <a:pt x="33" y="41"/>
                    <a:pt x="31" y="41"/>
                  </a:cubicBezTo>
                  <a:cubicBezTo>
                    <a:pt x="29" y="41"/>
                    <a:pt x="29" y="39"/>
                    <a:pt x="28" y="39"/>
                  </a:cubicBezTo>
                  <a:cubicBezTo>
                    <a:pt x="27" y="39"/>
                    <a:pt x="24" y="42"/>
                    <a:pt x="26" y="38"/>
                  </a:cubicBezTo>
                  <a:cubicBezTo>
                    <a:pt x="28" y="34"/>
                    <a:pt x="27" y="33"/>
                    <a:pt x="27" y="33"/>
                  </a:cubicBezTo>
                  <a:cubicBezTo>
                    <a:pt x="27" y="32"/>
                    <a:pt x="25" y="31"/>
                    <a:pt x="24" y="31"/>
                  </a:cubicBezTo>
                  <a:cubicBezTo>
                    <a:pt x="22" y="31"/>
                    <a:pt x="21" y="29"/>
                    <a:pt x="19" y="29"/>
                  </a:cubicBezTo>
                  <a:cubicBezTo>
                    <a:pt x="16" y="30"/>
                    <a:pt x="15" y="28"/>
                    <a:pt x="14" y="28"/>
                  </a:cubicBezTo>
                  <a:cubicBezTo>
                    <a:pt x="13" y="28"/>
                    <a:pt x="12" y="27"/>
                    <a:pt x="12" y="25"/>
                  </a:cubicBezTo>
                  <a:cubicBezTo>
                    <a:pt x="12" y="23"/>
                    <a:pt x="12" y="19"/>
                    <a:pt x="12" y="18"/>
                  </a:cubicBezTo>
                  <a:cubicBezTo>
                    <a:pt x="12" y="17"/>
                    <a:pt x="14" y="14"/>
                    <a:pt x="14" y="14"/>
                  </a:cubicBezTo>
                  <a:cubicBezTo>
                    <a:pt x="14" y="14"/>
                    <a:pt x="15" y="13"/>
                    <a:pt x="14" y="11"/>
                  </a:cubicBezTo>
                  <a:cubicBezTo>
                    <a:pt x="13" y="9"/>
                    <a:pt x="12" y="5"/>
                    <a:pt x="12" y="3"/>
                  </a:cubicBezTo>
                  <a:cubicBezTo>
                    <a:pt x="12" y="2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0" y="17"/>
                    <a:pt x="0" y="18"/>
                  </a:cubicBezTo>
                  <a:cubicBezTo>
                    <a:pt x="1" y="19"/>
                    <a:pt x="1" y="25"/>
                    <a:pt x="2" y="26"/>
                  </a:cubicBezTo>
                  <a:cubicBezTo>
                    <a:pt x="4" y="28"/>
                    <a:pt x="6" y="29"/>
                    <a:pt x="6" y="29"/>
                  </a:cubicBezTo>
                  <a:cubicBezTo>
                    <a:pt x="7" y="31"/>
                    <a:pt x="5" y="34"/>
                    <a:pt x="5" y="34"/>
                  </a:cubicBezTo>
                  <a:cubicBezTo>
                    <a:pt x="5" y="34"/>
                    <a:pt x="9" y="39"/>
                    <a:pt x="10" y="40"/>
                  </a:cubicBezTo>
                  <a:cubicBezTo>
                    <a:pt x="10" y="41"/>
                    <a:pt x="12" y="41"/>
                    <a:pt x="12" y="41"/>
                  </a:cubicBezTo>
                  <a:cubicBezTo>
                    <a:pt x="12" y="41"/>
                    <a:pt x="11" y="32"/>
                    <a:pt x="13" y="33"/>
                  </a:cubicBezTo>
                  <a:cubicBezTo>
                    <a:pt x="15" y="35"/>
                    <a:pt x="20" y="35"/>
                    <a:pt x="20" y="37"/>
                  </a:cubicBezTo>
                  <a:cubicBezTo>
                    <a:pt x="20" y="39"/>
                    <a:pt x="24" y="41"/>
                    <a:pt x="25" y="42"/>
                  </a:cubicBezTo>
                  <a:cubicBezTo>
                    <a:pt x="25" y="44"/>
                    <a:pt x="29" y="45"/>
                    <a:pt x="29" y="47"/>
                  </a:cubicBezTo>
                  <a:cubicBezTo>
                    <a:pt x="29" y="48"/>
                    <a:pt x="26" y="48"/>
                    <a:pt x="25" y="48"/>
                  </a:cubicBezTo>
                  <a:cubicBezTo>
                    <a:pt x="23" y="49"/>
                    <a:pt x="18" y="45"/>
                    <a:pt x="18" y="45"/>
                  </a:cubicBezTo>
                  <a:cubicBezTo>
                    <a:pt x="18" y="45"/>
                    <a:pt x="17" y="45"/>
                    <a:pt x="16" y="47"/>
                  </a:cubicBezTo>
                  <a:cubicBezTo>
                    <a:pt x="16" y="48"/>
                    <a:pt x="17" y="53"/>
                    <a:pt x="18" y="55"/>
                  </a:cubicBezTo>
                  <a:cubicBezTo>
                    <a:pt x="19" y="56"/>
                    <a:pt x="21" y="55"/>
                    <a:pt x="21" y="56"/>
                  </a:cubicBezTo>
                  <a:cubicBezTo>
                    <a:pt x="22" y="57"/>
                    <a:pt x="21" y="59"/>
                    <a:pt x="22" y="60"/>
                  </a:cubicBezTo>
                  <a:cubicBezTo>
                    <a:pt x="23" y="62"/>
                    <a:pt x="26" y="62"/>
                    <a:pt x="27" y="61"/>
                  </a:cubicBezTo>
                  <a:cubicBezTo>
                    <a:pt x="28" y="61"/>
                    <a:pt x="31" y="59"/>
                    <a:pt x="31" y="59"/>
                  </a:cubicBezTo>
                  <a:cubicBezTo>
                    <a:pt x="31" y="59"/>
                    <a:pt x="31" y="55"/>
                    <a:pt x="29" y="55"/>
                  </a:cubicBezTo>
                  <a:cubicBezTo>
                    <a:pt x="28" y="54"/>
                    <a:pt x="26" y="52"/>
                    <a:pt x="27" y="51"/>
                  </a:cubicBezTo>
                  <a:cubicBezTo>
                    <a:pt x="28" y="50"/>
                    <a:pt x="30" y="48"/>
                    <a:pt x="31" y="48"/>
                  </a:cubicBezTo>
                  <a:cubicBezTo>
                    <a:pt x="32" y="49"/>
                    <a:pt x="34" y="53"/>
                    <a:pt x="34" y="54"/>
                  </a:cubicBezTo>
                  <a:cubicBezTo>
                    <a:pt x="34" y="55"/>
                    <a:pt x="34" y="55"/>
                    <a:pt x="35" y="59"/>
                  </a:cubicBezTo>
                  <a:cubicBezTo>
                    <a:pt x="36" y="62"/>
                    <a:pt x="37" y="62"/>
                    <a:pt x="35" y="62"/>
                  </a:cubicBezTo>
                  <a:cubicBezTo>
                    <a:pt x="34" y="63"/>
                    <a:pt x="32" y="65"/>
                    <a:pt x="31" y="65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0" y="65"/>
                    <a:pt x="29" y="65"/>
                  </a:cubicBezTo>
                  <a:cubicBezTo>
                    <a:pt x="25" y="65"/>
                    <a:pt x="26" y="63"/>
                    <a:pt x="25" y="65"/>
                  </a:cubicBezTo>
                  <a:cubicBezTo>
                    <a:pt x="24" y="67"/>
                    <a:pt x="23" y="69"/>
                    <a:pt x="23" y="69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0"/>
                    <a:pt x="19" y="75"/>
                    <a:pt x="19" y="76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19" y="78"/>
                    <a:pt x="23" y="72"/>
                    <a:pt x="24" y="72"/>
                  </a:cubicBezTo>
                  <a:cubicBezTo>
                    <a:pt x="25" y="72"/>
                    <a:pt x="25" y="73"/>
                    <a:pt x="26" y="72"/>
                  </a:cubicBezTo>
                  <a:cubicBezTo>
                    <a:pt x="27" y="71"/>
                    <a:pt x="28" y="72"/>
                    <a:pt x="28" y="72"/>
                  </a:cubicBezTo>
                  <a:cubicBezTo>
                    <a:pt x="28" y="72"/>
                    <a:pt x="30" y="71"/>
                    <a:pt x="30" y="74"/>
                  </a:cubicBezTo>
                  <a:cubicBezTo>
                    <a:pt x="30" y="76"/>
                    <a:pt x="30" y="77"/>
                    <a:pt x="31" y="79"/>
                  </a:cubicBezTo>
                  <a:cubicBezTo>
                    <a:pt x="32" y="82"/>
                    <a:pt x="34" y="83"/>
                    <a:pt x="35" y="84"/>
                  </a:cubicBezTo>
                  <a:cubicBezTo>
                    <a:pt x="36" y="85"/>
                    <a:pt x="37" y="85"/>
                    <a:pt x="38" y="86"/>
                  </a:cubicBezTo>
                  <a:cubicBezTo>
                    <a:pt x="39" y="87"/>
                    <a:pt x="39" y="83"/>
                    <a:pt x="39" y="81"/>
                  </a:cubicBezTo>
                  <a:cubicBezTo>
                    <a:pt x="38" y="78"/>
                    <a:pt x="37" y="76"/>
                    <a:pt x="40" y="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8" name="Freeform 74"/>
            <p:cNvSpPr/>
            <p:nvPr/>
          </p:nvSpPr>
          <p:spPr bwMode="auto">
            <a:xfrm>
              <a:off x="6015666" y="2490616"/>
              <a:ext cx="90098" cy="124672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24" y="12"/>
                </a:cxn>
                <a:cxn ang="0">
                  <a:pos x="31" y="10"/>
                </a:cxn>
                <a:cxn ang="0">
                  <a:pos x="34" y="8"/>
                </a:cxn>
                <a:cxn ang="0">
                  <a:pos x="36" y="4"/>
                </a:cxn>
                <a:cxn ang="0">
                  <a:pos x="35" y="1"/>
                </a:cxn>
                <a:cxn ang="0">
                  <a:pos x="27" y="6"/>
                </a:cxn>
                <a:cxn ang="0">
                  <a:pos x="19" y="5"/>
                </a:cxn>
                <a:cxn ang="0">
                  <a:pos x="9" y="4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4" y="18"/>
                </a:cxn>
                <a:cxn ang="0">
                  <a:pos x="0" y="29"/>
                </a:cxn>
                <a:cxn ang="0">
                  <a:pos x="3" y="40"/>
                </a:cxn>
                <a:cxn ang="0">
                  <a:pos x="3" y="49"/>
                </a:cxn>
                <a:cxn ang="0">
                  <a:pos x="9" y="48"/>
                </a:cxn>
                <a:cxn ang="0">
                  <a:pos x="10" y="40"/>
                </a:cxn>
                <a:cxn ang="0">
                  <a:pos x="9" y="30"/>
                </a:cxn>
                <a:cxn ang="0">
                  <a:pos x="14" y="34"/>
                </a:cxn>
                <a:cxn ang="0">
                  <a:pos x="13" y="37"/>
                </a:cxn>
                <a:cxn ang="0">
                  <a:pos x="16" y="42"/>
                </a:cxn>
                <a:cxn ang="0">
                  <a:pos x="17" y="46"/>
                </a:cxn>
                <a:cxn ang="0">
                  <a:pos x="20" y="47"/>
                </a:cxn>
                <a:cxn ang="0">
                  <a:pos x="24" y="45"/>
                </a:cxn>
                <a:cxn ang="0">
                  <a:pos x="24" y="39"/>
                </a:cxn>
                <a:cxn ang="0">
                  <a:pos x="20" y="33"/>
                </a:cxn>
                <a:cxn ang="0">
                  <a:pos x="19" y="27"/>
                </a:cxn>
                <a:cxn ang="0">
                  <a:pos x="17" y="24"/>
                </a:cxn>
                <a:cxn ang="0">
                  <a:pos x="21" y="22"/>
                </a:cxn>
                <a:cxn ang="0">
                  <a:pos x="24" y="18"/>
                </a:cxn>
                <a:cxn ang="0">
                  <a:pos x="22" y="17"/>
                </a:cxn>
                <a:cxn ang="0">
                  <a:pos x="16" y="18"/>
                </a:cxn>
                <a:cxn ang="0">
                  <a:pos x="13" y="20"/>
                </a:cxn>
                <a:cxn ang="0">
                  <a:pos x="11" y="20"/>
                </a:cxn>
                <a:cxn ang="0">
                  <a:pos x="10" y="18"/>
                </a:cxn>
                <a:cxn ang="0">
                  <a:pos x="8" y="15"/>
                </a:cxn>
                <a:cxn ang="0">
                  <a:pos x="9" y="9"/>
                </a:cxn>
                <a:cxn ang="0">
                  <a:pos x="16" y="8"/>
                </a:cxn>
              </a:cxnLst>
              <a:rect l="0" t="0" r="r" b="b"/>
              <a:pathLst>
                <a:path w="36" h="50">
                  <a:moveTo>
                    <a:pt x="16" y="8"/>
                  </a:moveTo>
                  <a:cubicBezTo>
                    <a:pt x="19" y="10"/>
                    <a:pt x="21" y="11"/>
                    <a:pt x="24" y="12"/>
                  </a:cubicBezTo>
                  <a:cubicBezTo>
                    <a:pt x="27" y="12"/>
                    <a:pt x="30" y="10"/>
                    <a:pt x="31" y="10"/>
                  </a:cubicBezTo>
                  <a:cubicBezTo>
                    <a:pt x="31" y="11"/>
                    <a:pt x="34" y="8"/>
                    <a:pt x="34" y="8"/>
                  </a:cubicBezTo>
                  <a:cubicBezTo>
                    <a:pt x="34" y="8"/>
                    <a:pt x="36" y="5"/>
                    <a:pt x="36" y="4"/>
                  </a:cubicBezTo>
                  <a:cubicBezTo>
                    <a:pt x="36" y="3"/>
                    <a:pt x="35" y="0"/>
                    <a:pt x="35" y="1"/>
                  </a:cubicBezTo>
                  <a:cubicBezTo>
                    <a:pt x="34" y="2"/>
                    <a:pt x="28" y="5"/>
                    <a:pt x="27" y="6"/>
                  </a:cubicBezTo>
                  <a:cubicBezTo>
                    <a:pt x="25" y="6"/>
                    <a:pt x="22" y="5"/>
                    <a:pt x="19" y="5"/>
                  </a:cubicBezTo>
                  <a:cubicBezTo>
                    <a:pt x="17" y="5"/>
                    <a:pt x="10" y="3"/>
                    <a:pt x="9" y="4"/>
                  </a:cubicBezTo>
                  <a:cubicBezTo>
                    <a:pt x="8" y="5"/>
                    <a:pt x="5" y="8"/>
                    <a:pt x="5" y="10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4"/>
                    <a:pt x="4" y="19"/>
                    <a:pt x="4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3" y="38"/>
                    <a:pt x="3" y="40"/>
                  </a:cubicBezTo>
                  <a:cubicBezTo>
                    <a:pt x="3" y="41"/>
                    <a:pt x="2" y="50"/>
                    <a:pt x="3" y="49"/>
                  </a:cubicBezTo>
                  <a:cubicBezTo>
                    <a:pt x="4" y="48"/>
                    <a:pt x="9" y="48"/>
                    <a:pt x="9" y="48"/>
                  </a:cubicBezTo>
                  <a:cubicBezTo>
                    <a:pt x="9" y="48"/>
                    <a:pt x="10" y="42"/>
                    <a:pt x="10" y="40"/>
                  </a:cubicBezTo>
                  <a:cubicBezTo>
                    <a:pt x="10" y="37"/>
                    <a:pt x="7" y="29"/>
                    <a:pt x="9" y="30"/>
                  </a:cubicBezTo>
                  <a:cubicBezTo>
                    <a:pt x="12" y="30"/>
                    <a:pt x="14" y="34"/>
                    <a:pt x="14" y="34"/>
                  </a:cubicBezTo>
                  <a:cubicBezTo>
                    <a:pt x="14" y="34"/>
                    <a:pt x="12" y="35"/>
                    <a:pt x="13" y="37"/>
                  </a:cubicBezTo>
                  <a:cubicBezTo>
                    <a:pt x="14" y="38"/>
                    <a:pt x="16" y="40"/>
                    <a:pt x="16" y="42"/>
                  </a:cubicBezTo>
                  <a:cubicBezTo>
                    <a:pt x="15" y="45"/>
                    <a:pt x="17" y="47"/>
                    <a:pt x="17" y="46"/>
                  </a:cubicBezTo>
                  <a:cubicBezTo>
                    <a:pt x="17" y="45"/>
                    <a:pt x="20" y="46"/>
                    <a:pt x="20" y="47"/>
                  </a:cubicBezTo>
                  <a:cubicBezTo>
                    <a:pt x="20" y="47"/>
                    <a:pt x="23" y="45"/>
                    <a:pt x="24" y="45"/>
                  </a:cubicBezTo>
                  <a:cubicBezTo>
                    <a:pt x="24" y="44"/>
                    <a:pt x="24" y="40"/>
                    <a:pt x="24" y="39"/>
                  </a:cubicBezTo>
                  <a:cubicBezTo>
                    <a:pt x="23" y="38"/>
                    <a:pt x="23" y="36"/>
                    <a:pt x="20" y="33"/>
                  </a:cubicBezTo>
                  <a:cubicBezTo>
                    <a:pt x="18" y="31"/>
                    <a:pt x="21" y="30"/>
                    <a:pt x="19" y="27"/>
                  </a:cubicBezTo>
                  <a:cubicBezTo>
                    <a:pt x="17" y="24"/>
                    <a:pt x="16" y="25"/>
                    <a:pt x="17" y="24"/>
                  </a:cubicBezTo>
                  <a:cubicBezTo>
                    <a:pt x="17" y="23"/>
                    <a:pt x="19" y="23"/>
                    <a:pt x="21" y="22"/>
                  </a:cubicBezTo>
                  <a:cubicBezTo>
                    <a:pt x="23" y="21"/>
                    <a:pt x="24" y="18"/>
                    <a:pt x="24" y="18"/>
                  </a:cubicBezTo>
                  <a:cubicBezTo>
                    <a:pt x="24" y="17"/>
                    <a:pt x="25" y="18"/>
                    <a:pt x="22" y="17"/>
                  </a:cubicBezTo>
                  <a:cubicBezTo>
                    <a:pt x="20" y="16"/>
                    <a:pt x="17" y="16"/>
                    <a:pt x="16" y="18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20"/>
                    <a:pt x="13" y="20"/>
                    <a:pt x="11" y="20"/>
                  </a:cubicBezTo>
                  <a:cubicBezTo>
                    <a:pt x="10" y="20"/>
                    <a:pt x="10" y="18"/>
                    <a:pt x="10" y="18"/>
                  </a:cubicBezTo>
                  <a:cubicBezTo>
                    <a:pt x="9" y="18"/>
                    <a:pt x="9" y="17"/>
                    <a:pt x="8" y="15"/>
                  </a:cubicBezTo>
                  <a:cubicBezTo>
                    <a:pt x="7" y="13"/>
                    <a:pt x="8" y="9"/>
                    <a:pt x="9" y="9"/>
                  </a:cubicBezTo>
                  <a:cubicBezTo>
                    <a:pt x="10" y="8"/>
                    <a:pt x="12" y="6"/>
                    <a:pt x="16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6075382" y="260271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0" name="Freeform 76"/>
            <p:cNvSpPr/>
            <p:nvPr/>
          </p:nvSpPr>
          <p:spPr bwMode="auto">
            <a:xfrm>
              <a:off x="6177004" y="2528332"/>
              <a:ext cx="270294" cy="159245"/>
            </a:xfrm>
            <a:custGeom>
              <a:avLst/>
              <a:gdLst/>
              <a:ahLst/>
              <a:cxnLst>
                <a:cxn ang="0">
                  <a:pos x="84" y="30"/>
                </a:cxn>
                <a:cxn ang="0">
                  <a:pos x="82" y="24"/>
                </a:cxn>
                <a:cxn ang="0">
                  <a:pos x="58" y="11"/>
                </a:cxn>
                <a:cxn ang="0">
                  <a:pos x="42" y="6"/>
                </a:cxn>
                <a:cxn ang="0">
                  <a:pos x="36" y="9"/>
                </a:cxn>
                <a:cxn ang="0">
                  <a:pos x="31" y="15"/>
                </a:cxn>
                <a:cxn ang="0">
                  <a:pos x="28" y="17"/>
                </a:cxn>
                <a:cxn ang="0">
                  <a:pos x="25" y="16"/>
                </a:cxn>
                <a:cxn ang="0">
                  <a:pos x="22" y="11"/>
                </a:cxn>
                <a:cxn ang="0">
                  <a:pos x="19" y="6"/>
                </a:cxn>
                <a:cxn ang="0">
                  <a:pos x="18" y="0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5" y="9"/>
                </a:cxn>
                <a:cxn ang="0">
                  <a:pos x="12" y="13"/>
                </a:cxn>
                <a:cxn ang="0">
                  <a:pos x="11" y="17"/>
                </a:cxn>
                <a:cxn ang="0">
                  <a:pos x="14" y="23"/>
                </a:cxn>
                <a:cxn ang="0">
                  <a:pos x="19" y="22"/>
                </a:cxn>
                <a:cxn ang="0">
                  <a:pos x="25" y="25"/>
                </a:cxn>
                <a:cxn ang="0">
                  <a:pos x="38" y="29"/>
                </a:cxn>
                <a:cxn ang="0">
                  <a:pos x="42" y="33"/>
                </a:cxn>
                <a:cxn ang="0">
                  <a:pos x="44" y="43"/>
                </a:cxn>
                <a:cxn ang="0">
                  <a:pos x="39" y="48"/>
                </a:cxn>
                <a:cxn ang="0">
                  <a:pos x="46" y="48"/>
                </a:cxn>
                <a:cxn ang="0">
                  <a:pos x="52" y="51"/>
                </a:cxn>
                <a:cxn ang="0">
                  <a:pos x="59" y="55"/>
                </a:cxn>
                <a:cxn ang="0">
                  <a:pos x="67" y="55"/>
                </a:cxn>
                <a:cxn ang="0">
                  <a:pos x="72" y="49"/>
                </a:cxn>
                <a:cxn ang="0">
                  <a:pos x="79" y="45"/>
                </a:cxn>
                <a:cxn ang="0">
                  <a:pos x="86" y="51"/>
                </a:cxn>
                <a:cxn ang="0">
                  <a:pos x="93" y="59"/>
                </a:cxn>
                <a:cxn ang="0">
                  <a:pos x="102" y="62"/>
                </a:cxn>
                <a:cxn ang="0">
                  <a:pos x="107" y="63"/>
                </a:cxn>
                <a:cxn ang="0">
                  <a:pos x="105" y="58"/>
                </a:cxn>
                <a:cxn ang="0">
                  <a:pos x="97" y="52"/>
                </a:cxn>
                <a:cxn ang="0">
                  <a:pos x="92" y="44"/>
                </a:cxn>
                <a:cxn ang="0">
                  <a:pos x="90" y="41"/>
                </a:cxn>
                <a:cxn ang="0">
                  <a:pos x="96" y="39"/>
                </a:cxn>
                <a:cxn ang="0">
                  <a:pos x="90" y="32"/>
                </a:cxn>
                <a:cxn ang="0">
                  <a:pos x="84" y="30"/>
                </a:cxn>
              </a:cxnLst>
              <a:rect l="0" t="0" r="r" b="b"/>
              <a:pathLst>
                <a:path w="109" h="64">
                  <a:moveTo>
                    <a:pt x="84" y="30"/>
                  </a:moveTo>
                  <a:cubicBezTo>
                    <a:pt x="83" y="28"/>
                    <a:pt x="83" y="26"/>
                    <a:pt x="82" y="24"/>
                  </a:cubicBezTo>
                  <a:cubicBezTo>
                    <a:pt x="81" y="23"/>
                    <a:pt x="61" y="12"/>
                    <a:pt x="58" y="11"/>
                  </a:cubicBezTo>
                  <a:cubicBezTo>
                    <a:pt x="55" y="10"/>
                    <a:pt x="42" y="6"/>
                    <a:pt x="42" y="6"/>
                  </a:cubicBezTo>
                  <a:cubicBezTo>
                    <a:pt x="42" y="6"/>
                    <a:pt x="36" y="8"/>
                    <a:pt x="36" y="9"/>
                  </a:cubicBezTo>
                  <a:cubicBezTo>
                    <a:pt x="36" y="10"/>
                    <a:pt x="32" y="14"/>
                    <a:pt x="31" y="15"/>
                  </a:cubicBezTo>
                  <a:cubicBezTo>
                    <a:pt x="30" y="16"/>
                    <a:pt x="30" y="18"/>
                    <a:pt x="28" y="17"/>
                  </a:cubicBezTo>
                  <a:cubicBezTo>
                    <a:pt x="26" y="17"/>
                    <a:pt x="26" y="17"/>
                    <a:pt x="25" y="16"/>
                  </a:cubicBezTo>
                  <a:cubicBezTo>
                    <a:pt x="24" y="15"/>
                    <a:pt x="23" y="12"/>
                    <a:pt x="22" y="11"/>
                  </a:cubicBezTo>
                  <a:cubicBezTo>
                    <a:pt x="21" y="10"/>
                    <a:pt x="18" y="9"/>
                    <a:pt x="19" y="6"/>
                  </a:cubicBezTo>
                  <a:cubicBezTo>
                    <a:pt x="19" y="4"/>
                    <a:pt x="20" y="0"/>
                    <a:pt x="18" y="0"/>
                  </a:cubicBezTo>
                  <a:cubicBezTo>
                    <a:pt x="17" y="0"/>
                    <a:pt x="14" y="2"/>
                    <a:pt x="13" y="1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9"/>
                    <a:pt x="5" y="9"/>
                  </a:cubicBezTo>
                  <a:cubicBezTo>
                    <a:pt x="8" y="8"/>
                    <a:pt x="12" y="13"/>
                    <a:pt x="12" y="13"/>
                  </a:cubicBezTo>
                  <a:cubicBezTo>
                    <a:pt x="12" y="13"/>
                    <a:pt x="10" y="16"/>
                    <a:pt x="11" y="17"/>
                  </a:cubicBezTo>
                  <a:cubicBezTo>
                    <a:pt x="12" y="18"/>
                    <a:pt x="14" y="23"/>
                    <a:pt x="14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39" y="47"/>
                    <a:pt x="39" y="48"/>
                  </a:cubicBezTo>
                  <a:cubicBezTo>
                    <a:pt x="39" y="50"/>
                    <a:pt x="46" y="48"/>
                    <a:pt x="46" y="48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2" y="49"/>
                    <a:pt x="79" y="43"/>
                    <a:pt x="79" y="45"/>
                  </a:cubicBezTo>
                  <a:cubicBezTo>
                    <a:pt x="79" y="46"/>
                    <a:pt x="85" y="48"/>
                    <a:pt x="86" y="51"/>
                  </a:cubicBezTo>
                  <a:cubicBezTo>
                    <a:pt x="87" y="54"/>
                    <a:pt x="93" y="59"/>
                    <a:pt x="93" y="59"/>
                  </a:cubicBezTo>
                  <a:cubicBezTo>
                    <a:pt x="93" y="59"/>
                    <a:pt x="101" y="62"/>
                    <a:pt x="102" y="62"/>
                  </a:cubicBezTo>
                  <a:cubicBezTo>
                    <a:pt x="103" y="62"/>
                    <a:pt x="105" y="63"/>
                    <a:pt x="107" y="63"/>
                  </a:cubicBezTo>
                  <a:cubicBezTo>
                    <a:pt x="109" y="64"/>
                    <a:pt x="105" y="58"/>
                    <a:pt x="105" y="58"/>
                  </a:cubicBezTo>
                  <a:cubicBezTo>
                    <a:pt x="105" y="58"/>
                    <a:pt x="98" y="54"/>
                    <a:pt x="97" y="52"/>
                  </a:cubicBezTo>
                  <a:cubicBezTo>
                    <a:pt x="97" y="50"/>
                    <a:pt x="91" y="46"/>
                    <a:pt x="92" y="44"/>
                  </a:cubicBezTo>
                  <a:cubicBezTo>
                    <a:pt x="92" y="42"/>
                    <a:pt x="89" y="41"/>
                    <a:pt x="90" y="41"/>
                  </a:cubicBezTo>
                  <a:cubicBezTo>
                    <a:pt x="92" y="41"/>
                    <a:pt x="97" y="40"/>
                    <a:pt x="96" y="39"/>
                  </a:cubicBezTo>
                  <a:cubicBezTo>
                    <a:pt x="96" y="38"/>
                    <a:pt x="92" y="32"/>
                    <a:pt x="90" y="32"/>
                  </a:cubicBezTo>
                  <a:cubicBezTo>
                    <a:pt x="89" y="32"/>
                    <a:pt x="84" y="32"/>
                    <a:pt x="84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1" name="Freeform 77"/>
            <p:cNvSpPr/>
            <p:nvPr/>
          </p:nvSpPr>
          <p:spPr bwMode="auto">
            <a:xfrm>
              <a:off x="5882614" y="2689672"/>
              <a:ext cx="552113" cy="449448"/>
            </a:xfrm>
            <a:custGeom>
              <a:avLst/>
              <a:gdLst/>
              <a:ahLst/>
              <a:cxnLst>
                <a:cxn ang="0">
                  <a:pos x="210" y="72"/>
                </a:cxn>
                <a:cxn ang="0">
                  <a:pos x="209" y="62"/>
                </a:cxn>
                <a:cxn ang="0">
                  <a:pos x="195" y="41"/>
                </a:cxn>
                <a:cxn ang="0">
                  <a:pos x="192" y="22"/>
                </a:cxn>
                <a:cxn ang="0">
                  <a:pos x="185" y="12"/>
                </a:cxn>
                <a:cxn ang="0">
                  <a:pos x="180" y="0"/>
                </a:cxn>
                <a:cxn ang="0">
                  <a:pos x="175" y="21"/>
                </a:cxn>
                <a:cxn ang="0">
                  <a:pos x="166" y="44"/>
                </a:cxn>
                <a:cxn ang="0">
                  <a:pos x="154" y="39"/>
                </a:cxn>
                <a:cxn ang="0">
                  <a:pos x="144" y="29"/>
                </a:cxn>
                <a:cxn ang="0">
                  <a:pos x="144" y="19"/>
                </a:cxn>
                <a:cxn ang="0">
                  <a:pos x="151" y="12"/>
                </a:cxn>
                <a:cxn ang="0">
                  <a:pos x="148" y="6"/>
                </a:cxn>
                <a:cxn ang="0">
                  <a:pos x="134" y="6"/>
                </a:cxn>
                <a:cxn ang="0">
                  <a:pos x="124" y="1"/>
                </a:cxn>
                <a:cxn ang="0">
                  <a:pos x="126" y="8"/>
                </a:cxn>
                <a:cxn ang="0">
                  <a:pos x="117" y="10"/>
                </a:cxn>
                <a:cxn ang="0">
                  <a:pos x="110" y="19"/>
                </a:cxn>
                <a:cxn ang="0">
                  <a:pos x="109" y="25"/>
                </a:cxn>
                <a:cxn ang="0">
                  <a:pos x="97" y="21"/>
                </a:cxn>
                <a:cxn ang="0">
                  <a:pos x="87" y="22"/>
                </a:cxn>
                <a:cxn ang="0">
                  <a:pos x="81" y="27"/>
                </a:cxn>
                <a:cxn ang="0">
                  <a:pos x="73" y="36"/>
                </a:cxn>
                <a:cxn ang="0">
                  <a:pos x="70" y="35"/>
                </a:cxn>
                <a:cxn ang="0">
                  <a:pos x="63" y="47"/>
                </a:cxn>
                <a:cxn ang="0">
                  <a:pos x="42" y="60"/>
                </a:cxn>
                <a:cxn ang="0">
                  <a:pos x="28" y="64"/>
                </a:cxn>
                <a:cxn ang="0">
                  <a:pos x="16" y="73"/>
                </a:cxn>
                <a:cxn ang="0">
                  <a:pos x="12" y="74"/>
                </a:cxn>
                <a:cxn ang="0">
                  <a:pos x="8" y="87"/>
                </a:cxn>
                <a:cxn ang="0">
                  <a:pos x="7" y="95"/>
                </a:cxn>
                <a:cxn ang="0">
                  <a:pos x="8" y="103"/>
                </a:cxn>
                <a:cxn ang="0">
                  <a:pos x="10" y="119"/>
                </a:cxn>
                <a:cxn ang="0">
                  <a:pos x="9" y="131"/>
                </a:cxn>
                <a:cxn ang="0">
                  <a:pos x="3" y="146"/>
                </a:cxn>
                <a:cxn ang="0">
                  <a:pos x="2" y="153"/>
                </a:cxn>
                <a:cxn ang="0">
                  <a:pos x="16" y="154"/>
                </a:cxn>
                <a:cxn ang="0">
                  <a:pos x="29" y="147"/>
                </a:cxn>
                <a:cxn ang="0">
                  <a:pos x="45" y="148"/>
                </a:cxn>
                <a:cxn ang="0">
                  <a:pos x="62" y="137"/>
                </a:cxn>
                <a:cxn ang="0">
                  <a:pos x="83" y="133"/>
                </a:cxn>
                <a:cxn ang="0">
                  <a:pos x="106" y="141"/>
                </a:cxn>
                <a:cxn ang="0">
                  <a:pos x="107" y="151"/>
                </a:cxn>
                <a:cxn ang="0">
                  <a:pos x="116" y="147"/>
                </a:cxn>
                <a:cxn ang="0">
                  <a:pos x="125" y="141"/>
                </a:cxn>
                <a:cxn ang="0">
                  <a:pos x="118" y="150"/>
                </a:cxn>
                <a:cxn ang="0">
                  <a:pos x="118" y="153"/>
                </a:cxn>
                <a:cxn ang="0">
                  <a:pos x="123" y="151"/>
                </a:cxn>
                <a:cxn ang="0">
                  <a:pos x="117" y="158"/>
                </a:cxn>
                <a:cxn ang="0">
                  <a:pos x="113" y="162"/>
                </a:cxn>
                <a:cxn ang="0">
                  <a:pos x="121" y="158"/>
                </a:cxn>
                <a:cxn ang="0">
                  <a:pos x="125" y="161"/>
                </a:cxn>
                <a:cxn ang="0">
                  <a:pos x="126" y="173"/>
                </a:cxn>
                <a:cxn ang="0">
                  <a:pos x="138" y="178"/>
                </a:cxn>
                <a:cxn ang="0">
                  <a:pos x="149" y="174"/>
                </a:cxn>
                <a:cxn ang="0">
                  <a:pos x="152" y="181"/>
                </a:cxn>
                <a:cxn ang="0">
                  <a:pos x="173" y="171"/>
                </a:cxn>
                <a:cxn ang="0">
                  <a:pos x="198" y="142"/>
                </a:cxn>
                <a:cxn ang="0">
                  <a:pos x="210" y="130"/>
                </a:cxn>
                <a:cxn ang="0">
                  <a:pos x="221" y="103"/>
                </a:cxn>
                <a:cxn ang="0">
                  <a:pos x="216" y="82"/>
                </a:cxn>
              </a:cxnLst>
              <a:rect l="0" t="0" r="r" b="b"/>
              <a:pathLst>
                <a:path w="223" h="181">
                  <a:moveTo>
                    <a:pt x="214" y="73"/>
                  </a:moveTo>
                  <a:cubicBezTo>
                    <a:pt x="214" y="73"/>
                    <a:pt x="210" y="71"/>
                    <a:pt x="210" y="72"/>
                  </a:cubicBezTo>
                  <a:cubicBezTo>
                    <a:pt x="209" y="72"/>
                    <a:pt x="208" y="66"/>
                    <a:pt x="208" y="66"/>
                  </a:cubicBezTo>
                  <a:cubicBezTo>
                    <a:pt x="209" y="62"/>
                    <a:pt x="209" y="62"/>
                    <a:pt x="209" y="62"/>
                  </a:cubicBezTo>
                  <a:cubicBezTo>
                    <a:pt x="209" y="62"/>
                    <a:pt x="199" y="50"/>
                    <a:pt x="199" y="51"/>
                  </a:cubicBezTo>
                  <a:cubicBezTo>
                    <a:pt x="199" y="52"/>
                    <a:pt x="195" y="41"/>
                    <a:pt x="195" y="41"/>
                  </a:cubicBezTo>
                  <a:cubicBezTo>
                    <a:pt x="195" y="29"/>
                    <a:pt x="195" y="29"/>
                    <a:pt x="195" y="29"/>
                  </a:cubicBezTo>
                  <a:cubicBezTo>
                    <a:pt x="192" y="22"/>
                    <a:pt x="192" y="22"/>
                    <a:pt x="192" y="22"/>
                  </a:cubicBezTo>
                  <a:cubicBezTo>
                    <a:pt x="187" y="23"/>
                    <a:pt x="187" y="23"/>
                    <a:pt x="187" y="23"/>
                  </a:cubicBezTo>
                  <a:cubicBezTo>
                    <a:pt x="185" y="12"/>
                    <a:pt x="185" y="12"/>
                    <a:pt x="185" y="12"/>
                  </a:cubicBezTo>
                  <a:cubicBezTo>
                    <a:pt x="182" y="1"/>
                    <a:pt x="182" y="1"/>
                    <a:pt x="182" y="1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6" y="18"/>
                    <a:pt x="175" y="21"/>
                  </a:cubicBezTo>
                  <a:cubicBezTo>
                    <a:pt x="174" y="25"/>
                    <a:pt x="174" y="30"/>
                    <a:pt x="172" y="33"/>
                  </a:cubicBezTo>
                  <a:cubicBezTo>
                    <a:pt x="170" y="36"/>
                    <a:pt x="166" y="44"/>
                    <a:pt x="166" y="44"/>
                  </a:cubicBezTo>
                  <a:cubicBezTo>
                    <a:pt x="166" y="44"/>
                    <a:pt x="161" y="44"/>
                    <a:pt x="160" y="43"/>
                  </a:cubicBezTo>
                  <a:cubicBezTo>
                    <a:pt x="159" y="42"/>
                    <a:pt x="154" y="39"/>
                    <a:pt x="154" y="39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4" y="29"/>
                    <a:pt x="141" y="24"/>
                    <a:pt x="140" y="25"/>
                  </a:cubicBezTo>
                  <a:cubicBezTo>
                    <a:pt x="140" y="25"/>
                    <a:pt x="143" y="20"/>
                    <a:pt x="144" y="19"/>
                  </a:cubicBezTo>
                  <a:cubicBezTo>
                    <a:pt x="145" y="19"/>
                    <a:pt x="145" y="16"/>
                    <a:pt x="145" y="16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0"/>
                    <a:pt x="151" y="9"/>
                  </a:cubicBezTo>
                  <a:cubicBezTo>
                    <a:pt x="150" y="8"/>
                    <a:pt x="150" y="6"/>
                    <a:pt x="148" y="6"/>
                  </a:cubicBezTo>
                  <a:cubicBezTo>
                    <a:pt x="147" y="6"/>
                    <a:pt x="140" y="9"/>
                    <a:pt x="140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4" y="6"/>
                    <a:pt x="129" y="4"/>
                    <a:pt x="128" y="3"/>
                  </a:cubicBezTo>
                  <a:cubicBezTo>
                    <a:pt x="127" y="1"/>
                    <a:pt x="125" y="0"/>
                    <a:pt x="124" y="1"/>
                  </a:cubicBezTo>
                  <a:cubicBezTo>
                    <a:pt x="123" y="1"/>
                    <a:pt x="124" y="5"/>
                    <a:pt x="124" y="5"/>
                  </a:cubicBezTo>
                  <a:cubicBezTo>
                    <a:pt x="124" y="5"/>
                    <a:pt x="125" y="7"/>
                    <a:pt x="126" y="8"/>
                  </a:cubicBezTo>
                  <a:cubicBezTo>
                    <a:pt x="125" y="8"/>
                    <a:pt x="123" y="9"/>
                    <a:pt x="123" y="9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8" y="23"/>
                    <a:pt x="110" y="25"/>
                    <a:pt x="109" y="25"/>
                  </a:cubicBezTo>
                  <a:cubicBezTo>
                    <a:pt x="109" y="25"/>
                    <a:pt x="100" y="27"/>
                    <a:pt x="100" y="27"/>
                  </a:cubicBezTo>
                  <a:cubicBezTo>
                    <a:pt x="100" y="27"/>
                    <a:pt x="98" y="22"/>
                    <a:pt x="97" y="21"/>
                  </a:cubicBezTo>
                  <a:cubicBezTo>
                    <a:pt x="96" y="20"/>
                    <a:pt x="93" y="19"/>
                    <a:pt x="92" y="19"/>
                  </a:cubicBezTo>
                  <a:cubicBezTo>
                    <a:pt x="91" y="19"/>
                    <a:pt x="87" y="22"/>
                    <a:pt x="87" y="22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57" y="53"/>
                    <a:pt x="56" y="54"/>
                  </a:cubicBezTo>
                  <a:cubicBezTo>
                    <a:pt x="56" y="55"/>
                    <a:pt x="42" y="60"/>
                    <a:pt x="42" y="60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29" y="64"/>
                    <a:pt x="28" y="64"/>
                  </a:cubicBezTo>
                  <a:cubicBezTo>
                    <a:pt x="27" y="64"/>
                    <a:pt x="19" y="70"/>
                    <a:pt x="19" y="70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3"/>
                    <a:pt x="10" y="117"/>
                    <a:pt x="10" y="119"/>
                  </a:cubicBezTo>
                  <a:cubicBezTo>
                    <a:pt x="10" y="120"/>
                    <a:pt x="8" y="122"/>
                    <a:pt x="8" y="124"/>
                  </a:cubicBezTo>
                  <a:cubicBezTo>
                    <a:pt x="8" y="125"/>
                    <a:pt x="9" y="130"/>
                    <a:pt x="9" y="131"/>
                  </a:cubicBezTo>
                  <a:cubicBezTo>
                    <a:pt x="9" y="132"/>
                    <a:pt x="6" y="141"/>
                    <a:pt x="6" y="141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1" y="153"/>
                    <a:pt x="2" y="153"/>
                  </a:cubicBezTo>
                  <a:cubicBezTo>
                    <a:pt x="3" y="153"/>
                    <a:pt x="6" y="154"/>
                    <a:pt x="8" y="155"/>
                  </a:cubicBezTo>
                  <a:cubicBezTo>
                    <a:pt x="11" y="156"/>
                    <a:pt x="15" y="154"/>
                    <a:pt x="16" y="154"/>
                  </a:cubicBezTo>
                  <a:cubicBezTo>
                    <a:pt x="17" y="154"/>
                    <a:pt x="24" y="150"/>
                    <a:pt x="24" y="150"/>
                  </a:cubicBezTo>
                  <a:cubicBezTo>
                    <a:pt x="24" y="150"/>
                    <a:pt x="28" y="147"/>
                    <a:pt x="29" y="147"/>
                  </a:cubicBezTo>
                  <a:cubicBezTo>
                    <a:pt x="30" y="148"/>
                    <a:pt x="36" y="147"/>
                    <a:pt x="37" y="147"/>
                  </a:cubicBezTo>
                  <a:cubicBezTo>
                    <a:pt x="38" y="148"/>
                    <a:pt x="45" y="148"/>
                    <a:pt x="45" y="148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95" y="134"/>
                    <a:pt x="95" y="134"/>
                    <a:pt x="95" y="134"/>
                  </a:cubicBezTo>
                  <a:cubicBezTo>
                    <a:pt x="95" y="134"/>
                    <a:pt x="106" y="142"/>
                    <a:pt x="106" y="141"/>
                  </a:cubicBezTo>
                  <a:cubicBezTo>
                    <a:pt x="106" y="140"/>
                    <a:pt x="108" y="145"/>
                    <a:pt x="108" y="145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11" y="154"/>
                    <a:pt x="111" y="153"/>
                  </a:cubicBezTo>
                  <a:cubicBezTo>
                    <a:pt x="111" y="152"/>
                    <a:pt x="115" y="148"/>
                    <a:pt x="116" y="147"/>
                  </a:cubicBezTo>
                  <a:cubicBezTo>
                    <a:pt x="117" y="146"/>
                    <a:pt x="120" y="145"/>
                    <a:pt x="122" y="143"/>
                  </a:cubicBezTo>
                  <a:cubicBezTo>
                    <a:pt x="124" y="142"/>
                    <a:pt x="125" y="141"/>
                    <a:pt x="125" y="141"/>
                  </a:cubicBezTo>
                  <a:cubicBezTo>
                    <a:pt x="125" y="141"/>
                    <a:pt x="122" y="147"/>
                    <a:pt x="122" y="147"/>
                  </a:cubicBezTo>
                  <a:cubicBezTo>
                    <a:pt x="121" y="147"/>
                    <a:pt x="119" y="149"/>
                    <a:pt x="118" y="150"/>
                  </a:cubicBezTo>
                  <a:cubicBezTo>
                    <a:pt x="117" y="152"/>
                    <a:pt x="115" y="153"/>
                    <a:pt x="115" y="153"/>
                  </a:cubicBezTo>
                  <a:cubicBezTo>
                    <a:pt x="115" y="154"/>
                    <a:pt x="117" y="154"/>
                    <a:pt x="118" y="153"/>
                  </a:cubicBezTo>
                  <a:cubicBezTo>
                    <a:pt x="119" y="153"/>
                    <a:pt x="121" y="151"/>
                    <a:pt x="122" y="150"/>
                  </a:cubicBezTo>
                  <a:cubicBezTo>
                    <a:pt x="123" y="150"/>
                    <a:pt x="124" y="150"/>
                    <a:pt x="123" y="151"/>
                  </a:cubicBezTo>
                  <a:cubicBezTo>
                    <a:pt x="123" y="153"/>
                    <a:pt x="123" y="155"/>
                    <a:pt x="122" y="155"/>
                  </a:cubicBezTo>
                  <a:cubicBezTo>
                    <a:pt x="121" y="156"/>
                    <a:pt x="119" y="157"/>
                    <a:pt x="117" y="158"/>
                  </a:cubicBezTo>
                  <a:cubicBezTo>
                    <a:pt x="115" y="159"/>
                    <a:pt x="113" y="158"/>
                    <a:pt x="112" y="159"/>
                  </a:cubicBezTo>
                  <a:cubicBezTo>
                    <a:pt x="111" y="160"/>
                    <a:pt x="113" y="161"/>
                    <a:pt x="113" y="162"/>
                  </a:cubicBezTo>
                  <a:cubicBezTo>
                    <a:pt x="114" y="163"/>
                    <a:pt x="115" y="164"/>
                    <a:pt x="117" y="162"/>
                  </a:cubicBezTo>
                  <a:cubicBezTo>
                    <a:pt x="118" y="160"/>
                    <a:pt x="120" y="158"/>
                    <a:pt x="121" y="158"/>
                  </a:cubicBezTo>
                  <a:cubicBezTo>
                    <a:pt x="122" y="157"/>
                    <a:pt x="123" y="155"/>
                    <a:pt x="123" y="157"/>
                  </a:cubicBezTo>
                  <a:cubicBezTo>
                    <a:pt x="123" y="158"/>
                    <a:pt x="124" y="160"/>
                    <a:pt x="125" y="161"/>
                  </a:cubicBezTo>
                  <a:cubicBezTo>
                    <a:pt x="125" y="163"/>
                    <a:pt x="122" y="165"/>
                    <a:pt x="123" y="166"/>
                  </a:cubicBezTo>
                  <a:cubicBezTo>
                    <a:pt x="123" y="166"/>
                    <a:pt x="126" y="173"/>
                    <a:pt x="126" y="173"/>
                  </a:cubicBezTo>
                  <a:cubicBezTo>
                    <a:pt x="126" y="173"/>
                    <a:pt x="128" y="176"/>
                    <a:pt x="130" y="176"/>
                  </a:cubicBezTo>
                  <a:cubicBezTo>
                    <a:pt x="133" y="176"/>
                    <a:pt x="137" y="178"/>
                    <a:pt x="138" y="178"/>
                  </a:cubicBezTo>
                  <a:cubicBezTo>
                    <a:pt x="139" y="178"/>
                    <a:pt x="144" y="178"/>
                    <a:pt x="144" y="177"/>
                  </a:cubicBezTo>
                  <a:cubicBezTo>
                    <a:pt x="145" y="175"/>
                    <a:pt x="149" y="173"/>
                    <a:pt x="149" y="174"/>
                  </a:cubicBezTo>
                  <a:cubicBezTo>
                    <a:pt x="148" y="175"/>
                    <a:pt x="149" y="177"/>
                    <a:pt x="150" y="178"/>
                  </a:cubicBezTo>
                  <a:cubicBezTo>
                    <a:pt x="151" y="178"/>
                    <a:pt x="152" y="181"/>
                    <a:pt x="152" y="181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72"/>
                    <a:pt x="173" y="170"/>
                    <a:pt x="173" y="171"/>
                  </a:cubicBezTo>
                  <a:cubicBezTo>
                    <a:pt x="174" y="172"/>
                    <a:pt x="179" y="164"/>
                    <a:pt x="179" y="164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205" y="137"/>
                    <a:pt x="205" y="137"/>
                    <a:pt x="205" y="137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17"/>
                    <a:pt x="217" y="117"/>
                    <a:pt x="217" y="117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16" y="82"/>
                    <a:pt x="216" y="82"/>
                    <a:pt x="216" y="82"/>
                  </a:cubicBezTo>
                  <a:lnTo>
                    <a:pt x="214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2" name="Freeform 78"/>
            <p:cNvSpPr/>
            <p:nvPr/>
          </p:nvSpPr>
          <p:spPr bwMode="auto">
            <a:xfrm>
              <a:off x="6209482" y="3153787"/>
              <a:ext cx="56573" cy="5238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6" y="1"/>
                </a:cxn>
                <a:cxn ang="0">
                  <a:pos x="6" y="0"/>
                </a:cxn>
                <a:cxn ang="0">
                  <a:pos x="3" y="10"/>
                </a:cxn>
                <a:cxn ang="0">
                  <a:pos x="0" y="20"/>
                </a:cxn>
                <a:cxn ang="0">
                  <a:pos x="6" y="21"/>
                </a:cxn>
                <a:cxn ang="0">
                  <a:pos x="17" y="14"/>
                </a:cxn>
                <a:cxn ang="0">
                  <a:pos x="23" y="3"/>
                </a:cxn>
                <a:cxn ang="0">
                  <a:pos x="11" y="5"/>
                </a:cxn>
              </a:cxnLst>
              <a:rect l="0" t="0" r="r" b="b"/>
              <a:pathLst>
                <a:path w="23" h="21">
                  <a:moveTo>
                    <a:pt x="11" y="5"/>
                  </a:moveTo>
                  <a:cubicBezTo>
                    <a:pt x="11" y="5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21"/>
                    <a:pt x="6" y="21"/>
                  </a:cubicBezTo>
                  <a:cubicBezTo>
                    <a:pt x="7" y="21"/>
                    <a:pt x="16" y="16"/>
                    <a:pt x="17" y="14"/>
                  </a:cubicBezTo>
                  <a:cubicBezTo>
                    <a:pt x="17" y="13"/>
                    <a:pt x="23" y="3"/>
                    <a:pt x="23" y="3"/>
                  </a:cubicBezTo>
                  <a:cubicBezTo>
                    <a:pt x="23" y="3"/>
                    <a:pt x="13" y="5"/>
                    <a:pt x="1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3" name="Freeform 79"/>
            <p:cNvSpPr/>
            <p:nvPr/>
          </p:nvSpPr>
          <p:spPr bwMode="auto">
            <a:xfrm>
              <a:off x="6442061" y="3064736"/>
              <a:ext cx="243055" cy="193818"/>
            </a:xfrm>
            <a:custGeom>
              <a:avLst/>
              <a:gdLst/>
              <a:ahLst/>
              <a:cxnLst>
                <a:cxn ang="0">
                  <a:pos x="90" y="22"/>
                </a:cxn>
                <a:cxn ang="0">
                  <a:pos x="86" y="19"/>
                </a:cxn>
                <a:cxn ang="0">
                  <a:pos x="86" y="14"/>
                </a:cxn>
                <a:cxn ang="0">
                  <a:pos x="83" y="15"/>
                </a:cxn>
                <a:cxn ang="0">
                  <a:pos x="85" y="4"/>
                </a:cxn>
                <a:cxn ang="0">
                  <a:pos x="79" y="0"/>
                </a:cxn>
                <a:cxn ang="0">
                  <a:pos x="78" y="17"/>
                </a:cxn>
                <a:cxn ang="0">
                  <a:pos x="74" y="27"/>
                </a:cxn>
                <a:cxn ang="0">
                  <a:pos x="65" y="30"/>
                </a:cxn>
                <a:cxn ang="0">
                  <a:pos x="70" y="34"/>
                </a:cxn>
                <a:cxn ang="0">
                  <a:pos x="69" y="37"/>
                </a:cxn>
                <a:cxn ang="0">
                  <a:pos x="64" y="42"/>
                </a:cxn>
                <a:cxn ang="0">
                  <a:pos x="62" y="39"/>
                </a:cxn>
                <a:cxn ang="0">
                  <a:pos x="57" y="41"/>
                </a:cxn>
                <a:cxn ang="0">
                  <a:pos x="53" y="39"/>
                </a:cxn>
                <a:cxn ang="0">
                  <a:pos x="44" y="47"/>
                </a:cxn>
                <a:cxn ang="0">
                  <a:pos x="31" y="54"/>
                </a:cxn>
                <a:cxn ang="0">
                  <a:pos x="0" y="73"/>
                </a:cxn>
                <a:cxn ang="0">
                  <a:pos x="4" y="75"/>
                </a:cxn>
                <a:cxn ang="0">
                  <a:pos x="8" y="77"/>
                </a:cxn>
                <a:cxn ang="0">
                  <a:pos x="18" y="73"/>
                </a:cxn>
                <a:cxn ang="0">
                  <a:pos x="28" y="65"/>
                </a:cxn>
                <a:cxn ang="0">
                  <a:pos x="33" y="61"/>
                </a:cxn>
                <a:cxn ang="0">
                  <a:pos x="42" y="60"/>
                </a:cxn>
                <a:cxn ang="0">
                  <a:pos x="45" y="54"/>
                </a:cxn>
                <a:cxn ang="0">
                  <a:pos x="54" y="49"/>
                </a:cxn>
                <a:cxn ang="0">
                  <a:pos x="60" y="43"/>
                </a:cxn>
                <a:cxn ang="0">
                  <a:pos x="64" y="45"/>
                </a:cxn>
                <a:cxn ang="0">
                  <a:pos x="70" y="42"/>
                </a:cxn>
                <a:cxn ang="0">
                  <a:pos x="81" y="35"/>
                </a:cxn>
                <a:cxn ang="0">
                  <a:pos x="83" y="30"/>
                </a:cxn>
                <a:cxn ang="0">
                  <a:pos x="87" y="30"/>
                </a:cxn>
                <a:cxn ang="0">
                  <a:pos x="93" y="25"/>
                </a:cxn>
                <a:cxn ang="0">
                  <a:pos x="98" y="18"/>
                </a:cxn>
                <a:cxn ang="0">
                  <a:pos x="90" y="22"/>
                </a:cxn>
              </a:cxnLst>
              <a:rect l="0" t="0" r="r" b="b"/>
              <a:pathLst>
                <a:path w="98" h="78">
                  <a:moveTo>
                    <a:pt x="90" y="22"/>
                  </a:moveTo>
                  <a:cubicBezTo>
                    <a:pt x="86" y="19"/>
                    <a:pt x="86" y="19"/>
                    <a:pt x="86" y="19"/>
                  </a:cubicBezTo>
                  <a:cubicBezTo>
                    <a:pt x="86" y="19"/>
                    <a:pt x="87" y="14"/>
                    <a:pt x="86" y="14"/>
                  </a:cubicBezTo>
                  <a:cubicBezTo>
                    <a:pt x="85" y="14"/>
                    <a:pt x="83" y="15"/>
                    <a:pt x="83" y="15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9" y="34"/>
                    <a:pt x="70" y="34"/>
                  </a:cubicBezTo>
                  <a:cubicBezTo>
                    <a:pt x="71" y="34"/>
                    <a:pt x="69" y="37"/>
                    <a:pt x="69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42"/>
                    <a:pt x="62" y="41"/>
                    <a:pt x="62" y="39"/>
                  </a:cubicBezTo>
                  <a:cubicBezTo>
                    <a:pt x="62" y="36"/>
                    <a:pt x="57" y="41"/>
                    <a:pt x="57" y="41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8" y="77"/>
                    <a:pt x="8" y="77"/>
                  </a:cubicBezTo>
                  <a:cubicBezTo>
                    <a:pt x="9" y="78"/>
                    <a:pt x="18" y="73"/>
                    <a:pt x="18" y="73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43" y="58"/>
                    <a:pt x="42" y="60"/>
                  </a:cubicBezTo>
                  <a:cubicBezTo>
                    <a:pt x="42" y="61"/>
                    <a:pt x="45" y="54"/>
                    <a:pt x="45" y="5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8" y="18"/>
                    <a:pt x="98" y="18"/>
                    <a:pt x="98" y="18"/>
                  </a:cubicBezTo>
                  <a:lnTo>
                    <a:pt x="9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4" name="Freeform 80"/>
            <p:cNvSpPr/>
            <p:nvPr/>
          </p:nvSpPr>
          <p:spPr bwMode="auto">
            <a:xfrm>
              <a:off x="3475108" y="1299423"/>
              <a:ext cx="419061" cy="96385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12" y="36"/>
                </a:cxn>
                <a:cxn ang="0">
                  <a:pos x="21" y="36"/>
                </a:cxn>
                <a:cxn ang="0">
                  <a:pos x="26" y="37"/>
                </a:cxn>
                <a:cxn ang="0">
                  <a:pos x="29" y="33"/>
                </a:cxn>
                <a:cxn ang="0">
                  <a:pos x="31" y="30"/>
                </a:cxn>
                <a:cxn ang="0">
                  <a:pos x="36" y="33"/>
                </a:cxn>
                <a:cxn ang="0">
                  <a:pos x="34" y="35"/>
                </a:cxn>
                <a:cxn ang="0">
                  <a:pos x="42" y="37"/>
                </a:cxn>
                <a:cxn ang="0">
                  <a:pos x="46" y="38"/>
                </a:cxn>
                <a:cxn ang="0">
                  <a:pos x="56" y="38"/>
                </a:cxn>
                <a:cxn ang="0">
                  <a:pos x="65" y="36"/>
                </a:cxn>
                <a:cxn ang="0">
                  <a:pos x="74" y="36"/>
                </a:cxn>
                <a:cxn ang="0">
                  <a:pos x="78" y="33"/>
                </a:cxn>
                <a:cxn ang="0">
                  <a:pos x="68" y="31"/>
                </a:cxn>
                <a:cxn ang="0">
                  <a:pos x="55" y="31"/>
                </a:cxn>
                <a:cxn ang="0">
                  <a:pos x="50" y="32"/>
                </a:cxn>
                <a:cxn ang="0">
                  <a:pos x="60" y="27"/>
                </a:cxn>
                <a:cxn ang="0">
                  <a:pos x="73" y="27"/>
                </a:cxn>
                <a:cxn ang="0">
                  <a:pos x="81" y="28"/>
                </a:cxn>
                <a:cxn ang="0">
                  <a:pos x="82" y="26"/>
                </a:cxn>
                <a:cxn ang="0">
                  <a:pos x="83" y="24"/>
                </a:cxn>
                <a:cxn ang="0">
                  <a:pos x="86" y="27"/>
                </a:cxn>
                <a:cxn ang="0">
                  <a:pos x="108" y="17"/>
                </a:cxn>
                <a:cxn ang="0">
                  <a:pos x="124" y="12"/>
                </a:cxn>
                <a:cxn ang="0">
                  <a:pos x="142" y="7"/>
                </a:cxn>
                <a:cxn ang="0">
                  <a:pos x="156" y="4"/>
                </a:cxn>
                <a:cxn ang="0">
                  <a:pos x="166" y="2"/>
                </a:cxn>
                <a:cxn ang="0">
                  <a:pos x="166" y="0"/>
                </a:cxn>
                <a:cxn ang="0">
                  <a:pos x="134" y="0"/>
                </a:cxn>
                <a:cxn ang="0">
                  <a:pos x="112" y="1"/>
                </a:cxn>
                <a:cxn ang="0">
                  <a:pos x="91" y="4"/>
                </a:cxn>
                <a:cxn ang="0">
                  <a:pos x="67" y="6"/>
                </a:cxn>
                <a:cxn ang="0">
                  <a:pos x="60" y="6"/>
                </a:cxn>
                <a:cxn ang="0">
                  <a:pos x="49" y="11"/>
                </a:cxn>
                <a:cxn ang="0">
                  <a:pos x="48" y="9"/>
                </a:cxn>
                <a:cxn ang="0">
                  <a:pos x="46" y="18"/>
                </a:cxn>
                <a:cxn ang="0">
                  <a:pos x="55" y="22"/>
                </a:cxn>
                <a:cxn ang="0">
                  <a:pos x="61" y="21"/>
                </a:cxn>
                <a:cxn ang="0">
                  <a:pos x="53" y="26"/>
                </a:cxn>
                <a:cxn ang="0">
                  <a:pos x="40" y="29"/>
                </a:cxn>
                <a:cxn ang="0">
                  <a:pos x="34" y="25"/>
                </a:cxn>
                <a:cxn ang="0">
                  <a:pos x="27" y="24"/>
                </a:cxn>
                <a:cxn ang="0">
                  <a:pos x="24" y="26"/>
                </a:cxn>
                <a:cxn ang="0">
                  <a:pos x="21" y="33"/>
                </a:cxn>
                <a:cxn ang="0">
                  <a:pos x="16" y="33"/>
                </a:cxn>
                <a:cxn ang="0">
                  <a:pos x="14" y="27"/>
                </a:cxn>
                <a:cxn ang="0">
                  <a:pos x="4" y="28"/>
                </a:cxn>
                <a:cxn ang="0">
                  <a:pos x="2" y="34"/>
                </a:cxn>
              </a:cxnLst>
              <a:rect l="0" t="0" r="r" b="b"/>
              <a:pathLst>
                <a:path w="169" h="39">
                  <a:moveTo>
                    <a:pt x="2" y="34"/>
                  </a:moveTo>
                  <a:cubicBezTo>
                    <a:pt x="5" y="35"/>
                    <a:pt x="7" y="36"/>
                    <a:pt x="12" y="36"/>
                  </a:cubicBezTo>
                  <a:cubicBezTo>
                    <a:pt x="17" y="36"/>
                    <a:pt x="18" y="36"/>
                    <a:pt x="21" y="36"/>
                  </a:cubicBezTo>
                  <a:cubicBezTo>
                    <a:pt x="23" y="37"/>
                    <a:pt x="25" y="39"/>
                    <a:pt x="26" y="37"/>
                  </a:cubicBezTo>
                  <a:cubicBezTo>
                    <a:pt x="27" y="35"/>
                    <a:pt x="28" y="35"/>
                    <a:pt x="29" y="33"/>
                  </a:cubicBezTo>
                  <a:cubicBezTo>
                    <a:pt x="30" y="32"/>
                    <a:pt x="29" y="31"/>
                    <a:pt x="31" y="30"/>
                  </a:cubicBezTo>
                  <a:cubicBezTo>
                    <a:pt x="33" y="29"/>
                    <a:pt x="36" y="33"/>
                    <a:pt x="36" y="33"/>
                  </a:cubicBezTo>
                  <a:cubicBezTo>
                    <a:pt x="36" y="33"/>
                    <a:pt x="32" y="35"/>
                    <a:pt x="34" y="35"/>
                  </a:cubicBezTo>
                  <a:cubicBezTo>
                    <a:pt x="35" y="36"/>
                    <a:pt x="40" y="36"/>
                    <a:pt x="42" y="37"/>
                  </a:cubicBezTo>
                  <a:cubicBezTo>
                    <a:pt x="44" y="37"/>
                    <a:pt x="42" y="38"/>
                    <a:pt x="46" y="38"/>
                  </a:cubicBezTo>
                  <a:cubicBezTo>
                    <a:pt x="50" y="38"/>
                    <a:pt x="51" y="38"/>
                    <a:pt x="56" y="38"/>
                  </a:cubicBezTo>
                  <a:cubicBezTo>
                    <a:pt x="61" y="38"/>
                    <a:pt x="64" y="36"/>
                    <a:pt x="65" y="36"/>
                  </a:cubicBezTo>
                  <a:cubicBezTo>
                    <a:pt x="67" y="37"/>
                    <a:pt x="72" y="37"/>
                    <a:pt x="74" y="36"/>
                  </a:cubicBezTo>
                  <a:cubicBezTo>
                    <a:pt x="76" y="36"/>
                    <a:pt x="79" y="33"/>
                    <a:pt x="78" y="33"/>
                  </a:cubicBezTo>
                  <a:cubicBezTo>
                    <a:pt x="76" y="33"/>
                    <a:pt x="70" y="31"/>
                    <a:pt x="68" y="31"/>
                  </a:cubicBezTo>
                  <a:cubicBezTo>
                    <a:pt x="65" y="30"/>
                    <a:pt x="57" y="30"/>
                    <a:pt x="55" y="31"/>
                  </a:cubicBezTo>
                  <a:cubicBezTo>
                    <a:pt x="53" y="32"/>
                    <a:pt x="51" y="33"/>
                    <a:pt x="50" y="32"/>
                  </a:cubicBezTo>
                  <a:cubicBezTo>
                    <a:pt x="49" y="31"/>
                    <a:pt x="55" y="26"/>
                    <a:pt x="60" y="27"/>
                  </a:cubicBezTo>
                  <a:cubicBezTo>
                    <a:pt x="64" y="28"/>
                    <a:pt x="71" y="26"/>
                    <a:pt x="73" y="27"/>
                  </a:cubicBezTo>
                  <a:cubicBezTo>
                    <a:pt x="75" y="27"/>
                    <a:pt x="81" y="28"/>
                    <a:pt x="81" y="28"/>
                  </a:cubicBezTo>
                  <a:cubicBezTo>
                    <a:pt x="81" y="28"/>
                    <a:pt x="82" y="27"/>
                    <a:pt x="82" y="26"/>
                  </a:cubicBezTo>
                  <a:cubicBezTo>
                    <a:pt x="83" y="25"/>
                    <a:pt x="83" y="24"/>
                    <a:pt x="83" y="24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6" y="27"/>
                    <a:pt x="107" y="19"/>
                    <a:pt x="108" y="17"/>
                  </a:cubicBezTo>
                  <a:cubicBezTo>
                    <a:pt x="109" y="15"/>
                    <a:pt x="122" y="11"/>
                    <a:pt x="124" y="12"/>
                  </a:cubicBezTo>
                  <a:cubicBezTo>
                    <a:pt x="126" y="12"/>
                    <a:pt x="139" y="6"/>
                    <a:pt x="142" y="7"/>
                  </a:cubicBezTo>
                  <a:cubicBezTo>
                    <a:pt x="144" y="8"/>
                    <a:pt x="156" y="4"/>
                    <a:pt x="156" y="4"/>
                  </a:cubicBezTo>
                  <a:cubicBezTo>
                    <a:pt x="156" y="4"/>
                    <a:pt x="164" y="2"/>
                    <a:pt x="166" y="2"/>
                  </a:cubicBezTo>
                  <a:cubicBezTo>
                    <a:pt x="168" y="2"/>
                    <a:pt x="169" y="0"/>
                    <a:pt x="166" y="0"/>
                  </a:cubicBezTo>
                  <a:cubicBezTo>
                    <a:pt x="163" y="1"/>
                    <a:pt x="139" y="1"/>
                    <a:pt x="134" y="0"/>
                  </a:cubicBezTo>
                  <a:cubicBezTo>
                    <a:pt x="128" y="0"/>
                    <a:pt x="114" y="0"/>
                    <a:pt x="112" y="1"/>
                  </a:cubicBezTo>
                  <a:cubicBezTo>
                    <a:pt x="109" y="1"/>
                    <a:pt x="97" y="5"/>
                    <a:pt x="91" y="4"/>
                  </a:cubicBezTo>
                  <a:cubicBezTo>
                    <a:pt x="86" y="4"/>
                    <a:pt x="68" y="7"/>
                    <a:pt x="67" y="6"/>
                  </a:cubicBezTo>
                  <a:cubicBezTo>
                    <a:pt x="66" y="6"/>
                    <a:pt x="59" y="6"/>
                    <a:pt x="60" y="6"/>
                  </a:cubicBezTo>
                  <a:cubicBezTo>
                    <a:pt x="61" y="6"/>
                    <a:pt x="51" y="14"/>
                    <a:pt x="49" y="11"/>
                  </a:cubicBezTo>
                  <a:cubicBezTo>
                    <a:pt x="48" y="9"/>
                    <a:pt x="49" y="7"/>
                    <a:pt x="48" y="9"/>
                  </a:cubicBezTo>
                  <a:cubicBezTo>
                    <a:pt x="46" y="11"/>
                    <a:pt x="46" y="18"/>
                    <a:pt x="46" y="18"/>
                  </a:cubicBezTo>
                  <a:cubicBezTo>
                    <a:pt x="48" y="19"/>
                    <a:pt x="52" y="24"/>
                    <a:pt x="55" y="22"/>
                  </a:cubicBezTo>
                  <a:cubicBezTo>
                    <a:pt x="58" y="20"/>
                    <a:pt x="60" y="21"/>
                    <a:pt x="61" y="21"/>
                  </a:cubicBezTo>
                  <a:cubicBezTo>
                    <a:pt x="62" y="22"/>
                    <a:pt x="56" y="26"/>
                    <a:pt x="53" y="26"/>
                  </a:cubicBezTo>
                  <a:cubicBezTo>
                    <a:pt x="50" y="26"/>
                    <a:pt x="40" y="29"/>
                    <a:pt x="40" y="29"/>
                  </a:cubicBezTo>
                  <a:cubicBezTo>
                    <a:pt x="40" y="29"/>
                    <a:pt x="35" y="25"/>
                    <a:pt x="34" y="25"/>
                  </a:cubicBezTo>
                  <a:cubicBezTo>
                    <a:pt x="33" y="25"/>
                    <a:pt x="28" y="24"/>
                    <a:pt x="27" y="24"/>
                  </a:cubicBezTo>
                  <a:cubicBezTo>
                    <a:pt x="26" y="24"/>
                    <a:pt x="25" y="23"/>
                    <a:pt x="24" y="26"/>
                  </a:cubicBezTo>
                  <a:cubicBezTo>
                    <a:pt x="24" y="29"/>
                    <a:pt x="25" y="34"/>
                    <a:pt x="21" y="33"/>
                  </a:cubicBezTo>
                  <a:cubicBezTo>
                    <a:pt x="18" y="32"/>
                    <a:pt x="17" y="34"/>
                    <a:pt x="16" y="33"/>
                  </a:cubicBezTo>
                  <a:cubicBezTo>
                    <a:pt x="14" y="32"/>
                    <a:pt x="18" y="27"/>
                    <a:pt x="14" y="27"/>
                  </a:cubicBezTo>
                  <a:cubicBezTo>
                    <a:pt x="9" y="26"/>
                    <a:pt x="7" y="23"/>
                    <a:pt x="4" y="28"/>
                  </a:cubicBezTo>
                  <a:cubicBezTo>
                    <a:pt x="1" y="33"/>
                    <a:pt x="0" y="33"/>
                    <a:pt x="2" y="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5" name="Freeform 81"/>
            <p:cNvSpPr/>
            <p:nvPr/>
          </p:nvSpPr>
          <p:spPr bwMode="auto">
            <a:xfrm>
              <a:off x="3188051" y="1388474"/>
              <a:ext cx="205340" cy="89051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12" y="19"/>
                </a:cxn>
                <a:cxn ang="0">
                  <a:pos x="20" y="17"/>
                </a:cxn>
                <a:cxn ang="0">
                  <a:pos x="28" y="12"/>
                </a:cxn>
                <a:cxn ang="0">
                  <a:pos x="25" y="16"/>
                </a:cxn>
                <a:cxn ang="0">
                  <a:pos x="24" y="20"/>
                </a:cxn>
                <a:cxn ang="0">
                  <a:pos x="21" y="26"/>
                </a:cxn>
                <a:cxn ang="0">
                  <a:pos x="20" y="28"/>
                </a:cxn>
                <a:cxn ang="0">
                  <a:pos x="28" y="31"/>
                </a:cxn>
                <a:cxn ang="0">
                  <a:pos x="28" y="34"/>
                </a:cxn>
                <a:cxn ang="0">
                  <a:pos x="33" y="34"/>
                </a:cxn>
                <a:cxn ang="0">
                  <a:pos x="44" y="30"/>
                </a:cxn>
                <a:cxn ang="0">
                  <a:pos x="51" y="29"/>
                </a:cxn>
                <a:cxn ang="0">
                  <a:pos x="57" y="28"/>
                </a:cxn>
                <a:cxn ang="0">
                  <a:pos x="61" y="29"/>
                </a:cxn>
                <a:cxn ang="0">
                  <a:pos x="67" y="29"/>
                </a:cxn>
                <a:cxn ang="0">
                  <a:pos x="75" y="31"/>
                </a:cxn>
                <a:cxn ang="0">
                  <a:pos x="80" y="28"/>
                </a:cxn>
                <a:cxn ang="0">
                  <a:pos x="82" y="25"/>
                </a:cxn>
                <a:cxn ang="0">
                  <a:pos x="79" y="18"/>
                </a:cxn>
                <a:cxn ang="0">
                  <a:pos x="82" y="11"/>
                </a:cxn>
                <a:cxn ang="0">
                  <a:pos x="81" y="6"/>
                </a:cxn>
                <a:cxn ang="0">
                  <a:pos x="75" y="8"/>
                </a:cxn>
                <a:cxn ang="0">
                  <a:pos x="74" y="8"/>
                </a:cxn>
                <a:cxn ang="0">
                  <a:pos x="70" y="13"/>
                </a:cxn>
                <a:cxn ang="0">
                  <a:pos x="67" y="15"/>
                </a:cxn>
                <a:cxn ang="0">
                  <a:pos x="65" y="11"/>
                </a:cxn>
                <a:cxn ang="0">
                  <a:pos x="60" y="11"/>
                </a:cxn>
                <a:cxn ang="0">
                  <a:pos x="52" y="9"/>
                </a:cxn>
                <a:cxn ang="0">
                  <a:pos x="48" y="6"/>
                </a:cxn>
                <a:cxn ang="0">
                  <a:pos x="43" y="1"/>
                </a:cxn>
                <a:cxn ang="0">
                  <a:pos x="29" y="1"/>
                </a:cxn>
                <a:cxn ang="0">
                  <a:pos x="22" y="1"/>
                </a:cxn>
                <a:cxn ang="0">
                  <a:pos x="19" y="4"/>
                </a:cxn>
                <a:cxn ang="0">
                  <a:pos x="16" y="8"/>
                </a:cxn>
                <a:cxn ang="0">
                  <a:pos x="0" y="14"/>
                </a:cxn>
                <a:cxn ang="0">
                  <a:pos x="3" y="18"/>
                </a:cxn>
              </a:cxnLst>
              <a:rect l="0" t="0" r="r" b="b"/>
              <a:pathLst>
                <a:path w="83" h="36">
                  <a:moveTo>
                    <a:pt x="3" y="18"/>
                  </a:moveTo>
                  <a:cubicBezTo>
                    <a:pt x="2" y="20"/>
                    <a:pt x="11" y="20"/>
                    <a:pt x="12" y="19"/>
                  </a:cubicBezTo>
                  <a:cubicBezTo>
                    <a:pt x="13" y="18"/>
                    <a:pt x="18" y="19"/>
                    <a:pt x="20" y="17"/>
                  </a:cubicBezTo>
                  <a:cubicBezTo>
                    <a:pt x="21" y="15"/>
                    <a:pt x="27" y="11"/>
                    <a:pt x="28" y="12"/>
                  </a:cubicBezTo>
                  <a:cubicBezTo>
                    <a:pt x="29" y="12"/>
                    <a:pt x="26" y="15"/>
                    <a:pt x="25" y="16"/>
                  </a:cubicBezTo>
                  <a:cubicBezTo>
                    <a:pt x="24" y="16"/>
                    <a:pt x="29" y="16"/>
                    <a:pt x="24" y="20"/>
                  </a:cubicBezTo>
                  <a:cubicBezTo>
                    <a:pt x="20" y="23"/>
                    <a:pt x="21" y="26"/>
                    <a:pt x="21" y="26"/>
                  </a:cubicBezTo>
                  <a:cubicBezTo>
                    <a:pt x="21" y="26"/>
                    <a:pt x="18" y="27"/>
                    <a:pt x="20" y="28"/>
                  </a:cubicBezTo>
                  <a:cubicBezTo>
                    <a:pt x="23" y="29"/>
                    <a:pt x="28" y="31"/>
                    <a:pt x="28" y="31"/>
                  </a:cubicBezTo>
                  <a:cubicBezTo>
                    <a:pt x="28" y="31"/>
                    <a:pt x="28" y="33"/>
                    <a:pt x="28" y="34"/>
                  </a:cubicBezTo>
                  <a:cubicBezTo>
                    <a:pt x="28" y="34"/>
                    <a:pt x="29" y="36"/>
                    <a:pt x="33" y="34"/>
                  </a:cubicBezTo>
                  <a:cubicBezTo>
                    <a:pt x="36" y="32"/>
                    <a:pt x="43" y="29"/>
                    <a:pt x="44" y="30"/>
                  </a:cubicBezTo>
                  <a:cubicBezTo>
                    <a:pt x="45" y="31"/>
                    <a:pt x="48" y="30"/>
                    <a:pt x="51" y="29"/>
                  </a:cubicBezTo>
                  <a:cubicBezTo>
                    <a:pt x="54" y="29"/>
                    <a:pt x="57" y="28"/>
                    <a:pt x="57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3" y="30"/>
                    <a:pt x="64" y="28"/>
                    <a:pt x="67" y="29"/>
                  </a:cubicBezTo>
                  <a:cubicBezTo>
                    <a:pt x="71" y="31"/>
                    <a:pt x="75" y="31"/>
                    <a:pt x="75" y="31"/>
                  </a:cubicBezTo>
                  <a:cubicBezTo>
                    <a:pt x="75" y="31"/>
                    <a:pt x="79" y="28"/>
                    <a:pt x="80" y="28"/>
                  </a:cubicBezTo>
                  <a:cubicBezTo>
                    <a:pt x="81" y="27"/>
                    <a:pt x="83" y="27"/>
                    <a:pt x="82" y="25"/>
                  </a:cubicBezTo>
                  <a:cubicBezTo>
                    <a:pt x="81" y="22"/>
                    <a:pt x="78" y="19"/>
                    <a:pt x="79" y="18"/>
                  </a:cubicBezTo>
                  <a:cubicBezTo>
                    <a:pt x="80" y="18"/>
                    <a:pt x="82" y="17"/>
                    <a:pt x="82" y="11"/>
                  </a:cubicBezTo>
                  <a:cubicBezTo>
                    <a:pt x="81" y="5"/>
                    <a:pt x="82" y="6"/>
                    <a:pt x="81" y="6"/>
                  </a:cubicBezTo>
                  <a:cubicBezTo>
                    <a:pt x="79" y="7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3" y="10"/>
                    <a:pt x="71" y="11"/>
                    <a:pt x="70" y="13"/>
                  </a:cubicBezTo>
                  <a:cubicBezTo>
                    <a:pt x="69" y="15"/>
                    <a:pt x="67" y="16"/>
                    <a:pt x="67" y="15"/>
                  </a:cubicBezTo>
                  <a:cubicBezTo>
                    <a:pt x="67" y="13"/>
                    <a:pt x="65" y="13"/>
                    <a:pt x="65" y="11"/>
                  </a:cubicBezTo>
                  <a:cubicBezTo>
                    <a:pt x="65" y="10"/>
                    <a:pt x="62" y="10"/>
                    <a:pt x="60" y="11"/>
                  </a:cubicBezTo>
                  <a:cubicBezTo>
                    <a:pt x="58" y="11"/>
                    <a:pt x="54" y="8"/>
                    <a:pt x="52" y="9"/>
                  </a:cubicBezTo>
                  <a:cubicBezTo>
                    <a:pt x="51" y="10"/>
                    <a:pt x="49" y="8"/>
                    <a:pt x="48" y="6"/>
                  </a:cubicBezTo>
                  <a:cubicBezTo>
                    <a:pt x="47" y="3"/>
                    <a:pt x="45" y="0"/>
                    <a:pt x="43" y="1"/>
                  </a:cubicBezTo>
                  <a:cubicBezTo>
                    <a:pt x="41" y="1"/>
                    <a:pt x="29" y="1"/>
                    <a:pt x="29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19" y="2"/>
                    <a:pt x="19" y="4"/>
                  </a:cubicBezTo>
                  <a:cubicBezTo>
                    <a:pt x="19" y="6"/>
                    <a:pt x="18" y="8"/>
                    <a:pt x="16" y="8"/>
                  </a:cubicBezTo>
                  <a:cubicBezTo>
                    <a:pt x="14" y="9"/>
                    <a:pt x="0" y="14"/>
                    <a:pt x="0" y="14"/>
                  </a:cubicBezTo>
                  <a:cubicBezTo>
                    <a:pt x="0" y="14"/>
                    <a:pt x="4" y="16"/>
                    <a:pt x="3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6" name="Freeform 82"/>
            <p:cNvSpPr/>
            <p:nvPr/>
          </p:nvSpPr>
          <p:spPr bwMode="auto">
            <a:xfrm>
              <a:off x="3420630" y="1395808"/>
              <a:ext cx="69145" cy="37716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6" y="7"/>
                </a:cxn>
                <a:cxn ang="0">
                  <a:pos x="4" y="4"/>
                </a:cxn>
                <a:cxn ang="0">
                  <a:pos x="0" y="8"/>
                </a:cxn>
                <a:cxn ang="0">
                  <a:pos x="5" y="11"/>
                </a:cxn>
                <a:cxn ang="0">
                  <a:pos x="7" y="14"/>
                </a:cxn>
                <a:cxn ang="0">
                  <a:pos x="18" y="11"/>
                </a:cxn>
                <a:cxn ang="0">
                  <a:pos x="24" y="8"/>
                </a:cxn>
                <a:cxn ang="0">
                  <a:pos x="24" y="7"/>
                </a:cxn>
                <a:cxn ang="0">
                  <a:pos x="24" y="4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9" y="3"/>
                </a:cxn>
                <a:cxn ang="0">
                  <a:pos x="9" y="7"/>
                </a:cxn>
              </a:cxnLst>
              <a:rect l="0" t="0" r="r" b="b"/>
              <a:pathLst>
                <a:path w="28" h="15">
                  <a:moveTo>
                    <a:pt x="9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5" y="4"/>
                    <a:pt x="4" y="4"/>
                  </a:cubicBezTo>
                  <a:cubicBezTo>
                    <a:pt x="3" y="4"/>
                    <a:pt x="0" y="8"/>
                    <a:pt x="0" y="8"/>
                  </a:cubicBezTo>
                  <a:cubicBezTo>
                    <a:pt x="0" y="8"/>
                    <a:pt x="5" y="9"/>
                    <a:pt x="5" y="11"/>
                  </a:cubicBezTo>
                  <a:cubicBezTo>
                    <a:pt x="6" y="12"/>
                    <a:pt x="7" y="13"/>
                    <a:pt x="7" y="14"/>
                  </a:cubicBezTo>
                  <a:cubicBezTo>
                    <a:pt x="7" y="15"/>
                    <a:pt x="18" y="11"/>
                    <a:pt x="18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9"/>
                    <a:pt x="24" y="7"/>
                  </a:cubicBezTo>
                  <a:cubicBezTo>
                    <a:pt x="25" y="6"/>
                    <a:pt x="24" y="4"/>
                    <a:pt x="24" y="4"/>
                  </a:cubicBezTo>
                  <a:cubicBezTo>
                    <a:pt x="25" y="4"/>
                    <a:pt x="28" y="0"/>
                    <a:pt x="25" y="0"/>
                  </a:cubicBezTo>
                  <a:cubicBezTo>
                    <a:pt x="22" y="1"/>
                    <a:pt x="17" y="0"/>
                    <a:pt x="14" y="1"/>
                  </a:cubicBezTo>
                  <a:cubicBezTo>
                    <a:pt x="12" y="2"/>
                    <a:pt x="9" y="0"/>
                    <a:pt x="9" y="3"/>
                  </a:cubicBezTo>
                  <a:cubicBezTo>
                    <a:pt x="9" y="5"/>
                    <a:pt x="9" y="7"/>
                    <a:pt x="9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7" name="Freeform 83"/>
            <p:cNvSpPr/>
            <p:nvPr/>
          </p:nvSpPr>
          <p:spPr bwMode="auto">
            <a:xfrm>
              <a:off x="3282340" y="1351806"/>
              <a:ext cx="152957" cy="49240"/>
            </a:xfrm>
            <a:custGeom>
              <a:avLst/>
              <a:gdLst/>
              <a:ahLst/>
              <a:cxnLst>
                <a:cxn ang="0">
                  <a:pos x="14" y="11"/>
                </a:cxn>
                <a:cxn ang="0">
                  <a:pos x="18" y="15"/>
                </a:cxn>
                <a:cxn ang="0">
                  <a:pos x="28" y="19"/>
                </a:cxn>
                <a:cxn ang="0">
                  <a:pos x="30" y="19"/>
                </a:cxn>
                <a:cxn ang="0">
                  <a:pos x="41" y="15"/>
                </a:cxn>
                <a:cxn ang="0">
                  <a:pos x="48" y="15"/>
                </a:cxn>
                <a:cxn ang="0">
                  <a:pos x="55" y="15"/>
                </a:cxn>
                <a:cxn ang="0">
                  <a:pos x="60" y="13"/>
                </a:cxn>
                <a:cxn ang="0">
                  <a:pos x="62" y="10"/>
                </a:cxn>
                <a:cxn ang="0">
                  <a:pos x="58" y="9"/>
                </a:cxn>
                <a:cxn ang="0">
                  <a:pos x="59" y="6"/>
                </a:cxn>
                <a:cxn ang="0">
                  <a:pos x="55" y="6"/>
                </a:cxn>
                <a:cxn ang="0">
                  <a:pos x="45" y="12"/>
                </a:cxn>
                <a:cxn ang="0">
                  <a:pos x="40" y="10"/>
                </a:cxn>
                <a:cxn ang="0">
                  <a:pos x="36" y="8"/>
                </a:cxn>
                <a:cxn ang="0">
                  <a:pos x="30" y="7"/>
                </a:cxn>
                <a:cxn ang="0">
                  <a:pos x="33" y="4"/>
                </a:cxn>
                <a:cxn ang="0">
                  <a:pos x="32" y="1"/>
                </a:cxn>
                <a:cxn ang="0">
                  <a:pos x="14" y="4"/>
                </a:cxn>
                <a:cxn ang="0">
                  <a:pos x="6" y="7"/>
                </a:cxn>
                <a:cxn ang="0">
                  <a:pos x="0" y="8"/>
                </a:cxn>
                <a:cxn ang="0">
                  <a:pos x="4" y="10"/>
                </a:cxn>
                <a:cxn ang="0">
                  <a:pos x="14" y="11"/>
                </a:cxn>
              </a:cxnLst>
              <a:rect l="0" t="0" r="r" b="b"/>
              <a:pathLst>
                <a:path w="62" h="20">
                  <a:moveTo>
                    <a:pt x="14" y="11"/>
                  </a:moveTo>
                  <a:cubicBezTo>
                    <a:pt x="14" y="11"/>
                    <a:pt x="15" y="16"/>
                    <a:pt x="18" y="15"/>
                  </a:cubicBezTo>
                  <a:cubicBezTo>
                    <a:pt x="20" y="13"/>
                    <a:pt x="28" y="18"/>
                    <a:pt x="28" y="19"/>
                  </a:cubicBezTo>
                  <a:cubicBezTo>
                    <a:pt x="28" y="20"/>
                    <a:pt x="30" y="19"/>
                    <a:pt x="30" y="19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54" y="14"/>
                    <a:pt x="55" y="15"/>
                  </a:cubicBezTo>
                  <a:cubicBezTo>
                    <a:pt x="55" y="15"/>
                    <a:pt x="60" y="13"/>
                    <a:pt x="60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8" y="4"/>
                    <a:pt x="55" y="6"/>
                  </a:cubicBezTo>
                  <a:cubicBezTo>
                    <a:pt x="52" y="8"/>
                    <a:pt x="44" y="13"/>
                    <a:pt x="45" y="12"/>
                  </a:cubicBezTo>
                  <a:cubicBezTo>
                    <a:pt x="45" y="11"/>
                    <a:pt x="41" y="12"/>
                    <a:pt x="40" y="10"/>
                  </a:cubicBezTo>
                  <a:cubicBezTo>
                    <a:pt x="38" y="8"/>
                    <a:pt x="36" y="8"/>
                    <a:pt x="36" y="8"/>
                  </a:cubicBezTo>
                  <a:cubicBezTo>
                    <a:pt x="36" y="8"/>
                    <a:pt x="32" y="6"/>
                    <a:pt x="30" y="7"/>
                  </a:cubicBezTo>
                  <a:cubicBezTo>
                    <a:pt x="28" y="8"/>
                    <a:pt x="33" y="4"/>
                    <a:pt x="33" y="4"/>
                  </a:cubicBezTo>
                  <a:cubicBezTo>
                    <a:pt x="33" y="4"/>
                    <a:pt x="34" y="0"/>
                    <a:pt x="32" y="1"/>
                  </a:cubicBezTo>
                  <a:cubicBezTo>
                    <a:pt x="30" y="1"/>
                    <a:pt x="14" y="4"/>
                    <a:pt x="14" y="4"/>
                  </a:cubicBezTo>
                  <a:cubicBezTo>
                    <a:pt x="14" y="4"/>
                    <a:pt x="8" y="8"/>
                    <a:pt x="6" y="7"/>
                  </a:cubicBezTo>
                  <a:cubicBezTo>
                    <a:pt x="5" y="6"/>
                    <a:pt x="0" y="8"/>
                    <a:pt x="0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14" y="11"/>
                    <a:pt x="14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8" name="Freeform 84"/>
            <p:cNvSpPr/>
            <p:nvPr/>
          </p:nvSpPr>
          <p:spPr bwMode="auto">
            <a:xfrm>
              <a:off x="3489775" y="1333996"/>
              <a:ext cx="54478" cy="19906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11" y="8"/>
                </a:cxn>
                <a:cxn ang="0">
                  <a:pos x="16" y="8"/>
                </a:cxn>
                <a:cxn ang="0">
                  <a:pos x="20" y="4"/>
                </a:cxn>
                <a:cxn ang="0">
                  <a:pos x="11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1" y="5"/>
                </a:cxn>
              </a:cxnLst>
              <a:rect l="0" t="0" r="r" b="b"/>
              <a:pathLst>
                <a:path w="22" h="8">
                  <a:moveTo>
                    <a:pt x="1" y="5"/>
                  </a:moveTo>
                  <a:cubicBezTo>
                    <a:pt x="2" y="5"/>
                    <a:pt x="10" y="7"/>
                    <a:pt x="11" y="8"/>
                  </a:cubicBezTo>
                  <a:cubicBezTo>
                    <a:pt x="12" y="8"/>
                    <a:pt x="15" y="8"/>
                    <a:pt x="16" y="8"/>
                  </a:cubicBezTo>
                  <a:cubicBezTo>
                    <a:pt x="17" y="8"/>
                    <a:pt x="22" y="5"/>
                    <a:pt x="20" y="4"/>
                  </a:cubicBezTo>
                  <a:cubicBezTo>
                    <a:pt x="18" y="3"/>
                    <a:pt x="12" y="2"/>
                    <a:pt x="11" y="1"/>
                  </a:cubicBezTo>
                  <a:cubicBezTo>
                    <a:pt x="10" y="1"/>
                    <a:pt x="5" y="0"/>
                    <a:pt x="5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4"/>
                    <a:pt x="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9" name="Freeform 85"/>
            <p:cNvSpPr/>
            <p:nvPr/>
          </p:nvSpPr>
          <p:spPr bwMode="auto">
            <a:xfrm>
              <a:off x="3400725" y="1333996"/>
              <a:ext cx="41906" cy="27239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17" y="3"/>
                </a:cxn>
                <a:cxn ang="0">
                  <a:pos x="13" y="1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0" y="9"/>
                </a:cxn>
                <a:cxn ang="0">
                  <a:pos x="7" y="10"/>
                </a:cxn>
              </a:cxnLst>
              <a:rect l="0" t="0" r="r" b="b"/>
              <a:pathLst>
                <a:path w="17" h="11">
                  <a:moveTo>
                    <a:pt x="7" y="10"/>
                  </a:moveTo>
                  <a:cubicBezTo>
                    <a:pt x="8" y="9"/>
                    <a:pt x="12" y="8"/>
                    <a:pt x="12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5" y="0"/>
                    <a:pt x="13" y="1"/>
                  </a:cubicBezTo>
                  <a:cubicBezTo>
                    <a:pt x="12" y="2"/>
                    <a:pt x="5" y="5"/>
                    <a:pt x="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5" y="11"/>
                    <a:pt x="7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0" name="Freeform 86"/>
            <p:cNvSpPr/>
            <p:nvPr/>
          </p:nvSpPr>
          <p:spPr bwMode="auto">
            <a:xfrm>
              <a:off x="3547396" y="1331900"/>
              <a:ext cx="27239" cy="24096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0" y="9"/>
                </a:cxn>
                <a:cxn ang="0">
                  <a:pos x="10" y="2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5" y="10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6" y="10"/>
                    <a:pt x="10" y="10"/>
                    <a:pt x="10" y="9"/>
                  </a:cubicBezTo>
                  <a:cubicBezTo>
                    <a:pt x="11" y="9"/>
                    <a:pt x="10" y="2"/>
                    <a:pt x="10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1"/>
                    <a:pt x="0" y="3"/>
                    <a:pt x="0" y="3"/>
                  </a:cubicBezTo>
                  <a:cubicBezTo>
                    <a:pt x="0" y="4"/>
                    <a:pt x="4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1" name="Freeform 87"/>
            <p:cNvSpPr/>
            <p:nvPr/>
          </p:nvSpPr>
          <p:spPr bwMode="auto">
            <a:xfrm>
              <a:off x="3219481" y="2155364"/>
              <a:ext cx="141433" cy="55526"/>
            </a:xfrm>
            <a:custGeom>
              <a:avLst/>
              <a:gdLst/>
              <a:ahLst/>
              <a:cxnLst>
                <a:cxn ang="0">
                  <a:pos x="56" y="18"/>
                </a:cxn>
                <a:cxn ang="0">
                  <a:pos x="51" y="16"/>
                </a:cxn>
                <a:cxn ang="0">
                  <a:pos x="41" y="8"/>
                </a:cxn>
                <a:cxn ang="0">
                  <a:pos x="25" y="2"/>
                </a:cxn>
                <a:cxn ang="0">
                  <a:pos x="8" y="1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1" y="12"/>
                </a:cxn>
                <a:cxn ang="0">
                  <a:pos x="7" y="6"/>
                </a:cxn>
                <a:cxn ang="0">
                  <a:pos x="12" y="4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29" y="10"/>
                </a:cxn>
                <a:cxn ang="0">
                  <a:pos x="32" y="13"/>
                </a:cxn>
                <a:cxn ang="0">
                  <a:pos x="34" y="22"/>
                </a:cxn>
                <a:cxn ang="0">
                  <a:pos x="40" y="22"/>
                </a:cxn>
                <a:cxn ang="0">
                  <a:pos x="53" y="21"/>
                </a:cxn>
                <a:cxn ang="0">
                  <a:pos x="56" y="18"/>
                </a:cxn>
              </a:cxnLst>
              <a:rect l="0" t="0" r="r" b="b"/>
              <a:pathLst>
                <a:path w="57" h="22">
                  <a:moveTo>
                    <a:pt x="56" y="18"/>
                  </a:moveTo>
                  <a:cubicBezTo>
                    <a:pt x="56" y="17"/>
                    <a:pt x="53" y="16"/>
                    <a:pt x="51" y="16"/>
                  </a:cubicBezTo>
                  <a:cubicBezTo>
                    <a:pt x="49" y="16"/>
                    <a:pt x="42" y="9"/>
                    <a:pt x="41" y="8"/>
                  </a:cubicBezTo>
                  <a:cubicBezTo>
                    <a:pt x="41" y="6"/>
                    <a:pt x="25" y="2"/>
                    <a:pt x="25" y="2"/>
                  </a:cubicBezTo>
                  <a:cubicBezTo>
                    <a:pt x="25" y="2"/>
                    <a:pt x="8" y="1"/>
                    <a:pt x="8" y="1"/>
                  </a:cubicBezTo>
                  <a:cubicBezTo>
                    <a:pt x="8" y="0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11"/>
                    <a:pt x="1" y="12"/>
                  </a:cubicBezTo>
                  <a:cubicBezTo>
                    <a:pt x="1" y="13"/>
                    <a:pt x="7" y="8"/>
                    <a:pt x="7" y="6"/>
                  </a:cubicBezTo>
                  <a:cubicBezTo>
                    <a:pt x="8" y="5"/>
                    <a:pt x="12" y="4"/>
                    <a:pt x="12" y="4"/>
                  </a:cubicBezTo>
                  <a:cubicBezTo>
                    <a:pt x="13" y="3"/>
                    <a:pt x="14" y="6"/>
                    <a:pt x="15" y="6"/>
                  </a:cubicBezTo>
                  <a:cubicBezTo>
                    <a:pt x="16" y="6"/>
                    <a:pt x="20" y="7"/>
                    <a:pt x="20" y="7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4" y="21"/>
                    <a:pt x="34" y="22"/>
                  </a:cubicBezTo>
                  <a:cubicBezTo>
                    <a:pt x="34" y="22"/>
                    <a:pt x="40" y="22"/>
                    <a:pt x="40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7" y="18"/>
                    <a:pt x="56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2" name="Freeform 88"/>
            <p:cNvSpPr/>
            <p:nvPr/>
          </p:nvSpPr>
          <p:spPr bwMode="auto">
            <a:xfrm>
              <a:off x="3348342" y="2205652"/>
              <a:ext cx="86955" cy="39811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8" y="13"/>
                </a:cxn>
                <a:cxn ang="0">
                  <a:pos x="12" y="13"/>
                </a:cxn>
                <a:cxn ang="0">
                  <a:pos x="13" y="16"/>
                </a:cxn>
                <a:cxn ang="0">
                  <a:pos x="18" y="15"/>
                </a:cxn>
                <a:cxn ang="0">
                  <a:pos x="19" y="12"/>
                </a:cxn>
                <a:cxn ang="0">
                  <a:pos x="25" y="11"/>
                </a:cxn>
                <a:cxn ang="0">
                  <a:pos x="34" y="11"/>
                </a:cxn>
                <a:cxn ang="0">
                  <a:pos x="34" y="7"/>
                </a:cxn>
                <a:cxn ang="0">
                  <a:pos x="27" y="2"/>
                </a:cxn>
                <a:cxn ang="0">
                  <a:pos x="21" y="2"/>
                </a:cxn>
                <a:cxn ang="0">
                  <a:pos x="11" y="0"/>
                </a:cxn>
                <a:cxn ang="0">
                  <a:pos x="11" y="2"/>
                </a:cxn>
                <a:cxn ang="0">
                  <a:pos x="10" y="9"/>
                </a:cxn>
                <a:cxn ang="0">
                  <a:pos x="2" y="9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4" y="14"/>
                </a:cxn>
              </a:cxnLst>
              <a:rect l="0" t="0" r="r" b="b"/>
              <a:pathLst>
                <a:path w="35" h="16">
                  <a:moveTo>
                    <a:pt x="4" y="14"/>
                  </a:moveTo>
                  <a:cubicBezTo>
                    <a:pt x="5" y="14"/>
                    <a:pt x="7" y="13"/>
                    <a:pt x="8" y="13"/>
                  </a:cubicBezTo>
                  <a:cubicBezTo>
                    <a:pt x="9" y="13"/>
                    <a:pt x="12" y="13"/>
                    <a:pt x="12" y="13"/>
                  </a:cubicBezTo>
                  <a:cubicBezTo>
                    <a:pt x="12" y="13"/>
                    <a:pt x="13" y="15"/>
                    <a:pt x="13" y="16"/>
                  </a:cubicBezTo>
                  <a:cubicBezTo>
                    <a:pt x="13" y="16"/>
                    <a:pt x="18" y="15"/>
                    <a:pt x="18" y="15"/>
                  </a:cubicBezTo>
                  <a:cubicBezTo>
                    <a:pt x="18" y="14"/>
                    <a:pt x="19" y="12"/>
                    <a:pt x="19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33" y="11"/>
                    <a:pt x="34" y="11"/>
                  </a:cubicBezTo>
                  <a:cubicBezTo>
                    <a:pt x="35" y="11"/>
                    <a:pt x="35" y="10"/>
                    <a:pt x="34" y="7"/>
                  </a:cubicBezTo>
                  <a:cubicBezTo>
                    <a:pt x="32" y="4"/>
                    <a:pt x="28" y="4"/>
                    <a:pt x="27" y="2"/>
                  </a:cubicBezTo>
                  <a:cubicBezTo>
                    <a:pt x="26" y="0"/>
                    <a:pt x="22" y="1"/>
                    <a:pt x="21" y="2"/>
                  </a:cubicBezTo>
                  <a:cubicBezTo>
                    <a:pt x="19" y="3"/>
                    <a:pt x="13" y="0"/>
                    <a:pt x="11" y="0"/>
                  </a:cubicBezTo>
                  <a:cubicBezTo>
                    <a:pt x="9" y="0"/>
                    <a:pt x="11" y="2"/>
                    <a:pt x="11" y="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0" y="11"/>
                    <a:pt x="0" y="12"/>
                  </a:cubicBezTo>
                  <a:cubicBezTo>
                    <a:pt x="0" y="14"/>
                    <a:pt x="3" y="13"/>
                    <a:pt x="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104" name="Oval 103"/>
          <p:cNvSpPr/>
          <p:nvPr/>
        </p:nvSpPr>
        <p:spPr>
          <a:xfrm>
            <a:off x="3029253" y="3756493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3" name="Oval 122"/>
          <p:cNvSpPr/>
          <p:nvPr/>
        </p:nvSpPr>
        <p:spPr>
          <a:xfrm>
            <a:off x="6647325" y="4004685"/>
            <a:ext cx="219878" cy="21990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4" name="Freeform 123"/>
          <p:cNvSpPr/>
          <p:nvPr/>
        </p:nvSpPr>
        <p:spPr>
          <a:xfrm>
            <a:off x="2456418" y="2129369"/>
            <a:ext cx="2556601" cy="416277"/>
          </a:xfrm>
          <a:custGeom>
            <a:avLst/>
            <a:gdLst>
              <a:gd name="connsiteX0" fmla="*/ 1917700 w 1917700"/>
              <a:gd name="connsiteY0" fmla="*/ 312208 h 312208"/>
              <a:gd name="connsiteX1" fmla="*/ 850900 w 1917700"/>
              <a:gd name="connsiteY1" fmla="*/ 26458 h 312208"/>
              <a:gd name="connsiteX2" fmla="*/ 0 w 1917700"/>
              <a:gd name="connsiteY2" fmla="*/ 153458 h 31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700" h="312208">
                <a:moveTo>
                  <a:pt x="1917700" y="312208"/>
                </a:moveTo>
                <a:cubicBezTo>
                  <a:pt x="1544108" y="182562"/>
                  <a:pt x="1170517" y="52916"/>
                  <a:pt x="850900" y="26458"/>
                </a:cubicBezTo>
                <a:cubicBezTo>
                  <a:pt x="531283" y="0"/>
                  <a:pt x="265641" y="76729"/>
                  <a:pt x="0" y="153458"/>
                </a:cubicBezTo>
              </a:path>
            </a:pathLst>
          </a:custGeom>
          <a:ln w="127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4903078" y="2435693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6" name="Oval 125"/>
          <p:cNvSpPr/>
          <p:nvPr/>
        </p:nvSpPr>
        <p:spPr>
          <a:xfrm>
            <a:off x="2380038" y="2204361"/>
            <a:ext cx="219878" cy="219907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4" name="Freeform 5"/>
          <p:cNvSpPr/>
          <p:nvPr/>
        </p:nvSpPr>
        <p:spPr bwMode="auto">
          <a:xfrm rot="18308510" flipH="1">
            <a:off x="3383532" y="1931486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" name="Group 126"/>
          <p:cNvGrpSpPr/>
          <p:nvPr/>
        </p:nvGrpSpPr>
        <p:grpSpPr>
          <a:xfrm>
            <a:off x="4110333" y="4551788"/>
            <a:ext cx="576921" cy="251307"/>
            <a:chOff x="3008313" y="4019551"/>
            <a:chExt cx="1724025" cy="750888"/>
          </a:xfrm>
          <a:solidFill>
            <a:schemeClr val="tx2"/>
          </a:solidFill>
        </p:grpSpPr>
        <p:sp>
          <p:nvSpPr>
            <p:cNvPr id="128" name="Freeform 102"/>
            <p:cNvSpPr/>
            <p:nvPr/>
          </p:nvSpPr>
          <p:spPr bwMode="auto">
            <a:xfrm>
              <a:off x="4540250" y="4019551"/>
              <a:ext cx="112713" cy="461963"/>
            </a:xfrm>
            <a:custGeom>
              <a:avLst/>
              <a:gdLst/>
              <a:ahLst/>
              <a:cxnLst>
                <a:cxn ang="0">
                  <a:pos x="1" y="123"/>
                </a:cxn>
                <a:cxn ang="0">
                  <a:pos x="29" y="123"/>
                </a:cxn>
                <a:cxn ang="0">
                  <a:pos x="30" y="122"/>
                </a:cxn>
                <a:cxn ang="0">
                  <a:pos x="30" y="1"/>
                </a:cxn>
                <a:cxn ang="0">
                  <a:pos x="29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22"/>
                </a:cxn>
                <a:cxn ang="0">
                  <a:pos x="1" y="123"/>
                </a:cxn>
              </a:cxnLst>
              <a:rect l="0" t="0" r="r" b="b"/>
              <a:pathLst>
                <a:path w="30" h="123">
                  <a:moveTo>
                    <a:pt x="1" y="123"/>
                  </a:moveTo>
                  <a:cubicBezTo>
                    <a:pt x="29" y="123"/>
                    <a:pt x="29" y="123"/>
                    <a:pt x="29" y="123"/>
                  </a:cubicBezTo>
                  <a:cubicBezTo>
                    <a:pt x="30" y="123"/>
                    <a:pt x="30" y="123"/>
                    <a:pt x="30" y="12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3"/>
                    <a:pt x="0" y="123"/>
                    <a:pt x="1" y="1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9" name="Freeform 103"/>
            <p:cNvSpPr/>
            <p:nvPr/>
          </p:nvSpPr>
          <p:spPr bwMode="auto">
            <a:xfrm>
              <a:off x="370522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2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3"/>
                    <a:pt x="68" y="3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0" name="Freeform 104"/>
            <p:cNvSpPr/>
            <p:nvPr/>
          </p:nvSpPr>
          <p:spPr bwMode="auto">
            <a:xfrm>
              <a:off x="3990975" y="4206876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3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1" name="Freeform 105"/>
            <p:cNvSpPr/>
            <p:nvPr/>
          </p:nvSpPr>
          <p:spPr bwMode="auto">
            <a:xfrm>
              <a:off x="3705225" y="4056063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2" name="Freeform 106"/>
            <p:cNvSpPr>
              <a:spLocks noEditPoints="1"/>
            </p:cNvSpPr>
            <p:nvPr/>
          </p:nvSpPr>
          <p:spPr bwMode="auto">
            <a:xfrm>
              <a:off x="3008313" y="4514851"/>
              <a:ext cx="1724025" cy="255588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45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1" y="23"/>
                </a:cxn>
                <a:cxn ang="0">
                  <a:pos x="42" y="46"/>
                </a:cxn>
                <a:cxn ang="0">
                  <a:pos x="42" y="67"/>
                </a:cxn>
                <a:cxn ang="0">
                  <a:pos x="44" y="68"/>
                </a:cxn>
                <a:cxn ang="0">
                  <a:pos x="416" y="68"/>
                </a:cxn>
                <a:cxn ang="0">
                  <a:pos x="458" y="1"/>
                </a:cxn>
                <a:cxn ang="0">
                  <a:pos x="458" y="0"/>
                </a:cxn>
                <a:cxn ang="0">
                  <a:pos x="41" y="25"/>
                </a:cxn>
                <a:cxn ang="0">
                  <a:pos x="32" y="16"/>
                </a:cxn>
                <a:cxn ang="0">
                  <a:pos x="41" y="7"/>
                </a:cxn>
                <a:cxn ang="0">
                  <a:pos x="50" y="16"/>
                </a:cxn>
                <a:cxn ang="0">
                  <a:pos x="41" y="25"/>
                </a:cxn>
              </a:cxnLst>
              <a:rect l="0" t="0" r="r" b="b"/>
              <a:pathLst>
                <a:path w="458" h="68">
                  <a:moveTo>
                    <a:pt x="458" y="0"/>
                  </a:moveTo>
                  <a:cubicBezTo>
                    <a:pt x="458" y="0"/>
                    <a:pt x="457" y="0"/>
                    <a:pt x="4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6"/>
                    <a:pt x="8" y="13"/>
                    <a:pt x="21" y="23"/>
                  </a:cubicBezTo>
                  <a:cubicBezTo>
                    <a:pt x="30" y="31"/>
                    <a:pt x="42" y="41"/>
                    <a:pt x="42" y="4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2" y="67"/>
                    <a:pt x="43" y="68"/>
                    <a:pt x="44" y="68"/>
                  </a:cubicBezTo>
                  <a:cubicBezTo>
                    <a:pt x="416" y="68"/>
                    <a:pt x="416" y="68"/>
                    <a:pt x="416" y="68"/>
                  </a:cubicBezTo>
                  <a:cubicBezTo>
                    <a:pt x="443" y="68"/>
                    <a:pt x="458" y="4"/>
                    <a:pt x="458" y="1"/>
                  </a:cubicBezTo>
                  <a:cubicBezTo>
                    <a:pt x="458" y="0"/>
                    <a:pt x="458" y="0"/>
                    <a:pt x="458" y="0"/>
                  </a:cubicBezTo>
                  <a:moveTo>
                    <a:pt x="41" y="25"/>
                  </a:moveTo>
                  <a:cubicBezTo>
                    <a:pt x="36" y="25"/>
                    <a:pt x="32" y="21"/>
                    <a:pt x="32" y="16"/>
                  </a:cubicBezTo>
                  <a:cubicBezTo>
                    <a:pt x="32" y="11"/>
                    <a:pt x="36" y="7"/>
                    <a:pt x="41" y="7"/>
                  </a:cubicBezTo>
                  <a:cubicBezTo>
                    <a:pt x="46" y="7"/>
                    <a:pt x="50" y="11"/>
                    <a:pt x="50" y="16"/>
                  </a:cubicBezTo>
                  <a:cubicBezTo>
                    <a:pt x="50" y="21"/>
                    <a:pt x="46" y="25"/>
                    <a:pt x="41" y="2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3" name="Freeform 107"/>
            <p:cNvSpPr/>
            <p:nvPr/>
          </p:nvSpPr>
          <p:spPr bwMode="auto">
            <a:xfrm>
              <a:off x="4298950" y="4206876"/>
              <a:ext cx="357188" cy="274638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72"/>
                </a:cxn>
                <a:cxn ang="0">
                  <a:pos x="1" y="73"/>
                </a:cxn>
                <a:cxn ang="0">
                  <a:pos x="93" y="73"/>
                </a:cxn>
                <a:cxn ang="0">
                  <a:pos x="95" y="72"/>
                </a:cxn>
                <a:cxn ang="0">
                  <a:pos x="95" y="70"/>
                </a:cxn>
                <a:cxn ang="0">
                  <a:pos x="60" y="0"/>
                </a:cxn>
              </a:cxnLst>
              <a:rect l="0" t="0" r="r" b="b"/>
              <a:pathLst>
                <a:path w="95" h="73">
                  <a:moveTo>
                    <a:pt x="6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1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3"/>
                    <a:pt x="94" y="73"/>
                    <a:pt x="95" y="72"/>
                  </a:cubicBezTo>
                  <a:cubicBezTo>
                    <a:pt x="95" y="72"/>
                    <a:pt x="95" y="71"/>
                    <a:pt x="95" y="70"/>
                  </a:cubicBezTo>
                  <a:cubicBezTo>
                    <a:pt x="95" y="59"/>
                    <a:pt x="71" y="0"/>
                    <a:pt x="6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4" name="Freeform 108"/>
            <p:cNvSpPr/>
            <p:nvPr/>
          </p:nvSpPr>
          <p:spPr bwMode="auto">
            <a:xfrm>
              <a:off x="3417888" y="4357688"/>
              <a:ext cx="257175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5" name="Freeform 109"/>
            <p:cNvSpPr/>
            <p:nvPr/>
          </p:nvSpPr>
          <p:spPr bwMode="auto">
            <a:xfrm>
              <a:off x="399097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1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6" name="Freeform 110"/>
            <p:cNvSpPr/>
            <p:nvPr/>
          </p:nvSpPr>
          <p:spPr bwMode="auto">
            <a:xfrm>
              <a:off x="3705225" y="4206876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7" name="Freeform 111"/>
            <p:cNvSpPr/>
            <p:nvPr/>
          </p:nvSpPr>
          <p:spPr bwMode="auto">
            <a:xfrm>
              <a:off x="3230563" y="4214813"/>
              <a:ext cx="68263" cy="2667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70"/>
                </a:cxn>
                <a:cxn ang="0">
                  <a:pos x="2" y="71"/>
                </a:cxn>
                <a:cxn ang="0">
                  <a:pos x="17" y="71"/>
                </a:cxn>
                <a:cxn ang="0">
                  <a:pos x="18" y="70"/>
                </a:cxn>
                <a:cxn ang="0">
                  <a:pos x="18" y="1"/>
                </a:cxn>
                <a:cxn ang="0">
                  <a:pos x="17" y="0"/>
                </a:cxn>
              </a:cxnLst>
              <a:rect l="0" t="0" r="r" b="b"/>
              <a:pathLst>
                <a:path w="18" h="71">
                  <a:moveTo>
                    <a:pt x="1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1" y="71"/>
                    <a:pt x="2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1"/>
                    <a:pt x="18" y="70"/>
                    <a:pt x="18" y="7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138" name="Freeform 137"/>
          <p:cNvSpPr/>
          <p:nvPr/>
        </p:nvSpPr>
        <p:spPr>
          <a:xfrm>
            <a:off x="1948483" y="2816580"/>
            <a:ext cx="4207386" cy="826911"/>
          </a:xfrm>
          <a:custGeom>
            <a:avLst/>
            <a:gdLst>
              <a:gd name="connsiteX0" fmla="*/ 0 w 3155950"/>
              <a:gd name="connsiteY0" fmla="*/ 101600 h 620183"/>
              <a:gd name="connsiteX1" fmla="*/ 1498600 w 3155950"/>
              <a:gd name="connsiteY1" fmla="*/ 603250 h 620183"/>
              <a:gd name="connsiteX2" fmla="*/ 3155950 w 3155950"/>
              <a:gd name="connsiteY2" fmla="*/ 0 h 620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5950" h="620183">
                <a:moveTo>
                  <a:pt x="0" y="101600"/>
                </a:moveTo>
                <a:cubicBezTo>
                  <a:pt x="486304" y="360891"/>
                  <a:pt x="972608" y="620183"/>
                  <a:pt x="1498600" y="603250"/>
                </a:cubicBezTo>
                <a:cubicBezTo>
                  <a:pt x="2024592" y="586317"/>
                  <a:pt x="2590271" y="293158"/>
                  <a:pt x="3155950" y="0"/>
                </a:cubicBezTo>
              </a:path>
            </a:pathLst>
          </a:custGeom>
          <a:ln w="1270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1858342" y="2839969"/>
            <a:ext cx="219878" cy="219907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6045930" y="2683584"/>
            <a:ext cx="219878" cy="219907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1" name="Freeform 5"/>
          <p:cNvSpPr/>
          <p:nvPr/>
        </p:nvSpPr>
        <p:spPr bwMode="auto">
          <a:xfrm rot="7274242" flipH="1">
            <a:off x="3746591" y="3435595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44" name="Freeform 143"/>
          <p:cNvSpPr/>
          <p:nvPr/>
        </p:nvSpPr>
        <p:spPr>
          <a:xfrm>
            <a:off x="3997151" y="2630313"/>
            <a:ext cx="3293105" cy="1144411"/>
          </a:xfrm>
          <a:custGeom>
            <a:avLst/>
            <a:gdLst>
              <a:gd name="connsiteX0" fmla="*/ 0 w 2470150"/>
              <a:gd name="connsiteY0" fmla="*/ 0 h 858308"/>
              <a:gd name="connsiteX1" fmla="*/ 1136650 w 2470150"/>
              <a:gd name="connsiteY1" fmla="*/ 736600 h 858308"/>
              <a:gd name="connsiteX2" fmla="*/ 2470150 w 2470150"/>
              <a:gd name="connsiteY2" fmla="*/ 730250 h 85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858308">
                <a:moveTo>
                  <a:pt x="0" y="0"/>
                </a:moveTo>
                <a:cubicBezTo>
                  <a:pt x="362479" y="307446"/>
                  <a:pt x="724958" y="614892"/>
                  <a:pt x="1136650" y="736600"/>
                </a:cubicBezTo>
                <a:cubicBezTo>
                  <a:pt x="1548342" y="858308"/>
                  <a:pt x="2009246" y="794279"/>
                  <a:pt x="2470150" y="730250"/>
                </a:cubicBezTo>
              </a:path>
            </a:pathLst>
          </a:cu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5" name="Oval 144"/>
          <p:cNvSpPr/>
          <p:nvPr/>
        </p:nvSpPr>
        <p:spPr>
          <a:xfrm>
            <a:off x="3923803" y="2520360"/>
            <a:ext cx="219878" cy="21990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6" name="Oval 145"/>
          <p:cNvSpPr/>
          <p:nvPr/>
        </p:nvSpPr>
        <p:spPr>
          <a:xfrm>
            <a:off x="7180315" y="3494608"/>
            <a:ext cx="219878" cy="21990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47" name="Freeform 5"/>
          <p:cNvSpPr/>
          <p:nvPr/>
        </p:nvSpPr>
        <p:spPr bwMode="auto">
          <a:xfrm rot="18597545" flipH="1">
            <a:off x="5583782" y="3423944"/>
            <a:ext cx="373003" cy="415786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89" name="Group 57"/>
          <p:cNvGrpSpPr/>
          <p:nvPr/>
        </p:nvGrpSpPr>
        <p:grpSpPr>
          <a:xfrm>
            <a:off x="8177193" y="1508766"/>
            <a:ext cx="2853833" cy="681224"/>
            <a:chOff x="5589378" y="1246789"/>
            <a:chExt cx="2098419" cy="510918"/>
          </a:xfrm>
        </p:grpSpPr>
        <p:sp>
          <p:nvSpPr>
            <p:cNvPr id="90" name="TextBox 89"/>
            <p:cNvSpPr txBox="1"/>
            <p:nvPr/>
          </p:nvSpPr>
          <p:spPr>
            <a:xfrm>
              <a:off x="6145291" y="1246789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tx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145290" y="1449930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589378" y="1246789"/>
              <a:ext cx="545967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tx2"/>
                  </a:solidFill>
                  <a:latin typeface="+mn-ea"/>
                </a:rPr>
                <a:t>01</a:t>
              </a:r>
              <a:endParaRPr lang="en-US" sz="37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93" name="Group 42"/>
          <p:cNvGrpSpPr/>
          <p:nvPr/>
        </p:nvGrpSpPr>
        <p:grpSpPr>
          <a:xfrm>
            <a:off x="8160772" y="2448162"/>
            <a:ext cx="2870249" cy="696007"/>
            <a:chOff x="5534830" y="1930355"/>
            <a:chExt cx="2152967" cy="522005"/>
          </a:xfrm>
        </p:grpSpPr>
        <p:sp>
          <p:nvSpPr>
            <p:cNvPr id="95" name="TextBox 94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bg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5534830" y="1930355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2"/>
                  </a:solidFill>
                  <a:latin typeface="+mn-ea"/>
                </a:rPr>
                <a:t>02</a:t>
              </a:r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105" name="Group 43"/>
          <p:cNvGrpSpPr/>
          <p:nvPr/>
        </p:nvGrpSpPr>
        <p:grpSpPr>
          <a:xfrm>
            <a:off x="8160771" y="3318644"/>
            <a:ext cx="2841398" cy="681224"/>
            <a:chOff x="5556471" y="1941442"/>
            <a:chExt cx="2131326" cy="510918"/>
          </a:xfrm>
        </p:grpSpPr>
        <p:sp>
          <p:nvSpPr>
            <p:cNvPr id="109" name="TextBox 108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556471" y="1941442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1"/>
                  </a:solidFill>
                  <a:latin typeface="+mn-ea"/>
                </a:rPr>
                <a:t>03</a:t>
              </a:r>
              <a:endParaRPr lang="en-US" sz="37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115" name="Group 58"/>
          <p:cNvGrpSpPr/>
          <p:nvPr/>
        </p:nvGrpSpPr>
        <p:grpSpPr>
          <a:xfrm>
            <a:off x="8160772" y="4190750"/>
            <a:ext cx="2841396" cy="681224"/>
            <a:chOff x="5556472" y="1941442"/>
            <a:chExt cx="2131325" cy="510918"/>
          </a:xfrm>
        </p:grpSpPr>
        <p:sp>
          <p:nvSpPr>
            <p:cNvPr id="116" name="TextBox 115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3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5556472" y="1941442"/>
              <a:ext cx="556956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3"/>
                  </a:solidFill>
                  <a:latin typeface="+mn-ea"/>
                </a:rPr>
                <a:t>04</a:t>
              </a:r>
              <a:endParaRPr lang="en-US" sz="3700" dirty="0">
                <a:solidFill>
                  <a:schemeClr val="accent3"/>
                </a:solidFill>
                <a:latin typeface="+mn-ea"/>
              </a:endParaRPr>
            </a:p>
          </p:txBody>
        </p:sp>
      </p:grpSp>
      <p:graphicFrame>
        <p:nvGraphicFramePr>
          <p:cNvPr id="87" name="Chart 86"/>
          <p:cNvGraphicFramePr/>
          <p:nvPr/>
        </p:nvGraphicFramePr>
        <p:xfrm>
          <a:off x="943125" y="5176987"/>
          <a:ext cx="5166395" cy="1478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8" name="TextBox 87"/>
          <p:cNvSpPr txBox="1"/>
          <p:nvPr/>
        </p:nvSpPr>
        <p:spPr>
          <a:xfrm>
            <a:off x="5786676" y="5263138"/>
            <a:ext cx="5462201" cy="124396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详细描述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  </a:t>
            </a:r>
            <a:endParaRPr lang="en-US" altLang="zh-CN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8" dur="500"/>
                                        <p:tgtEl>
                                          <p:spTgt spid="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2" dur="500"/>
                                        <p:tgtEl>
                                          <p:spTgt spid="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6" dur="500"/>
                                        <p:tgtEl>
                                          <p:spTgt spid="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0" dur="500"/>
                                        <p:tgtEl>
                                          <p:spTgt spid="8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4" dur="500"/>
                                        <p:tgtEl>
                                          <p:spTgt spid="8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94" grpId="0" animBg="1"/>
      <p:bldP spid="138" grpId="0" animBg="1"/>
      <p:bldP spid="139" grpId="0" animBg="1"/>
      <p:bldP spid="140" grpId="0" animBg="1"/>
      <p:bldP spid="141" grpId="0" animBg="1"/>
      <p:bldP spid="144" grpId="0" animBg="1"/>
      <p:bldP spid="145" grpId="0" animBg="1"/>
      <p:bldP spid="146" grpId="0" animBg="1"/>
      <p:bldP spid="147" grpId="0" animBg="1"/>
      <p:bldGraphic spid="87" grpId="0">
        <p:bldSub>
          <a:bldChart bld="series"/>
        </p:bldSub>
      </p:bldGraphic>
      <p:bldP spid="8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4687431" y="2242796"/>
            <a:ext cx="3042059" cy="3042459"/>
            <a:chOff x="3243850" y="1410512"/>
            <a:chExt cx="2553425" cy="2553428"/>
          </a:xfrm>
          <a:solidFill>
            <a:schemeClr val="bg1"/>
          </a:solidFill>
        </p:grpSpPr>
        <p:sp>
          <p:nvSpPr>
            <p:cNvPr id="28" name="箭头1"/>
            <p:cNvSpPr>
              <a:spLocks noChangeAspect="1"/>
            </p:cNvSpPr>
            <p:nvPr/>
          </p:nvSpPr>
          <p:spPr bwMode="auto">
            <a:xfrm>
              <a:off x="4541394" y="1410512"/>
              <a:ext cx="1255881" cy="1446347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4290" rIns="0" bIns="3429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endParaRPr lang="en-US" sz="2100">
                <a:solidFill>
                  <a:srgbClr val="080808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箭头4"/>
            <p:cNvSpPr>
              <a:spLocks noChangeAspect="1"/>
            </p:cNvSpPr>
            <p:nvPr/>
          </p:nvSpPr>
          <p:spPr bwMode="auto">
            <a:xfrm>
              <a:off x="3243850" y="1412001"/>
              <a:ext cx="1425514" cy="1319866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箭头3"/>
            <p:cNvSpPr>
              <a:spLocks noChangeAspect="1"/>
            </p:cNvSpPr>
            <p:nvPr/>
          </p:nvSpPr>
          <p:spPr bwMode="auto">
            <a:xfrm>
              <a:off x="3248314" y="2603898"/>
              <a:ext cx="1291593" cy="1360042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箭头2"/>
            <p:cNvSpPr>
              <a:spLocks noChangeAspect="1"/>
            </p:cNvSpPr>
            <p:nvPr/>
          </p:nvSpPr>
          <p:spPr bwMode="auto">
            <a:xfrm>
              <a:off x="4414914" y="2731867"/>
              <a:ext cx="1380874" cy="1229097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25204" rIns="0" bIns="25204" anchor="ctr"/>
            <a:lstStyle/>
            <a:p>
              <a:pPr marL="137160" indent="-137160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endParaRPr lang="en-US" sz="1100">
                <a:solidFill>
                  <a:srgbClr val="080808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2" name="中心文本"/>
            <p:cNvSpPr txBox="1">
              <a:spLocks noChangeArrowheads="1"/>
            </p:cNvSpPr>
            <p:nvPr/>
          </p:nvSpPr>
          <p:spPr bwMode="auto">
            <a:xfrm>
              <a:off x="3914943" y="2372625"/>
              <a:ext cx="1214216" cy="67805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1435" tIns="25718" rIns="51435" bIns="25718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添加</a:t>
              </a:r>
              <a:endPara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endParaRPr>
            </a:p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标题</a:t>
              </a:r>
              <a:endPara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54"/>
            <p:cNvSpPr>
              <a:spLocks noEditPoints="1"/>
            </p:cNvSpPr>
            <p:nvPr/>
          </p:nvSpPr>
          <p:spPr bwMode="auto">
            <a:xfrm>
              <a:off x="5007967" y="3245835"/>
              <a:ext cx="194768" cy="360184"/>
            </a:xfrm>
            <a:custGeom>
              <a:avLst/>
              <a:gdLst>
                <a:gd name="T0" fmla="*/ 23 w 144"/>
                <a:gd name="T1" fmla="*/ 0 h 270"/>
                <a:gd name="T2" fmla="*/ 19 w 144"/>
                <a:gd name="T3" fmla="*/ 0 h 270"/>
                <a:gd name="T4" fmla="*/ 11 w 144"/>
                <a:gd name="T5" fmla="*/ 3 h 270"/>
                <a:gd name="T6" fmla="*/ 4 w 144"/>
                <a:gd name="T7" fmla="*/ 9 h 270"/>
                <a:gd name="T8" fmla="*/ 1 w 144"/>
                <a:gd name="T9" fmla="*/ 18 h 270"/>
                <a:gd name="T10" fmla="*/ 0 w 144"/>
                <a:gd name="T11" fmla="*/ 248 h 270"/>
                <a:gd name="T12" fmla="*/ 1 w 144"/>
                <a:gd name="T13" fmla="*/ 252 h 270"/>
                <a:gd name="T14" fmla="*/ 4 w 144"/>
                <a:gd name="T15" fmla="*/ 260 h 270"/>
                <a:gd name="T16" fmla="*/ 11 w 144"/>
                <a:gd name="T17" fmla="*/ 266 h 270"/>
                <a:gd name="T18" fmla="*/ 19 w 144"/>
                <a:gd name="T19" fmla="*/ 270 h 270"/>
                <a:gd name="T20" fmla="*/ 122 w 144"/>
                <a:gd name="T21" fmla="*/ 270 h 270"/>
                <a:gd name="T22" fmla="*/ 127 w 144"/>
                <a:gd name="T23" fmla="*/ 270 h 270"/>
                <a:gd name="T24" fmla="*/ 135 w 144"/>
                <a:gd name="T25" fmla="*/ 266 h 270"/>
                <a:gd name="T26" fmla="*/ 140 w 144"/>
                <a:gd name="T27" fmla="*/ 260 h 270"/>
                <a:gd name="T28" fmla="*/ 144 w 144"/>
                <a:gd name="T29" fmla="*/ 252 h 270"/>
                <a:gd name="T30" fmla="*/ 144 w 144"/>
                <a:gd name="T31" fmla="*/ 22 h 270"/>
                <a:gd name="T32" fmla="*/ 144 w 144"/>
                <a:gd name="T33" fmla="*/ 18 h 270"/>
                <a:gd name="T34" fmla="*/ 140 w 144"/>
                <a:gd name="T35" fmla="*/ 9 h 270"/>
                <a:gd name="T36" fmla="*/ 135 w 144"/>
                <a:gd name="T37" fmla="*/ 3 h 270"/>
                <a:gd name="T38" fmla="*/ 127 w 144"/>
                <a:gd name="T39" fmla="*/ 0 h 270"/>
                <a:gd name="T40" fmla="*/ 122 w 144"/>
                <a:gd name="T41" fmla="*/ 0 h 270"/>
                <a:gd name="T42" fmla="*/ 86 w 144"/>
                <a:gd name="T43" fmla="*/ 18 h 270"/>
                <a:gd name="T44" fmla="*/ 90 w 144"/>
                <a:gd name="T45" fmla="*/ 19 h 270"/>
                <a:gd name="T46" fmla="*/ 90 w 144"/>
                <a:gd name="T47" fmla="*/ 22 h 270"/>
                <a:gd name="T48" fmla="*/ 86 w 144"/>
                <a:gd name="T49" fmla="*/ 26 h 270"/>
                <a:gd name="T50" fmla="*/ 58 w 144"/>
                <a:gd name="T51" fmla="*/ 26 h 270"/>
                <a:gd name="T52" fmla="*/ 54 w 144"/>
                <a:gd name="T53" fmla="*/ 22 h 270"/>
                <a:gd name="T54" fmla="*/ 56 w 144"/>
                <a:gd name="T55" fmla="*/ 19 h 270"/>
                <a:gd name="T56" fmla="*/ 58 w 144"/>
                <a:gd name="T57" fmla="*/ 18 h 270"/>
                <a:gd name="T58" fmla="*/ 72 w 144"/>
                <a:gd name="T59" fmla="*/ 262 h 270"/>
                <a:gd name="T60" fmla="*/ 62 w 144"/>
                <a:gd name="T61" fmla="*/ 258 h 270"/>
                <a:gd name="T62" fmla="*/ 58 w 144"/>
                <a:gd name="T63" fmla="*/ 248 h 270"/>
                <a:gd name="T64" fmla="*/ 60 w 144"/>
                <a:gd name="T65" fmla="*/ 243 h 270"/>
                <a:gd name="T66" fmla="*/ 66 w 144"/>
                <a:gd name="T67" fmla="*/ 234 h 270"/>
                <a:gd name="T68" fmla="*/ 72 w 144"/>
                <a:gd name="T69" fmla="*/ 234 h 270"/>
                <a:gd name="T70" fmla="*/ 81 w 144"/>
                <a:gd name="T71" fmla="*/ 239 h 270"/>
                <a:gd name="T72" fmla="*/ 86 w 144"/>
                <a:gd name="T73" fmla="*/ 248 h 270"/>
                <a:gd name="T74" fmla="*/ 84 w 144"/>
                <a:gd name="T75" fmla="*/ 252 h 270"/>
                <a:gd name="T76" fmla="*/ 77 w 144"/>
                <a:gd name="T77" fmla="*/ 260 h 270"/>
                <a:gd name="T78" fmla="*/ 72 w 144"/>
                <a:gd name="T79" fmla="*/ 262 h 270"/>
                <a:gd name="T80" fmla="*/ 9 w 144"/>
                <a:gd name="T81" fmla="*/ 225 h 270"/>
                <a:gd name="T82" fmla="*/ 136 w 144"/>
                <a:gd name="T83" fmla="*/ 4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4" h="270">
                  <a:moveTo>
                    <a:pt x="122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3" y="1"/>
                  </a:lnTo>
                  <a:lnTo>
                    <a:pt x="11" y="3"/>
                  </a:lnTo>
                  <a:lnTo>
                    <a:pt x="6" y="5"/>
                  </a:lnTo>
                  <a:lnTo>
                    <a:pt x="4" y="9"/>
                  </a:lnTo>
                  <a:lnTo>
                    <a:pt x="2" y="13"/>
                  </a:lnTo>
                  <a:lnTo>
                    <a:pt x="1" y="18"/>
                  </a:lnTo>
                  <a:lnTo>
                    <a:pt x="0" y="22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1" y="252"/>
                  </a:lnTo>
                  <a:lnTo>
                    <a:pt x="2" y="256"/>
                  </a:lnTo>
                  <a:lnTo>
                    <a:pt x="4" y="260"/>
                  </a:lnTo>
                  <a:lnTo>
                    <a:pt x="6" y="263"/>
                  </a:lnTo>
                  <a:lnTo>
                    <a:pt x="11" y="266"/>
                  </a:lnTo>
                  <a:lnTo>
                    <a:pt x="13" y="269"/>
                  </a:lnTo>
                  <a:lnTo>
                    <a:pt x="19" y="270"/>
                  </a:lnTo>
                  <a:lnTo>
                    <a:pt x="23" y="270"/>
                  </a:lnTo>
                  <a:lnTo>
                    <a:pt x="122" y="270"/>
                  </a:lnTo>
                  <a:lnTo>
                    <a:pt x="122" y="270"/>
                  </a:lnTo>
                  <a:lnTo>
                    <a:pt x="127" y="270"/>
                  </a:lnTo>
                  <a:lnTo>
                    <a:pt x="131" y="269"/>
                  </a:lnTo>
                  <a:lnTo>
                    <a:pt x="135" y="266"/>
                  </a:lnTo>
                  <a:lnTo>
                    <a:pt x="137" y="263"/>
                  </a:lnTo>
                  <a:lnTo>
                    <a:pt x="140" y="260"/>
                  </a:lnTo>
                  <a:lnTo>
                    <a:pt x="143" y="256"/>
                  </a:lnTo>
                  <a:lnTo>
                    <a:pt x="144" y="252"/>
                  </a:lnTo>
                  <a:lnTo>
                    <a:pt x="144" y="248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4" y="18"/>
                  </a:lnTo>
                  <a:lnTo>
                    <a:pt x="143" y="13"/>
                  </a:lnTo>
                  <a:lnTo>
                    <a:pt x="140" y="9"/>
                  </a:lnTo>
                  <a:lnTo>
                    <a:pt x="137" y="5"/>
                  </a:lnTo>
                  <a:lnTo>
                    <a:pt x="135" y="3"/>
                  </a:lnTo>
                  <a:lnTo>
                    <a:pt x="131" y="1"/>
                  </a:lnTo>
                  <a:lnTo>
                    <a:pt x="127" y="0"/>
                  </a:lnTo>
                  <a:lnTo>
                    <a:pt x="122" y="0"/>
                  </a:lnTo>
                  <a:lnTo>
                    <a:pt x="122" y="0"/>
                  </a:lnTo>
                  <a:close/>
                  <a:moveTo>
                    <a:pt x="58" y="18"/>
                  </a:moveTo>
                  <a:lnTo>
                    <a:pt x="86" y="18"/>
                  </a:lnTo>
                  <a:lnTo>
                    <a:pt x="86" y="18"/>
                  </a:lnTo>
                  <a:lnTo>
                    <a:pt x="90" y="19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4"/>
                  </a:lnTo>
                  <a:lnTo>
                    <a:pt x="86" y="26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6" y="19"/>
                  </a:lnTo>
                  <a:lnTo>
                    <a:pt x="58" y="18"/>
                  </a:lnTo>
                  <a:lnTo>
                    <a:pt x="58" y="18"/>
                  </a:lnTo>
                  <a:close/>
                  <a:moveTo>
                    <a:pt x="72" y="262"/>
                  </a:moveTo>
                  <a:lnTo>
                    <a:pt x="72" y="262"/>
                  </a:lnTo>
                  <a:lnTo>
                    <a:pt x="66" y="260"/>
                  </a:lnTo>
                  <a:lnTo>
                    <a:pt x="62" y="258"/>
                  </a:lnTo>
                  <a:lnTo>
                    <a:pt x="60" y="252"/>
                  </a:lnTo>
                  <a:lnTo>
                    <a:pt x="58" y="248"/>
                  </a:lnTo>
                  <a:lnTo>
                    <a:pt x="58" y="248"/>
                  </a:lnTo>
                  <a:lnTo>
                    <a:pt x="60" y="243"/>
                  </a:lnTo>
                  <a:lnTo>
                    <a:pt x="62" y="239"/>
                  </a:lnTo>
                  <a:lnTo>
                    <a:pt x="66" y="234"/>
                  </a:lnTo>
                  <a:lnTo>
                    <a:pt x="72" y="234"/>
                  </a:lnTo>
                  <a:lnTo>
                    <a:pt x="72" y="234"/>
                  </a:lnTo>
                  <a:lnTo>
                    <a:pt x="77" y="234"/>
                  </a:lnTo>
                  <a:lnTo>
                    <a:pt x="81" y="239"/>
                  </a:lnTo>
                  <a:lnTo>
                    <a:pt x="84" y="243"/>
                  </a:lnTo>
                  <a:lnTo>
                    <a:pt x="86" y="248"/>
                  </a:lnTo>
                  <a:lnTo>
                    <a:pt x="86" y="248"/>
                  </a:lnTo>
                  <a:lnTo>
                    <a:pt x="84" y="252"/>
                  </a:lnTo>
                  <a:lnTo>
                    <a:pt x="81" y="258"/>
                  </a:lnTo>
                  <a:lnTo>
                    <a:pt x="77" y="260"/>
                  </a:lnTo>
                  <a:lnTo>
                    <a:pt x="72" y="262"/>
                  </a:lnTo>
                  <a:lnTo>
                    <a:pt x="72" y="262"/>
                  </a:lnTo>
                  <a:close/>
                  <a:moveTo>
                    <a:pt x="136" y="225"/>
                  </a:moveTo>
                  <a:lnTo>
                    <a:pt x="9" y="225"/>
                  </a:lnTo>
                  <a:lnTo>
                    <a:pt x="9" y="45"/>
                  </a:lnTo>
                  <a:lnTo>
                    <a:pt x="136" y="45"/>
                  </a:lnTo>
                  <a:lnTo>
                    <a:pt x="13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105351" y="1925813"/>
              <a:ext cx="362855" cy="293487"/>
              <a:chOff x="5337176" y="1504950"/>
              <a:chExt cx="215900" cy="174626"/>
            </a:xfrm>
            <a:grpFill/>
          </p:grpSpPr>
          <p:sp>
            <p:nvSpPr>
              <p:cNvPr id="35" name="Freeform 90"/>
              <p:cNvSpPr>
                <a:spLocks noEditPoints="1"/>
              </p:cNvSpPr>
              <p:nvPr/>
            </p:nvSpPr>
            <p:spPr bwMode="auto">
              <a:xfrm>
                <a:off x="5337176" y="1617663"/>
                <a:ext cx="215900" cy="61913"/>
              </a:xfrm>
              <a:custGeom>
                <a:avLst/>
                <a:gdLst>
                  <a:gd name="T0" fmla="*/ 272 w 273"/>
                  <a:gd name="T1" fmla="*/ 66 h 79"/>
                  <a:gd name="T2" fmla="*/ 272 w 273"/>
                  <a:gd name="T3" fmla="*/ 66 h 79"/>
                  <a:gd name="T4" fmla="*/ 266 w 273"/>
                  <a:gd name="T5" fmla="*/ 55 h 79"/>
                  <a:gd name="T6" fmla="*/ 255 w 273"/>
                  <a:gd name="T7" fmla="*/ 36 h 79"/>
                  <a:gd name="T8" fmla="*/ 233 w 273"/>
                  <a:gd name="T9" fmla="*/ 2 h 79"/>
                  <a:gd name="T10" fmla="*/ 233 w 273"/>
                  <a:gd name="T11" fmla="*/ 2 h 79"/>
                  <a:gd name="T12" fmla="*/ 232 w 273"/>
                  <a:gd name="T13" fmla="*/ 0 h 79"/>
                  <a:gd name="T14" fmla="*/ 231 w 273"/>
                  <a:gd name="T15" fmla="*/ 0 h 79"/>
                  <a:gd name="T16" fmla="*/ 44 w 273"/>
                  <a:gd name="T17" fmla="*/ 0 h 79"/>
                  <a:gd name="T18" fmla="*/ 44 w 273"/>
                  <a:gd name="T19" fmla="*/ 0 h 79"/>
                  <a:gd name="T20" fmla="*/ 41 w 273"/>
                  <a:gd name="T21" fmla="*/ 0 h 79"/>
                  <a:gd name="T22" fmla="*/ 39 w 273"/>
                  <a:gd name="T23" fmla="*/ 2 h 79"/>
                  <a:gd name="T24" fmla="*/ 39 w 273"/>
                  <a:gd name="T25" fmla="*/ 2 h 79"/>
                  <a:gd name="T26" fmla="*/ 18 w 273"/>
                  <a:gd name="T27" fmla="*/ 36 h 79"/>
                  <a:gd name="T28" fmla="*/ 7 w 273"/>
                  <a:gd name="T29" fmla="*/ 55 h 79"/>
                  <a:gd name="T30" fmla="*/ 1 w 273"/>
                  <a:gd name="T31" fmla="*/ 66 h 79"/>
                  <a:gd name="T32" fmla="*/ 1 w 273"/>
                  <a:gd name="T33" fmla="*/ 66 h 79"/>
                  <a:gd name="T34" fmla="*/ 0 w 273"/>
                  <a:gd name="T35" fmla="*/ 71 h 79"/>
                  <a:gd name="T36" fmla="*/ 1 w 273"/>
                  <a:gd name="T37" fmla="*/ 74 h 79"/>
                  <a:gd name="T38" fmla="*/ 1 w 273"/>
                  <a:gd name="T39" fmla="*/ 74 h 79"/>
                  <a:gd name="T40" fmla="*/ 4 w 273"/>
                  <a:gd name="T41" fmla="*/ 77 h 79"/>
                  <a:gd name="T42" fmla="*/ 8 w 273"/>
                  <a:gd name="T43" fmla="*/ 78 h 79"/>
                  <a:gd name="T44" fmla="*/ 19 w 273"/>
                  <a:gd name="T45" fmla="*/ 79 h 79"/>
                  <a:gd name="T46" fmla="*/ 255 w 273"/>
                  <a:gd name="T47" fmla="*/ 79 h 79"/>
                  <a:gd name="T48" fmla="*/ 255 w 273"/>
                  <a:gd name="T49" fmla="*/ 79 h 79"/>
                  <a:gd name="T50" fmla="*/ 266 w 273"/>
                  <a:gd name="T51" fmla="*/ 78 h 79"/>
                  <a:gd name="T52" fmla="*/ 269 w 273"/>
                  <a:gd name="T53" fmla="*/ 77 h 79"/>
                  <a:gd name="T54" fmla="*/ 272 w 273"/>
                  <a:gd name="T55" fmla="*/ 74 h 79"/>
                  <a:gd name="T56" fmla="*/ 272 w 273"/>
                  <a:gd name="T57" fmla="*/ 74 h 79"/>
                  <a:gd name="T58" fmla="*/ 273 w 273"/>
                  <a:gd name="T59" fmla="*/ 71 h 79"/>
                  <a:gd name="T60" fmla="*/ 272 w 273"/>
                  <a:gd name="T61" fmla="*/ 66 h 79"/>
                  <a:gd name="T62" fmla="*/ 272 w 273"/>
                  <a:gd name="T63" fmla="*/ 66 h 79"/>
                  <a:gd name="T64" fmla="*/ 266 w 273"/>
                  <a:gd name="T65" fmla="*/ 70 h 79"/>
                  <a:gd name="T66" fmla="*/ 266 w 273"/>
                  <a:gd name="T67" fmla="*/ 70 h 79"/>
                  <a:gd name="T68" fmla="*/ 263 w 273"/>
                  <a:gd name="T69" fmla="*/ 71 h 79"/>
                  <a:gd name="T70" fmla="*/ 255 w 273"/>
                  <a:gd name="T71" fmla="*/ 71 h 79"/>
                  <a:gd name="T72" fmla="*/ 19 w 273"/>
                  <a:gd name="T73" fmla="*/ 71 h 79"/>
                  <a:gd name="T74" fmla="*/ 19 w 273"/>
                  <a:gd name="T75" fmla="*/ 71 h 79"/>
                  <a:gd name="T76" fmla="*/ 9 w 273"/>
                  <a:gd name="T77" fmla="*/ 71 h 79"/>
                  <a:gd name="T78" fmla="*/ 8 w 273"/>
                  <a:gd name="T79" fmla="*/ 70 h 79"/>
                  <a:gd name="T80" fmla="*/ 8 w 273"/>
                  <a:gd name="T81" fmla="*/ 70 h 79"/>
                  <a:gd name="T82" fmla="*/ 8 w 273"/>
                  <a:gd name="T83" fmla="*/ 68 h 79"/>
                  <a:gd name="T84" fmla="*/ 8 w 273"/>
                  <a:gd name="T85" fmla="*/ 68 h 79"/>
                  <a:gd name="T86" fmla="*/ 8 w 273"/>
                  <a:gd name="T87" fmla="*/ 68 h 79"/>
                  <a:gd name="T88" fmla="*/ 8 w 273"/>
                  <a:gd name="T89" fmla="*/ 68 h 79"/>
                  <a:gd name="T90" fmla="*/ 15 w 273"/>
                  <a:gd name="T91" fmla="*/ 53 h 79"/>
                  <a:gd name="T92" fmla="*/ 31 w 273"/>
                  <a:gd name="T93" fmla="*/ 29 h 79"/>
                  <a:gd name="T94" fmla="*/ 241 w 273"/>
                  <a:gd name="T95" fmla="*/ 29 h 79"/>
                  <a:gd name="T96" fmla="*/ 241 w 273"/>
                  <a:gd name="T97" fmla="*/ 29 h 79"/>
                  <a:gd name="T98" fmla="*/ 258 w 273"/>
                  <a:gd name="T99" fmla="*/ 53 h 79"/>
                  <a:gd name="T100" fmla="*/ 265 w 273"/>
                  <a:gd name="T101" fmla="*/ 68 h 79"/>
                  <a:gd name="T102" fmla="*/ 265 w 273"/>
                  <a:gd name="T103" fmla="*/ 68 h 79"/>
                  <a:gd name="T104" fmla="*/ 265 w 273"/>
                  <a:gd name="T105" fmla="*/ 68 h 79"/>
                  <a:gd name="T106" fmla="*/ 265 w 273"/>
                  <a:gd name="T107" fmla="*/ 68 h 79"/>
                  <a:gd name="T108" fmla="*/ 266 w 273"/>
                  <a:gd name="T109" fmla="*/ 70 h 79"/>
                  <a:gd name="T110" fmla="*/ 266 w 273"/>
                  <a:gd name="T111" fmla="*/ 7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3" h="79">
                    <a:moveTo>
                      <a:pt x="272" y="66"/>
                    </a:moveTo>
                    <a:lnTo>
                      <a:pt x="272" y="66"/>
                    </a:lnTo>
                    <a:lnTo>
                      <a:pt x="266" y="55"/>
                    </a:lnTo>
                    <a:lnTo>
                      <a:pt x="255" y="36"/>
                    </a:lnTo>
                    <a:lnTo>
                      <a:pt x="233" y="2"/>
                    </a:lnTo>
                    <a:lnTo>
                      <a:pt x="233" y="2"/>
                    </a:lnTo>
                    <a:lnTo>
                      <a:pt x="232" y="0"/>
                    </a:lnTo>
                    <a:lnTo>
                      <a:pt x="231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1" y="0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18" y="36"/>
                    </a:lnTo>
                    <a:lnTo>
                      <a:pt x="7" y="55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0" y="71"/>
                    </a:lnTo>
                    <a:lnTo>
                      <a:pt x="1" y="74"/>
                    </a:lnTo>
                    <a:lnTo>
                      <a:pt x="1" y="74"/>
                    </a:lnTo>
                    <a:lnTo>
                      <a:pt x="4" y="77"/>
                    </a:lnTo>
                    <a:lnTo>
                      <a:pt x="8" y="78"/>
                    </a:lnTo>
                    <a:lnTo>
                      <a:pt x="19" y="79"/>
                    </a:lnTo>
                    <a:lnTo>
                      <a:pt x="255" y="79"/>
                    </a:lnTo>
                    <a:lnTo>
                      <a:pt x="255" y="79"/>
                    </a:lnTo>
                    <a:lnTo>
                      <a:pt x="266" y="78"/>
                    </a:lnTo>
                    <a:lnTo>
                      <a:pt x="269" y="77"/>
                    </a:lnTo>
                    <a:lnTo>
                      <a:pt x="272" y="74"/>
                    </a:lnTo>
                    <a:lnTo>
                      <a:pt x="272" y="74"/>
                    </a:lnTo>
                    <a:lnTo>
                      <a:pt x="273" y="71"/>
                    </a:lnTo>
                    <a:lnTo>
                      <a:pt x="272" y="66"/>
                    </a:lnTo>
                    <a:lnTo>
                      <a:pt x="272" y="66"/>
                    </a:lnTo>
                    <a:close/>
                    <a:moveTo>
                      <a:pt x="266" y="70"/>
                    </a:moveTo>
                    <a:lnTo>
                      <a:pt x="266" y="70"/>
                    </a:lnTo>
                    <a:lnTo>
                      <a:pt x="263" y="71"/>
                    </a:lnTo>
                    <a:lnTo>
                      <a:pt x="255" y="71"/>
                    </a:lnTo>
                    <a:lnTo>
                      <a:pt x="19" y="71"/>
                    </a:lnTo>
                    <a:lnTo>
                      <a:pt x="19" y="71"/>
                    </a:lnTo>
                    <a:lnTo>
                      <a:pt x="9" y="71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8" y="68"/>
                    </a:lnTo>
                    <a:lnTo>
                      <a:pt x="15" y="53"/>
                    </a:lnTo>
                    <a:lnTo>
                      <a:pt x="31" y="29"/>
                    </a:lnTo>
                    <a:lnTo>
                      <a:pt x="241" y="29"/>
                    </a:lnTo>
                    <a:lnTo>
                      <a:pt x="241" y="29"/>
                    </a:lnTo>
                    <a:lnTo>
                      <a:pt x="258" y="53"/>
                    </a:lnTo>
                    <a:lnTo>
                      <a:pt x="265" y="68"/>
                    </a:lnTo>
                    <a:lnTo>
                      <a:pt x="265" y="68"/>
                    </a:lnTo>
                    <a:lnTo>
                      <a:pt x="265" y="68"/>
                    </a:lnTo>
                    <a:lnTo>
                      <a:pt x="265" y="68"/>
                    </a:lnTo>
                    <a:lnTo>
                      <a:pt x="266" y="70"/>
                    </a:lnTo>
                    <a:lnTo>
                      <a:pt x="266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6" name="Freeform 91"/>
              <p:cNvSpPr/>
              <p:nvPr/>
            </p:nvSpPr>
            <p:spPr bwMode="auto">
              <a:xfrm>
                <a:off x="5434013" y="1646238"/>
                <a:ext cx="23813" cy="15875"/>
              </a:xfrm>
              <a:custGeom>
                <a:avLst/>
                <a:gdLst>
                  <a:gd name="T0" fmla="*/ 29 w 32"/>
                  <a:gd name="T1" fmla="*/ 0 h 21"/>
                  <a:gd name="T2" fmla="*/ 3 w 32"/>
                  <a:gd name="T3" fmla="*/ 0 h 21"/>
                  <a:gd name="T4" fmla="*/ 3 w 32"/>
                  <a:gd name="T5" fmla="*/ 0 h 21"/>
                  <a:gd name="T6" fmla="*/ 0 w 32"/>
                  <a:gd name="T7" fmla="*/ 1 h 21"/>
                  <a:gd name="T8" fmla="*/ 0 w 32"/>
                  <a:gd name="T9" fmla="*/ 3 h 21"/>
                  <a:gd name="T10" fmla="*/ 0 w 32"/>
                  <a:gd name="T11" fmla="*/ 19 h 21"/>
                  <a:gd name="T12" fmla="*/ 0 w 32"/>
                  <a:gd name="T13" fmla="*/ 19 h 21"/>
                  <a:gd name="T14" fmla="*/ 0 w 32"/>
                  <a:gd name="T15" fmla="*/ 21 h 21"/>
                  <a:gd name="T16" fmla="*/ 3 w 32"/>
                  <a:gd name="T17" fmla="*/ 21 h 21"/>
                  <a:gd name="T18" fmla="*/ 29 w 32"/>
                  <a:gd name="T19" fmla="*/ 21 h 21"/>
                  <a:gd name="T20" fmla="*/ 29 w 32"/>
                  <a:gd name="T21" fmla="*/ 21 h 21"/>
                  <a:gd name="T22" fmla="*/ 32 w 32"/>
                  <a:gd name="T23" fmla="*/ 21 h 21"/>
                  <a:gd name="T24" fmla="*/ 32 w 32"/>
                  <a:gd name="T25" fmla="*/ 19 h 21"/>
                  <a:gd name="T26" fmla="*/ 32 w 32"/>
                  <a:gd name="T27" fmla="*/ 3 h 21"/>
                  <a:gd name="T28" fmla="*/ 32 w 32"/>
                  <a:gd name="T29" fmla="*/ 3 h 21"/>
                  <a:gd name="T30" fmla="*/ 32 w 32"/>
                  <a:gd name="T31" fmla="*/ 1 h 21"/>
                  <a:gd name="T32" fmla="*/ 29 w 32"/>
                  <a:gd name="T33" fmla="*/ 0 h 21"/>
                  <a:gd name="T34" fmla="*/ 29 w 32"/>
                  <a:gd name="T3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21">
                    <a:moveTo>
                      <a:pt x="29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3" y="21"/>
                    </a:lnTo>
                    <a:lnTo>
                      <a:pt x="29" y="21"/>
                    </a:lnTo>
                    <a:lnTo>
                      <a:pt x="29" y="21"/>
                    </a:lnTo>
                    <a:lnTo>
                      <a:pt x="32" y="21"/>
                    </a:lnTo>
                    <a:lnTo>
                      <a:pt x="32" y="19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32" y="1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37" name="Freeform 92"/>
              <p:cNvSpPr>
                <a:spLocks noEditPoints="1"/>
              </p:cNvSpPr>
              <p:nvPr/>
            </p:nvSpPr>
            <p:spPr bwMode="auto">
              <a:xfrm>
                <a:off x="5370513" y="1504950"/>
                <a:ext cx="149225" cy="106363"/>
              </a:xfrm>
              <a:custGeom>
                <a:avLst/>
                <a:gdLst>
                  <a:gd name="T0" fmla="*/ 176 w 189"/>
                  <a:gd name="T1" fmla="*/ 132 h 132"/>
                  <a:gd name="T2" fmla="*/ 189 w 189"/>
                  <a:gd name="T3" fmla="*/ 132 h 132"/>
                  <a:gd name="T4" fmla="*/ 189 w 189"/>
                  <a:gd name="T5" fmla="*/ 118 h 132"/>
                  <a:gd name="T6" fmla="*/ 189 w 189"/>
                  <a:gd name="T7" fmla="*/ 118 h 132"/>
                  <a:gd name="T8" fmla="*/ 189 w 189"/>
                  <a:gd name="T9" fmla="*/ 12 h 132"/>
                  <a:gd name="T10" fmla="*/ 189 w 189"/>
                  <a:gd name="T11" fmla="*/ 12 h 132"/>
                  <a:gd name="T12" fmla="*/ 189 w 189"/>
                  <a:gd name="T13" fmla="*/ 8 h 132"/>
                  <a:gd name="T14" fmla="*/ 186 w 189"/>
                  <a:gd name="T15" fmla="*/ 2 h 132"/>
                  <a:gd name="T16" fmla="*/ 180 w 189"/>
                  <a:gd name="T17" fmla="*/ 0 h 132"/>
                  <a:gd name="T18" fmla="*/ 176 w 189"/>
                  <a:gd name="T19" fmla="*/ 0 h 132"/>
                  <a:gd name="T20" fmla="*/ 12 w 189"/>
                  <a:gd name="T21" fmla="*/ 0 h 132"/>
                  <a:gd name="T22" fmla="*/ 12 w 189"/>
                  <a:gd name="T23" fmla="*/ 0 h 132"/>
                  <a:gd name="T24" fmla="*/ 8 w 189"/>
                  <a:gd name="T25" fmla="*/ 0 h 132"/>
                  <a:gd name="T26" fmla="*/ 3 w 189"/>
                  <a:gd name="T27" fmla="*/ 2 h 132"/>
                  <a:gd name="T28" fmla="*/ 0 w 189"/>
                  <a:gd name="T29" fmla="*/ 8 h 132"/>
                  <a:gd name="T30" fmla="*/ 0 w 189"/>
                  <a:gd name="T31" fmla="*/ 12 h 132"/>
                  <a:gd name="T32" fmla="*/ 0 w 189"/>
                  <a:gd name="T33" fmla="*/ 118 h 132"/>
                  <a:gd name="T34" fmla="*/ 0 w 189"/>
                  <a:gd name="T35" fmla="*/ 118 h 132"/>
                  <a:gd name="T36" fmla="*/ 0 w 189"/>
                  <a:gd name="T37" fmla="*/ 118 h 132"/>
                  <a:gd name="T38" fmla="*/ 0 w 189"/>
                  <a:gd name="T39" fmla="*/ 132 h 132"/>
                  <a:gd name="T40" fmla="*/ 12 w 189"/>
                  <a:gd name="T41" fmla="*/ 132 h 132"/>
                  <a:gd name="T42" fmla="*/ 176 w 189"/>
                  <a:gd name="T43" fmla="*/ 132 h 132"/>
                  <a:gd name="T44" fmla="*/ 10 w 189"/>
                  <a:gd name="T45" fmla="*/ 8 h 132"/>
                  <a:gd name="T46" fmla="*/ 179 w 189"/>
                  <a:gd name="T47" fmla="*/ 8 h 132"/>
                  <a:gd name="T48" fmla="*/ 179 w 189"/>
                  <a:gd name="T49" fmla="*/ 118 h 132"/>
                  <a:gd name="T50" fmla="*/ 10 w 189"/>
                  <a:gd name="T51" fmla="*/ 118 h 132"/>
                  <a:gd name="T52" fmla="*/ 10 w 189"/>
                  <a:gd name="T53" fmla="*/ 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9" h="132">
                    <a:moveTo>
                      <a:pt x="176" y="132"/>
                    </a:moveTo>
                    <a:lnTo>
                      <a:pt x="189" y="132"/>
                    </a:lnTo>
                    <a:lnTo>
                      <a:pt x="189" y="118"/>
                    </a:lnTo>
                    <a:lnTo>
                      <a:pt x="189" y="118"/>
                    </a:lnTo>
                    <a:lnTo>
                      <a:pt x="189" y="12"/>
                    </a:lnTo>
                    <a:lnTo>
                      <a:pt x="189" y="12"/>
                    </a:lnTo>
                    <a:lnTo>
                      <a:pt x="189" y="8"/>
                    </a:lnTo>
                    <a:lnTo>
                      <a:pt x="186" y="2"/>
                    </a:lnTo>
                    <a:lnTo>
                      <a:pt x="180" y="0"/>
                    </a:lnTo>
                    <a:lnTo>
                      <a:pt x="176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0" y="132"/>
                    </a:lnTo>
                    <a:lnTo>
                      <a:pt x="12" y="132"/>
                    </a:lnTo>
                    <a:lnTo>
                      <a:pt x="176" y="132"/>
                    </a:lnTo>
                    <a:close/>
                    <a:moveTo>
                      <a:pt x="10" y="8"/>
                    </a:moveTo>
                    <a:lnTo>
                      <a:pt x="179" y="8"/>
                    </a:lnTo>
                    <a:lnTo>
                      <a:pt x="179" y="118"/>
                    </a:lnTo>
                    <a:lnTo>
                      <a:pt x="10" y="118"/>
                    </a:lnTo>
                    <a:lnTo>
                      <a:pt x="1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593752" y="3142499"/>
              <a:ext cx="362855" cy="317498"/>
              <a:chOff x="4902201" y="1906588"/>
              <a:chExt cx="215900" cy="188913"/>
            </a:xfrm>
            <a:grpFill/>
          </p:grpSpPr>
          <p:sp>
            <p:nvSpPr>
              <p:cNvPr id="39" name="Freeform 132"/>
              <p:cNvSpPr/>
              <p:nvPr/>
            </p:nvSpPr>
            <p:spPr bwMode="auto">
              <a:xfrm>
                <a:off x="4989513" y="1982788"/>
                <a:ext cx="46038" cy="15875"/>
              </a:xfrm>
              <a:custGeom>
                <a:avLst/>
                <a:gdLst>
                  <a:gd name="T0" fmla="*/ 57 w 57"/>
                  <a:gd name="T1" fmla="*/ 14 h 20"/>
                  <a:gd name="T2" fmla="*/ 57 w 57"/>
                  <a:gd name="T3" fmla="*/ 14 h 20"/>
                  <a:gd name="T4" fmla="*/ 57 w 57"/>
                  <a:gd name="T5" fmla="*/ 12 h 20"/>
                  <a:gd name="T6" fmla="*/ 57 w 57"/>
                  <a:gd name="T7" fmla="*/ 12 h 20"/>
                  <a:gd name="T8" fmla="*/ 56 w 57"/>
                  <a:gd name="T9" fmla="*/ 7 h 20"/>
                  <a:gd name="T10" fmla="*/ 54 w 57"/>
                  <a:gd name="T11" fmla="*/ 5 h 20"/>
                  <a:gd name="T12" fmla="*/ 53 w 57"/>
                  <a:gd name="T13" fmla="*/ 4 h 20"/>
                  <a:gd name="T14" fmla="*/ 53 w 57"/>
                  <a:gd name="T15" fmla="*/ 4 h 20"/>
                  <a:gd name="T16" fmla="*/ 41 w 57"/>
                  <a:gd name="T17" fmla="*/ 1 h 20"/>
                  <a:gd name="T18" fmla="*/ 28 w 57"/>
                  <a:gd name="T19" fmla="*/ 0 h 20"/>
                  <a:gd name="T20" fmla="*/ 28 w 57"/>
                  <a:gd name="T21" fmla="*/ 0 h 20"/>
                  <a:gd name="T22" fmla="*/ 16 w 57"/>
                  <a:gd name="T23" fmla="*/ 1 h 20"/>
                  <a:gd name="T24" fmla="*/ 5 w 57"/>
                  <a:gd name="T25" fmla="*/ 4 h 20"/>
                  <a:gd name="T26" fmla="*/ 5 w 57"/>
                  <a:gd name="T27" fmla="*/ 4 h 20"/>
                  <a:gd name="T28" fmla="*/ 2 w 57"/>
                  <a:gd name="T29" fmla="*/ 5 h 20"/>
                  <a:gd name="T30" fmla="*/ 1 w 57"/>
                  <a:gd name="T31" fmla="*/ 8 h 20"/>
                  <a:gd name="T32" fmla="*/ 0 w 57"/>
                  <a:gd name="T33" fmla="*/ 11 h 20"/>
                  <a:gd name="T34" fmla="*/ 1 w 57"/>
                  <a:gd name="T35" fmla="*/ 14 h 20"/>
                  <a:gd name="T36" fmla="*/ 1 w 57"/>
                  <a:gd name="T37" fmla="*/ 14 h 20"/>
                  <a:gd name="T38" fmla="*/ 1 w 57"/>
                  <a:gd name="T39" fmla="*/ 18 h 20"/>
                  <a:gd name="T40" fmla="*/ 2 w 57"/>
                  <a:gd name="T41" fmla="*/ 19 h 20"/>
                  <a:gd name="T42" fmla="*/ 5 w 57"/>
                  <a:gd name="T43" fmla="*/ 20 h 20"/>
                  <a:gd name="T44" fmla="*/ 8 w 57"/>
                  <a:gd name="T45" fmla="*/ 20 h 20"/>
                  <a:gd name="T46" fmla="*/ 8 w 57"/>
                  <a:gd name="T47" fmla="*/ 20 h 20"/>
                  <a:gd name="T48" fmla="*/ 8 w 57"/>
                  <a:gd name="T49" fmla="*/ 20 h 20"/>
                  <a:gd name="T50" fmla="*/ 17 w 57"/>
                  <a:gd name="T51" fmla="*/ 18 h 20"/>
                  <a:gd name="T52" fmla="*/ 28 w 57"/>
                  <a:gd name="T53" fmla="*/ 16 h 20"/>
                  <a:gd name="T54" fmla="*/ 28 w 57"/>
                  <a:gd name="T55" fmla="*/ 16 h 20"/>
                  <a:gd name="T56" fmla="*/ 39 w 57"/>
                  <a:gd name="T57" fmla="*/ 18 h 20"/>
                  <a:gd name="T58" fmla="*/ 50 w 57"/>
                  <a:gd name="T59" fmla="*/ 20 h 20"/>
                  <a:gd name="T60" fmla="*/ 50 w 57"/>
                  <a:gd name="T61" fmla="*/ 20 h 20"/>
                  <a:gd name="T62" fmla="*/ 53 w 57"/>
                  <a:gd name="T63" fmla="*/ 20 h 20"/>
                  <a:gd name="T64" fmla="*/ 54 w 57"/>
                  <a:gd name="T65" fmla="*/ 19 h 20"/>
                  <a:gd name="T66" fmla="*/ 56 w 57"/>
                  <a:gd name="T67" fmla="*/ 18 h 20"/>
                  <a:gd name="T68" fmla="*/ 57 w 57"/>
                  <a:gd name="T69" fmla="*/ 14 h 20"/>
                  <a:gd name="T70" fmla="*/ 57 w 57"/>
                  <a:gd name="T71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" h="20">
                    <a:moveTo>
                      <a:pt x="57" y="14"/>
                    </a:moveTo>
                    <a:lnTo>
                      <a:pt x="57" y="14"/>
                    </a:lnTo>
                    <a:lnTo>
                      <a:pt x="57" y="12"/>
                    </a:lnTo>
                    <a:lnTo>
                      <a:pt x="57" y="12"/>
                    </a:lnTo>
                    <a:lnTo>
                      <a:pt x="56" y="7"/>
                    </a:lnTo>
                    <a:lnTo>
                      <a:pt x="54" y="5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41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6" y="1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5"/>
                    </a:lnTo>
                    <a:lnTo>
                      <a:pt x="1" y="8"/>
                    </a:lnTo>
                    <a:lnTo>
                      <a:pt x="0" y="11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8"/>
                    </a:lnTo>
                    <a:lnTo>
                      <a:pt x="2" y="19"/>
                    </a:lnTo>
                    <a:lnTo>
                      <a:pt x="5" y="20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17" y="18"/>
                    </a:lnTo>
                    <a:lnTo>
                      <a:pt x="28" y="16"/>
                    </a:lnTo>
                    <a:lnTo>
                      <a:pt x="28" y="16"/>
                    </a:lnTo>
                    <a:lnTo>
                      <a:pt x="39" y="18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53" y="20"/>
                    </a:lnTo>
                    <a:lnTo>
                      <a:pt x="54" y="19"/>
                    </a:lnTo>
                    <a:lnTo>
                      <a:pt x="56" y="18"/>
                    </a:lnTo>
                    <a:lnTo>
                      <a:pt x="57" y="14"/>
                    </a:lnTo>
                    <a:lnTo>
                      <a:pt x="5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0" name="Freeform 133"/>
              <p:cNvSpPr/>
              <p:nvPr/>
            </p:nvSpPr>
            <p:spPr bwMode="auto">
              <a:xfrm>
                <a:off x="4948238" y="1906588"/>
                <a:ext cx="127000" cy="34925"/>
              </a:xfrm>
              <a:custGeom>
                <a:avLst/>
                <a:gdLst>
                  <a:gd name="T0" fmla="*/ 8 w 161"/>
                  <a:gd name="T1" fmla="*/ 41 h 42"/>
                  <a:gd name="T2" fmla="*/ 8 w 161"/>
                  <a:gd name="T3" fmla="*/ 41 h 42"/>
                  <a:gd name="T4" fmla="*/ 8 w 161"/>
                  <a:gd name="T5" fmla="*/ 41 h 42"/>
                  <a:gd name="T6" fmla="*/ 26 w 161"/>
                  <a:gd name="T7" fmla="*/ 30 h 42"/>
                  <a:gd name="T8" fmla="*/ 44 w 161"/>
                  <a:gd name="T9" fmla="*/ 23 h 42"/>
                  <a:gd name="T10" fmla="*/ 63 w 161"/>
                  <a:gd name="T11" fmla="*/ 19 h 42"/>
                  <a:gd name="T12" fmla="*/ 80 w 161"/>
                  <a:gd name="T13" fmla="*/ 18 h 42"/>
                  <a:gd name="T14" fmla="*/ 80 w 161"/>
                  <a:gd name="T15" fmla="*/ 18 h 42"/>
                  <a:gd name="T16" fmla="*/ 100 w 161"/>
                  <a:gd name="T17" fmla="*/ 19 h 42"/>
                  <a:gd name="T18" fmla="*/ 117 w 161"/>
                  <a:gd name="T19" fmla="*/ 23 h 42"/>
                  <a:gd name="T20" fmla="*/ 135 w 161"/>
                  <a:gd name="T21" fmla="*/ 30 h 42"/>
                  <a:gd name="T22" fmla="*/ 153 w 161"/>
                  <a:gd name="T23" fmla="*/ 41 h 42"/>
                  <a:gd name="T24" fmla="*/ 153 w 161"/>
                  <a:gd name="T25" fmla="*/ 41 h 42"/>
                  <a:gd name="T26" fmla="*/ 155 w 161"/>
                  <a:gd name="T27" fmla="*/ 42 h 42"/>
                  <a:gd name="T28" fmla="*/ 157 w 161"/>
                  <a:gd name="T29" fmla="*/ 41 h 42"/>
                  <a:gd name="T30" fmla="*/ 160 w 161"/>
                  <a:gd name="T31" fmla="*/ 39 h 42"/>
                  <a:gd name="T32" fmla="*/ 161 w 161"/>
                  <a:gd name="T33" fmla="*/ 37 h 42"/>
                  <a:gd name="T34" fmla="*/ 161 w 161"/>
                  <a:gd name="T35" fmla="*/ 37 h 42"/>
                  <a:gd name="T36" fmla="*/ 161 w 161"/>
                  <a:gd name="T37" fmla="*/ 34 h 42"/>
                  <a:gd name="T38" fmla="*/ 161 w 161"/>
                  <a:gd name="T39" fmla="*/ 34 h 42"/>
                  <a:gd name="T40" fmla="*/ 161 w 161"/>
                  <a:gd name="T41" fmla="*/ 29 h 42"/>
                  <a:gd name="T42" fmla="*/ 158 w 161"/>
                  <a:gd name="T43" fmla="*/ 26 h 42"/>
                  <a:gd name="T44" fmla="*/ 158 w 161"/>
                  <a:gd name="T45" fmla="*/ 26 h 42"/>
                  <a:gd name="T46" fmla="*/ 139 w 161"/>
                  <a:gd name="T47" fmla="*/ 15 h 42"/>
                  <a:gd name="T48" fmla="*/ 120 w 161"/>
                  <a:gd name="T49" fmla="*/ 7 h 42"/>
                  <a:gd name="T50" fmla="*/ 101 w 161"/>
                  <a:gd name="T51" fmla="*/ 1 h 42"/>
                  <a:gd name="T52" fmla="*/ 80 w 161"/>
                  <a:gd name="T53" fmla="*/ 0 h 42"/>
                  <a:gd name="T54" fmla="*/ 80 w 161"/>
                  <a:gd name="T55" fmla="*/ 0 h 42"/>
                  <a:gd name="T56" fmla="*/ 61 w 161"/>
                  <a:gd name="T57" fmla="*/ 1 h 42"/>
                  <a:gd name="T58" fmla="*/ 42 w 161"/>
                  <a:gd name="T59" fmla="*/ 7 h 42"/>
                  <a:gd name="T60" fmla="*/ 23 w 161"/>
                  <a:gd name="T61" fmla="*/ 15 h 42"/>
                  <a:gd name="T62" fmla="*/ 4 w 161"/>
                  <a:gd name="T63" fmla="*/ 26 h 42"/>
                  <a:gd name="T64" fmla="*/ 4 w 161"/>
                  <a:gd name="T65" fmla="*/ 26 h 42"/>
                  <a:gd name="T66" fmla="*/ 3 w 161"/>
                  <a:gd name="T67" fmla="*/ 27 h 42"/>
                  <a:gd name="T68" fmla="*/ 1 w 161"/>
                  <a:gd name="T69" fmla="*/ 30 h 42"/>
                  <a:gd name="T70" fmla="*/ 0 w 161"/>
                  <a:gd name="T71" fmla="*/ 34 h 42"/>
                  <a:gd name="T72" fmla="*/ 1 w 161"/>
                  <a:gd name="T73" fmla="*/ 37 h 42"/>
                  <a:gd name="T74" fmla="*/ 1 w 161"/>
                  <a:gd name="T75" fmla="*/ 37 h 42"/>
                  <a:gd name="T76" fmla="*/ 3 w 161"/>
                  <a:gd name="T77" fmla="*/ 39 h 42"/>
                  <a:gd name="T78" fmla="*/ 4 w 161"/>
                  <a:gd name="T79" fmla="*/ 41 h 42"/>
                  <a:gd name="T80" fmla="*/ 7 w 161"/>
                  <a:gd name="T81" fmla="*/ 42 h 42"/>
                  <a:gd name="T82" fmla="*/ 8 w 161"/>
                  <a:gd name="T83" fmla="*/ 41 h 42"/>
                  <a:gd name="T84" fmla="*/ 8 w 161"/>
                  <a:gd name="T85" fmla="*/ 4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1" h="42">
                    <a:moveTo>
                      <a:pt x="8" y="41"/>
                    </a:moveTo>
                    <a:lnTo>
                      <a:pt x="8" y="41"/>
                    </a:lnTo>
                    <a:lnTo>
                      <a:pt x="8" y="41"/>
                    </a:lnTo>
                    <a:lnTo>
                      <a:pt x="26" y="30"/>
                    </a:lnTo>
                    <a:lnTo>
                      <a:pt x="44" y="23"/>
                    </a:lnTo>
                    <a:lnTo>
                      <a:pt x="63" y="19"/>
                    </a:lnTo>
                    <a:lnTo>
                      <a:pt x="80" y="18"/>
                    </a:lnTo>
                    <a:lnTo>
                      <a:pt x="80" y="18"/>
                    </a:lnTo>
                    <a:lnTo>
                      <a:pt x="100" y="19"/>
                    </a:lnTo>
                    <a:lnTo>
                      <a:pt x="117" y="23"/>
                    </a:lnTo>
                    <a:lnTo>
                      <a:pt x="135" y="30"/>
                    </a:lnTo>
                    <a:lnTo>
                      <a:pt x="153" y="41"/>
                    </a:lnTo>
                    <a:lnTo>
                      <a:pt x="153" y="41"/>
                    </a:lnTo>
                    <a:lnTo>
                      <a:pt x="155" y="42"/>
                    </a:lnTo>
                    <a:lnTo>
                      <a:pt x="157" y="41"/>
                    </a:lnTo>
                    <a:lnTo>
                      <a:pt x="160" y="39"/>
                    </a:lnTo>
                    <a:lnTo>
                      <a:pt x="161" y="37"/>
                    </a:lnTo>
                    <a:lnTo>
                      <a:pt x="161" y="37"/>
                    </a:lnTo>
                    <a:lnTo>
                      <a:pt x="161" y="34"/>
                    </a:lnTo>
                    <a:lnTo>
                      <a:pt x="161" y="34"/>
                    </a:lnTo>
                    <a:lnTo>
                      <a:pt x="161" y="29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139" y="15"/>
                    </a:lnTo>
                    <a:lnTo>
                      <a:pt x="120" y="7"/>
                    </a:lnTo>
                    <a:lnTo>
                      <a:pt x="101" y="1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61" y="1"/>
                    </a:lnTo>
                    <a:lnTo>
                      <a:pt x="42" y="7"/>
                    </a:lnTo>
                    <a:lnTo>
                      <a:pt x="23" y="15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7"/>
                    </a:lnTo>
                    <a:lnTo>
                      <a:pt x="1" y="30"/>
                    </a:lnTo>
                    <a:lnTo>
                      <a:pt x="0" y="34"/>
                    </a:lnTo>
                    <a:lnTo>
                      <a:pt x="1" y="37"/>
                    </a:lnTo>
                    <a:lnTo>
                      <a:pt x="1" y="37"/>
                    </a:lnTo>
                    <a:lnTo>
                      <a:pt x="3" y="39"/>
                    </a:lnTo>
                    <a:lnTo>
                      <a:pt x="4" y="41"/>
                    </a:lnTo>
                    <a:lnTo>
                      <a:pt x="7" y="42"/>
                    </a:lnTo>
                    <a:lnTo>
                      <a:pt x="8" y="41"/>
                    </a:lnTo>
                    <a:lnTo>
                      <a:pt x="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1" name="Freeform 134"/>
              <p:cNvSpPr/>
              <p:nvPr/>
            </p:nvSpPr>
            <p:spPr bwMode="auto">
              <a:xfrm>
                <a:off x="4973638" y="1944688"/>
                <a:ext cx="77788" cy="22225"/>
              </a:xfrm>
              <a:custGeom>
                <a:avLst/>
                <a:gdLst>
                  <a:gd name="T0" fmla="*/ 96 w 100"/>
                  <a:gd name="T1" fmla="*/ 11 h 27"/>
                  <a:gd name="T2" fmla="*/ 96 w 100"/>
                  <a:gd name="T3" fmla="*/ 11 h 27"/>
                  <a:gd name="T4" fmla="*/ 85 w 100"/>
                  <a:gd name="T5" fmla="*/ 6 h 27"/>
                  <a:gd name="T6" fmla="*/ 73 w 100"/>
                  <a:gd name="T7" fmla="*/ 2 h 27"/>
                  <a:gd name="T8" fmla="*/ 62 w 100"/>
                  <a:gd name="T9" fmla="*/ 0 h 27"/>
                  <a:gd name="T10" fmla="*/ 49 w 100"/>
                  <a:gd name="T11" fmla="*/ 0 h 27"/>
                  <a:gd name="T12" fmla="*/ 49 w 100"/>
                  <a:gd name="T13" fmla="*/ 0 h 27"/>
                  <a:gd name="T14" fmla="*/ 38 w 100"/>
                  <a:gd name="T15" fmla="*/ 0 h 27"/>
                  <a:gd name="T16" fmla="*/ 26 w 100"/>
                  <a:gd name="T17" fmla="*/ 2 h 27"/>
                  <a:gd name="T18" fmla="*/ 15 w 100"/>
                  <a:gd name="T19" fmla="*/ 6 h 27"/>
                  <a:gd name="T20" fmla="*/ 4 w 100"/>
                  <a:gd name="T21" fmla="*/ 11 h 27"/>
                  <a:gd name="T22" fmla="*/ 4 w 100"/>
                  <a:gd name="T23" fmla="*/ 11 h 27"/>
                  <a:gd name="T24" fmla="*/ 2 w 100"/>
                  <a:gd name="T25" fmla="*/ 12 h 27"/>
                  <a:gd name="T26" fmla="*/ 0 w 100"/>
                  <a:gd name="T27" fmla="*/ 15 h 27"/>
                  <a:gd name="T28" fmla="*/ 0 w 100"/>
                  <a:gd name="T29" fmla="*/ 19 h 27"/>
                  <a:gd name="T30" fmla="*/ 0 w 100"/>
                  <a:gd name="T31" fmla="*/ 21 h 27"/>
                  <a:gd name="T32" fmla="*/ 0 w 100"/>
                  <a:gd name="T33" fmla="*/ 21 h 27"/>
                  <a:gd name="T34" fmla="*/ 2 w 100"/>
                  <a:gd name="T35" fmla="*/ 24 h 27"/>
                  <a:gd name="T36" fmla="*/ 3 w 100"/>
                  <a:gd name="T37" fmla="*/ 27 h 27"/>
                  <a:gd name="T38" fmla="*/ 6 w 100"/>
                  <a:gd name="T39" fmla="*/ 27 h 27"/>
                  <a:gd name="T40" fmla="*/ 7 w 100"/>
                  <a:gd name="T41" fmla="*/ 27 h 27"/>
                  <a:gd name="T42" fmla="*/ 7 w 100"/>
                  <a:gd name="T43" fmla="*/ 27 h 27"/>
                  <a:gd name="T44" fmla="*/ 18 w 100"/>
                  <a:gd name="T45" fmla="*/ 23 h 27"/>
                  <a:gd name="T46" fmla="*/ 29 w 100"/>
                  <a:gd name="T47" fmla="*/ 19 h 27"/>
                  <a:gd name="T48" fmla="*/ 38 w 100"/>
                  <a:gd name="T49" fmla="*/ 17 h 27"/>
                  <a:gd name="T50" fmla="*/ 49 w 100"/>
                  <a:gd name="T51" fmla="*/ 16 h 27"/>
                  <a:gd name="T52" fmla="*/ 49 w 100"/>
                  <a:gd name="T53" fmla="*/ 16 h 27"/>
                  <a:gd name="T54" fmla="*/ 60 w 100"/>
                  <a:gd name="T55" fmla="*/ 17 h 27"/>
                  <a:gd name="T56" fmla="*/ 71 w 100"/>
                  <a:gd name="T57" fmla="*/ 19 h 27"/>
                  <a:gd name="T58" fmla="*/ 82 w 100"/>
                  <a:gd name="T59" fmla="*/ 23 h 27"/>
                  <a:gd name="T60" fmla="*/ 92 w 100"/>
                  <a:gd name="T61" fmla="*/ 27 h 27"/>
                  <a:gd name="T62" fmla="*/ 92 w 100"/>
                  <a:gd name="T63" fmla="*/ 27 h 27"/>
                  <a:gd name="T64" fmla="*/ 94 w 100"/>
                  <a:gd name="T65" fmla="*/ 27 h 27"/>
                  <a:gd name="T66" fmla="*/ 97 w 100"/>
                  <a:gd name="T67" fmla="*/ 27 h 27"/>
                  <a:gd name="T68" fmla="*/ 99 w 100"/>
                  <a:gd name="T69" fmla="*/ 24 h 27"/>
                  <a:gd name="T70" fmla="*/ 100 w 100"/>
                  <a:gd name="T71" fmla="*/ 21 h 27"/>
                  <a:gd name="T72" fmla="*/ 100 w 100"/>
                  <a:gd name="T73" fmla="*/ 21 h 27"/>
                  <a:gd name="T74" fmla="*/ 100 w 100"/>
                  <a:gd name="T75" fmla="*/ 19 h 27"/>
                  <a:gd name="T76" fmla="*/ 100 w 100"/>
                  <a:gd name="T77" fmla="*/ 19 h 27"/>
                  <a:gd name="T78" fmla="*/ 99 w 100"/>
                  <a:gd name="T79" fmla="*/ 15 h 27"/>
                  <a:gd name="T80" fmla="*/ 96 w 100"/>
                  <a:gd name="T81" fmla="*/ 11 h 27"/>
                  <a:gd name="T82" fmla="*/ 96 w 100"/>
                  <a:gd name="T83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0" h="27">
                    <a:moveTo>
                      <a:pt x="96" y="11"/>
                    </a:moveTo>
                    <a:lnTo>
                      <a:pt x="96" y="11"/>
                    </a:lnTo>
                    <a:lnTo>
                      <a:pt x="85" y="6"/>
                    </a:lnTo>
                    <a:lnTo>
                      <a:pt x="73" y="2"/>
                    </a:lnTo>
                    <a:lnTo>
                      <a:pt x="62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38" y="0"/>
                    </a:lnTo>
                    <a:lnTo>
                      <a:pt x="26" y="2"/>
                    </a:lnTo>
                    <a:lnTo>
                      <a:pt x="15" y="6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2"/>
                    </a:lnTo>
                    <a:lnTo>
                      <a:pt x="0" y="15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" y="24"/>
                    </a:lnTo>
                    <a:lnTo>
                      <a:pt x="3" y="27"/>
                    </a:lnTo>
                    <a:lnTo>
                      <a:pt x="6" y="27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18" y="23"/>
                    </a:lnTo>
                    <a:lnTo>
                      <a:pt x="29" y="19"/>
                    </a:lnTo>
                    <a:lnTo>
                      <a:pt x="38" y="17"/>
                    </a:lnTo>
                    <a:lnTo>
                      <a:pt x="49" y="16"/>
                    </a:lnTo>
                    <a:lnTo>
                      <a:pt x="49" y="16"/>
                    </a:lnTo>
                    <a:lnTo>
                      <a:pt x="60" y="17"/>
                    </a:lnTo>
                    <a:lnTo>
                      <a:pt x="71" y="19"/>
                    </a:lnTo>
                    <a:lnTo>
                      <a:pt x="82" y="23"/>
                    </a:lnTo>
                    <a:lnTo>
                      <a:pt x="92" y="27"/>
                    </a:lnTo>
                    <a:lnTo>
                      <a:pt x="92" y="27"/>
                    </a:lnTo>
                    <a:lnTo>
                      <a:pt x="94" y="27"/>
                    </a:lnTo>
                    <a:lnTo>
                      <a:pt x="97" y="27"/>
                    </a:lnTo>
                    <a:lnTo>
                      <a:pt x="99" y="24"/>
                    </a:lnTo>
                    <a:lnTo>
                      <a:pt x="100" y="21"/>
                    </a:lnTo>
                    <a:lnTo>
                      <a:pt x="100" y="21"/>
                    </a:lnTo>
                    <a:lnTo>
                      <a:pt x="100" y="19"/>
                    </a:lnTo>
                    <a:lnTo>
                      <a:pt x="100" y="19"/>
                    </a:lnTo>
                    <a:lnTo>
                      <a:pt x="99" y="15"/>
                    </a:lnTo>
                    <a:lnTo>
                      <a:pt x="96" y="11"/>
                    </a:lnTo>
                    <a:lnTo>
                      <a:pt x="9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2" name="Freeform 135"/>
              <p:cNvSpPr/>
              <p:nvPr/>
            </p:nvSpPr>
            <p:spPr bwMode="auto">
              <a:xfrm>
                <a:off x="4902201" y="2030413"/>
                <a:ext cx="85725" cy="65088"/>
              </a:xfrm>
              <a:custGeom>
                <a:avLst/>
                <a:gdLst>
                  <a:gd name="T0" fmla="*/ 76 w 107"/>
                  <a:gd name="T1" fmla="*/ 57 h 83"/>
                  <a:gd name="T2" fmla="*/ 76 w 107"/>
                  <a:gd name="T3" fmla="*/ 57 h 83"/>
                  <a:gd name="T4" fmla="*/ 62 w 107"/>
                  <a:gd name="T5" fmla="*/ 0 h 83"/>
                  <a:gd name="T6" fmla="*/ 45 w 107"/>
                  <a:gd name="T7" fmla="*/ 0 h 83"/>
                  <a:gd name="T8" fmla="*/ 31 w 107"/>
                  <a:gd name="T9" fmla="*/ 56 h 83"/>
                  <a:gd name="T10" fmla="*/ 31 w 107"/>
                  <a:gd name="T11" fmla="*/ 56 h 83"/>
                  <a:gd name="T12" fmla="*/ 17 w 107"/>
                  <a:gd name="T13" fmla="*/ 0 h 83"/>
                  <a:gd name="T14" fmla="*/ 0 w 107"/>
                  <a:gd name="T15" fmla="*/ 0 h 83"/>
                  <a:gd name="T16" fmla="*/ 21 w 107"/>
                  <a:gd name="T17" fmla="*/ 83 h 83"/>
                  <a:gd name="T18" fmla="*/ 39 w 107"/>
                  <a:gd name="T19" fmla="*/ 83 h 83"/>
                  <a:gd name="T20" fmla="*/ 53 w 107"/>
                  <a:gd name="T21" fmla="*/ 27 h 83"/>
                  <a:gd name="T22" fmla="*/ 53 w 107"/>
                  <a:gd name="T23" fmla="*/ 27 h 83"/>
                  <a:gd name="T24" fmla="*/ 68 w 107"/>
                  <a:gd name="T25" fmla="*/ 83 h 83"/>
                  <a:gd name="T26" fmla="*/ 86 w 107"/>
                  <a:gd name="T27" fmla="*/ 83 h 83"/>
                  <a:gd name="T28" fmla="*/ 107 w 107"/>
                  <a:gd name="T29" fmla="*/ 0 h 83"/>
                  <a:gd name="T30" fmla="*/ 90 w 107"/>
                  <a:gd name="T31" fmla="*/ 0 h 83"/>
                  <a:gd name="T32" fmla="*/ 76 w 107"/>
                  <a:gd name="T33" fmla="*/ 5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83">
                    <a:moveTo>
                      <a:pt x="76" y="57"/>
                    </a:moveTo>
                    <a:lnTo>
                      <a:pt x="76" y="57"/>
                    </a:lnTo>
                    <a:lnTo>
                      <a:pt x="62" y="0"/>
                    </a:lnTo>
                    <a:lnTo>
                      <a:pt x="45" y="0"/>
                    </a:lnTo>
                    <a:lnTo>
                      <a:pt x="31" y="56"/>
                    </a:lnTo>
                    <a:lnTo>
                      <a:pt x="31" y="56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21" y="83"/>
                    </a:lnTo>
                    <a:lnTo>
                      <a:pt x="39" y="83"/>
                    </a:lnTo>
                    <a:lnTo>
                      <a:pt x="53" y="27"/>
                    </a:lnTo>
                    <a:lnTo>
                      <a:pt x="53" y="27"/>
                    </a:lnTo>
                    <a:lnTo>
                      <a:pt x="68" y="83"/>
                    </a:lnTo>
                    <a:lnTo>
                      <a:pt x="86" y="83"/>
                    </a:lnTo>
                    <a:lnTo>
                      <a:pt x="107" y="0"/>
                    </a:lnTo>
                    <a:lnTo>
                      <a:pt x="90" y="0"/>
                    </a:lnTo>
                    <a:lnTo>
                      <a:pt x="7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3" name="Rectangle 136"/>
              <p:cNvSpPr>
                <a:spLocks noChangeArrowheads="1"/>
              </p:cNvSpPr>
              <p:nvPr/>
            </p:nvSpPr>
            <p:spPr bwMode="auto">
              <a:xfrm>
                <a:off x="4992688" y="2030413"/>
                <a:ext cx="14288" cy="650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4" name="Rectangle 137"/>
              <p:cNvSpPr>
                <a:spLocks noChangeArrowheads="1"/>
              </p:cNvSpPr>
              <p:nvPr/>
            </p:nvSpPr>
            <p:spPr bwMode="auto">
              <a:xfrm>
                <a:off x="5014913" y="2063750"/>
                <a:ext cx="28575" cy="12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5" name="Freeform 138"/>
              <p:cNvSpPr/>
              <p:nvPr/>
            </p:nvSpPr>
            <p:spPr bwMode="auto">
              <a:xfrm>
                <a:off x="5051426" y="2030413"/>
                <a:ext cx="46038" cy="65088"/>
              </a:xfrm>
              <a:custGeom>
                <a:avLst/>
                <a:gdLst>
                  <a:gd name="T0" fmla="*/ 0 w 57"/>
                  <a:gd name="T1" fmla="*/ 83 h 83"/>
                  <a:gd name="T2" fmla="*/ 18 w 57"/>
                  <a:gd name="T3" fmla="*/ 83 h 83"/>
                  <a:gd name="T4" fmla="*/ 18 w 57"/>
                  <a:gd name="T5" fmla="*/ 49 h 83"/>
                  <a:gd name="T6" fmla="*/ 52 w 57"/>
                  <a:gd name="T7" fmla="*/ 49 h 83"/>
                  <a:gd name="T8" fmla="*/ 52 w 57"/>
                  <a:gd name="T9" fmla="*/ 34 h 83"/>
                  <a:gd name="T10" fmla="*/ 18 w 57"/>
                  <a:gd name="T11" fmla="*/ 34 h 83"/>
                  <a:gd name="T12" fmla="*/ 18 w 57"/>
                  <a:gd name="T13" fmla="*/ 15 h 83"/>
                  <a:gd name="T14" fmla="*/ 57 w 57"/>
                  <a:gd name="T15" fmla="*/ 15 h 83"/>
                  <a:gd name="T16" fmla="*/ 57 w 57"/>
                  <a:gd name="T17" fmla="*/ 0 h 83"/>
                  <a:gd name="T18" fmla="*/ 0 w 57"/>
                  <a:gd name="T19" fmla="*/ 0 h 83"/>
                  <a:gd name="T20" fmla="*/ 0 w 57"/>
                  <a:gd name="T21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83">
                    <a:moveTo>
                      <a:pt x="0" y="83"/>
                    </a:moveTo>
                    <a:lnTo>
                      <a:pt x="18" y="83"/>
                    </a:lnTo>
                    <a:lnTo>
                      <a:pt x="18" y="49"/>
                    </a:lnTo>
                    <a:lnTo>
                      <a:pt x="52" y="49"/>
                    </a:lnTo>
                    <a:lnTo>
                      <a:pt x="52" y="34"/>
                    </a:lnTo>
                    <a:lnTo>
                      <a:pt x="18" y="34"/>
                    </a:lnTo>
                    <a:lnTo>
                      <a:pt x="18" y="15"/>
                    </a:lnTo>
                    <a:lnTo>
                      <a:pt x="57" y="15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6" name="Rectangle 139"/>
              <p:cNvSpPr>
                <a:spLocks noChangeArrowheads="1"/>
              </p:cNvSpPr>
              <p:nvPr/>
            </p:nvSpPr>
            <p:spPr bwMode="auto">
              <a:xfrm>
                <a:off x="5103813" y="2030413"/>
                <a:ext cx="14288" cy="650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3683887" y="1829702"/>
              <a:ext cx="362855" cy="349515"/>
              <a:chOff x="4903788" y="1471613"/>
              <a:chExt cx="215900" cy="207963"/>
            </a:xfrm>
            <a:grpFill/>
          </p:grpSpPr>
          <p:sp>
            <p:nvSpPr>
              <p:cNvPr id="48" name="Freeform 226"/>
              <p:cNvSpPr>
                <a:spLocks noEditPoints="1"/>
              </p:cNvSpPr>
              <p:nvPr/>
            </p:nvSpPr>
            <p:spPr bwMode="auto">
              <a:xfrm>
                <a:off x="4926013" y="1471613"/>
                <a:ext cx="171450" cy="146050"/>
              </a:xfrm>
              <a:custGeom>
                <a:avLst/>
                <a:gdLst>
                  <a:gd name="T0" fmla="*/ 15 w 215"/>
                  <a:gd name="T1" fmla="*/ 164 h 183"/>
                  <a:gd name="T2" fmla="*/ 83 w 215"/>
                  <a:gd name="T3" fmla="*/ 164 h 183"/>
                  <a:gd name="T4" fmla="*/ 80 w 215"/>
                  <a:gd name="T5" fmla="*/ 183 h 183"/>
                  <a:gd name="T6" fmla="*/ 135 w 215"/>
                  <a:gd name="T7" fmla="*/ 183 h 183"/>
                  <a:gd name="T8" fmla="*/ 132 w 215"/>
                  <a:gd name="T9" fmla="*/ 164 h 183"/>
                  <a:gd name="T10" fmla="*/ 200 w 215"/>
                  <a:gd name="T11" fmla="*/ 164 h 183"/>
                  <a:gd name="T12" fmla="*/ 200 w 215"/>
                  <a:gd name="T13" fmla="*/ 164 h 183"/>
                  <a:gd name="T14" fmla="*/ 206 w 215"/>
                  <a:gd name="T15" fmla="*/ 163 h 183"/>
                  <a:gd name="T16" fmla="*/ 211 w 215"/>
                  <a:gd name="T17" fmla="*/ 160 h 183"/>
                  <a:gd name="T18" fmla="*/ 214 w 215"/>
                  <a:gd name="T19" fmla="*/ 155 h 183"/>
                  <a:gd name="T20" fmla="*/ 215 w 215"/>
                  <a:gd name="T21" fmla="*/ 149 h 183"/>
                  <a:gd name="T22" fmla="*/ 215 w 215"/>
                  <a:gd name="T23" fmla="*/ 15 h 183"/>
                  <a:gd name="T24" fmla="*/ 215 w 215"/>
                  <a:gd name="T25" fmla="*/ 15 h 183"/>
                  <a:gd name="T26" fmla="*/ 214 w 215"/>
                  <a:gd name="T27" fmla="*/ 10 h 183"/>
                  <a:gd name="T28" fmla="*/ 211 w 215"/>
                  <a:gd name="T29" fmla="*/ 4 h 183"/>
                  <a:gd name="T30" fmla="*/ 206 w 215"/>
                  <a:gd name="T31" fmla="*/ 2 h 183"/>
                  <a:gd name="T32" fmla="*/ 200 w 215"/>
                  <a:gd name="T33" fmla="*/ 0 h 183"/>
                  <a:gd name="T34" fmla="*/ 15 w 215"/>
                  <a:gd name="T35" fmla="*/ 0 h 183"/>
                  <a:gd name="T36" fmla="*/ 15 w 215"/>
                  <a:gd name="T37" fmla="*/ 0 h 183"/>
                  <a:gd name="T38" fmla="*/ 9 w 215"/>
                  <a:gd name="T39" fmla="*/ 2 h 183"/>
                  <a:gd name="T40" fmla="*/ 4 w 215"/>
                  <a:gd name="T41" fmla="*/ 4 h 183"/>
                  <a:gd name="T42" fmla="*/ 1 w 215"/>
                  <a:gd name="T43" fmla="*/ 10 h 183"/>
                  <a:gd name="T44" fmla="*/ 0 w 215"/>
                  <a:gd name="T45" fmla="*/ 15 h 183"/>
                  <a:gd name="T46" fmla="*/ 0 w 215"/>
                  <a:gd name="T47" fmla="*/ 149 h 183"/>
                  <a:gd name="T48" fmla="*/ 0 w 215"/>
                  <a:gd name="T49" fmla="*/ 149 h 183"/>
                  <a:gd name="T50" fmla="*/ 1 w 215"/>
                  <a:gd name="T51" fmla="*/ 155 h 183"/>
                  <a:gd name="T52" fmla="*/ 4 w 215"/>
                  <a:gd name="T53" fmla="*/ 160 h 183"/>
                  <a:gd name="T54" fmla="*/ 9 w 215"/>
                  <a:gd name="T55" fmla="*/ 163 h 183"/>
                  <a:gd name="T56" fmla="*/ 15 w 215"/>
                  <a:gd name="T57" fmla="*/ 164 h 183"/>
                  <a:gd name="T58" fmla="*/ 15 w 215"/>
                  <a:gd name="T59" fmla="*/ 164 h 183"/>
                  <a:gd name="T60" fmla="*/ 11 w 215"/>
                  <a:gd name="T61" fmla="*/ 10 h 183"/>
                  <a:gd name="T62" fmla="*/ 203 w 215"/>
                  <a:gd name="T63" fmla="*/ 10 h 183"/>
                  <a:gd name="T64" fmla="*/ 203 w 215"/>
                  <a:gd name="T65" fmla="*/ 149 h 183"/>
                  <a:gd name="T66" fmla="*/ 11 w 215"/>
                  <a:gd name="T67" fmla="*/ 149 h 183"/>
                  <a:gd name="T68" fmla="*/ 11 w 215"/>
                  <a:gd name="T69" fmla="*/ 1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5" h="183">
                    <a:moveTo>
                      <a:pt x="15" y="164"/>
                    </a:moveTo>
                    <a:lnTo>
                      <a:pt x="83" y="164"/>
                    </a:lnTo>
                    <a:lnTo>
                      <a:pt x="80" y="183"/>
                    </a:lnTo>
                    <a:lnTo>
                      <a:pt x="135" y="183"/>
                    </a:lnTo>
                    <a:lnTo>
                      <a:pt x="132" y="164"/>
                    </a:lnTo>
                    <a:lnTo>
                      <a:pt x="200" y="164"/>
                    </a:lnTo>
                    <a:lnTo>
                      <a:pt x="200" y="164"/>
                    </a:lnTo>
                    <a:lnTo>
                      <a:pt x="206" y="163"/>
                    </a:lnTo>
                    <a:lnTo>
                      <a:pt x="211" y="160"/>
                    </a:lnTo>
                    <a:lnTo>
                      <a:pt x="214" y="155"/>
                    </a:lnTo>
                    <a:lnTo>
                      <a:pt x="215" y="149"/>
                    </a:lnTo>
                    <a:lnTo>
                      <a:pt x="215" y="15"/>
                    </a:lnTo>
                    <a:lnTo>
                      <a:pt x="215" y="15"/>
                    </a:lnTo>
                    <a:lnTo>
                      <a:pt x="214" y="10"/>
                    </a:lnTo>
                    <a:lnTo>
                      <a:pt x="211" y="4"/>
                    </a:lnTo>
                    <a:lnTo>
                      <a:pt x="206" y="2"/>
                    </a:lnTo>
                    <a:lnTo>
                      <a:pt x="20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155"/>
                    </a:lnTo>
                    <a:lnTo>
                      <a:pt x="4" y="160"/>
                    </a:lnTo>
                    <a:lnTo>
                      <a:pt x="9" y="163"/>
                    </a:lnTo>
                    <a:lnTo>
                      <a:pt x="15" y="164"/>
                    </a:lnTo>
                    <a:lnTo>
                      <a:pt x="15" y="164"/>
                    </a:lnTo>
                    <a:close/>
                    <a:moveTo>
                      <a:pt x="11" y="10"/>
                    </a:moveTo>
                    <a:lnTo>
                      <a:pt x="203" y="10"/>
                    </a:lnTo>
                    <a:lnTo>
                      <a:pt x="203" y="149"/>
                    </a:lnTo>
                    <a:lnTo>
                      <a:pt x="11" y="149"/>
                    </a:lnTo>
                    <a:lnTo>
                      <a:pt x="1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  <p:sp>
            <p:nvSpPr>
              <p:cNvPr id="49" name="Freeform 227"/>
              <p:cNvSpPr>
                <a:spLocks noEditPoints="1"/>
              </p:cNvSpPr>
              <p:nvPr/>
            </p:nvSpPr>
            <p:spPr bwMode="auto">
              <a:xfrm>
                <a:off x="4903788" y="1625601"/>
                <a:ext cx="215900" cy="53975"/>
              </a:xfrm>
              <a:custGeom>
                <a:avLst/>
                <a:gdLst>
                  <a:gd name="T0" fmla="*/ 272 w 273"/>
                  <a:gd name="T1" fmla="*/ 56 h 68"/>
                  <a:gd name="T2" fmla="*/ 272 w 273"/>
                  <a:gd name="T3" fmla="*/ 56 h 68"/>
                  <a:gd name="T4" fmla="*/ 270 w 273"/>
                  <a:gd name="T5" fmla="*/ 51 h 68"/>
                  <a:gd name="T6" fmla="*/ 266 w 273"/>
                  <a:gd name="T7" fmla="*/ 45 h 68"/>
                  <a:gd name="T8" fmla="*/ 255 w 273"/>
                  <a:gd name="T9" fmla="*/ 30 h 68"/>
                  <a:gd name="T10" fmla="*/ 233 w 273"/>
                  <a:gd name="T11" fmla="*/ 1 h 68"/>
                  <a:gd name="T12" fmla="*/ 233 w 273"/>
                  <a:gd name="T13" fmla="*/ 1 h 68"/>
                  <a:gd name="T14" fmla="*/ 232 w 273"/>
                  <a:gd name="T15" fmla="*/ 1 h 68"/>
                  <a:gd name="T16" fmla="*/ 229 w 273"/>
                  <a:gd name="T17" fmla="*/ 0 h 68"/>
                  <a:gd name="T18" fmla="*/ 44 w 273"/>
                  <a:gd name="T19" fmla="*/ 0 h 68"/>
                  <a:gd name="T20" fmla="*/ 44 w 273"/>
                  <a:gd name="T21" fmla="*/ 0 h 68"/>
                  <a:gd name="T22" fmla="*/ 41 w 273"/>
                  <a:gd name="T23" fmla="*/ 1 h 68"/>
                  <a:gd name="T24" fmla="*/ 40 w 273"/>
                  <a:gd name="T25" fmla="*/ 1 h 68"/>
                  <a:gd name="T26" fmla="*/ 40 w 273"/>
                  <a:gd name="T27" fmla="*/ 1 h 68"/>
                  <a:gd name="T28" fmla="*/ 30 w 273"/>
                  <a:gd name="T29" fmla="*/ 15 h 68"/>
                  <a:gd name="T30" fmla="*/ 18 w 273"/>
                  <a:gd name="T31" fmla="*/ 30 h 68"/>
                  <a:gd name="T32" fmla="*/ 7 w 273"/>
                  <a:gd name="T33" fmla="*/ 45 h 68"/>
                  <a:gd name="T34" fmla="*/ 3 w 273"/>
                  <a:gd name="T35" fmla="*/ 51 h 68"/>
                  <a:gd name="T36" fmla="*/ 1 w 273"/>
                  <a:gd name="T37" fmla="*/ 56 h 68"/>
                  <a:gd name="T38" fmla="*/ 1 w 273"/>
                  <a:gd name="T39" fmla="*/ 56 h 68"/>
                  <a:gd name="T40" fmla="*/ 0 w 273"/>
                  <a:gd name="T41" fmla="*/ 60 h 68"/>
                  <a:gd name="T42" fmla="*/ 1 w 273"/>
                  <a:gd name="T43" fmla="*/ 63 h 68"/>
                  <a:gd name="T44" fmla="*/ 1 w 273"/>
                  <a:gd name="T45" fmla="*/ 63 h 68"/>
                  <a:gd name="T46" fmla="*/ 4 w 273"/>
                  <a:gd name="T47" fmla="*/ 66 h 68"/>
                  <a:gd name="T48" fmla="*/ 8 w 273"/>
                  <a:gd name="T49" fmla="*/ 67 h 68"/>
                  <a:gd name="T50" fmla="*/ 19 w 273"/>
                  <a:gd name="T51" fmla="*/ 68 h 68"/>
                  <a:gd name="T52" fmla="*/ 255 w 273"/>
                  <a:gd name="T53" fmla="*/ 68 h 68"/>
                  <a:gd name="T54" fmla="*/ 255 w 273"/>
                  <a:gd name="T55" fmla="*/ 68 h 68"/>
                  <a:gd name="T56" fmla="*/ 265 w 273"/>
                  <a:gd name="T57" fmla="*/ 67 h 68"/>
                  <a:gd name="T58" fmla="*/ 269 w 273"/>
                  <a:gd name="T59" fmla="*/ 66 h 68"/>
                  <a:gd name="T60" fmla="*/ 272 w 273"/>
                  <a:gd name="T61" fmla="*/ 63 h 68"/>
                  <a:gd name="T62" fmla="*/ 272 w 273"/>
                  <a:gd name="T63" fmla="*/ 63 h 68"/>
                  <a:gd name="T64" fmla="*/ 273 w 273"/>
                  <a:gd name="T65" fmla="*/ 60 h 68"/>
                  <a:gd name="T66" fmla="*/ 272 w 273"/>
                  <a:gd name="T67" fmla="*/ 56 h 68"/>
                  <a:gd name="T68" fmla="*/ 272 w 273"/>
                  <a:gd name="T69" fmla="*/ 56 h 68"/>
                  <a:gd name="T70" fmla="*/ 265 w 273"/>
                  <a:gd name="T71" fmla="*/ 59 h 68"/>
                  <a:gd name="T72" fmla="*/ 265 w 273"/>
                  <a:gd name="T73" fmla="*/ 59 h 68"/>
                  <a:gd name="T74" fmla="*/ 263 w 273"/>
                  <a:gd name="T75" fmla="*/ 60 h 68"/>
                  <a:gd name="T76" fmla="*/ 255 w 273"/>
                  <a:gd name="T77" fmla="*/ 60 h 68"/>
                  <a:gd name="T78" fmla="*/ 19 w 273"/>
                  <a:gd name="T79" fmla="*/ 60 h 68"/>
                  <a:gd name="T80" fmla="*/ 19 w 273"/>
                  <a:gd name="T81" fmla="*/ 60 h 68"/>
                  <a:gd name="T82" fmla="*/ 11 w 273"/>
                  <a:gd name="T83" fmla="*/ 60 h 68"/>
                  <a:gd name="T84" fmla="*/ 8 w 273"/>
                  <a:gd name="T85" fmla="*/ 60 h 68"/>
                  <a:gd name="T86" fmla="*/ 8 w 273"/>
                  <a:gd name="T87" fmla="*/ 60 h 68"/>
                  <a:gd name="T88" fmla="*/ 8 w 273"/>
                  <a:gd name="T89" fmla="*/ 57 h 68"/>
                  <a:gd name="T90" fmla="*/ 8 w 273"/>
                  <a:gd name="T91" fmla="*/ 57 h 68"/>
                  <a:gd name="T92" fmla="*/ 8 w 273"/>
                  <a:gd name="T93" fmla="*/ 57 h 68"/>
                  <a:gd name="T94" fmla="*/ 8 w 273"/>
                  <a:gd name="T95" fmla="*/ 57 h 68"/>
                  <a:gd name="T96" fmla="*/ 12 w 273"/>
                  <a:gd name="T97" fmla="*/ 49 h 68"/>
                  <a:gd name="T98" fmla="*/ 22 w 273"/>
                  <a:gd name="T99" fmla="*/ 36 h 68"/>
                  <a:gd name="T100" fmla="*/ 251 w 273"/>
                  <a:gd name="T101" fmla="*/ 36 h 68"/>
                  <a:gd name="T102" fmla="*/ 251 w 273"/>
                  <a:gd name="T103" fmla="*/ 36 h 68"/>
                  <a:gd name="T104" fmla="*/ 261 w 273"/>
                  <a:gd name="T105" fmla="*/ 49 h 68"/>
                  <a:gd name="T106" fmla="*/ 265 w 273"/>
                  <a:gd name="T107" fmla="*/ 57 h 68"/>
                  <a:gd name="T108" fmla="*/ 265 w 273"/>
                  <a:gd name="T109" fmla="*/ 57 h 68"/>
                  <a:gd name="T110" fmla="*/ 265 w 273"/>
                  <a:gd name="T111" fmla="*/ 57 h 68"/>
                  <a:gd name="T112" fmla="*/ 265 w 273"/>
                  <a:gd name="T113" fmla="*/ 57 h 68"/>
                  <a:gd name="T114" fmla="*/ 265 w 273"/>
                  <a:gd name="T115" fmla="*/ 59 h 68"/>
                  <a:gd name="T116" fmla="*/ 265 w 273"/>
                  <a:gd name="T117" fmla="*/ 5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73" h="68">
                    <a:moveTo>
                      <a:pt x="272" y="56"/>
                    </a:moveTo>
                    <a:lnTo>
                      <a:pt x="272" y="56"/>
                    </a:lnTo>
                    <a:lnTo>
                      <a:pt x="270" y="51"/>
                    </a:lnTo>
                    <a:lnTo>
                      <a:pt x="266" y="45"/>
                    </a:lnTo>
                    <a:lnTo>
                      <a:pt x="255" y="30"/>
                    </a:lnTo>
                    <a:lnTo>
                      <a:pt x="233" y="1"/>
                    </a:lnTo>
                    <a:lnTo>
                      <a:pt x="233" y="1"/>
                    </a:lnTo>
                    <a:lnTo>
                      <a:pt x="232" y="1"/>
                    </a:lnTo>
                    <a:lnTo>
                      <a:pt x="229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1" y="1"/>
                    </a:lnTo>
                    <a:lnTo>
                      <a:pt x="40" y="1"/>
                    </a:lnTo>
                    <a:lnTo>
                      <a:pt x="40" y="1"/>
                    </a:lnTo>
                    <a:lnTo>
                      <a:pt x="30" y="15"/>
                    </a:lnTo>
                    <a:lnTo>
                      <a:pt x="18" y="30"/>
                    </a:lnTo>
                    <a:lnTo>
                      <a:pt x="7" y="45"/>
                    </a:lnTo>
                    <a:lnTo>
                      <a:pt x="3" y="51"/>
                    </a:lnTo>
                    <a:lnTo>
                      <a:pt x="1" y="56"/>
                    </a:lnTo>
                    <a:lnTo>
                      <a:pt x="1" y="56"/>
                    </a:lnTo>
                    <a:lnTo>
                      <a:pt x="0" y="60"/>
                    </a:lnTo>
                    <a:lnTo>
                      <a:pt x="1" y="63"/>
                    </a:lnTo>
                    <a:lnTo>
                      <a:pt x="1" y="63"/>
                    </a:lnTo>
                    <a:lnTo>
                      <a:pt x="4" y="66"/>
                    </a:lnTo>
                    <a:lnTo>
                      <a:pt x="8" y="67"/>
                    </a:lnTo>
                    <a:lnTo>
                      <a:pt x="19" y="68"/>
                    </a:lnTo>
                    <a:lnTo>
                      <a:pt x="255" y="68"/>
                    </a:lnTo>
                    <a:lnTo>
                      <a:pt x="255" y="68"/>
                    </a:lnTo>
                    <a:lnTo>
                      <a:pt x="265" y="67"/>
                    </a:lnTo>
                    <a:lnTo>
                      <a:pt x="269" y="66"/>
                    </a:lnTo>
                    <a:lnTo>
                      <a:pt x="272" y="63"/>
                    </a:lnTo>
                    <a:lnTo>
                      <a:pt x="272" y="63"/>
                    </a:lnTo>
                    <a:lnTo>
                      <a:pt x="273" y="60"/>
                    </a:lnTo>
                    <a:lnTo>
                      <a:pt x="272" y="56"/>
                    </a:lnTo>
                    <a:lnTo>
                      <a:pt x="272" y="56"/>
                    </a:lnTo>
                    <a:close/>
                    <a:moveTo>
                      <a:pt x="265" y="59"/>
                    </a:moveTo>
                    <a:lnTo>
                      <a:pt x="265" y="59"/>
                    </a:lnTo>
                    <a:lnTo>
                      <a:pt x="263" y="60"/>
                    </a:lnTo>
                    <a:lnTo>
                      <a:pt x="255" y="60"/>
                    </a:lnTo>
                    <a:lnTo>
                      <a:pt x="19" y="60"/>
                    </a:lnTo>
                    <a:lnTo>
                      <a:pt x="19" y="60"/>
                    </a:lnTo>
                    <a:lnTo>
                      <a:pt x="11" y="60"/>
                    </a:lnTo>
                    <a:lnTo>
                      <a:pt x="8" y="60"/>
                    </a:lnTo>
                    <a:lnTo>
                      <a:pt x="8" y="60"/>
                    </a:lnTo>
                    <a:lnTo>
                      <a:pt x="8" y="57"/>
                    </a:lnTo>
                    <a:lnTo>
                      <a:pt x="8" y="57"/>
                    </a:lnTo>
                    <a:lnTo>
                      <a:pt x="8" y="57"/>
                    </a:lnTo>
                    <a:lnTo>
                      <a:pt x="8" y="57"/>
                    </a:lnTo>
                    <a:lnTo>
                      <a:pt x="12" y="49"/>
                    </a:lnTo>
                    <a:lnTo>
                      <a:pt x="22" y="36"/>
                    </a:lnTo>
                    <a:lnTo>
                      <a:pt x="251" y="36"/>
                    </a:lnTo>
                    <a:lnTo>
                      <a:pt x="251" y="36"/>
                    </a:lnTo>
                    <a:lnTo>
                      <a:pt x="261" y="49"/>
                    </a:lnTo>
                    <a:lnTo>
                      <a:pt x="265" y="57"/>
                    </a:lnTo>
                    <a:lnTo>
                      <a:pt x="265" y="57"/>
                    </a:lnTo>
                    <a:lnTo>
                      <a:pt x="265" y="57"/>
                    </a:lnTo>
                    <a:lnTo>
                      <a:pt x="265" y="57"/>
                    </a:lnTo>
                    <a:lnTo>
                      <a:pt x="265" y="59"/>
                    </a:lnTo>
                    <a:lnTo>
                      <a:pt x="26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80808"/>
                  </a:solidFill>
                </a:endParaRPr>
              </a:p>
            </p:txBody>
          </p:sp>
        </p:grpSp>
      </p:grpSp>
      <p:sp>
        <p:nvSpPr>
          <p:cNvPr id="50" name="文本框 24"/>
          <p:cNvSpPr txBox="1"/>
          <p:nvPr/>
        </p:nvSpPr>
        <p:spPr>
          <a:xfrm>
            <a:off x="8004522" y="1882246"/>
            <a:ext cx="3354319" cy="10925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在此处添加文字在此处添加文字，在此处添加文字，在此处添加文字在此处添加文字，在此处添加文字在此处添加文字。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25"/>
          <p:cNvSpPr txBox="1"/>
          <p:nvPr/>
        </p:nvSpPr>
        <p:spPr>
          <a:xfrm>
            <a:off x="8117580" y="4197086"/>
            <a:ext cx="3354319" cy="10925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在此处添加文字在此处添加文字，在此处添加文字，在此处添加文字在此处添加文字，在此处添加文字在此处添加文字。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26"/>
          <p:cNvSpPr txBox="1"/>
          <p:nvPr/>
        </p:nvSpPr>
        <p:spPr>
          <a:xfrm>
            <a:off x="1200095" y="1882246"/>
            <a:ext cx="3357284" cy="10925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spcBef>
                <a:spcPts val="600"/>
              </a:spcBef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在此处添加文字在此处添加文字，在此处添加文字，在此处添加文字在此处添加文字，在此处添加文字在此处添加文字。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27"/>
          <p:cNvSpPr txBox="1"/>
          <p:nvPr/>
        </p:nvSpPr>
        <p:spPr>
          <a:xfrm>
            <a:off x="1183549" y="4293097"/>
            <a:ext cx="3357284" cy="109259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spcBef>
                <a:spcPts val="600"/>
              </a:spcBef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在此处添加文字在此处添加文字，在此处添加文字，在此处添加文字在此处添加文字，在此处添加文字在此处添加文字。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1820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</a:rPr>
              <a:t>输入标题名称</a:t>
            </a:r>
            <a:endParaRPr lang="zh-CN" altLang="en-US" sz="4800" b="1" dirty="0">
              <a:solidFill>
                <a:srgbClr val="39758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040842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2998968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249544"/>
            <a:ext cx="1441420" cy="1446550"/>
          </a:xfrm>
          <a:prstGeom prst="rect">
            <a:avLst/>
          </a:prstGeom>
          <a:solidFill>
            <a:srgbClr val="39758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008100" y="3535955"/>
            <a:ext cx="10079806" cy="424481"/>
            <a:chOff x="534438" y="3368951"/>
            <a:chExt cx="10944224" cy="438144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37" name="矩形 36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 w="12700">
              <a:noFill/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534438" y="3368951"/>
              <a:ext cx="10944224" cy="438144"/>
              <a:chOff x="623889" y="3209927"/>
              <a:chExt cx="10944224" cy="438144"/>
            </a:xfrm>
            <a:grpFill/>
          </p:grpSpPr>
          <p:sp>
            <p:nvSpPr>
              <p:cNvPr id="39" name="矩形 38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 w="12700">
                <a:noFill/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108099" y="3344467"/>
                <a:ext cx="9613876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11159803" y="3239761"/>
                <a:ext cx="438144" cy="378476"/>
              </a:xfrm>
              <a:prstGeom prst="triangle">
                <a:avLst/>
              </a:prstGeom>
              <a:grpFill/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8" name="肘形连接符 47"/>
          <p:cNvCxnSpPr>
            <a:stCxn id="95" idx="3"/>
            <a:endCxn id="49" idx="1"/>
          </p:cNvCxnSpPr>
          <p:nvPr/>
        </p:nvCxnSpPr>
        <p:spPr>
          <a:xfrm rot="5400000" flipH="1" flipV="1">
            <a:off x="1470934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2042922" y="1994159"/>
            <a:ext cx="1368194" cy="1133456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1" name="肘形连接符 50"/>
          <p:cNvCxnSpPr>
            <a:stCxn id="101" idx="3"/>
            <a:endCxn id="52" idx="1"/>
          </p:cNvCxnSpPr>
          <p:nvPr/>
        </p:nvCxnSpPr>
        <p:spPr>
          <a:xfrm rot="5400000" flipH="1" flipV="1">
            <a:off x="3968912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4540901" y="1994159"/>
            <a:ext cx="1368194" cy="1133456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3" name="肘形连接符 52"/>
          <p:cNvCxnSpPr>
            <a:stCxn id="107" idx="3"/>
            <a:endCxn id="54" idx="1"/>
          </p:cNvCxnSpPr>
          <p:nvPr/>
        </p:nvCxnSpPr>
        <p:spPr>
          <a:xfrm rot="5400000" flipH="1" flipV="1">
            <a:off x="6466891" y="2850644"/>
            <a:ext cx="861745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7038881" y="1994159"/>
            <a:ext cx="1368194" cy="1133456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56" name="肘形连接符 55"/>
          <p:cNvCxnSpPr>
            <a:stCxn id="113" idx="3"/>
            <a:endCxn id="57" idx="1"/>
          </p:cNvCxnSpPr>
          <p:nvPr/>
        </p:nvCxnSpPr>
        <p:spPr>
          <a:xfrm rot="5400000" flipH="1" flipV="1">
            <a:off x="8964868" y="2850643"/>
            <a:ext cx="861744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9536861" y="1994159"/>
            <a:ext cx="1368194" cy="1133456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300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61" name="肘形连接符 60"/>
          <p:cNvCxnSpPr>
            <a:stCxn id="98" idx="0"/>
            <a:endCxn id="62" idx="1"/>
          </p:cNvCxnSpPr>
          <p:nvPr/>
        </p:nvCxnSpPr>
        <p:spPr>
          <a:xfrm rot="16200000" flipH="1">
            <a:off x="2670252" y="4417359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3291913" y="4440796"/>
            <a:ext cx="1368194" cy="1196451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70" name="肘形连接符 69"/>
          <p:cNvCxnSpPr>
            <a:stCxn id="104" idx="0"/>
            <a:endCxn id="71" idx="1"/>
          </p:cNvCxnSpPr>
          <p:nvPr/>
        </p:nvCxnSpPr>
        <p:spPr>
          <a:xfrm rot="16200000" flipH="1">
            <a:off x="5168231" y="4417359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5789892" y="4440796"/>
            <a:ext cx="1368194" cy="1196451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2" name="肘形连接符 91"/>
          <p:cNvCxnSpPr>
            <a:stCxn id="110" idx="0"/>
            <a:endCxn id="93" idx="1"/>
          </p:cNvCxnSpPr>
          <p:nvPr/>
        </p:nvCxnSpPr>
        <p:spPr>
          <a:xfrm rot="16200000" flipH="1">
            <a:off x="7666211" y="4417360"/>
            <a:ext cx="961087" cy="282237"/>
          </a:xfrm>
          <a:prstGeom prst="bentConnector2">
            <a:avLst/>
          </a:prstGeom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8287870" y="4440796"/>
            <a:ext cx="1368194" cy="1196451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F8F8F8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1471785" y="3422635"/>
            <a:ext cx="571139" cy="655301"/>
            <a:chOff x="1021600" y="2688962"/>
            <a:chExt cx="428410" cy="491476"/>
          </a:xfrm>
          <a:effectLst/>
        </p:grpSpPr>
        <p:sp>
          <p:nvSpPr>
            <p:cNvPr id="95" name="六边形 94"/>
            <p:cNvSpPr/>
            <p:nvPr/>
          </p:nvSpPr>
          <p:spPr>
            <a:xfrm rot="5400000">
              <a:off x="992566" y="2722995"/>
              <a:ext cx="491476" cy="423410"/>
            </a:xfrm>
            <a:prstGeom prst="hexagon">
              <a:avLst/>
            </a:prstGeom>
            <a:solidFill>
              <a:schemeClr val="tx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6" name="文本框 33"/>
            <p:cNvSpPr txBox="1"/>
            <p:nvPr/>
          </p:nvSpPr>
          <p:spPr>
            <a:xfrm>
              <a:off x="1021600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01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727439" y="3422635"/>
            <a:ext cx="583785" cy="655301"/>
            <a:chOff x="1963463" y="2688962"/>
            <a:chExt cx="437896" cy="491476"/>
          </a:xfrm>
          <a:effectLst/>
        </p:grpSpPr>
        <p:sp>
          <p:nvSpPr>
            <p:cNvPr id="98" name="六边形 97"/>
            <p:cNvSpPr/>
            <p:nvPr/>
          </p:nvSpPr>
          <p:spPr>
            <a:xfrm rot="5400000">
              <a:off x="1929430" y="2722995"/>
              <a:ext cx="491476" cy="423410"/>
            </a:xfrm>
            <a:prstGeom prst="hexagon">
              <a:avLst/>
            </a:pr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9" name="文本框 33"/>
            <p:cNvSpPr txBox="1"/>
            <p:nvPr/>
          </p:nvSpPr>
          <p:spPr>
            <a:xfrm>
              <a:off x="1972949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02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976428" y="3422635"/>
            <a:ext cx="571139" cy="655301"/>
            <a:chOff x="2900327" y="2688962"/>
            <a:chExt cx="428410" cy="491476"/>
          </a:xfrm>
          <a:effectLst/>
        </p:grpSpPr>
        <p:sp>
          <p:nvSpPr>
            <p:cNvPr id="101" name="六边形 100"/>
            <p:cNvSpPr/>
            <p:nvPr/>
          </p:nvSpPr>
          <p:spPr>
            <a:xfrm rot="5400000">
              <a:off x="2866294" y="2722995"/>
              <a:ext cx="491476" cy="423410"/>
            </a:xfrm>
            <a:prstGeom prst="hexagon">
              <a:avLst/>
            </a:pr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2" name="文本框 33"/>
            <p:cNvSpPr txBox="1"/>
            <p:nvPr/>
          </p:nvSpPr>
          <p:spPr>
            <a:xfrm>
              <a:off x="2900327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03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222085" y="3422635"/>
            <a:ext cx="571139" cy="655301"/>
            <a:chOff x="3834691" y="2688962"/>
            <a:chExt cx="428410" cy="491476"/>
          </a:xfrm>
          <a:effectLst/>
        </p:grpSpPr>
        <p:sp>
          <p:nvSpPr>
            <p:cNvPr id="104" name="六边形 103"/>
            <p:cNvSpPr/>
            <p:nvPr/>
          </p:nvSpPr>
          <p:spPr>
            <a:xfrm rot="5400000">
              <a:off x="3803158" y="2722995"/>
              <a:ext cx="491476" cy="423410"/>
            </a:xfrm>
            <a:prstGeom prst="hexagon">
              <a:avLst/>
            </a:prstGeom>
            <a:solidFill>
              <a:schemeClr val="tx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5" name="文本框 33"/>
            <p:cNvSpPr txBox="1"/>
            <p:nvPr/>
          </p:nvSpPr>
          <p:spPr>
            <a:xfrm>
              <a:off x="3834691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04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74407" y="3422635"/>
            <a:ext cx="571139" cy="655301"/>
            <a:chOff x="4774055" y="2688962"/>
            <a:chExt cx="428410" cy="491476"/>
          </a:xfrm>
          <a:effectLst/>
        </p:grpSpPr>
        <p:sp>
          <p:nvSpPr>
            <p:cNvPr id="107" name="六边形 106"/>
            <p:cNvSpPr/>
            <p:nvPr/>
          </p:nvSpPr>
          <p:spPr>
            <a:xfrm rot="5400000">
              <a:off x="4740022" y="2722995"/>
              <a:ext cx="491476" cy="423410"/>
            </a:xfrm>
            <a:prstGeom prst="hexagon">
              <a:avLst/>
            </a:pr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8" name="文本框 33"/>
            <p:cNvSpPr txBox="1"/>
            <p:nvPr/>
          </p:nvSpPr>
          <p:spPr>
            <a:xfrm>
              <a:off x="4774055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05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723398" y="3422635"/>
            <a:ext cx="571139" cy="655301"/>
            <a:chOff x="5710920" y="2688962"/>
            <a:chExt cx="428410" cy="491476"/>
          </a:xfrm>
          <a:effectLst/>
        </p:grpSpPr>
        <p:sp>
          <p:nvSpPr>
            <p:cNvPr id="110" name="六边形 109"/>
            <p:cNvSpPr/>
            <p:nvPr/>
          </p:nvSpPr>
          <p:spPr>
            <a:xfrm rot="5400000">
              <a:off x="5676887" y="2722995"/>
              <a:ext cx="491476" cy="423410"/>
            </a:xfrm>
            <a:prstGeom prst="hexagon">
              <a:avLst/>
            </a:prstGeom>
            <a:solidFill>
              <a:schemeClr val="accent5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1" name="文本框 33"/>
            <p:cNvSpPr txBox="1"/>
            <p:nvPr/>
          </p:nvSpPr>
          <p:spPr>
            <a:xfrm>
              <a:off x="5710920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06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969053" y="3422636"/>
            <a:ext cx="571139" cy="655301"/>
            <a:chOff x="6645283" y="2688963"/>
            <a:chExt cx="428410" cy="491476"/>
          </a:xfrm>
          <a:effectLst/>
        </p:grpSpPr>
        <p:sp>
          <p:nvSpPr>
            <p:cNvPr id="113" name="六边形 112"/>
            <p:cNvSpPr/>
            <p:nvPr/>
          </p:nvSpPr>
          <p:spPr>
            <a:xfrm rot="5400000">
              <a:off x="6613750" y="2722996"/>
              <a:ext cx="491476" cy="423409"/>
            </a:xfrm>
            <a:prstGeom prst="hexagon">
              <a:avLst/>
            </a:pr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4" name="文本框 33"/>
            <p:cNvSpPr txBox="1"/>
            <p:nvPr/>
          </p:nvSpPr>
          <p:spPr>
            <a:xfrm>
              <a:off x="6645283" y="2769733"/>
              <a:ext cx="428410" cy="311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07</a:t>
              </a:r>
              <a:endPara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118" name="文本框 33"/>
          <p:cNvSpPr txBox="1"/>
          <p:nvPr/>
        </p:nvSpPr>
        <p:spPr>
          <a:xfrm>
            <a:off x="2134431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9" name="文本框 33"/>
          <p:cNvSpPr txBox="1"/>
          <p:nvPr/>
        </p:nvSpPr>
        <p:spPr>
          <a:xfrm>
            <a:off x="4617551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0" name="文本框 33"/>
          <p:cNvSpPr txBox="1"/>
          <p:nvPr/>
        </p:nvSpPr>
        <p:spPr>
          <a:xfrm>
            <a:off x="7158085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1" name="文本框 33"/>
          <p:cNvSpPr txBox="1"/>
          <p:nvPr/>
        </p:nvSpPr>
        <p:spPr>
          <a:xfrm>
            <a:off x="9622779" y="2147757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2" name="文本框 33"/>
          <p:cNvSpPr txBox="1"/>
          <p:nvPr/>
        </p:nvSpPr>
        <p:spPr>
          <a:xfrm>
            <a:off x="3378720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3" name="文本框 33"/>
          <p:cNvSpPr txBox="1"/>
          <p:nvPr/>
        </p:nvSpPr>
        <p:spPr>
          <a:xfrm>
            <a:off x="5919254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4" name="文本框 33"/>
          <p:cNvSpPr txBox="1"/>
          <p:nvPr/>
        </p:nvSpPr>
        <p:spPr>
          <a:xfrm>
            <a:off x="8383948" y="4700465"/>
            <a:ext cx="1215732" cy="738664"/>
          </a:xfrm>
          <a:prstGeom prst="rect">
            <a:avLst/>
          </a:prstGeom>
          <a:noFill/>
          <a:effectLst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单击此处添加文本单击此处添加单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54" grpId="0" animBg="1"/>
      <p:bldP spid="57" grpId="0" animBg="1"/>
      <p:bldP spid="62" grpId="0" animBg="1"/>
      <p:bldP spid="71" grpId="0" animBg="1"/>
      <p:bldP spid="93" grpId="0" animBg="1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0"/>
          <p:cNvGrpSpPr/>
          <p:nvPr/>
        </p:nvGrpSpPr>
        <p:grpSpPr>
          <a:xfrm>
            <a:off x="8637594" y="1431959"/>
            <a:ext cx="2557370" cy="3642617"/>
            <a:chOff x="6478443" y="1016361"/>
            <a:chExt cx="1918277" cy="2731963"/>
          </a:xfrm>
        </p:grpSpPr>
        <p:sp>
          <p:nvSpPr>
            <p:cNvPr id="54" name="Rounded Rectangle 53"/>
            <p:cNvSpPr/>
            <p:nvPr/>
          </p:nvSpPr>
          <p:spPr>
            <a:xfrm>
              <a:off x="6478443" y="1016361"/>
              <a:ext cx="1918277" cy="2731963"/>
            </a:xfrm>
            <a:prstGeom prst="roundRect">
              <a:avLst>
                <a:gd name="adj" fmla="val 1120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6" name="Group 35"/>
            <p:cNvGrpSpPr/>
            <p:nvPr/>
          </p:nvGrpSpPr>
          <p:grpSpPr>
            <a:xfrm>
              <a:off x="6605441" y="1440093"/>
              <a:ext cx="1670603" cy="1924721"/>
              <a:chOff x="2780520" y="1494207"/>
              <a:chExt cx="1670603" cy="1924721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2"/>
                    </a:solidFill>
                    <a:latin typeface="+mn-ea"/>
                  </a:rPr>
                  <a:t>4</a:t>
                </a:r>
                <a:endParaRPr lang="en-US" sz="4300" dirty="0">
                  <a:solidFill>
                    <a:schemeClr val="accent2"/>
                  </a:solidFill>
                  <a:latin typeface="+mn-ea"/>
                </a:endParaRPr>
              </a:p>
            </p:txBody>
          </p:sp>
        </p:grpSp>
      </p:grpSp>
      <p:grpSp>
        <p:nvGrpSpPr>
          <p:cNvPr id="7" name="Group 59"/>
          <p:cNvGrpSpPr/>
          <p:nvPr/>
        </p:nvGrpSpPr>
        <p:grpSpPr>
          <a:xfrm>
            <a:off x="6087470" y="1431959"/>
            <a:ext cx="2864567" cy="3642617"/>
            <a:chOff x="4565600" y="1016361"/>
            <a:chExt cx="2148705" cy="2731963"/>
          </a:xfrm>
        </p:grpSpPr>
        <p:grpSp>
          <p:nvGrpSpPr>
            <p:cNvPr id="8" name="Group 56"/>
            <p:cNvGrpSpPr/>
            <p:nvPr/>
          </p:nvGrpSpPr>
          <p:grpSpPr>
            <a:xfrm>
              <a:off x="4565600" y="1016361"/>
              <a:ext cx="2148705" cy="2731963"/>
              <a:chOff x="4565600" y="1016361"/>
              <a:chExt cx="2148705" cy="2731963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4565600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1"/>
                  </a:solidFill>
                  <a:latin typeface="+mn-ea"/>
                </a:endParaRPr>
              </a:p>
            </p:txBody>
          </p:sp>
          <p:sp>
            <p:nvSpPr>
              <p:cNvPr id="48" name="Isosceles Triangle 47"/>
              <p:cNvSpPr/>
              <p:nvPr/>
            </p:nvSpPr>
            <p:spPr>
              <a:xfrm rot="5400000">
                <a:off x="6351188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9" name="Group 41"/>
            <p:cNvGrpSpPr/>
            <p:nvPr/>
          </p:nvGrpSpPr>
          <p:grpSpPr>
            <a:xfrm>
              <a:off x="4683354" y="1440093"/>
              <a:ext cx="1670603" cy="1924721"/>
              <a:chOff x="2780520" y="1494207"/>
              <a:chExt cx="1670603" cy="1924721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3"/>
                    </a:solidFill>
                    <a:latin typeface="+mn-ea"/>
                  </a:rPr>
                  <a:t>3</a:t>
                </a:r>
                <a:endParaRPr lang="en-US" sz="4300" dirty="0">
                  <a:solidFill>
                    <a:schemeClr val="accent3"/>
                  </a:solidFill>
                  <a:latin typeface="+mn-ea"/>
                </a:endParaRPr>
              </a:p>
            </p:txBody>
          </p:sp>
        </p:grpSp>
      </p:grpSp>
      <p:sp>
        <p:nvSpPr>
          <p:cNvPr id="24" name="TextBox 23"/>
          <p:cNvSpPr txBox="1"/>
          <p:nvPr/>
        </p:nvSpPr>
        <p:spPr>
          <a:xfrm>
            <a:off x="1035440" y="5373401"/>
            <a:ext cx="10121124" cy="800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</a:t>
            </a:r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。  </a:t>
            </a:r>
            <a:endParaRPr lang="en-US" altLang="zh-CN" sz="1300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ctr"/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3634" y="519561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58"/>
          <p:cNvGrpSpPr/>
          <p:nvPr/>
        </p:nvGrpSpPr>
        <p:grpSpPr>
          <a:xfrm>
            <a:off x="3537719" y="1431959"/>
            <a:ext cx="2864567" cy="3642617"/>
            <a:chOff x="2653038" y="1016361"/>
            <a:chExt cx="2148705" cy="2731963"/>
          </a:xfrm>
        </p:grpSpPr>
        <p:grpSp>
          <p:nvGrpSpPr>
            <p:cNvPr id="11" name="Group 55"/>
            <p:cNvGrpSpPr/>
            <p:nvPr/>
          </p:nvGrpSpPr>
          <p:grpSpPr>
            <a:xfrm>
              <a:off x="2653038" y="1016361"/>
              <a:ext cx="2148705" cy="2731963"/>
              <a:chOff x="2653038" y="1016361"/>
              <a:chExt cx="2148705" cy="2731963"/>
            </a:xfrm>
          </p:grpSpPr>
          <p:sp>
            <p:nvSpPr>
              <p:cNvPr id="51" name="Rounded Rectangle 50"/>
              <p:cNvSpPr/>
              <p:nvPr/>
            </p:nvSpPr>
            <p:spPr>
              <a:xfrm>
                <a:off x="2653038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5400000">
                <a:off x="4438626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2" name="Group 34"/>
            <p:cNvGrpSpPr/>
            <p:nvPr/>
          </p:nvGrpSpPr>
          <p:grpSpPr>
            <a:xfrm>
              <a:off x="2770995" y="1440093"/>
              <a:ext cx="1670603" cy="1924721"/>
              <a:chOff x="2780520" y="1494207"/>
              <a:chExt cx="1670603" cy="1924721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accent1"/>
                    </a:solidFill>
                    <a:latin typeface="+mn-ea"/>
                  </a:rPr>
                  <a:t>2</a:t>
                </a:r>
                <a:endParaRPr lang="en-US" sz="4300" dirty="0">
                  <a:solidFill>
                    <a:schemeClr val="accent1"/>
                  </a:solidFill>
                  <a:latin typeface="+mn-ea"/>
                </a:endParaRPr>
              </a:p>
            </p:txBody>
          </p:sp>
        </p:grpSp>
      </p:grpSp>
      <p:grpSp>
        <p:nvGrpSpPr>
          <p:cNvPr id="13" name="Group 57"/>
          <p:cNvGrpSpPr/>
          <p:nvPr/>
        </p:nvGrpSpPr>
        <p:grpSpPr>
          <a:xfrm>
            <a:off x="989150" y="1431959"/>
            <a:ext cx="2864568" cy="3642617"/>
            <a:chOff x="741363" y="1016361"/>
            <a:chExt cx="2148706" cy="2731963"/>
          </a:xfrm>
        </p:grpSpPr>
        <p:grpSp>
          <p:nvGrpSpPr>
            <p:cNvPr id="14" name="Group 54"/>
            <p:cNvGrpSpPr/>
            <p:nvPr/>
          </p:nvGrpSpPr>
          <p:grpSpPr>
            <a:xfrm>
              <a:off x="741363" y="1016361"/>
              <a:ext cx="2148706" cy="2731963"/>
              <a:chOff x="741363" y="1016361"/>
              <a:chExt cx="2148706" cy="2731963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741363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6" name="Isosceles Triangle 45"/>
              <p:cNvSpPr/>
              <p:nvPr/>
            </p:nvSpPr>
            <p:spPr>
              <a:xfrm rot="5400000">
                <a:off x="2526952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858635" y="1440093"/>
              <a:ext cx="1670603" cy="1924721"/>
              <a:chOff x="2780520" y="1494207"/>
              <a:chExt cx="1670603" cy="1924721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2780520" y="2297082"/>
                <a:ext cx="1670603" cy="1121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sz="21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endParaRPr lang="en-US" altLang="zh-CN" sz="1300" dirty="0">
                  <a:solidFill>
                    <a:schemeClr val="bg1"/>
                  </a:solidFill>
                  <a:latin typeface="+mn-ea"/>
                </a:endParaRPr>
              </a:p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bg1"/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223909" y="1494207"/>
                <a:ext cx="783825" cy="7838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3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1</a:t>
                </a:r>
                <a:endParaRPr lang="en-US" sz="4300" dirty="0">
                  <a:solidFill>
                    <a:schemeClr val="tx2">
                      <a:lumMod val="7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4"/>
          <p:cNvGrpSpPr/>
          <p:nvPr/>
        </p:nvGrpSpPr>
        <p:grpSpPr>
          <a:xfrm>
            <a:off x="1142445" y="1901185"/>
            <a:ext cx="2150380" cy="2637892"/>
            <a:chOff x="309082" y="1378455"/>
            <a:chExt cx="1612995" cy="1978419"/>
          </a:xfrm>
        </p:grpSpPr>
        <p:sp>
          <p:nvSpPr>
            <p:cNvPr id="12" name="TextBox 11"/>
            <p:cNvSpPr txBox="1"/>
            <p:nvPr/>
          </p:nvSpPr>
          <p:spPr>
            <a:xfrm>
              <a:off x="309082" y="2588202"/>
              <a:ext cx="1612995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市场策略</a:t>
              </a:r>
              <a:endParaRPr lang="en-US" sz="19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3728023" y="1901185"/>
            <a:ext cx="2150380" cy="2637892"/>
            <a:chOff x="309082" y="1378455"/>
            <a:chExt cx="1612995" cy="1978419"/>
          </a:xfrm>
        </p:grpSpPr>
        <p:sp>
          <p:nvSpPr>
            <p:cNvPr id="38" name="TextBox 37"/>
            <p:cNvSpPr txBox="1"/>
            <p:nvPr/>
          </p:nvSpPr>
          <p:spPr>
            <a:xfrm>
              <a:off x="309082" y="2588202"/>
              <a:ext cx="1612995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accent2"/>
                  </a:solidFill>
                  <a:latin typeface="+mn-ea"/>
                </a:rPr>
                <a:t>市场调研</a:t>
              </a:r>
              <a:endParaRPr lang="en-US" sz="1900" dirty="0">
                <a:solidFill>
                  <a:schemeClr val="accent2"/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Group 39"/>
          <p:cNvGrpSpPr/>
          <p:nvPr/>
        </p:nvGrpSpPr>
        <p:grpSpPr>
          <a:xfrm>
            <a:off x="6313601" y="1868195"/>
            <a:ext cx="2150380" cy="2637892"/>
            <a:chOff x="309082" y="1378455"/>
            <a:chExt cx="1612995" cy="1978419"/>
          </a:xfrm>
        </p:grpSpPr>
        <p:sp>
          <p:nvSpPr>
            <p:cNvPr id="42" name="TextBox 41"/>
            <p:cNvSpPr txBox="1"/>
            <p:nvPr/>
          </p:nvSpPr>
          <p:spPr>
            <a:xfrm>
              <a:off x="309082" y="2588202"/>
              <a:ext cx="1612995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accent3"/>
                  </a:solidFill>
                  <a:latin typeface="+mn-ea"/>
                </a:rPr>
                <a:t>产品开发</a:t>
              </a:r>
              <a:endParaRPr lang="en-US" sz="1900" dirty="0">
                <a:solidFill>
                  <a:schemeClr val="accent3"/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" name="Group 43"/>
          <p:cNvGrpSpPr/>
          <p:nvPr/>
        </p:nvGrpSpPr>
        <p:grpSpPr>
          <a:xfrm>
            <a:off x="8899178" y="1868195"/>
            <a:ext cx="2150380" cy="2637892"/>
            <a:chOff x="309082" y="1378455"/>
            <a:chExt cx="1612995" cy="1978419"/>
          </a:xfrm>
        </p:grpSpPr>
        <p:sp>
          <p:nvSpPr>
            <p:cNvPr id="46" name="TextBox 45"/>
            <p:cNvSpPr txBox="1"/>
            <p:nvPr/>
          </p:nvSpPr>
          <p:spPr>
            <a:xfrm>
              <a:off x="309082" y="2588202"/>
              <a:ext cx="1612995" cy="76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900" dirty="0">
                  <a:solidFill>
                    <a:schemeClr val="accent2"/>
                  </a:solidFill>
                  <a:latin typeface="+mn-ea"/>
                </a:rPr>
                <a:t>产品咨询</a:t>
              </a:r>
              <a:endParaRPr lang="en-US" sz="1900" dirty="0">
                <a:solidFill>
                  <a:schemeClr val="accent2"/>
                </a:solidFill>
                <a:latin typeface="+mn-ea"/>
              </a:endParaRPr>
            </a:p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10706" y="1378455"/>
              <a:ext cx="1209747" cy="12097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3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43"/>
          <p:cNvSpPr>
            <a:spLocks noEditPoints="1"/>
          </p:cNvSpPr>
          <p:nvPr/>
        </p:nvSpPr>
        <p:spPr bwMode="auto">
          <a:xfrm>
            <a:off x="1976367" y="2485434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0" name="Freeform 144"/>
          <p:cNvSpPr/>
          <p:nvPr/>
        </p:nvSpPr>
        <p:spPr bwMode="auto">
          <a:xfrm>
            <a:off x="7182442" y="2472187"/>
            <a:ext cx="412697" cy="446617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1" name="Freeform 149"/>
          <p:cNvSpPr/>
          <p:nvPr/>
        </p:nvSpPr>
        <p:spPr bwMode="auto">
          <a:xfrm>
            <a:off x="9756379" y="2502368"/>
            <a:ext cx="435977" cy="427567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3" name="Freeform 160"/>
          <p:cNvSpPr/>
          <p:nvPr/>
        </p:nvSpPr>
        <p:spPr bwMode="auto">
          <a:xfrm>
            <a:off x="4552420" y="2514885"/>
            <a:ext cx="501585" cy="319617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015940" y="1431959"/>
            <a:ext cx="2438083" cy="4551255"/>
            <a:chOff x="761458" y="1073968"/>
            <a:chExt cx="1828800" cy="3413441"/>
          </a:xfrm>
        </p:grpSpPr>
        <p:sp>
          <p:nvSpPr>
            <p:cNvPr id="111" name="Round Same Side Corner Rectangle 110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80979" y="2468807"/>
              <a:ext cx="1589758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61460" y="4107632"/>
              <a:ext cx="1828797" cy="37977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更多详情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199210" y="1073968"/>
              <a:ext cx="953296" cy="9260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2"/>
                  </a:solidFill>
                  <a:latin typeface="+mn-ea"/>
                </a:rPr>
                <a:t>添加标题</a:t>
              </a:r>
              <a:endParaRPr lang="en-US" altLang="zh-CN" sz="2000" b="1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274146" y="1267666"/>
              <a:ext cx="803425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$15</a:t>
              </a:r>
              <a:endParaRPr lang="en-US" sz="3200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  <a:p>
              <a:pPr algn="ctr"/>
              <a:r>
                <a:rPr lang="zh-CN" altLang="en-US" sz="1500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每年</a:t>
              </a:r>
              <a:endParaRPr lang="en-US" sz="1500" b="1" dirty="0">
                <a:latin typeface="+mn-e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588354" y="1431959"/>
            <a:ext cx="2438083" cy="4551255"/>
            <a:chOff x="761458" y="1073968"/>
            <a:chExt cx="1828800" cy="3413441"/>
          </a:xfrm>
        </p:grpSpPr>
        <p:sp>
          <p:nvSpPr>
            <p:cNvPr id="39" name="Round Same Side Corner Rectangle 38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80979" y="2468807"/>
              <a:ext cx="1589758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61460" y="4107632"/>
              <a:ext cx="1828797" cy="3797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更多详情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1199210" y="1073968"/>
              <a:ext cx="953296" cy="9260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accent3"/>
                  </a:solidFill>
                  <a:latin typeface="+mn-ea"/>
                </a:rPr>
                <a:t>添加标题</a:t>
              </a:r>
              <a:endParaRPr lang="en-US" altLang="zh-CN" sz="2000" b="1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74146" y="1267666"/>
              <a:ext cx="803425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3"/>
                  </a:solidFill>
                  <a:latin typeface="+mn-ea"/>
                </a:rPr>
                <a:t>$20</a:t>
              </a:r>
              <a:endParaRPr lang="en-US" sz="3200" b="1" dirty="0">
                <a:solidFill>
                  <a:schemeClr val="accent3"/>
                </a:solidFill>
                <a:latin typeface="+mn-ea"/>
              </a:endParaRPr>
            </a:p>
            <a:p>
              <a:pPr algn="ctr"/>
              <a:r>
                <a:rPr lang="zh-CN" altLang="en-US" sz="1500" b="1" dirty="0">
                  <a:solidFill>
                    <a:schemeClr val="accent3"/>
                  </a:solidFill>
                  <a:latin typeface="+mn-ea"/>
                </a:rPr>
                <a:t>每年</a:t>
              </a:r>
              <a:endParaRPr lang="en-US" sz="1500" b="1" dirty="0">
                <a:solidFill>
                  <a:schemeClr val="accent3"/>
                </a:solidFill>
                <a:latin typeface="+mn-ea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160769" y="1431959"/>
            <a:ext cx="2438083" cy="4551255"/>
            <a:chOff x="761458" y="1073968"/>
            <a:chExt cx="1828800" cy="3413441"/>
          </a:xfrm>
        </p:grpSpPr>
        <p:sp>
          <p:nvSpPr>
            <p:cNvPr id="46" name="Round Same Side Corner Rectangle 45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0979" y="2468807"/>
              <a:ext cx="1589758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61460" y="4107632"/>
              <a:ext cx="1828797" cy="3797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更多详情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1199210" y="1073968"/>
              <a:ext cx="953296" cy="9260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altLang="zh-CN" sz="2000" b="1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274146" y="1267666"/>
              <a:ext cx="803425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1"/>
                  </a:solidFill>
                  <a:latin typeface="+mn-ea"/>
                </a:rPr>
                <a:t>$59</a:t>
              </a:r>
              <a:endParaRPr lang="en-US" sz="3200" b="1" dirty="0">
                <a:solidFill>
                  <a:schemeClr val="accent1"/>
                </a:solidFill>
                <a:latin typeface="+mn-ea"/>
              </a:endParaRPr>
            </a:p>
            <a:p>
              <a:pPr algn="ctr"/>
              <a:r>
                <a:rPr lang="zh-CN" altLang="en-US" sz="1500" b="1" dirty="0">
                  <a:solidFill>
                    <a:schemeClr val="accent1"/>
                  </a:solidFill>
                  <a:latin typeface="+mn-ea"/>
                </a:rPr>
                <a:t>每年</a:t>
              </a:r>
              <a:endParaRPr lang="en-US" sz="1500" b="1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733185" y="1431959"/>
            <a:ext cx="2438083" cy="4551255"/>
            <a:chOff x="761458" y="1073968"/>
            <a:chExt cx="1828800" cy="3413441"/>
          </a:xfrm>
        </p:grpSpPr>
        <p:sp>
          <p:nvSpPr>
            <p:cNvPr id="53" name="Round Same Side Corner Rectangle 52"/>
            <p:cNvSpPr/>
            <p:nvPr/>
          </p:nvSpPr>
          <p:spPr>
            <a:xfrm>
              <a:off x="761458" y="1525299"/>
              <a:ext cx="1828800" cy="2534709"/>
            </a:xfrm>
            <a:prstGeom prst="round2SameRect">
              <a:avLst>
                <a:gd name="adj1" fmla="val 520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80979" y="2468807"/>
              <a:ext cx="1589758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61460" y="4107632"/>
              <a:ext cx="1828797" cy="379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更多详情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199210" y="1073968"/>
              <a:ext cx="953296" cy="9260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878149" y="2057709"/>
              <a:ext cx="1595419" cy="37977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accent2"/>
                  </a:solidFill>
                  <a:latin typeface="+mn-ea"/>
                </a:rPr>
                <a:t>添加标题</a:t>
              </a:r>
              <a:endParaRPr lang="en-US" altLang="zh-CN" sz="2000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274146" y="1267666"/>
              <a:ext cx="803425" cy="5386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accent2"/>
                  </a:solidFill>
                  <a:latin typeface="+mn-ea"/>
                </a:rPr>
                <a:t>$99</a:t>
              </a:r>
              <a:endParaRPr lang="en-US" sz="3200" b="1" dirty="0">
                <a:solidFill>
                  <a:schemeClr val="accent2"/>
                </a:solidFill>
                <a:latin typeface="+mn-ea"/>
              </a:endParaRPr>
            </a:p>
            <a:p>
              <a:pPr algn="ctr"/>
              <a:r>
                <a:rPr lang="zh-CN" altLang="en-US" sz="1500" b="1" dirty="0">
                  <a:solidFill>
                    <a:schemeClr val="accent2"/>
                  </a:solidFill>
                  <a:latin typeface="+mn-ea"/>
                </a:rPr>
                <a:t>每年</a:t>
              </a:r>
              <a:endParaRPr lang="en-US" sz="1500" b="1" dirty="0">
                <a:solidFill>
                  <a:schemeClr val="accent2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AutoShape 21"/>
          <p:cNvSpPr>
            <a:spLocks noChangeAspect="1" noChangeArrowheads="1" noTextEdit="1"/>
          </p:cNvSpPr>
          <p:nvPr/>
        </p:nvSpPr>
        <p:spPr bwMode="auto">
          <a:xfrm>
            <a:off x="1281742" y="0"/>
            <a:ext cx="9628521" cy="546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/>
          <a:lstStyle/>
          <a:p>
            <a:endParaRPr lang="zh-CN" altLang="en-US"/>
          </a:p>
        </p:txBody>
      </p:sp>
      <p:sp>
        <p:nvSpPr>
          <p:cNvPr id="9" name="Oval 28"/>
          <p:cNvSpPr>
            <a:spLocks noChangeArrowheads="1"/>
          </p:cNvSpPr>
          <p:nvPr/>
        </p:nvSpPr>
        <p:spPr bwMode="auto">
          <a:xfrm>
            <a:off x="1761104" y="1364924"/>
            <a:ext cx="1341263" cy="13446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endParaRPr lang="zh-CN" altLang="zh-CN"/>
          </a:p>
        </p:txBody>
      </p:sp>
      <p:sp>
        <p:nvSpPr>
          <p:cNvPr id="10" name="Freeform 29"/>
          <p:cNvSpPr/>
          <p:nvPr/>
        </p:nvSpPr>
        <p:spPr bwMode="auto">
          <a:xfrm>
            <a:off x="1238884" y="2039612"/>
            <a:ext cx="2385703" cy="3709987"/>
          </a:xfrm>
          <a:custGeom>
            <a:avLst/>
            <a:gdLst>
              <a:gd name="T0" fmla="*/ 641 w 776"/>
              <a:gd name="T1" fmla="*/ 0 h 1206"/>
              <a:gd name="T2" fmla="*/ 566 w 776"/>
              <a:gd name="T3" fmla="*/ 178 h 1206"/>
              <a:gd name="T4" fmla="*/ 388 w 776"/>
              <a:gd name="T5" fmla="*/ 252 h 1206"/>
              <a:gd name="T6" fmla="*/ 209 w 776"/>
              <a:gd name="T7" fmla="*/ 178 h 1206"/>
              <a:gd name="T8" fmla="*/ 135 w 776"/>
              <a:gd name="T9" fmla="*/ 0 h 1206"/>
              <a:gd name="T10" fmla="*/ 0 w 776"/>
              <a:gd name="T11" fmla="*/ 0 h 1206"/>
              <a:gd name="T12" fmla="*/ 0 w 776"/>
              <a:gd name="T13" fmla="*/ 1206 h 1206"/>
              <a:gd name="T14" fmla="*/ 776 w 776"/>
              <a:gd name="T15" fmla="*/ 1206 h 1206"/>
              <a:gd name="T16" fmla="*/ 776 w 776"/>
              <a:gd name="T17" fmla="*/ 0 h 1206"/>
              <a:gd name="T18" fmla="*/ 641 w 776"/>
              <a:gd name="T19" fmla="*/ 0 h 1206"/>
              <a:gd name="T20" fmla="*/ 641 w 776"/>
              <a:gd name="T21" fmla="*/ 0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6" h="1206">
                <a:moveTo>
                  <a:pt x="641" y="0"/>
                </a:moveTo>
                <a:cubicBezTo>
                  <a:pt x="641" y="67"/>
                  <a:pt x="614" y="132"/>
                  <a:pt x="566" y="178"/>
                </a:cubicBezTo>
                <a:cubicBezTo>
                  <a:pt x="519" y="227"/>
                  <a:pt x="456" y="252"/>
                  <a:pt x="388" y="252"/>
                </a:cubicBezTo>
                <a:cubicBezTo>
                  <a:pt x="320" y="252"/>
                  <a:pt x="257" y="227"/>
                  <a:pt x="209" y="178"/>
                </a:cubicBezTo>
                <a:cubicBezTo>
                  <a:pt x="161" y="132"/>
                  <a:pt x="135" y="67"/>
                  <a:pt x="13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06"/>
                  <a:pt x="0" y="1206"/>
                  <a:pt x="0" y="1206"/>
                </a:cubicBezTo>
                <a:cubicBezTo>
                  <a:pt x="776" y="1206"/>
                  <a:pt x="776" y="1206"/>
                  <a:pt x="776" y="1206"/>
                </a:cubicBezTo>
                <a:cubicBezTo>
                  <a:pt x="776" y="0"/>
                  <a:pt x="776" y="0"/>
                  <a:pt x="776" y="0"/>
                </a:cubicBezTo>
                <a:cubicBezTo>
                  <a:pt x="641" y="0"/>
                  <a:pt x="641" y="0"/>
                  <a:pt x="641" y="0"/>
                </a:cubicBezTo>
                <a:cubicBezTo>
                  <a:pt x="641" y="0"/>
                  <a:pt x="641" y="0"/>
                  <a:pt x="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17" tIns="45709" rIns="91417" bIns="45709"/>
          <a:lstStyle/>
          <a:p>
            <a:pPr>
              <a:defRPr/>
            </a:pPr>
            <a:endParaRPr lang="en-US"/>
          </a:p>
        </p:txBody>
      </p:sp>
      <p:sp>
        <p:nvSpPr>
          <p:cNvPr id="11" name="Oval 30"/>
          <p:cNvSpPr>
            <a:spLocks noChangeArrowheads="1"/>
          </p:cNvSpPr>
          <p:nvPr/>
        </p:nvSpPr>
        <p:spPr bwMode="auto">
          <a:xfrm>
            <a:off x="5397592" y="1364924"/>
            <a:ext cx="1344438" cy="13446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endParaRPr lang="zh-CN" altLang="zh-CN"/>
          </a:p>
        </p:txBody>
      </p:sp>
      <p:sp>
        <p:nvSpPr>
          <p:cNvPr id="12" name="Freeform 31"/>
          <p:cNvSpPr/>
          <p:nvPr/>
        </p:nvSpPr>
        <p:spPr bwMode="auto">
          <a:xfrm>
            <a:off x="4878549" y="2039612"/>
            <a:ext cx="2385701" cy="3709987"/>
          </a:xfrm>
          <a:custGeom>
            <a:avLst/>
            <a:gdLst>
              <a:gd name="T0" fmla="*/ 640 w 776"/>
              <a:gd name="T1" fmla="*/ 0 h 1206"/>
              <a:gd name="T2" fmla="*/ 566 w 776"/>
              <a:gd name="T3" fmla="*/ 178 h 1206"/>
              <a:gd name="T4" fmla="*/ 388 w 776"/>
              <a:gd name="T5" fmla="*/ 252 h 1206"/>
              <a:gd name="T6" fmla="*/ 209 w 776"/>
              <a:gd name="T7" fmla="*/ 178 h 1206"/>
              <a:gd name="T8" fmla="*/ 135 w 776"/>
              <a:gd name="T9" fmla="*/ 0 h 1206"/>
              <a:gd name="T10" fmla="*/ 0 w 776"/>
              <a:gd name="T11" fmla="*/ 0 h 1206"/>
              <a:gd name="T12" fmla="*/ 0 w 776"/>
              <a:gd name="T13" fmla="*/ 1206 h 1206"/>
              <a:gd name="T14" fmla="*/ 776 w 776"/>
              <a:gd name="T15" fmla="*/ 1206 h 1206"/>
              <a:gd name="T16" fmla="*/ 776 w 776"/>
              <a:gd name="T17" fmla="*/ 0 h 1206"/>
              <a:gd name="T18" fmla="*/ 640 w 776"/>
              <a:gd name="T19" fmla="*/ 0 h 1206"/>
              <a:gd name="T20" fmla="*/ 640 w 776"/>
              <a:gd name="T21" fmla="*/ 0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6" h="1206">
                <a:moveTo>
                  <a:pt x="640" y="0"/>
                </a:moveTo>
                <a:cubicBezTo>
                  <a:pt x="640" y="67"/>
                  <a:pt x="614" y="132"/>
                  <a:pt x="566" y="178"/>
                </a:cubicBezTo>
                <a:cubicBezTo>
                  <a:pt x="518" y="227"/>
                  <a:pt x="455" y="252"/>
                  <a:pt x="388" y="252"/>
                </a:cubicBezTo>
                <a:cubicBezTo>
                  <a:pt x="320" y="252"/>
                  <a:pt x="257" y="227"/>
                  <a:pt x="209" y="178"/>
                </a:cubicBezTo>
                <a:cubicBezTo>
                  <a:pt x="160" y="132"/>
                  <a:pt x="135" y="67"/>
                  <a:pt x="13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06"/>
                  <a:pt x="0" y="1206"/>
                  <a:pt x="0" y="1206"/>
                </a:cubicBezTo>
                <a:cubicBezTo>
                  <a:pt x="776" y="1206"/>
                  <a:pt x="776" y="1206"/>
                  <a:pt x="776" y="1206"/>
                </a:cubicBezTo>
                <a:cubicBezTo>
                  <a:pt x="776" y="0"/>
                  <a:pt x="776" y="0"/>
                  <a:pt x="776" y="0"/>
                </a:cubicBezTo>
                <a:cubicBezTo>
                  <a:pt x="640" y="0"/>
                  <a:pt x="640" y="0"/>
                  <a:pt x="640" y="0"/>
                </a:cubicBezTo>
                <a:cubicBezTo>
                  <a:pt x="640" y="0"/>
                  <a:pt x="640" y="0"/>
                  <a:pt x="64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17" tIns="45709" rIns="91417" bIns="45709"/>
          <a:lstStyle/>
          <a:p>
            <a:pPr>
              <a:defRPr/>
            </a:pPr>
            <a:endParaRPr lang="en-US"/>
          </a:p>
        </p:txBody>
      </p:sp>
      <p:sp>
        <p:nvSpPr>
          <p:cNvPr id="13" name="Oval 32"/>
          <p:cNvSpPr>
            <a:spLocks noChangeArrowheads="1"/>
          </p:cNvSpPr>
          <p:nvPr/>
        </p:nvSpPr>
        <p:spPr bwMode="auto">
          <a:xfrm>
            <a:off x="9127731" y="1364924"/>
            <a:ext cx="1344438" cy="13446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17" tIns="45709" rIns="91417" bIns="4570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endParaRPr lang="zh-CN" altLang="zh-CN"/>
          </a:p>
        </p:txBody>
      </p:sp>
      <p:sp>
        <p:nvSpPr>
          <p:cNvPr id="14" name="Freeform 33"/>
          <p:cNvSpPr/>
          <p:nvPr/>
        </p:nvSpPr>
        <p:spPr bwMode="auto">
          <a:xfrm>
            <a:off x="8608689" y="2039612"/>
            <a:ext cx="2385701" cy="3709987"/>
          </a:xfrm>
          <a:custGeom>
            <a:avLst/>
            <a:gdLst>
              <a:gd name="T0" fmla="*/ 640 w 776"/>
              <a:gd name="T1" fmla="*/ 0 h 1206"/>
              <a:gd name="T2" fmla="*/ 566 w 776"/>
              <a:gd name="T3" fmla="*/ 178 h 1206"/>
              <a:gd name="T4" fmla="*/ 388 w 776"/>
              <a:gd name="T5" fmla="*/ 252 h 1206"/>
              <a:gd name="T6" fmla="*/ 209 w 776"/>
              <a:gd name="T7" fmla="*/ 178 h 1206"/>
              <a:gd name="T8" fmla="*/ 135 w 776"/>
              <a:gd name="T9" fmla="*/ 0 h 1206"/>
              <a:gd name="T10" fmla="*/ 0 w 776"/>
              <a:gd name="T11" fmla="*/ 0 h 1206"/>
              <a:gd name="T12" fmla="*/ 0 w 776"/>
              <a:gd name="T13" fmla="*/ 1206 h 1206"/>
              <a:gd name="T14" fmla="*/ 776 w 776"/>
              <a:gd name="T15" fmla="*/ 1206 h 1206"/>
              <a:gd name="T16" fmla="*/ 776 w 776"/>
              <a:gd name="T17" fmla="*/ 0 h 1206"/>
              <a:gd name="T18" fmla="*/ 640 w 776"/>
              <a:gd name="T19" fmla="*/ 0 h 1206"/>
              <a:gd name="T20" fmla="*/ 640 w 776"/>
              <a:gd name="T21" fmla="*/ 0 h 1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6" h="1206">
                <a:moveTo>
                  <a:pt x="640" y="0"/>
                </a:moveTo>
                <a:cubicBezTo>
                  <a:pt x="640" y="67"/>
                  <a:pt x="614" y="132"/>
                  <a:pt x="566" y="178"/>
                </a:cubicBezTo>
                <a:cubicBezTo>
                  <a:pt x="518" y="227"/>
                  <a:pt x="455" y="252"/>
                  <a:pt x="388" y="252"/>
                </a:cubicBezTo>
                <a:cubicBezTo>
                  <a:pt x="320" y="252"/>
                  <a:pt x="257" y="227"/>
                  <a:pt x="209" y="178"/>
                </a:cubicBezTo>
                <a:cubicBezTo>
                  <a:pt x="161" y="132"/>
                  <a:pt x="135" y="67"/>
                  <a:pt x="13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06"/>
                  <a:pt x="0" y="1206"/>
                  <a:pt x="0" y="1206"/>
                </a:cubicBezTo>
                <a:cubicBezTo>
                  <a:pt x="776" y="1206"/>
                  <a:pt x="776" y="1206"/>
                  <a:pt x="776" y="1206"/>
                </a:cubicBezTo>
                <a:cubicBezTo>
                  <a:pt x="776" y="0"/>
                  <a:pt x="776" y="0"/>
                  <a:pt x="776" y="0"/>
                </a:cubicBezTo>
                <a:cubicBezTo>
                  <a:pt x="640" y="0"/>
                  <a:pt x="640" y="0"/>
                  <a:pt x="640" y="0"/>
                </a:cubicBezTo>
                <a:cubicBezTo>
                  <a:pt x="640" y="0"/>
                  <a:pt x="640" y="0"/>
                  <a:pt x="6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17" tIns="45709" rIns="91417" bIns="45709"/>
          <a:lstStyle/>
          <a:p>
            <a:pPr>
              <a:defRPr/>
            </a:pPr>
            <a:endParaRPr lang="en-US"/>
          </a:p>
        </p:txBody>
      </p:sp>
      <p:sp>
        <p:nvSpPr>
          <p:cNvPr id="15" name="Freeform 119"/>
          <p:cNvSpPr>
            <a:spLocks noChangeArrowheads="1"/>
          </p:cNvSpPr>
          <p:nvPr/>
        </p:nvSpPr>
        <p:spPr bwMode="auto">
          <a:xfrm>
            <a:off x="2137291" y="1753862"/>
            <a:ext cx="617458" cy="552449"/>
          </a:xfrm>
          <a:custGeom>
            <a:avLst/>
            <a:gdLst>
              <a:gd name="T0" fmla="*/ 551609 w 497"/>
              <a:gd name="T1" fmla="*/ 87205 h 444"/>
              <a:gd name="T2" fmla="*/ 551609 w 497"/>
              <a:gd name="T3" fmla="*/ 87205 h 444"/>
              <a:gd name="T4" fmla="*/ 530441 w 497"/>
              <a:gd name="T5" fmla="*/ 87205 h 444"/>
              <a:gd name="T6" fmla="*/ 530441 w 497"/>
              <a:gd name="T7" fmla="*/ 551883 h 444"/>
              <a:gd name="T8" fmla="*/ 551609 w 497"/>
              <a:gd name="T9" fmla="*/ 551883 h 444"/>
              <a:gd name="T10" fmla="*/ 617603 w 497"/>
              <a:gd name="T11" fmla="*/ 495823 h 444"/>
              <a:gd name="T12" fmla="*/ 617603 w 497"/>
              <a:gd name="T13" fmla="*/ 154477 h 444"/>
              <a:gd name="T14" fmla="*/ 551609 w 497"/>
              <a:gd name="T15" fmla="*/ 87205 h 444"/>
              <a:gd name="T16" fmla="*/ 0 w 497"/>
              <a:gd name="T17" fmla="*/ 154477 h 444"/>
              <a:gd name="T18" fmla="*/ 0 w 497"/>
              <a:gd name="T19" fmla="*/ 154477 h 444"/>
              <a:gd name="T20" fmla="*/ 0 w 497"/>
              <a:gd name="T21" fmla="*/ 495823 h 444"/>
              <a:gd name="T22" fmla="*/ 65994 w 497"/>
              <a:gd name="T23" fmla="*/ 551883 h 444"/>
              <a:gd name="T24" fmla="*/ 88407 w 497"/>
              <a:gd name="T25" fmla="*/ 551883 h 444"/>
              <a:gd name="T26" fmla="*/ 88407 w 497"/>
              <a:gd name="T27" fmla="*/ 87205 h 444"/>
              <a:gd name="T28" fmla="*/ 65994 w 497"/>
              <a:gd name="T29" fmla="*/ 87205 h 444"/>
              <a:gd name="T30" fmla="*/ 0 w 497"/>
              <a:gd name="T31" fmla="*/ 154477 h 444"/>
              <a:gd name="T32" fmla="*/ 419621 w 497"/>
              <a:gd name="T33" fmla="*/ 32390 h 444"/>
              <a:gd name="T34" fmla="*/ 419621 w 497"/>
              <a:gd name="T35" fmla="*/ 32390 h 444"/>
              <a:gd name="T36" fmla="*/ 308801 w 497"/>
              <a:gd name="T37" fmla="*/ 0 h 444"/>
              <a:gd name="T38" fmla="*/ 199227 w 497"/>
              <a:gd name="T39" fmla="*/ 32390 h 444"/>
              <a:gd name="T40" fmla="*/ 199227 w 497"/>
              <a:gd name="T41" fmla="*/ 87205 h 444"/>
              <a:gd name="T42" fmla="*/ 133233 w 497"/>
              <a:gd name="T43" fmla="*/ 87205 h 444"/>
              <a:gd name="T44" fmla="*/ 133233 w 497"/>
              <a:gd name="T45" fmla="*/ 551883 h 444"/>
              <a:gd name="T46" fmla="*/ 485615 w 497"/>
              <a:gd name="T47" fmla="*/ 551883 h 444"/>
              <a:gd name="T48" fmla="*/ 485615 w 497"/>
              <a:gd name="T49" fmla="*/ 87205 h 444"/>
              <a:gd name="T50" fmla="*/ 419621 w 497"/>
              <a:gd name="T51" fmla="*/ 87205 h 444"/>
              <a:gd name="T52" fmla="*/ 419621 w 497"/>
              <a:gd name="T53" fmla="*/ 32390 h 444"/>
              <a:gd name="T54" fmla="*/ 374795 w 497"/>
              <a:gd name="T55" fmla="*/ 87205 h 444"/>
              <a:gd name="T56" fmla="*/ 374795 w 497"/>
              <a:gd name="T57" fmla="*/ 87205 h 444"/>
              <a:gd name="T58" fmla="*/ 242808 w 497"/>
              <a:gd name="T59" fmla="*/ 87205 h 444"/>
              <a:gd name="T60" fmla="*/ 242808 w 497"/>
              <a:gd name="T61" fmla="*/ 54815 h 444"/>
              <a:gd name="T62" fmla="*/ 308801 w 497"/>
              <a:gd name="T63" fmla="*/ 32390 h 444"/>
              <a:gd name="T64" fmla="*/ 374795 w 497"/>
              <a:gd name="T65" fmla="*/ 54815 h 444"/>
              <a:gd name="T66" fmla="*/ 374795 w 497"/>
              <a:gd name="T67" fmla="*/ 87205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/>
          </a:p>
        </p:txBody>
      </p:sp>
      <p:sp>
        <p:nvSpPr>
          <p:cNvPr id="16" name="Freeform 123"/>
          <p:cNvSpPr>
            <a:spLocks noChangeArrowheads="1"/>
          </p:cNvSpPr>
          <p:nvPr/>
        </p:nvSpPr>
        <p:spPr bwMode="auto">
          <a:xfrm>
            <a:off x="5749973" y="1718936"/>
            <a:ext cx="631743" cy="641350"/>
          </a:xfrm>
          <a:custGeom>
            <a:avLst/>
            <a:gdLst>
              <a:gd name="T0" fmla="*/ 383460 w 452"/>
              <a:gd name="T1" fmla="*/ 418602 h 462"/>
              <a:gd name="T2" fmla="*/ 383460 w 452"/>
              <a:gd name="T3" fmla="*/ 418602 h 462"/>
              <a:gd name="T4" fmla="*/ 605170 w 452"/>
              <a:gd name="T5" fmla="*/ 36158 h 462"/>
              <a:gd name="T6" fmla="*/ 605170 w 452"/>
              <a:gd name="T7" fmla="*/ 25033 h 462"/>
              <a:gd name="T8" fmla="*/ 592620 w 452"/>
              <a:gd name="T9" fmla="*/ 25033 h 462"/>
              <a:gd name="T10" fmla="*/ 221710 w 452"/>
              <a:gd name="T11" fmla="*/ 247546 h 462"/>
              <a:gd name="T12" fmla="*/ 12550 w 452"/>
              <a:gd name="T13" fmla="*/ 418602 h 462"/>
              <a:gd name="T14" fmla="*/ 48804 w 452"/>
              <a:gd name="T15" fmla="*/ 456151 h 462"/>
              <a:gd name="T16" fmla="*/ 122707 w 452"/>
              <a:gd name="T17" fmla="*/ 431119 h 462"/>
              <a:gd name="T18" fmla="*/ 210554 w 452"/>
              <a:gd name="T19" fmla="*/ 517342 h 462"/>
              <a:gd name="T20" fmla="*/ 185455 w 452"/>
              <a:gd name="T21" fmla="*/ 591050 h 462"/>
              <a:gd name="T22" fmla="*/ 210554 w 452"/>
              <a:gd name="T23" fmla="*/ 628599 h 462"/>
              <a:gd name="T24" fmla="*/ 383460 w 452"/>
              <a:gd name="T25" fmla="*/ 418602 h 462"/>
              <a:gd name="T26" fmla="*/ 419715 w 452"/>
              <a:gd name="T27" fmla="*/ 208606 h 462"/>
              <a:gd name="T28" fmla="*/ 419715 w 452"/>
              <a:gd name="T29" fmla="*/ 208606 h 462"/>
              <a:gd name="T30" fmla="*/ 419715 w 452"/>
              <a:gd name="T31" fmla="*/ 134898 h 462"/>
              <a:gd name="T32" fmla="*/ 493618 w 452"/>
              <a:gd name="T33" fmla="*/ 134898 h 462"/>
              <a:gd name="T34" fmla="*/ 493618 w 452"/>
              <a:gd name="T35" fmla="*/ 208606 h 462"/>
              <a:gd name="T36" fmla="*/ 419715 w 452"/>
              <a:gd name="T37" fmla="*/ 208606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/>
          </a:p>
        </p:txBody>
      </p:sp>
      <p:sp>
        <p:nvSpPr>
          <p:cNvPr id="17" name="Freeform 115"/>
          <p:cNvSpPr>
            <a:spLocks noChangeArrowheads="1"/>
          </p:cNvSpPr>
          <p:nvPr/>
        </p:nvSpPr>
        <p:spPr bwMode="auto">
          <a:xfrm>
            <a:off x="9521381" y="1699886"/>
            <a:ext cx="557141" cy="693736"/>
          </a:xfrm>
          <a:custGeom>
            <a:avLst/>
            <a:gdLst>
              <a:gd name="T0" fmla="*/ 531145 w 400"/>
              <a:gd name="T1" fmla="*/ 172417 h 498"/>
              <a:gd name="T2" fmla="*/ 531145 w 400"/>
              <a:gd name="T3" fmla="*/ 172417 h 498"/>
              <a:gd name="T4" fmla="*/ 322033 w 400"/>
              <a:gd name="T5" fmla="*/ 12514 h 498"/>
              <a:gd name="T6" fmla="*/ 160319 w 400"/>
              <a:gd name="T7" fmla="*/ 209960 h 498"/>
              <a:gd name="T8" fmla="*/ 185413 w 400"/>
              <a:gd name="T9" fmla="*/ 296168 h 498"/>
              <a:gd name="T10" fmla="*/ 12547 w 400"/>
              <a:gd name="T11" fmla="*/ 565918 h 498"/>
              <a:gd name="T12" fmla="*/ 0 w 400"/>
              <a:gd name="T13" fmla="*/ 603460 h 498"/>
              <a:gd name="T14" fmla="*/ 12547 w 400"/>
              <a:gd name="T15" fmla="*/ 664641 h 498"/>
              <a:gd name="T16" fmla="*/ 37640 w 400"/>
              <a:gd name="T17" fmla="*/ 691060 h 498"/>
              <a:gd name="T18" fmla="*/ 86433 w 400"/>
              <a:gd name="T19" fmla="*/ 677155 h 498"/>
              <a:gd name="T20" fmla="*/ 124073 w 400"/>
              <a:gd name="T21" fmla="*/ 653517 h 498"/>
              <a:gd name="T22" fmla="*/ 197960 w 400"/>
              <a:gd name="T23" fmla="*/ 542280 h 498"/>
              <a:gd name="T24" fmla="*/ 197960 w 400"/>
              <a:gd name="T25" fmla="*/ 542280 h 498"/>
              <a:gd name="T26" fmla="*/ 246753 w 400"/>
              <a:gd name="T27" fmla="*/ 529766 h 498"/>
              <a:gd name="T28" fmla="*/ 322033 w 400"/>
              <a:gd name="T29" fmla="*/ 394891 h 498"/>
              <a:gd name="T30" fmla="*/ 408466 w 400"/>
              <a:gd name="T31" fmla="*/ 394891 h 498"/>
              <a:gd name="T32" fmla="*/ 531145 w 400"/>
              <a:gd name="T33" fmla="*/ 172417 h 498"/>
              <a:gd name="T34" fmla="*/ 444712 w 400"/>
              <a:gd name="T35" fmla="*/ 221083 h 498"/>
              <a:gd name="T36" fmla="*/ 444712 w 400"/>
              <a:gd name="T37" fmla="*/ 221083 h 498"/>
              <a:gd name="T38" fmla="*/ 356885 w 400"/>
              <a:gd name="T39" fmla="*/ 197446 h 498"/>
              <a:gd name="T40" fmla="*/ 308092 w 400"/>
              <a:gd name="T41" fmla="*/ 111237 h 498"/>
              <a:gd name="T42" fmla="*/ 432166 w 400"/>
              <a:gd name="T43" fmla="*/ 98723 h 498"/>
              <a:gd name="T44" fmla="*/ 444712 w 400"/>
              <a:gd name="T45" fmla="*/ 221083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1417" tIns="45709" rIns="91417" bIns="45709" anchor="ctr"/>
          <a:lstStyle/>
          <a:p>
            <a:endParaRPr lang="zh-CN" altLang="en-US"/>
          </a:p>
        </p:txBody>
      </p:sp>
      <p:sp>
        <p:nvSpPr>
          <p:cNvPr id="18" name="Rectangle 17"/>
          <p:cNvSpPr/>
          <p:nvPr/>
        </p:nvSpPr>
        <p:spPr>
          <a:xfrm>
            <a:off x="1281741" y="2806375"/>
            <a:ext cx="2258718" cy="461523"/>
          </a:xfrm>
          <a:prstGeom prst="rect">
            <a:avLst/>
          </a:prstGeom>
        </p:spPr>
        <p:txBody>
          <a:bodyPr lIns="91417" tIns="45709" rIns="91417" bIns="45709">
            <a:spAutoFit/>
          </a:bodyPr>
          <a:lstStyle/>
          <a:p>
            <a:pPr defTabSz="608965">
              <a:defRPr/>
            </a:pPr>
            <a:r>
              <a:rPr lang="zh-CN" altLang="en-US" sz="2400" dirty="0">
                <a:solidFill>
                  <a:srgbClr val="FFFFFF"/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2400" dirty="0">
              <a:solidFill>
                <a:srgbClr val="FFFFFF"/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42039" y="2806375"/>
            <a:ext cx="2258718" cy="461523"/>
          </a:xfrm>
          <a:prstGeom prst="rect">
            <a:avLst/>
          </a:prstGeom>
        </p:spPr>
        <p:txBody>
          <a:bodyPr lIns="91417" tIns="45709" rIns="91417" bIns="45709">
            <a:spAutoFit/>
          </a:bodyPr>
          <a:lstStyle/>
          <a:p>
            <a:pPr defTabSz="608965">
              <a:defRPr/>
            </a:pPr>
            <a:r>
              <a:rPr lang="zh-CN" altLang="en-US" sz="2400" dirty="0">
                <a:solidFill>
                  <a:srgbClr val="FFFFFF"/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2400" dirty="0">
              <a:solidFill>
                <a:srgbClr val="FFFFFF"/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670592" y="2806375"/>
            <a:ext cx="2258719" cy="461523"/>
          </a:xfrm>
          <a:prstGeom prst="rect">
            <a:avLst/>
          </a:prstGeom>
        </p:spPr>
        <p:txBody>
          <a:bodyPr lIns="91417" tIns="45709" rIns="91417" bIns="45709">
            <a:spAutoFit/>
          </a:bodyPr>
          <a:lstStyle/>
          <a:p>
            <a:pPr defTabSz="608965">
              <a:defRPr/>
            </a:pPr>
            <a:r>
              <a:rPr lang="zh-CN" altLang="en-US" sz="2400" dirty="0">
                <a:solidFill>
                  <a:srgbClr val="FFFFFF"/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2400" dirty="0">
              <a:solidFill>
                <a:srgbClr val="FFFFFF"/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 Placeholder 32"/>
          <p:cNvSpPr txBox="1"/>
          <p:nvPr/>
        </p:nvSpPr>
        <p:spPr bwMode="auto">
          <a:xfrm>
            <a:off x="1494438" y="3319135"/>
            <a:ext cx="1884117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Placeholder 32"/>
          <p:cNvSpPr txBox="1"/>
          <p:nvPr/>
        </p:nvSpPr>
        <p:spPr bwMode="auto">
          <a:xfrm>
            <a:off x="5145216" y="3390573"/>
            <a:ext cx="1868243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Placeholder 32"/>
          <p:cNvSpPr txBox="1"/>
          <p:nvPr/>
        </p:nvSpPr>
        <p:spPr bwMode="auto">
          <a:xfrm>
            <a:off x="8819797" y="3390573"/>
            <a:ext cx="1985704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62695" y="6023230"/>
            <a:ext cx="10504707" cy="64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9" rIns="91417" bIns="45709">
            <a:spAutoFit/>
          </a:bodyPr>
          <a:lstStyle>
            <a:lvl1pPr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 defTabSz="912495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defTabSz="9124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algn="l"/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entagon 35"/>
          <p:cNvSpPr/>
          <p:nvPr/>
        </p:nvSpPr>
        <p:spPr>
          <a:xfrm>
            <a:off x="1044406" y="2005123"/>
            <a:ext cx="1985755" cy="1634448"/>
          </a:xfrm>
          <a:prstGeom prst="homePlate">
            <a:avLst>
              <a:gd name="adj" fmla="val 29885"/>
            </a:avLst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67" name="Pentagon 66"/>
          <p:cNvSpPr/>
          <p:nvPr/>
        </p:nvSpPr>
        <p:spPr>
          <a:xfrm>
            <a:off x="3078056" y="3714785"/>
            <a:ext cx="1985755" cy="1634448"/>
          </a:xfrm>
          <a:prstGeom prst="homePlate">
            <a:avLst>
              <a:gd name="adj" fmla="val 2820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800" dirty="0">
              <a:latin typeface="+mn-ea"/>
            </a:endParaRPr>
          </a:p>
        </p:txBody>
      </p:sp>
      <p:sp>
        <p:nvSpPr>
          <p:cNvPr id="70" name="Pentagon 69"/>
          <p:cNvSpPr/>
          <p:nvPr/>
        </p:nvSpPr>
        <p:spPr>
          <a:xfrm>
            <a:off x="5111706" y="2005123"/>
            <a:ext cx="1985755" cy="1634448"/>
          </a:xfrm>
          <a:prstGeom prst="homePlate">
            <a:avLst>
              <a:gd name="adj" fmla="val 30723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71" name="Pentagon 70"/>
          <p:cNvSpPr/>
          <p:nvPr/>
        </p:nvSpPr>
        <p:spPr>
          <a:xfrm>
            <a:off x="7145355" y="3714785"/>
            <a:ext cx="1985755" cy="1634448"/>
          </a:xfrm>
          <a:prstGeom prst="homePlate">
            <a:avLst>
              <a:gd name="adj" fmla="val 29885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5300" dirty="0">
              <a:latin typeface="+mn-ea"/>
            </a:endParaRPr>
          </a:p>
        </p:txBody>
      </p:sp>
      <p:sp>
        <p:nvSpPr>
          <p:cNvPr id="72" name="Pentagon 71"/>
          <p:cNvSpPr/>
          <p:nvPr/>
        </p:nvSpPr>
        <p:spPr>
          <a:xfrm>
            <a:off x="9179003" y="2005123"/>
            <a:ext cx="1985755" cy="1634448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7200" dirty="0"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602753" y="2308139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061948" y="2145239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41129" y="2145239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27245" y="3840444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11706" y="3840444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79003" y="3840444"/>
            <a:ext cx="1985755" cy="11490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1218565">
              <a:spcBef>
                <a:spcPct val="20000"/>
              </a:spcBef>
              <a:defRPr/>
            </a:pPr>
            <a:r>
              <a:rPr lang="zh-CN" alt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添加副标题</a:t>
            </a:r>
            <a:endParaRPr lang="en-US" sz="190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  <a:p>
            <a:pPr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r>
              <a: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.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6" name="Freeform 144"/>
          <p:cNvSpPr/>
          <p:nvPr/>
        </p:nvSpPr>
        <p:spPr bwMode="auto">
          <a:xfrm>
            <a:off x="3609506" y="4230436"/>
            <a:ext cx="534540" cy="578475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7" name="Freeform 149"/>
          <p:cNvSpPr/>
          <p:nvPr/>
        </p:nvSpPr>
        <p:spPr bwMode="auto">
          <a:xfrm>
            <a:off x="7708786" y="4255109"/>
            <a:ext cx="564692" cy="553800"/>
          </a:xfrm>
          <a:custGeom>
            <a:avLst/>
            <a:gdLst>
              <a:gd name="T0" fmla="*/ 133 w 142"/>
              <a:gd name="T1" fmla="*/ 95 h 139"/>
              <a:gd name="T2" fmla="*/ 106 w 142"/>
              <a:gd name="T3" fmla="*/ 89 h 139"/>
              <a:gd name="T4" fmla="*/ 83 w 142"/>
              <a:gd name="T5" fmla="*/ 67 h 139"/>
              <a:gd name="T6" fmla="*/ 111 w 142"/>
              <a:gd name="T7" fmla="*/ 39 h 139"/>
              <a:gd name="T8" fmla="*/ 119 w 142"/>
              <a:gd name="T9" fmla="*/ 38 h 139"/>
              <a:gd name="T10" fmla="*/ 133 w 142"/>
              <a:gd name="T11" fmla="*/ 16 h 139"/>
              <a:gd name="T12" fmla="*/ 125 w 142"/>
              <a:gd name="T13" fmla="*/ 9 h 139"/>
              <a:gd name="T14" fmla="*/ 104 w 142"/>
              <a:gd name="T15" fmla="*/ 23 h 139"/>
              <a:gd name="T16" fmla="*/ 103 w 142"/>
              <a:gd name="T17" fmla="*/ 30 h 139"/>
              <a:gd name="T18" fmla="*/ 75 w 142"/>
              <a:gd name="T19" fmla="*/ 58 h 139"/>
              <a:gd name="T20" fmla="*/ 51 w 142"/>
              <a:gd name="T21" fmla="*/ 34 h 139"/>
              <a:gd name="T22" fmla="*/ 45 w 142"/>
              <a:gd name="T23" fmla="*/ 7 h 139"/>
              <a:gd name="T24" fmla="*/ 29 w 142"/>
              <a:gd name="T25" fmla="*/ 0 h 139"/>
              <a:gd name="T26" fmla="*/ 39 w 142"/>
              <a:gd name="T27" fmla="*/ 10 h 139"/>
              <a:gd name="T28" fmla="*/ 35 w 142"/>
              <a:gd name="T29" fmla="*/ 27 h 139"/>
              <a:gd name="T30" fmla="*/ 18 w 142"/>
              <a:gd name="T31" fmla="*/ 32 h 139"/>
              <a:gd name="T32" fmla="*/ 3 w 142"/>
              <a:gd name="T33" fmla="*/ 17 h 139"/>
              <a:gd name="T34" fmla="*/ 9 w 142"/>
              <a:gd name="T35" fmla="*/ 43 h 139"/>
              <a:gd name="T36" fmla="*/ 37 w 142"/>
              <a:gd name="T37" fmla="*/ 48 h 139"/>
              <a:gd name="T38" fmla="*/ 58 w 142"/>
              <a:gd name="T39" fmla="*/ 70 h 139"/>
              <a:gd name="T40" fmla="*/ 12 w 142"/>
              <a:gd name="T41" fmla="*/ 115 h 139"/>
              <a:gd name="T42" fmla="*/ 12 w 142"/>
              <a:gd name="T43" fmla="*/ 129 h 139"/>
              <a:gd name="T44" fmla="*/ 13 w 142"/>
              <a:gd name="T45" fmla="*/ 130 h 139"/>
              <a:gd name="T46" fmla="*/ 26 w 142"/>
              <a:gd name="T47" fmla="*/ 130 h 139"/>
              <a:gd name="T48" fmla="*/ 72 w 142"/>
              <a:gd name="T49" fmla="*/ 84 h 139"/>
              <a:gd name="T50" fmla="*/ 92 w 142"/>
              <a:gd name="T51" fmla="*/ 103 h 139"/>
              <a:gd name="T52" fmla="*/ 97 w 142"/>
              <a:gd name="T53" fmla="*/ 131 h 139"/>
              <a:gd name="T54" fmla="*/ 119 w 142"/>
              <a:gd name="T55" fmla="*/ 138 h 139"/>
              <a:gd name="T56" fmla="*/ 105 w 142"/>
              <a:gd name="T57" fmla="*/ 124 h 139"/>
              <a:gd name="T58" fmla="*/ 109 w 142"/>
              <a:gd name="T59" fmla="*/ 110 h 139"/>
              <a:gd name="T60" fmla="*/ 123 w 142"/>
              <a:gd name="T61" fmla="*/ 106 h 139"/>
              <a:gd name="T62" fmla="*/ 139 w 142"/>
              <a:gd name="T63" fmla="*/ 122 h 139"/>
              <a:gd name="T64" fmla="*/ 133 w 142"/>
              <a:gd name="T65" fmla="*/ 95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39">
                <a:moveTo>
                  <a:pt x="133" y="95"/>
                </a:moveTo>
                <a:cubicBezTo>
                  <a:pt x="126" y="87"/>
                  <a:pt x="115" y="86"/>
                  <a:pt x="106" y="89"/>
                </a:cubicBezTo>
                <a:cubicBezTo>
                  <a:pt x="83" y="67"/>
                  <a:pt x="83" y="67"/>
                  <a:pt x="83" y="67"/>
                </a:cubicBezTo>
                <a:cubicBezTo>
                  <a:pt x="111" y="39"/>
                  <a:pt x="111" y="39"/>
                  <a:pt x="111" y="39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33" y="16"/>
                  <a:pt x="133" y="16"/>
                  <a:pt x="133" y="16"/>
                </a:cubicBezTo>
                <a:cubicBezTo>
                  <a:pt x="125" y="9"/>
                  <a:pt x="125" y="9"/>
                  <a:pt x="125" y="9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3" y="30"/>
                  <a:pt x="103" y="30"/>
                  <a:pt x="103" y="30"/>
                </a:cubicBezTo>
                <a:cubicBezTo>
                  <a:pt x="75" y="58"/>
                  <a:pt x="75" y="58"/>
                  <a:pt x="75" y="58"/>
                </a:cubicBezTo>
                <a:cubicBezTo>
                  <a:pt x="51" y="34"/>
                  <a:pt x="51" y="34"/>
                  <a:pt x="51" y="34"/>
                </a:cubicBezTo>
                <a:cubicBezTo>
                  <a:pt x="54" y="25"/>
                  <a:pt x="52" y="14"/>
                  <a:pt x="45" y="7"/>
                </a:cubicBezTo>
                <a:cubicBezTo>
                  <a:pt x="41" y="2"/>
                  <a:pt x="35" y="0"/>
                  <a:pt x="29" y="0"/>
                </a:cubicBezTo>
                <a:cubicBezTo>
                  <a:pt x="39" y="10"/>
                  <a:pt x="39" y="10"/>
                  <a:pt x="39" y="10"/>
                </a:cubicBezTo>
                <a:cubicBezTo>
                  <a:pt x="35" y="27"/>
                  <a:pt x="35" y="27"/>
                  <a:pt x="35" y="27"/>
                </a:cubicBezTo>
                <a:cubicBezTo>
                  <a:pt x="18" y="32"/>
                  <a:pt x="18" y="32"/>
                  <a:pt x="18" y="32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6"/>
                  <a:pt x="3" y="36"/>
                  <a:pt x="9" y="43"/>
                </a:cubicBezTo>
                <a:cubicBezTo>
                  <a:pt x="17" y="50"/>
                  <a:pt x="28" y="52"/>
                  <a:pt x="37" y="48"/>
                </a:cubicBezTo>
                <a:cubicBezTo>
                  <a:pt x="58" y="70"/>
                  <a:pt x="58" y="70"/>
                  <a:pt x="58" y="70"/>
                </a:cubicBezTo>
                <a:cubicBezTo>
                  <a:pt x="12" y="115"/>
                  <a:pt x="12" y="115"/>
                  <a:pt x="12" y="115"/>
                </a:cubicBezTo>
                <a:cubicBezTo>
                  <a:pt x="9" y="119"/>
                  <a:pt x="9" y="125"/>
                  <a:pt x="12" y="129"/>
                </a:cubicBezTo>
                <a:cubicBezTo>
                  <a:pt x="13" y="130"/>
                  <a:pt x="13" y="130"/>
                  <a:pt x="13" y="130"/>
                </a:cubicBezTo>
                <a:cubicBezTo>
                  <a:pt x="17" y="133"/>
                  <a:pt x="23" y="133"/>
                  <a:pt x="26" y="130"/>
                </a:cubicBezTo>
                <a:cubicBezTo>
                  <a:pt x="72" y="84"/>
                  <a:pt x="72" y="84"/>
                  <a:pt x="72" y="8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88" y="112"/>
                  <a:pt x="90" y="123"/>
                  <a:pt x="97" y="131"/>
                </a:cubicBezTo>
                <a:cubicBezTo>
                  <a:pt x="103" y="136"/>
                  <a:pt x="111" y="139"/>
                  <a:pt x="119" y="138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23" y="106"/>
                  <a:pt x="123" y="106"/>
                  <a:pt x="123" y="106"/>
                </a:cubicBezTo>
                <a:cubicBezTo>
                  <a:pt x="139" y="122"/>
                  <a:pt x="139" y="122"/>
                  <a:pt x="139" y="122"/>
                </a:cubicBezTo>
                <a:cubicBezTo>
                  <a:pt x="142" y="113"/>
                  <a:pt x="140" y="102"/>
                  <a:pt x="133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8" name="Freeform 143"/>
          <p:cNvSpPr>
            <a:spLocks noEditPoints="1"/>
          </p:cNvSpPr>
          <p:nvPr/>
        </p:nvSpPr>
        <p:spPr bwMode="auto">
          <a:xfrm>
            <a:off x="1617084" y="2458322"/>
            <a:ext cx="625000" cy="575732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9" name="Freeform 150"/>
          <p:cNvSpPr>
            <a:spLocks noEditPoints="1"/>
          </p:cNvSpPr>
          <p:nvPr/>
        </p:nvSpPr>
        <p:spPr bwMode="auto">
          <a:xfrm>
            <a:off x="5757357" y="2502952"/>
            <a:ext cx="496163" cy="638791"/>
          </a:xfrm>
          <a:custGeom>
            <a:avLst/>
            <a:gdLst>
              <a:gd name="T0" fmla="*/ 62 w 125"/>
              <a:gd name="T1" fmla="*/ 0 h 160"/>
              <a:gd name="T2" fmla="*/ 0 w 125"/>
              <a:gd name="T3" fmla="*/ 63 h 160"/>
              <a:gd name="T4" fmla="*/ 62 w 125"/>
              <a:gd name="T5" fmla="*/ 160 h 160"/>
              <a:gd name="T6" fmla="*/ 125 w 125"/>
              <a:gd name="T7" fmla="*/ 63 h 160"/>
              <a:gd name="T8" fmla="*/ 62 w 125"/>
              <a:gd name="T9" fmla="*/ 0 h 160"/>
              <a:gd name="T10" fmla="*/ 62 w 125"/>
              <a:gd name="T11" fmla="*/ 105 h 160"/>
              <a:gd name="T12" fmla="*/ 17 w 125"/>
              <a:gd name="T13" fmla="*/ 61 h 160"/>
              <a:gd name="T14" fmla="*/ 62 w 125"/>
              <a:gd name="T15" fmla="*/ 18 h 160"/>
              <a:gd name="T16" fmla="*/ 107 w 125"/>
              <a:gd name="T17" fmla="*/ 61 h 160"/>
              <a:gd name="T18" fmla="*/ 62 w 125"/>
              <a:gd name="T19" fmla="*/ 10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160">
                <a:moveTo>
                  <a:pt x="62" y="0"/>
                </a:moveTo>
                <a:cubicBezTo>
                  <a:pt x="28" y="0"/>
                  <a:pt x="0" y="28"/>
                  <a:pt x="0" y="63"/>
                </a:cubicBezTo>
                <a:cubicBezTo>
                  <a:pt x="0" y="97"/>
                  <a:pt x="48" y="160"/>
                  <a:pt x="62" y="160"/>
                </a:cubicBezTo>
                <a:cubicBezTo>
                  <a:pt x="79" y="160"/>
                  <a:pt x="125" y="97"/>
                  <a:pt x="125" y="63"/>
                </a:cubicBezTo>
                <a:cubicBezTo>
                  <a:pt x="125" y="28"/>
                  <a:pt x="97" y="0"/>
                  <a:pt x="62" y="0"/>
                </a:cubicBezTo>
                <a:close/>
                <a:moveTo>
                  <a:pt x="62" y="105"/>
                </a:moveTo>
                <a:cubicBezTo>
                  <a:pt x="37" y="105"/>
                  <a:pt x="17" y="86"/>
                  <a:pt x="17" y="61"/>
                </a:cubicBezTo>
                <a:cubicBezTo>
                  <a:pt x="17" y="37"/>
                  <a:pt x="37" y="18"/>
                  <a:pt x="62" y="18"/>
                </a:cubicBezTo>
                <a:cubicBezTo>
                  <a:pt x="87" y="18"/>
                  <a:pt x="107" y="37"/>
                  <a:pt x="107" y="61"/>
                </a:cubicBezTo>
                <a:cubicBezTo>
                  <a:pt x="107" y="86"/>
                  <a:pt x="87" y="105"/>
                  <a:pt x="62" y="1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0" name="Freeform 160"/>
          <p:cNvSpPr/>
          <p:nvPr/>
        </p:nvSpPr>
        <p:spPr bwMode="auto">
          <a:xfrm>
            <a:off x="9709124" y="2620074"/>
            <a:ext cx="649671" cy="413980"/>
          </a:xfrm>
          <a:custGeom>
            <a:avLst/>
            <a:gdLst>
              <a:gd name="T0" fmla="*/ 163 w 163"/>
              <a:gd name="T1" fmla="*/ 70 h 104"/>
              <a:gd name="T2" fmla="*/ 129 w 163"/>
              <a:gd name="T3" fmla="*/ 37 h 104"/>
              <a:gd name="T4" fmla="*/ 119 w 163"/>
              <a:gd name="T5" fmla="*/ 38 h 104"/>
              <a:gd name="T6" fmla="*/ 77 w 163"/>
              <a:gd name="T7" fmla="*/ 0 h 104"/>
              <a:gd name="T8" fmla="*/ 34 w 163"/>
              <a:gd name="T9" fmla="*/ 42 h 104"/>
              <a:gd name="T10" fmla="*/ 35 w 163"/>
              <a:gd name="T11" fmla="*/ 51 h 104"/>
              <a:gd name="T12" fmla="*/ 27 w 163"/>
              <a:gd name="T13" fmla="*/ 51 h 104"/>
              <a:gd name="T14" fmla="*/ 0 w 163"/>
              <a:gd name="T15" fmla="*/ 77 h 104"/>
              <a:gd name="T16" fmla="*/ 27 w 163"/>
              <a:gd name="T17" fmla="*/ 104 h 104"/>
              <a:gd name="T18" fmla="*/ 132 w 163"/>
              <a:gd name="T19" fmla="*/ 104 h 104"/>
              <a:gd name="T20" fmla="*/ 152 w 163"/>
              <a:gd name="T21" fmla="*/ 95 h 104"/>
              <a:gd name="T22" fmla="*/ 163 w 163"/>
              <a:gd name="T23" fmla="*/ 7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3" h="104">
                <a:moveTo>
                  <a:pt x="163" y="70"/>
                </a:moveTo>
                <a:cubicBezTo>
                  <a:pt x="163" y="52"/>
                  <a:pt x="148" y="37"/>
                  <a:pt x="129" y="37"/>
                </a:cubicBezTo>
                <a:cubicBezTo>
                  <a:pt x="126" y="37"/>
                  <a:pt x="122" y="37"/>
                  <a:pt x="119" y="38"/>
                </a:cubicBezTo>
                <a:cubicBezTo>
                  <a:pt x="117" y="17"/>
                  <a:pt x="99" y="0"/>
                  <a:pt x="77" y="0"/>
                </a:cubicBezTo>
                <a:cubicBezTo>
                  <a:pt x="53" y="0"/>
                  <a:pt x="34" y="19"/>
                  <a:pt x="34" y="42"/>
                </a:cubicBezTo>
                <a:cubicBezTo>
                  <a:pt x="34" y="45"/>
                  <a:pt x="34" y="48"/>
                  <a:pt x="35" y="51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1"/>
                  <a:pt x="0" y="63"/>
                  <a:pt x="0" y="77"/>
                </a:cubicBezTo>
                <a:cubicBezTo>
                  <a:pt x="0" y="92"/>
                  <a:pt x="12" y="104"/>
                  <a:pt x="27" y="104"/>
                </a:cubicBezTo>
                <a:cubicBezTo>
                  <a:pt x="132" y="104"/>
                  <a:pt x="132" y="104"/>
                  <a:pt x="132" y="104"/>
                </a:cubicBezTo>
                <a:cubicBezTo>
                  <a:pt x="140" y="104"/>
                  <a:pt x="147" y="100"/>
                  <a:pt x="152" y="95"/>
                </a:cubicBezTo>
                <a:cubicBezTo>
                  <a:pt x="159" y="89"/>
                  <a:pt x="163" y="80"/>
                  <a:pt x="163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67" grpId="0" animBg="1"/>
      <p:bldP spid="70" grpId="0" animBg="1"/>
      <p:bldP spid="71" grpId="0" animBg="1"/>
      <p:bldP spid="72" grpId="0" animBg="1"/>
      <p:bldP spid="83" grpId="0"/>
      <p:bldP spid="32" grpId="0"/>
      <p:bldP spid="33" grpId="0"/>
      <p:bldP spid="34" grpId="0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roup 113"/>
          <p:cNvGrpSpPr/>
          <p:nvPr/>
        </p:nvGrpSpPr>
        <p:grpSpPr>
          <a:xfrm>
            <a:off x="795" y="1892817"/>
            <a:ext cx="2129700" cy="691283"/>
            <a:chOff x="0" y="1419612"/>
            <a:chExt cx="1597483" cy="518462"/>
          </a:xfrm>
        </p:grpSpPr>
        <p:sp>
          <p:nvSpPr>
            <p:cNvPr id="39" name="Rectangle 38"/>
            <p:cNvSpPr/>
            <p:nvPr/>
          </p:nvSpPr>
          <p:spPr>
            <a:xfrm>
              <a:off x="0" y="1419612"/>
              <a:ext cx="1597483" cy="51846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9" name="Text Placeholder 3"/>
            <p:cNvSpPr txBox="1"/>
            <p:nvPr/>
          </p:nvSpPr>
          <p:spPr>
            <a:xfrm>
              <a:off x="0" y="1590345"/>
              <a:ext cx="1322198" cy="1615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r>
                <a:rPr lang="en-US" b="1" dirty="0">
                  <a:solidFill>
                    <a:schemeClr val="bg1"/>
                  </a:solidFill>
                  <a:latin typeface="+mn-ea"/>
                </a:rPr>
                <a:t> 01</a:t>
              </a:r>
              <a:endParaRPr 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795" y="2968146"/>
            <a:ext cx="2129700" cy="691283"/>
            <a:chOff x="0" y="2226109"/>
            <a:chExt cx="1597483" cy="518462"/>
          </a:xfrm>
          <a:solidFill>
            <a:schemeClr val="bg2"/>
          </a:solidFill>
        </p:grpSpPr>
        <p:sp>
          <p:nvSpPr>
            <p:cNvPr id="41" name="Rectangle 40"/>
            <p:cNvSpPr/>
            <p:nvPr/>
          </p:nvSpPr>
          <p:spPr>
            <a:xfrm>
              <a:off x="0" y="2226109"/>
              <a:ext cx="1597483" cy="51846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2" name="Text Placeholder 3"/>
            <p:cNvSpPr txBox="1"/>
            <p:nvPr/>
          </p:nvSpPr>
          <p:spPr>
            <a:xfrm>
              <a:off x="0" y="2388815"/>
              <a:ext cx="1322198" cy="16158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r>
                <a:rPr lang="en-US" b="1" dirty="0">
                  <a:solidFill>
                    <a:schemeClr val="bg1"/>
                  </a:solidFill>
                  <a:latin typeface="+mn-ea"/>
                </a:rPr>
                <a:t> 02</a:t>
              </a:r>
              <a:endParaRPr 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95" y="4120289"/>
            <a:ext cx="2129700" cy="691283"/>
            <a:chOff x="0" y="3090216"/>
            <a:chExt cx="1597483" cy="518462"/>
          </a:xfrm>
        </p:grpSpPr>
        <p:sp>
          <p:nvSpPr>
            <p:cNvPr id="44" name="Rectangle 43"/>
            <p:cNvSpPr/>
            <p:nvPr/>
          </p:nvSpPr>
          <p:spPr>
            <a:xfrm>
              <a:off x="0" y="3090216"/>
              <a:ext cx="1597483" cy="5184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5" name="Text Placeholder 3"/>
            <p:cNvSpPr txBox="1"/>
            <p:nvPr/>
          </p:nvSpPr>
          <p:spPr>
            <a:xfrm>
              <a:off x="0" y="3257265"/>
              <a:ext cx="1322198" cy="1615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r>
                <a:rPr lang="en-US" b="1" dirty="0">
                  <a:solidFill>
                    <a:schemeClr val="bg1"/>
                  </a:solidFill>
                  <a:latin typeface="+mn-ea"/>
                </a:rPr>
                <a:t> 03</a:t>
              </a:r>
              <a:endParaRPr 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795" y="5195620"/>
            <a:ext cx="2129700" cy="691283"/>
            <a:chOff x="0" y="3896714"/>
            <a:chExt cx="1597483" cy="518462"/>
          </a:xfrm>
          <a:solidFill>
            <a:schemeClr val="accent3"/>
          </a:solidFill>
        </p:grpSpPr>
        <p:sp>
          <p:nvSpPr>
            <p:cNvPr id="47" name="Rectangle 46"/>
            <p:cNvSpPr/>
            <p:nvPr/>
          </p:nvSpPr>
          <p:spPr>
            <a:xfrm>
              <a:off x="0" y="3896714"/>
              <a:ext cx="1597483" cy="5184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0" y="4072899"/>
              <a:ext cx="1322198" cy="161583"/>
            </a:xfrm>
            <a:prstGeom prst="rect">
              <a:avLst/>
            </a:prstGeom>
            <a:grp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r>
                <a:rPr lang="en-US" b="1" dirty="0">
                  <a:solidFill>
                    <a:schemeClr val="bg1"/>
                  </a:solidFill>
                  <a:latin typeface="+mn-ea"/>
                </a:rPr>
                <a:t> 04</a:t>
              </a:r>
              <a:endParaRPr lang="en-US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8" name="Freeform 37"/>
          <p:cNvSpPr/>
          <p:nvPr/>
        </p:nvSpPr>
        <p:spPr>
          <a:xfrm rot="16200000">
            <a:off x="1523904" y="1978790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2" name="Freeform 41"/>
          <p:cNvSpPr/>
          <p:nvPr/>
        </p:nvSpPr>
        <p:spPr>
          <a:xfrm rot="16200000">
            <a:off x="1523904" y="3054119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5" name="Freeform 44"/>
          <p:cNvSpPr/>
          <p:nvPr/>
        </p:nvSpPr>
        <p:spPr>
          <a:xfrm rot="16200000">
            <a:off x="1523904" y="4206262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8" name="Freeform 47"/>
          <p:cNvSpPr/>
          <p:nvPr/>
        </p:nvSpPr>
        <p:spPr>
          <a:xfrm rot="16200000">
            <a:off x="1523904" y="5281593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275375" y="1688396"/>
            <a:ext cx="792261" cy="792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3200" dirty="0">
              <a:latin typeface="+mn-e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5556148" y="2781176"/>
            <a:ext cx="792261" cy="792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3200" dirty="0">
              <a:latin typeface="+mn-ea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4899337" y="3916385"/>
            <a:ext cx="792261" cy="792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3200" dirty="0">
              <a:latin typeface="+mn-ea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022420" y="5008133"/>
            <a:ext cx="792261" cy="792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3200" dirty="0">
              <a:latin typeface="+mn-ea"/>
            </a:endParaRPr>
          </a:p>
        </p:txBody>
      </p:sp>
      <p:sp>
        <p:nvSpPr>
          <p:cNvPr id="69" name="Text Placeholder 3"/>
          <p:cNvSpPr txBox="1"/>
          <p:nvPr/>
        </p:nvSpPr>
        <p:spPr>
          <a:xfrm>
            <a:off x="7247991" y="1686553"/>
            <a:ext cx="3916766" cy="82073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18" name="Group 117"/>
          <p:cNvGrpSpPr/>
          <p:nvPr/>
        </p:nvGrpSpPr>
        <p:grpSpPr>
          <a:xfrm>
            <a:off x="1763496" y="1739196"/>
            <a:ext cx="4332505" cy="691283"/>
            <a:chOff x="1322198" y="1304396"/>
            <a:chExt cx="3249802" cy="518462"/>
          </a:xfrm>
        </p:grpSpPr>
        <p:sp>
          <p:nvSpPr>
            <p:cNvPr id="40" name="Pentagon 39"/>
            <p:cNvSpPr/>
            <p:nvPr/>
          </p:nvSpPr>
          <p:spPr>
            <a:xfrm>
              <a:off x="1322198" y="1304396"/>
              <a:ext cx="3249802" cy="518462"/>
            </a:xfrm>
            <a:prstGeom prst="homePlat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732887" y="1459752"/>
              <a:ext cx="375152" cy="20774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chemeClr val="bg1"/>
                  </a:solidFill>
                  <a:latin typeface="+mn-ea"/>
                </a:rPr>
                <a:t>80%</a:t>
              </a:r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1763497" y="2814525"/>
            <a:ext cx="3641311" cy="691283"/>
            <a:chOff x="1322198" y="2110893"/>
            <a:chExt cx="2731339" cy="518462"/>
          </a:xfrm>
        </p:grpSpPr>
        <p:sp>
          <p:nvSpPr>
            <p:cNvPr id="43" name="Pentagon 42"/>
            <p:cNvSpPr/>
            <p:nvPr/>
          </p:nvSpPr>
          <p:spPr>
            <a:xfrm>
              <a:off x="1322198" y="2110893"/>
              <a:ext cx="2731339" cy="518462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225476" y="2269315"/>
              <a:ext cx="375152" cy="20774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chemeClr val="bg1"/>
                  </a:solidFill>
                  <a:latin typeface="+mn-ea"/>
                </a:rPr>
                <a:t>70%</a:t>
              </a:r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763498" y="3966668"/>
            <a:ext cx="2950117" cy="691283"/>
            <a:chOff x="1322199" y="2975000"/>
            <a:chExt cx="2212876" cy="518462"/>
          </a:xfrm>
          <a:solidFill>
            <a:schemeClr val="accent1"/>
          </a:solidFill>
        </p:grpSpPr>
        <p:sp>
          <p:nvSpPr>
            <p:cNvPr id="46" name="Pentagon 45"/>
            <p:cNvSpPr/>
            <p:nvPr/>
          </p:nvSpPr>
          <p:spPr>
            <a:xfrm>
              <a:off x="1322199" y="2975000"/>
              <a:ext cx="2212876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852812" y="3136620"/>
              <a:ext cx="375152" cy="207749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chemeClr val="bg1"/>
                  </a:solidFill>
                  <a:latin typeface="+mn-ea"/>
                </a:rPr>
                <a:t>60%</a:t>
              </a:r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1763499" y="5041998"/>
            <a:ext cx="2105323" cy="691283"/>
            <a:chOff x="1322200" y="3781498"/>
            <a:chExt cx="1579198" cy="518462"/>
          </a:xfrm>
          <a:solidFill>
            <a:schemeClr val="accent3"/>
          </a:solidFill>
        </p:grpSpPr>
        <p:sp>
          <p:nvSpPr>
            <p:cNvPr id="49" name="Pentagon 48"/>
            <p:cNvSpPr/>
            <p:nvPr/>
          </p:nvSpPr>
          <p:spPr>
            <a:xfrm>
              <a:off x="1322200" y="3781498"/>
              <a:ext cx="1579198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46157" y="3926408"/>
              <a:ext cx="375152" cy="207749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b="1" dirty="0">
                  <a:solidFill>
                    <a:schemeClr val="bg1"/>
                  </a:solidFill>
                  <a:latin typeface="+mn-ea"/>
                </a:rPr>
                <a:t>40%</a:t>
              </a:r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11" name="Text Placeholder 3"/>
          <p:cNvSpPr txBox="1"/>
          <p:nvPr/>
        </p:nvSpPr>
        <p:spPr>
          <a:xfrm>
            <a:off x="6633597" y="2775353"/>
            <a:ext cx="3916766" cy="82073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2" name="Text Placeholder 3"/>
          <p:cNvSpPr txBox="1"/>
          <p:nvPr/>
        </p:nvSpPr>
        <p:spPr>
          <a:xfrm>
            <a:off x="5942403" y="3864153"/>
            <a:ext cx="3916766" cy="82073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3" name="Text Placeholder 3"/>
          <p:cNvSpPr txBox="1"/>
          <p:nvPr/>
        </p:nvSpPr>
        <p:spPr>
          <a:xfrm>
            <a:off x="5109251" y="4952953"/>
            <a:ext cx="3916766" cy="82073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3" name="Freeform 143"/>
          <p:cNvSpPr>
            <a:spLocks noEditPoints="1"/>
          </p:cNvSpPr>
          <p:nvPr/>
        </p:nvSpPr>
        <p:spPr bwMode="auto">
          <a:xfrm>
            <a:off x="6456703" y="1862303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54" name="Freeform 92"/>
          <p:cNvSpPr>
            <a:spLocks noEditPoints="1"/>
          </p:cNvSpPr>
          <p:nvPr/>
        </p:nvSpPr>
        <p:spPr bwMode="auto">
          <a:xfrm>
            <a:off x="5724765" y="294068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081710" y="4074494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6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9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0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1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62" name="Freeform 140"/>
          <p:cNvSpPr>
            <a:spLocks noEditPoints="1"/>
          </p:cNvSpPr>
          <p:nvPr/>
        </p:nvSpPr>
        <p:spPr bwMode="auto">
          <a:xfrm>
            <a:off x="4184937" y="5157365"/>
            <a:ext cx="474458" cy="47452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5" grpId="0" animBg="1"/>
      <p:bldP spid="48" grpId="0" animBg="1"/>
      <p:bldP spid="50" grpId="0" animBg="1"/>
      <p:bldP spid="51" grpId="0" animBg="1"/>
      <p:bldP spid="57" grpId="0" animBg="1"/>
      <p:bldP spid="58" grpId="0" animBg="1"/>
      <p:bldP spid="69" grpId="0"/>
      <p:bldP spid="111" grpId="0"/>
      <p:bldP spid="112" grpId="0"/>
      <p:bldP spid="1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6338" y="2182090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</a:rPr>
              <a:t>输入标题名称</a:t>
            </a:r>
            <a:endParaRPr lang="zh-CN" altLang="en-US" sz="4800" b="1" dirty="0">
              <a:solidFill>
                <a:srgbClr val="39758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6338" y="3040842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-19505" y="2998968"/>
            <a:ext cx="64621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-19506" y="2249544"/>
            <a:ext cx="1441420" cy="1446550"/>
          </a:xfrm>
          <a:prstGeom prst="rect">
            <a:avLst/>
          </a:prstGeom>
          <a:solidFill>
            <a:srgbClr val="39758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3939656" y="2466644"/>
            <a:ext cx="4283981" cy="4284536"/>
            <a:chOff x="2965298" y="2181091"/>
            <a:chExt cx="3213404" cy="3213402"/>
          </a:xfrm>
          <a:solidFill>
            <a:schemeClr val="bg1">
              <a:lumMod val="6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3" name="Oval 82"/>
          <p:cNvSpPr>
            <a:spLocks noChangeAspect="1"/>
          </p:cNvSpPr>
          <p:nvPr/>
        </p:nvSpPr>
        <p:spPr>
          <a:xfrm>
            <a:off x="5764761" y="2200052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  <a:endParaRPr lang="en-US" sz="1900" dirty="0">
              <a:latin typeface="+mn-ea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7185548" y="2737717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  <a:endParaRPr lang="en-US" sz="1900" dirty="0">
              <a:latin typeface="+mn-ea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7828655" y="4139664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  <a:endParaRPr lang="en-US" sz="1900" dirty="0">
              <a:latin typeface="+mn-ea"/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3729577" y="4139664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  <a:endParaRPr lang="en-US" sz="1600" dirty="0">
              <a:latin typeface="+mn-ea"/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334637" y="2737717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  <a:endParaRPr lang="en-US" sz="1900" dirty="0">
              <a:latin typeface="+mn-ea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4793538" y="3329732"/>
            <a:ext cx="2576217" cy="2576547"/>
            <a:chOff x="3595025" y="2497298"/>
            <a:chExt cx="1932414" cy="1932410"/>
          </a:xfrm>
          <a:solidFill>
            <a:schemeClr val="accent3"/>
          </a:solidFill>
        </p:grpSpPr>
        <p:sp>
          <p:nvSpPr>
            <p:cNvPr id="89" name="Chord 88"/>
            <p:cNvSpPr/>
            <p:nvPr/>
          </p:nvSpPr>
          <p:spPr>
            <a:xfrm>
              <a:off x="3595025" y="2497298"/>
              <a:ext cx="1932414" cy="1932410"/>
            </a:xfrm>
            <a:prstGeom prst="chord">
              <a:avLst>
                <a:gd name="adj1" fmla="val 10841139"/>
                <a:gd name="adj2" fmla="val 2155198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86771" y="2643891"/>
              <a:ext cx="138566" cy="75020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72"/>
          <p:cNvGrpSpPr/>
          <p:nvPr/>
        </p:nvGrpSpPr>
        <p:grpSpPr>
          <a:xfrm>
            <a:off x="1502588" y="2557810"/>
            <a:ext cx="2596630" cy="734401"/>
            <a:chOff x="5603652" y="1704756"/>
            <a:chExt cx="1947726" cy="550801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5" name="Group 72"/>
          <p:cNvGrpSpPr/>
          <p:nvPr/>
        </p:nvGrpSpPr>
        <p:grpSpPr>
          <a:xfrm>
            <a:off x="873646" y="4002573"/>
            <a:ext cx="2596630" cy="734401"/>
            <a:chOff x="5603652" y="1704756"/>
            <a:chExt cx="1947726" cy="550801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8" name="Group 72"/>
          <p:cNvGrpSpPr/>
          <p:nvPr/>
        </p:nvGrpSpPr>
        <p:grpSpPr>
          <a:xfrm>
            <a:off x="8030531" y="2557810"/>
            <a:ext cx="2596630" cy="734401"/>
            <a:chOff x="5603652" y="1704756"/>
            <a:chExt cx="1947726" cy="550801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1" name="Group 72"/>
          <p:cNvGrpSpPr/>
          <p:nvPr/>
        </p:nvGrpSpPr>
        <p:grpSpPr>
          <a:xfrm>
            <a:off x="8644926" y="4002573"/>
            <a:ext cx="2596630" cy="734401"/>
            <a:chOff x="5603652" y="1704756"/>
            <a:chExt cx="1947726" cy="550801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4" name="Group 72"/>
          <p:cNvGrpSpPr/>
          <p:nvPr/>
        </p:nvGrpSpPr>
        <p:grpSpPr>
          <a:xfrm>
            <a:off x="4777104" y="1205718"/>
            <a:ext cx="2596630" cy="734401"/>
            <a:chOff x="5603652" y="1704756"/>
            <a:chExt cx="1947726" cy="550801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6240840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1665" y="3909206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4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7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9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/>
          <p:cNvCxnSpPr/>
          <p:nvPr/>
        </p:nvCxnSpPr>
        <p:spPr>
          <a:xfrm flipH="1">
            <a:off x="4706517" y="2758945"/>
            <a:ext cx="25924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4706517" y="4832799"/>
            <a:ext cx="25924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4936917" y="3795872"/>
            <a:ext cx="236200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87"/>
          <p:cNvGrpSpPr/>
          <p:nvPr/>
        </p:nvGrpSpPr>
        <p:grpSpPr>
          <a:xfrm rot="5400000">
            <a:off x="642968" y="1652586"/>
            <a:ext cx="4284539" cy="4283978"/>
            <a:chOff x="2965298" y="2181091"/>
            <a:chExt cx="3213404" cy="321340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41" name="Group 140"/>
          <p:cNvGrpSpPr/>
          <p:nvPr/>
        </p:nvGrpSpPr>
        <p:grpSpPr>
          <a:xfrm>
            <a:off x="1645266" y="2506297"/>
            <a:ext cx="2576211" cy="2576552"/>
            <a:chOff x="964883" y="1937330"/>
            <a:chExt cx="1932410" cy="1932414"/>
          </a:xfrm>
        </p:grpSpPr>
        <p:sp>
          <p:nvSpPr>
            <p:cNvPr id="89" name="Chord 88"/>
            <p:cNvSpPr/>
            <p:nvPr/>
          </p:nvSpPr>
          <p:spPr>
            <a:xfrm rot="5400000">
              <a:off x="964881" y="1937332"/>
              <a:ext cx="1932414" cy="1932410"/>
            </a:xfrm>
            <a:prstGeom prst="chord">
              <a:avLst>
                <a:gd name="adj1" fmla="val 507123"/>
                <a:gd name="adj2" fmla="val 21551980"/>
              </a:avLst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556627" y="2198272"/>
              <a:ext cx="138566" cy="7502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1319687" y="2997394"/>
              <a:ext cx="1222802" cy="4154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此处添加详细文本描述，建议与标题相关并符合整体语言风格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635524" y="1278339"/>
            <a:ext cx="2786303" cy="709882"/>
            <a:chOff x="424603" y="672020"/>
            <a:chExt cx="2089999" cy="532411"/>
          </a:xfrm>
        </p:grpSpPr>
        <p:sp>
          <p:nvSpPr>
            <p:cNvPr id="60" name="TextBox 59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635524" y="2310971"/>
            <a:ext cx="2786303" cy="709882"/>
            <a:chOff x="424603" y="672020"/>
            <a:chExt cx="2089999" cy="532411"/>
          </a:xfrm>
        </p:grpSpPr>
        <p:sp>
          <p:nvSpPr>
            <p:cNvPr id="65" name="TextBox 6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635524" y="3343603"/>
            <a:ext cx="2786303" cy="709882"/>
            <a:chOff x="424603" y="672020"/>
            <a:chExt cx="2089999" cy="532411"/>
          </a:xfrm>
        </p:grpSpPr>
        <p:sp>
          <p:nvSpPr>
            <p:cNvPr id="70" name="TextBox 69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3" name="Oval 72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635524" y="4376235"/>
            <a:ext cx="2786303" cy="709882"/>
            <a:chOff x="424603" y="672020"/>
            <a:chExt cx="2089999" cy="532411"/>
          </a:xfrm>
        </p:grpSpPr>
        <p:sp>
          <p:nvSpPr>
            <p:cNvPr id="76" name="TextBox 75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78" name="Oval 77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7635524" y="5408869"/>
            <a:ext cx="2786303" cy="709882"/>
            <a:chOff x="424603" y="672020"/>
            <a:chExt cx="2089999" cy="532411"/>
          </a:xfrm>
        </p:grpSpPr>
        <p:sp>
          <p:nvSpPr>
            <p:cNvPr id="95" name="TextBox 94"/>
            <p:cNvSpPr txBox="1"/>
            <p:nvPr/>
          </p:nvSpPr>
          <p:spPr>
            <a:xfrm>
              <a:off x="972096" y="672020"/>
              <a:ext cx="1542506" cy="230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972095" y="927432"/>
              <a:ext cx="1542507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7" name="Oval 96"/>
            <p:cNvSpPr>
              <a:spLocks noChangeAspect="1"/>
            </p:cNvSpPr>
            <p:nvPr/>
          </p:nvSpPr>
          <p:spPr>
            <a:xfrm>
              <a:off x="424603" y="72917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+mn-ea"/>
              </a:endParaRPr>
            </a:p>
          </p:txBody>
        </p:sp>
      </p:grpSp>
      <p:cxnSp>
        <p:nvCxnSpPr>
          <p:cNvPr id="138" name="Straight Connector 137"/>
          <p:cNvCxnSpPr/>
          <p:nvPr/>
        </p:nvCxnSpPr>
        <p:spPr>
          <a:xfrm flipH="1">
            <a:off x="3698843" y="1652304"/>
            <a:ext cx="360007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H="1">
            <a:off x="3698843" y="5835244"/>
            <a:ext cx="360007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>
            <a:spLocks noChangeAspect="1"/>
          </p:cNvSpPr>
          <p:nvPr/>
        </p:nvSpPr>
        <p:spPr>
          <a:xfrm>
            <a:off x="4560015" y="3477648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  <a:endParaRPr lang="en-US" sz="1900" dirty="0">
              <a:latin typeface="+mn-ea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4179336" y="4530100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  <a:endParaRPr lang="en-US" sz="1900" dirty="0">
              <a:latin typeface="+mn-ea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2999670" y="5501385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  <a:endParaRPr lang="en-US" sz="1900" dirty="0">
              <a:latin typeface="+mn-ea"/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2999670" y="1395367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  <a:endParaRPr lang="en-US" sz="1600" dirty="0">
              <a:latin typeface="+mn-ea"/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176018" y="2413305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  <a:endParaRPr lang="en-US" sz="1900" dirty="0">
              <a:latin typeface="+mn-ea"/>
            </a:endParaRPr>
          </a:p>
        </p:txBody>
      </p:sp>
      <p:sp>
        <p:nvSpPr>
          <p:cNvPr id="44" name="Freeform 47"/>
          <p:cNvSpPr>
            <a:spLocks noEditPoints="1"/>
          </p:cNvSpPr>
          <p:nvPr/>
        </p:nvSpPr>
        <p:spPr bwMode="auto">
          <a:xfrm>
            <a:off x="2356971" y="2845631"/>
            <a:ext cx="1196354" cy="1072344"/>
          </a:xfrm>
          <a:custGeom>
            <a:avLst/>
            <a:gdLst>
              <a:gd name="T0" fmla="*/ 63 w 940"/>
              <a:gd name="T1" fmla="*/ 612 h 841"/>
              <a:gd name="T2" fmla="*/ 398 w 940"/>
              <a:gd name="T3" fmla="*/ 281 h 841"/>
              <a:gd name="T4" fmla="*/ 60 w 940"/>
              <a:gd name="T5" fmla="*/ 796 h 841"/>
              <a:gd name="T6" fmla="*/ 60 w 940"/>
              <a:gd name="T7" fmla="*/ 742 h 841"/>
              <a:gd name="T8" fmla="*/ 61 w 940"/>
              <a:gd name="T9" fmla="*/ 712 h 841"/>
              <a:gd name="T10" fmla="*/ 180 w 940"/>
              <a:gd name="T11" fmla="*/ 685 h 841"/>
              <a:gd name="T12" fmla="*/ 61 w 940"/>
              <a:gd name="T13" fmla="*/ 712 h 841"/>
              <a:gd name="T14" fmla="*/ 424 w 940"/>
              <a:gd name="T15" fmla="*/ 154 h 841"/>
              <a:gd name="T16" fmla="*/ 313 w 940"/>
              <a:gd name="T17" fmla="*/ 128 h 841"/>
              <a:gd name="T18" fmla="*/ 407 w 940"/>
              <a:gd name="T19" fmla="*/ 253 h 841"/>
              <a:gd name="T20" fmla="*/ 88 w 940"/>
              <a:gd name="T21" fmla="*/ 447 h 841"/>
              <a:gd name="T22" fmla="*/ 59 w 940"/>
              <a:gd name="T23" fmla="*/ 418 h 841"/>
              <a:gd name="T24" fmla="*/ 29 w 940"/>
              <a:gd name="T25" fmla="*/ 447 h 841"/>
              <a:gd name="T26" fmla="*/ 0 w 940"/>
              <a:gd name="T27" fmla="*/ 418 h 841"/>
              <a:gd name="T28" fmla="*/ 1 w 940"/>
              <a:gd name="T29" fmla="*/ 566 h 841"/>
              <a:gd name="T30" fmla="*/ 118 w 940"/>
              <a:gd name="T31" fmla="*/ 447 h 841"/>
              <a:gd name="T32" fmla="*/ 911 w 940"/>
              <a:gd name="T33" fmla="*/ 417 h 841"/>
              <a:gd name="T34" fmla="*/ 885 w 940"/>
              <a:gd name="T35" fmla="*/ 447 h 841"/>
              <a:gd name="T36" fmla="*/ 853 w 940"/>
              <a:gd name="T37" fmla="*/ 417 h 841"/>
              <a:gd name="T38" fmla="*/ 825 w 940"/>
              <a:gd name="T39" fmla="*/ 446 h 841"/>
              <a:gd name="T40" fmla="*/ 839 w 940"/>
              <a:gd name="T41" fmla="*/ 565 h 841"/>
              <a:gd name="T42" fmla="*/ 940 w 940"/>
              <a:gd name="T43" fmla="*/ 594 h 841"/>
              <a:gd name="T44" fmla="*/ 911 w 940"/>
              <a:gd name="T45" fmla="*/ 417 h 841"/>
              <a:gd name="T46" fmla="*/ 444 w 940"/>
              <a:gd name="T47" fmla="*/ 7 h 841"/>
              <a:gd name="T48" fmla="*/ 647 w 940"/>
              <a:gd name="T49" fmla="*/ 529 h 841"/>
              <a:gd name="T50" fmla="*/ 798 w 940"/>
              <a:gd name="T51" fmla="*/ 564 h 841"/>
              <a:gd name="T52" fmla="*/ 558 w 940"/>
              <a:gd name="T53" fmla="*/ 477 h 841"/>
              <a:gd name="T54" fmla="*/ 529 w 940"/>
              <a:gd name="T55" fmla="*/ 417 h 841"/>
              <a:gd name="T56" fmla="*/ 498 w 940"/>
              <a:gd name="T57" fmla="*/ 446 h 841"/>
              <a:gd name="T58" fmla="*/ 470 w 940"/>
              <a:gd name="T59" fmla="*/ 417 h 841"/>
              <a:gd name="T60" fmla="*/ 440 w 940"/>
              <a:gd name="T61" fmla="*/ 476 h 841"/>
              <a:gd name="T62" fmla="*/ 411 w 940"/>
              <a:gd name="T63" fmla="*/ 417 h 841"/>
              <a:gd name="T64" fmla="*/ 381 w 940"/>
              <a:gd name="T65" fmla="*/ 447 h 841"/>
              <a:gd name="T66" fmla="*/ 357 w 940"/>
              <a:gd name="T67" fmla="*/ 417 h 841"/>
              <a:gd name="T68" fmla="*/ 646 w 940"/>
              <a:gd name="T69" fmla="*/ 622 h 841"/>
              <a:gd name="T70" fmla="*/ 558 w 940"/>
              <a:gd name="T71" fmla="*/ 477 h 841"/>
              <a:gd name="T72" fmla="*/ 808 w 940"/>
              <a:gd name="T73" fmla="*/ 593 h 841"/>
              <a:gd name="T74" fmla="*/ 928 w 940"/>
              <a:gd name="T75" fmla="*/ 79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0" h="841">
                <a:moveTo>
                  <a:pt x="267" y="222"/>
                </a:moveTo>
                <a:cubicBezTo>
                  <a:pt x="63" y="612"/>
                  <a:pt x="63" y="612"/>
                  <a:pt x="63" y="612"/>
                </a:cubicBezTo>
                <a:cubicBezTo>
                  <a:pt x="195" y="662"/>
                  <a:pt x="195" y="662"/>
                  <a:pt x="195" y="662"/>
                </a:cubicBezTo>
                <a:cubicBezTo>
                  <a:pt x="398" y="281"/>
                  <a:pt x="398" y="281"/>
                  <a:pt x="398" y="281"/>
                </a:cubicBezTo>
                <a:lnTo>
                  <a:pt x="267" y="222"/>
                </a:lnTo>
                <a:close/>
                <a:moveTo>
                  <a:pt x="60" y="796"/>
                </a:moveTo>
                <a:cubicBezTo>
                  <a:pt x="104" y="763"/>
                  <a:pt x="104" y="763"/>
                  <a:pt x="104" y="763"/>
                </a:cubicBezTo>
                <a:cubicBezTo>
                  <a:pt x="60" y="742"/>
                  <a:pt x="60" y="742"/>
                  <a:pt x="60" y="742"/>
                </a:cubicBezTo>
                <a:lnTo>
                  <a:pt x="60" y="796"/>
                </a:lnTo>
                <a:close/>
                <a:moveTo>
                  <a:pt x="61" y="712"/>
                </a:moveTo>
                <a:cubicBezTo>
                  <a:pt x="127" y="741"/>
                  <a:pt x="127" y="741"/>
                  <a:pt x="127" y="741"/>
                </a:cubicBezTo>
                <a:cubicBezTo>
                  <a:pt x="180" y="685"/>
                  <a:pt x="180" y="685"/>
                  <a:pt x="180" y="685"/>
                </a:cubicBezTo>
                <a:cubicBezTo>
                  <a:pt x="59" y="639"/>
                  <a:pt x="59" y="639"/>
                  <a:pt x="59" y="639"/>
                </a:cubicBezTo>
                <a:lnTo>
                  <a:pt x="61" y="712"/>
                </a:lnTo>
                <a:close/>
                <a:moveTo>
                  <a:pt x="438" y="190"/>
                </a:moveTo>
                <a:cubicBezTo>
                  <a:pt x="438" y="190"/>
                  <a:pt x="452" y="168"/>
                  <a:pt x="424" y="154"/>
                </a:cubicBezTo>
                <a:cubicBezTo>
                  <a:pt x="355" y="118"/>
                  <a:pt x="355" y="118"/>
                  <a:pt x="355" y="118"/>
                </a:cubicBezTo>
                <a:cubicBezTo>
                  <a:pt x="355" y="118"/>
                  <a:pt x="327" y="99"/>
                  <a:pt x="313" y="128"/>
                </a:cubicBezTo>
                <a:cubicBezTo>
                  <a:pt x="285" y="188"/>
                  <a:pt x="285" y="188"/>
                  <a:pt x="285" y="188"/>
                </a:cubicBezTo>
                <a:cubicBezTo>
                  <a:pt x="407" y="253"/>
                  <a:pt x="407" y="253"/>
                  <a:pt x="407" y="253"/>
                </a:cubicBezTo>
                <a:lnTo>
                  <a:pt x="438" y="190"/>
                </a:lnTo>
                <a:close/>
                <a:moveTo>
                  <a:pt x="88" y="447"/>
                </a:moveTo>
                <a:cubicBezTo>
                  <a:pt x="88" y="418"/>
                  <a:pt x="88" y="418"/>
                  <a:pt x="88" y="418"/>
                </a:cubicBezTo>
                <a:cubicBezTo>
                  <a:pt x="59" y="418"/>
                  <a:pt x="59" y="418"/>
                  <a:pt x="59" y="418"/>
                </a:cubicBezTo>
                <a:cubicBezTo>
                  <a:pt x="59" y="447"/>
                  <a:pt x="59" y="447"/>
                  <a:pt x="59" y="447"/>
                </a:cubicBezTo>
                <a:cubicBezTo>
                  <a:pt x="29" y="447"/>
                  <a:pt x="29" y="447"/>
                  <a:pt x="29" y="447"/>
                </a:cubicBezTo>
                <a:cubicBezTo>
                  <a:pt x="31" y="418"/>
                  <a:pt x="31" y="418"/>
                  <a:pt x="31" y="418"/>
                </a:cubicBezTo>
                <a:cubicBezTo>
                  <a:pt x="0" y="418"/>
                  <a:pt x="0" y="418"/>
                  <a:pt x="0" y="418"/>
                </a:cubicBezTo>
                <a:cubicBezTo>
                  <a:pt x="0" y="446"/>
                  <a:pt x="0" y="446"/>
                  <a:pt x="0" y="446"/>
                </a:cubicBezTo>
                <a:cubicBezTo>
                  <a:pt x="1" y="566"/>
                  <a:pt x="1" y="566"/>
                  <a:pt x="1" y="566"/>
                </a:cubicBezTo>
                <a:cubicBezTo>
                  <a:pt x="1" y="593"/>
                  <a:pt x="14" y="607"/>
                  <a:pt x="28" y="615"/>
                </a:cubicBezTo>
                <a:cubicBezTo>
                  <a:pt x="118" y="447"/>
                  <a:pt x="118" y="447"/>
                  <a:pt x="118" y="447"/>
                </a:cubicBezTo>
                <a:lnTo>
                  <a:pt x="88" y="447"/>
                </a:lnTo>
                <a:close/>
                <a:moveTo>
                  <a:pt x="911" y="417"/>
                </a:moveTo>
                <a:cubicBezTo>
                  <a:pt x="883" y="417"/>
                  <a:pt x="883" y="417"/>
                  <a:pt x="883" y="417"/>
                </a:cubicBezTo>
                <a:cubicBezTo>
                  <a:pt x="885" y="447"/>
                  <a:pt x="885" y="447"/>
                  <a:pt x="885" y="447"/>
                </a:cubicBezTo>
                <a:cubicBezTo>
                  <a:pt x="853" y="446"/>
                  <a:pt x="853" y="446"/>
                  <a:pt x="853" y="446"/>
                </a:cubicBezTo>
                <a:cubicBezTo>
                  <a:pt x="853" y="417"/>
                  <a:pt x="853" y="417"/>
                  <a:pt x="853" y="417"/>
                </a:cubicBezTo>
                <a:cubicBezTo>
                  <a:pt x="824" y="418"/>
                  <a:pt x="824" y="418"/>
                  <a:pt x="824" y="418"/>
                </a:cubicBezTo>
                <a:cubicBezTo>
                  <a:pt x="825" y="446"/>
                  <a:pt x="825" y="446"/>
                  <a:pt x="825" y="446"/>
                </a:cubicBezTo>
                <a:cubicBezTo>
                  <a:pt x="775" y="447"/>
                  <a:pt x="775" y="447"/>
                  <a:pt x="775" y="447"/>
                </a:cubicBezTo>
                <a:cubicBezTo>
                  <a:pt x="839" y="565"/>
                  <a:pt x="839" y="565"/>
                  <a:pt x="839" y="565"/>
                </a:cubicBezTo>
                <a:cubicBezTo>
                  <a:pt x="839" y="565"/>
                  <a:pt x="902" y="589"/>
                  <a:pt x="901" y="621"/>
                </a:cubicBezTo>
                <a:cubicBezTo>
                  <a:pt x="901" y="621"/>
                  <a:pt x="940" y="625"/>
                  <a:pt x="940" y="594"/>
                </a:cubicBezTo>
                <a:cubicBezTo>
                  <a:pt x="940" y="444"/>
                  <a:pt x="940" y="444"/>
                  <a:pt x="940" y="444"/>
                </a:cubicBezTo>
                <a:cubicBezTo>
                  <a:pt x="940" y="428"/>
                  <a:pt x="927" y="417"/>
                  <a:pt x="911" y="417"/>
                </a:cubicBezTo>
                <a:close/>
                <a:moveTo>
                  <a:pt x="535" y="114"/>
                </a:moveTo>
                <a:cubicBezTo>
                  <a:pt x="459" y="0"/>
                  <a:pt x="444" y="7"/>
                  <a:pt x="444" y="7"/>
                </a:cubicBezTo>
                <a:cubicBezTo>
                  <a:pt x="435" y="6"/>
                  <a:pt x="450" y="96"/>
                  <a:pt x="472" y="147"/>
                </a:cubicBezTo>
                <a:cubicBezTo>
                  <a:pt x="472" y="147"/>
                  <a:pt x="603" y="437"/>
                  <a:pt x="647" y="529"/>
                </a:cubicBezTo>
                <a:cubicBezTo>
                  <a:pt x="691" y="628"/>
                  <a:pt x="691" y="628"/>
                  <a:pt x="691" y="628"/>
                </a:cubicBezTo>
                <a:cubicBezTo>
                  <a:pt x="798" y="564"/>
                  <a:pt x="798" y="564"/>
                  <a:pt x="798" y="564"/>
                </a:cubicBezTo>
                <a:lnTo>
                  <a:pt x="535" y="114"/>
                </a:lnTo>
                <a:close/>
                <a:moveTo>
                  <a:pt x="558" y="477"/>
                </a:moveTo>
                <a:cubicBezTo>
                  <a:pt x="558" y="417"/>
                  <a:pt x="558" y="417"/>
                  <a:pt x="558" y="417"/>
                </a:cubicBezTo>
                <a:cubicBezTo>
                  <a:pt x="529" y="417"/>
                  <a:pt x="529" y="417"/>
                  <a:pt x="529" y="417"/>
                </a:cubicBezTo>
                <a:cubicBezTo>
                  <a:pt x="529" y="446"/>
                  <a:pt x="529" y="446"/>
                  <a:pt x="529" y="446"/>
                </a:cubicBezTo>
                <a:cubicBezTo>
                  <a:pt x="498" y="446"/>
                  <a:pt x="498" y="446"/>
                  <a:pt x="498" y="446"/>
                </a:cubicBezTo>
                <a:cubicBezTo>
                  <a:pt x="498" y="417"/>
                  <a:pt x="498" y="417"/>
                  <a:pt x="498" y="417"/>
                </a:cubicBezTo>
                <a:cubicBezTo>
                  <a:pt x="470" y="417"/>
                  <a:pt x="470" y="417"/>
                  <a:pt x="470" y="417"/>
                </a:cubicBezTo>
                <a:cubicBezTo>
                  <a:pt x="470" y="476"/>
                  <a:pt x="470" y="476"/>
                  <a:pt x="470" y="476"/>
                </a:cubicBezTo>
                <a:cubicBezTo>
                  <a:pt x="440" y="476"/>
                  <a:pt x="440" y="476"/>
                  <a:pt x="440" y="476"/>
                </a:cubicBezTo>
                <a:cubicBezTo>
                  <a:pt x="440" y="417"/>
                  <a:pt x="440" y="417"/>
                  <a:pt x="440" y="417"/>
                </a:cubicBezTo>
                <a:cubicBezTo>
                  <a:pt x="411" y="417"/>
                  <a:pt x="411" y="417"/>
                  <a:pt x="411" y="417"/>
                </a:cubicBezTo>
                <a:cubicBezTo>
                  <a:pt x="411" y="447"/>
                  <a:pt x="411" y="447"/>
                  <a:pt x="411" y="447"/>
                </a:cubicBezTo>
                <a:cubicBezTo>
                  <a:pt x="381" y="447"/>
                  <a:pt x="381" y="447"/>
                  <a:pt x="381" y="447"/>
                </a:cubicBezTo>
                <a:cubicBezTo>
                  <a:pt x="381" y="417"/>
                  <a:pt x="381" y="417"/>
                  <a:pt x="381" y="417"/>
                </a:cubicBezTo>
                <a:cubicBezTo>
                  <a:pt x="357" y="417"/>
                  <a:pt x="357" y="417"/>
                  <a:pt x="357" y="417"/>
                </a:cubicBezTo>
                <a:cubicBezTo>
                  <a:pt x="263" y="622"/>
                  <a:pt x="263" y="622"/>
                  <a:pt x="263" y="622"/>
                </a:cubicBezTo>
                <a:cubicBezTo>
                  <a:pt x="646" y="622"/>
                  <a:pt x="646" y="622"/>
                  <a:pt x="646" y="622"/>
                </a:cubicBezTo>
                <a:cubicBezTo>
                  <a:pt x="586" y="477"/>
                  <a:pt x="586" y="477"/>
                  <a:pt x="586" y="477"/>
                </a:cubicBezTo>
                <a:lnTo>
                  <a:pt x="558" y="477"/>
                </a:lnTo>
                <a:close/>
                <a:moveTo>
                  <a:pt x="878" y="698"/>
                </a:moveTo>
                <a:cubicBezTo>
                  <a:pt x="898" y="619"/>
                  <a:pt x="808" y="593"/>
                  <a:pt x="808" y="593"/>
                </a:cubicBezTo>
                <a:cubicBezTo>
                  <a:pt x="711" y="651"/>
                  <a:pt x="711" y="651"/>
                  <a:pt x="711" y="651"/>
                </a:cubicBezTo>
                <a:cubicBezTo>
                  <a:pt x="743" y="841"/>
                  <a:pt x="928" y="792"/>
                  <a:pt x="928" y="792"/>
                </a:cubicBezTo>
                <a:cubicBezTo>
                  <a:pt x="928" y="792"/>
                  <a:pt x="858" y="778"/>
                  <a:pt x="878" y="6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5" name="Freeform 143"/>
          <p:cNvSpPr>
            <a:spLocks noEditPoints="1"/>
          </p:cNvSpPr>
          <p:nvPr/>
        </p:nvSpPr>
        <p:spPr bwMode="auto">
          <a:xfrm>
            <a:off x="7785587" y="1487606"/>
            <a:ext cx="357583" cy="329396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sp>
        <p:nvSpPr>
          <p:cNvPr id="46" name="Freeform 92"/>
          <p:cNvSpPr>
            <a:spLocks noEditPoints="1"/>
          </p:cNvSpPr>
          <p:nvPr/>
        </p:nvSpPr>
        <p:spPr bwMode="auto">
          <a:xfrm>
            <a:off x="7795781" y="2510709"/>
            <a:ext cx="337195" cy="343513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805849" y="3535925"/>
            <a:ext cx="316807" cy="296457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8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49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0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1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</p:grpSp>
      <p:sp>
        <p:nvSpPr>
          <p:cNvPr id="52" name="Freeform 140"/>
          <p:cNvSpPr>
            <a:spLocks noEditPoints="1"/>
          </p:cNvSpPr>
          <p:nvPr/>
        </p:nvSpPr>
        <p:spPr bwMode="auto">
          <a:xfrm>
            <a:off x="7781378" y="4580342"/>
            <a:ext cx="351597" cy="351643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sz="1600">
              <a:latin typeface="+mn-ea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805850" y="5645160"/>
            <a:ext cx="310533" cy="302731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54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5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58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79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  <p:sp>
          <p:nvSpPr>
            <p:cNvPr id="80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600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4707319" y="1881478"/>
            <a:ext cx="3041733" cy="485331"/>
            <a:chOff x="1322198" y="1276468"/>
            <a:chExt cx="3249802" cy="518462"/>
          </a:xfrm>
          <a:solidFill>
            <a:schemeClr val="tx2"/>
          </a:solidFill>
        </p:grpSpPr>
        <p:sp>
          <p:nvSpPr>
            <p:cNvPr id="66" name="Pentagon 65"/>
            <p:cNvSpPr/>
            <p:nvPr/>
          </p:nvSpPr>
          <p:spPr>
            <a:xfrm>
              <a:off x="1322198" y="1276468"/>
              <a:ext cx="3249802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652432" y="1379527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80%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707318" y="2441588"/>
            <a:ext cx="2556466" cy="485331"/>
            <a:chOff x="1322198" y="2110893"/>
            <a:chExt cx="2731339" cy="518462"/>
          </a:xfrm>
          <a:solidFill>
            <a:schemeClr val="bg2"/>
          </a:solidFill>
        </p:grpSpPr>
        <p:sp>
          <p:nvSpPr>
            <p:cNvPr id="69" name="Pentagon 68"/>
            <p:cNvSpPr/>
            <p:nvPr/>
          </p:nvSpPr>
          <p:spPr>
            <a:xfrm>
              <a:off x="1322198" y="2110893"/>
              <a:ext cx="2731339" cy="518462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145021" y="2217015"/>
              <a:ext cx="536061" cy="3123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70%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707318" y="2971405"/>
            <a:ext cx="2071197" cy="485331"/>
            <a:chOff x="1322199" y="2975000"/>
            <a:chExt cx="2212876" cy="518462"/>
          </a:xfrm>
          <a:solidFill>
            <a:schemeClr val="accent1"/>
          </a:solidFill>
        </p:grpSpPr>
        <p:sp>
          <p:nvSpPr>
            <p:cNvPr id="89" name="Pentagon 88"/>
            <p:cNvSpPr/>
            <p:nvPr/>
          </p:nvSpPr>
          <p:spPr>
            <a:xfrm>
              <a:off x="1322199" y="2975000"/>
              <a:ext cx="2212876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772357" y="3084322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60%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707317" y="3508305"/>
            <a:ext cx="1478090" cy="485331"/>
            <a:chOff x="1322200" y="3851318"/>
            <a:chExt cx="1579198" cy="518462"/>
          </a:xfrm>
          <a:solidFill>
            <a:schemeClr val="accent3"/>
          </a:solidFill>
        </p:grpSpPr>
        <p:sp>
          <p:nvSpPr>
            <p:cNvPr id="92" name="Pentagon 91"/>
            <p:cNvSpPr/>
            <p:nvPr/>
          </p:nvSpPr>
          <p:spPr>
            <a:xfrm>
              <a:off x="1322200" y="3851318"/>
              <a:ext cx="1579198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165702" y="3943931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40%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768628" y="1801708"/>
            <a:ext cx="4594911" cy="2856243"/>
            <a:chOff x="376" y="1148"/>
            <a:chExt cx="2053" cy="1276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76" y="1148"/>
              <a:ext cx="2053" cy="12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29" name="Freeform 5"/>
            <p:cNvSpPr/>
            <p:nvPr/>
          </p:nvSpPr>
          <p:spPr bwMode="auto">
            <a:xfrm>
              <a:off x="640" y="1150"/>
              <a:ext cx="1525" cy="1002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925" y="0"/>
                </a:cxn>
                <a:cxn ang="0">
                  <a:pos x="958" y="33"/>
                </a:cxn>
                <a:cxn ang="0">
                  <a:pos x="958" y="596"/>
                </a:cxn>
                <a:cxn ang="0">
                  <a:pos x="925" y="629"/>
                </a:cxn>
                <a:cxn ang="0">
                  <a:pos x="33" y="629"/>
                </a:cxn>
                <a:cxn ang="0">
                  <a:pos x="0" y="596"/>
                </a:cxn>
                <a:cxn ang="0">
                  <a:pos x="0" y="33"/>
                </a:cxn>
                <a:cxn ang="0">
                  <a:pos x="33" y="0"/>
                </a:cxn>
              </a:cxnLst>
              <a:rect l="0" t="0" r="r" b="b"/>
              <a:pathLst>
                <a:path w="958" h="629">
                  <a:moveTo>
                    <a:pt x="33" y="0"/>
                  </a:moveTo>
                  <a:cubicBezTo>
                    <a:pt x="925" y="0"/>
                    <a:pt x="925" y="0"/>
                    <a:pt x="925" y="0"/>
                  </a:cubicBezTo>
                  <a:cubicBezTo>
                    <a:pt x="943" y="0"/>
                    <a:pt x="958" y="15"/>
                    <a:pt x="958" y="33"/>
                  </a:cubicBezTo>
                  <a:cubicBezTo>
                    <a:pt x="958" y="596"/>
                    <a:pt x="958" y="596"/>
                    <a:pt x="958" y="596"/>
                  </a:cubicBezTo>
                  <a:cubicBezTo>
                    <a:pt x="958" y="614"/>
                    <a:pt x="943" y="629"/>
                    <a:pt x="925" y="629"/>
                  </a:cubicBezTo>
                  <a:cubicBezTo>
                    <a:pt x="33" y="629"/>
                    <a:pt x="33" y="629"/>
                    <a:pt x="33" y="629"/>
                  </a:cubicBezTo>
                  <a:cubicBezTo>
                    <a:pt x="15" y="629"/>
                    <a:pt x="0" y="614"/>
                    <a:pt x="0" y="59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720" y="1255"/>
              <a:ext cx="1365" cy="7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1383" y="1185"/>
              <a:ext cx="39" cy="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371" y="2034"/>
              <a:ext cx="63" cy="6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3" name="Freeform 9"/>
            <p:cNvSpPr/>
            <p:nvPr/>
          </p:nvSpPr>
          <p:spPr bwMode="auto">
            <a:xfrm>
              <a:off x="376" y="2152"/>
              <a:ext cx="2053" cy="173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1789" y="0"/>
                </a:cxn>
                <a:cxn ang="0">
                  <a:pos x="2053" y="173"/>
                </a:cxn>
                <a:cxn ang="0">
                  <a:pos x="0" y="173"/>
                </a:cxn>
                <a:cxn ang="0">
                  <a:pos x="264" y="0"/>
                </a:cxn>
              </a:cxnLst>
              <a:rect l="0" t="0" r="r" b="b"/>
              <a:pathLst>
                <a:path w="2053" h="173">
                  <a:moveTo>
                    <a:pt x="264" y="0"/>
                  </a:moveTo>
                  <a:lnTo>
                    <a:pt x="1789" y="0"/>
                  </a:lnTo>
                  <a:lnTo>
                    <a:pt x="2053" y="173"/>
                  </a:lnTo>
                  <a:lnTo>
                    <a:pt x="0" y="173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4" name="Freeform 10"/>
            <p:cNvSpPr/>
            <p:nvPr/>
          </p:nvSpPr>
          <p:spPr bwMode="auto">
            <a:xfrm>
              <a:off x="376" y="2325"/>
              <a:ext cx="2053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90" y="0"/>
                </a:cxn>
                <a:cxn ang="0">
                  <a:pos x="1290" y="38"/>
                </a:cxn>
                <a:cxn ang="0">
                  <a:pos x="1266" y="61"/>
                </a:cxn>
                <a:cxn ang="0">
                  <a:pos x="24" y="61"/>
                </a:cxn>
                <a:cxn ang="0">
                  <a:pos x="0" y="38"/>
                </a:cxn>
                <a:cxn ang="0">
                  <a:pos x="0" y="0"/>
                </a:cxn>
              </a:cxnLst>
              <a:rect l="0" t="0" r="r" b="b"/>
              <a:pathLst>
                <a:path w="1290" h="61">
                  <a:moveTo>
                    <a:pt x="0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38"/>
                    <a:pt x="1290" y="38"/>
                    <a:pt x="1290" y="38"/>
                  </a:cubicBezTo>
                  <a:cubicBezTo>
                    <a:pt x="1290" y="51"/>
                    <a:pt x="1280" y="61"/>
                    <a:pt x="1266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11" y="61"/>
                    <a:pt x="0" y="51"/>
                    <a:pt x="0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196" y="2376"/>
              <a:ext cx="413" cy="27"/>
            </a:xfrm>
            <a:prstGeom prst="roundRect">
              <a:avLst/>
            </a:prstGeom>
            <a:solidFill>
              <a:srgbClr val="70707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376" y="2325"/>
              <a:ext cx="2053" cy="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52" name="Oval 51"/>
          <p:cNvSpPr>
            <a:spLocks noChangeAspect="1"/>
          </p:cNvSpPr>
          <p:nvPr/>
        </p:nvSpPr>
        <p:spPr>
          <a:xfrm>
            <a:off x="7885567" y="1828497"/>
            <a:ext cx="591215" cy="59129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7397169" y="2379476"/>
            <a:ext cx="591215" cy="5912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6936159" y="2930455"/>
            <a:ext cx="591215" cy="5912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6377548" y="3481433"/>
            <a:ext cx="591215" cy="5912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3" name="Text Placeholder 3"/>
          <p:cNvSpPr txBox="1"/>
          <p:nvPr/>
        </p:nvSpPr>
        <p:spPr>
          <a:xfrm>
            <a:off x="8690130" y="1910541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 Placeholder 3"/>
          <p:cNvSpPr txBox="1"/>
          <p:nvPr/>
        </p:nvSpPr>
        <p:spPr>
          <a:xfrm>
            <a:off x="8320308" y="2486529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5" name="Text Placeholder 3"/>
          <p:cNvSpPr txBox="1"/>
          <p:nvPr/>
        </p:nvSpPr>
        <p:spPr>
          <a:xfrm>
            <a:off x="7951230" y="3062517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6" name="Text Placeholder 3"/>
          <p:cNvSpPr txBox="1"/>
          <p:nvPr/>
        </p:nvSpPr>
        <p:spPr>
          <a:xfrm>
            <a:off x="7465962" y="3638506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82" name="Group 281"/>
          <p:cNvGrpSpPr/>
          <p:nvPr/>
        </p:nvGrpSpPr>
        <p:grpSpPr>
          <a:xfrm>
            <a:off x="1654166" y="2167468"/>
            <a:ext cx="2779341" cy="1383205"/>
            <a:chOff x="538789" y="1131575"/>
            <a:chExt cx="5819028" cy="2895601"/>
          </a:xfrm>
          <a:solidFill>
            <a:schemeClr val="accent3"/>
          </a:solidFill>
        </p:grpSpPr>
        <p:grpSp>
          <p:nvGrpSpPr>
            <p:cNvPr id="107" name="Group 106"/>
            <p:cNvGrpSpPr/>
            <p:nvPr/>
          </p:nvGrpSpPr>
          <p:grpSpPr>
            <a:xfrm>
              <a:off x="2984512" y="2355983"/>
              <a:ext cx="1110006" cy="1241414"/>
              <a:chOff x="4097338" y="2217738"/>
              <a:chExt cx="1139825" cy="1274763"/>
            </a:xfrm>
            <a:grpFill/>
          </p:grpSpPr>
          <p:sp>
            <p:nvSpPr>
              <p:cNvPr id="108" name="Freeform 5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9" name="Freeform 6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1945621" y="2801222"/>
              <a:ext cx="759071" cy="1225954"/>
              <a:chOff x="3030538" y="2674938"/>
              <a:chExt cx="779463" cy="1258888"/>
            </a:xfrm>
            <a:grpFill/>
          </p:grpSpPr>
          <p:sp>
            <p:nvSpPr>
              <p:cNvPr id="111" name="Freeform 22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2" name="Freeform 23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113" name="Freeform 30"/>
            <p:cNvSpPr/>
            <p:nvPr/>
          </p:nvSpPr>
          <p:spPr bwMode="auto">
            <a:xfrm>
              <a:off x="3188580" y="2011231"/>
              <a:ext cx="6184" cy="77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6"/>
                </a:cxn>
                <a:cxn ang="0">
                  <a:pos x="4" y="6"/>
                </a:cxn>
                <a:cxn ang="0">
                  <a:pos x="5" y="0"/>
                </a:cxn>
                <a:cxn ang="0">
                  <a:pos x="3" y="0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0" y="3"/>
                    <a:pt x="0" y="6"/>
                  </a:cubicBezTo>
                  <a:cubicBezTo>
                    <a:pt x="2" y="6"/>
                    <a:pt x="4" y="6"/>
                    <a:pt x="4" y="6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4" name="Freeform 163"/>
            <p:cNvSpPr/>
            <p:nvPr/>
          </p:nvSpPr>
          <p:spPr bwMode="auto">
            <a:xfrm>
              <a:off x="3426659" y="1318637"/>
              <a:ext cx="27827" cy="247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2" y="19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7" y="0"/>
                </a:cxn>
              </a:cxnLst>
              <a:rect l="0" t="0" r="r" b="b"/>
              <a:pathLst>
                <a:path w="22" h="19">
                  <a:moveTo>
                    <a:pt x="7" y="0"/>
                  </a:moveTo>
                  <a:cubicBezTo>
                    <a:pt x="13" y="7"/>
                    <a:pt x="19" y="9"/>
                    <a:pt x="22" y="19"/>
                  </a:cubicBezTo>
                  <a:cubicBezTo>
                    <a:pt x="13" y="17"/>
                    <a:pt x="0" y="3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38789" y="1131575"/>
              <a:ext cx="2523022" cy="1757767"/>
              <a:chOff x="1585913" y="960438"/>
              <a:chExt cx="2590800" cy="1804987"/>
            </a:xfrm>
            <a:grpFill/>
          </p:grpSpPr>
          <p:sp>
            <p:nvSpPr>
              <p:cNvPr id="116" name="Freeform 21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7" name="Freeform 39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8" name="Freeform 40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9" name="Freeform 41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0" name="Freeform 42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1" name="Freeform 43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2" name="Freeform 44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3" name="Freeform 45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4" name="Freeform 46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5" name="Freeform 47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6" name="Freeform 48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7" name="Freeform 49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8" name="Freeform 50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9" name="Freeform 51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0" name="Freeform 52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1" name="Freeform 53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2" name="Freeform 54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3" name="Freeform 55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4" name="Freeform 56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5" name="Freeform 57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6" name="Freeform 58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7" name="Freeform 59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8" name="Freeform 60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9" name="Freeform 61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0" name="Freeform 62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1" name="Freeform 63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2" name="Freeform 64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3" name="Freeform 65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4" name="Freeform 66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5" name="Freeform 67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6" name="Freeform 68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7" name="Freeform 69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8" name="Freeform 70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9" name="Freeform 71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0" name="Freeform 72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1" name="Freeform 73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2" name="Freeform 74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3" name="Freeform 75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4" name="Freeform 76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5" name="Freeform 77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6" name="Freeform 78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7" name="Freeform 79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8" name="Freeform 80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9" name="Freeform 81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" name="Freeform 82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" name="Freeform 83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2" name="Freeform 84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3" name="Freeform 85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4" name="Freeform 86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5" name="Freeform 87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6" name="Freeform 88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7" name="Freeform 89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8" name="Freeform 90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9" name="Freeform 91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0" name="Freeform 92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1" name="Freeform 93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2" name="Freeform 94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3" name="Freeform 95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4" name="Freeform 96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5" name="Freeform 97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6" name="Freeform 98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7" name="Freeform 99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8" name="Freeform 100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>
              <a:off x="3103551" y="1256798"/>
              <a:ext cx="669405" cy="1125467"/>
              <a:chOff x="4219575" y="1089025"/>
              <a:chExt cx="687388" cy="1155701"/>
            </a:xfrm>
            <a:grpFill/>
          </p:grpSpPr>
          <p:sp>
            <p:nvSpPr>
              <p:cNvPr id="180" name="Freeform 36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grpSp>
            <p:nvGrpSpPr>
              <p:cNvPr id="181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82" name="Freeform 24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3" name="Freeform 25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4" name="Freeform 26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5" name="Freeform 27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6" name="Freeform 28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7" name="Freeform 29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8" name="Freeform 31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9" name="Freeform 32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0" name="Freeform 33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1" name="Freeform 34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2" name="Freeform 35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3" name="Freeform 37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4" name="Freeform 38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95" name="Group 194"/>
            <p:cNvGrpSpPr/>
            <p:nvPr/>
          </p:nvGrpSpPr>
          <p:grpSpPr>
            <a:xfrm>
              <a:off x="5105582" y="3000651"/>
              <a:ext cx="941496" cy="822457"/>
              <a:chOff x="6275388" y="2879725"/>
              <a:chExt cx="966788" cy="844551"/>
            </a:xfrm>
            <a:grpFill/>
          </p:grpSpPr>
          <p:sp>
            <p:nvSpPr>
              <p:cNvPr id="196" name="Freeform 9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grpSp>
            <p:nvGrpSpPr>
              <p:cNvPr id="197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98" name="Freeform 7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9" name="Freeform 8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0" name="Freeform 10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1" name="Freeform 11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2" name="Freeform 12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3" name="Freeform 13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4" name="Freeform 14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5" name="Freeform 15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6" name="Freeform 16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7" name="Freeform 17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8" name="Freeform 18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9" name="Freeform 19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0" name="Freeform 20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1" name="Freeform 116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2" name="Freeform 117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3" name="Freeform 118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214" name="Group 213"/>
            <p:cNvGrpSpPr/>
            <p:nvPr/>
          </p:nvGrpSpPr>
          <p:grpSpPr>
            <a:xfrm>
              <a:off x="3584348" y="1207327"/>
              <a:ext cx="2773469" cy="1960289"/>
              <a:chOff x="4713288" y="1038225"/>
              <a:chExt cx="2847975" cy="2012950"/>
            </a:xfrm>
            <a:grpFill/>
          </p:grpSpPr>
          <p:sp>
            <p:nvSpPr>
              <p:cNvPr id="215" name="Freeform 101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6" name="Freeform 102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7" name="Freeform 103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8" name="Freeform 104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9" name="Freeform 105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0" name="Freeform 106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1" name="Freeform 107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2" name="Freeform 108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3" name="Freeform 109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4" name="Freeform 110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5" name="Freeform 111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6" name="Freeform 112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7" name="Freeform 113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8" name="Freeform 114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9" name="Freeform 115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0" name="Freeform 119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1" name="Freeform 120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2" name="Freeform 121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3" name="Freeform 122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4" name="Freeform 123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5" name="Freeform 124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6" name="Freeform 125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7" name="Freeform 126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8" name="Freeform 127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9" name="Freeform 128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0" name="Freeform 129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1" name="Freeform 130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2" name="Freeform 131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3" name="Freeform 132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4" name="Freeform 133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5" name="Freeform 134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6" name="Freeform 135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7" name="Freeform 136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8" name="Freeform 137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9" name="Freeform 138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0" name="Freeform 139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1" name="Freeform 140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2" name="Freeform 141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3" name="Freeform 142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4" name="Freeform 143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5" name="Freeform 144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6" name="Freeform 145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7" name="Freeform 146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8" name="Freeform 147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9" name="Freeform 148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0" name="Freeform 149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1" name="Freeform 150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2" name="Freeform 151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3" name="Freeform 152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4" name="Freeform 153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5" name="Freeform 154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6" name="Freeform 155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7" name="Freeform 156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8" name="Freeform 157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9" name="Freeform 158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0" name="Freeform 159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1" name="Freeform 160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2" name="Freeform 161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3" name="Freeform 162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4" name="Freeform 1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5" name="Freeform 1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6" name="Freeform 1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7" name="Freeform 1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8" name="Freeform 1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9" name="Freeform 1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0" name="Freeform 1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1" name="Freeform 1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sp>
        <p:nvSpPr>
          <p:cNvPr id="283" name="Freeform 143"/>
          <p:cNvSpPr>
            <a:spLocks noEditPoints="1"/>
          </p:cNvSpPr>
          <p:nvPr/>
        </p:nvSpPr>
        <p:spPr bwMode="auto">
          <a:xfrm>
            <a:off x="8003879" y="1938109"/>
            <a:ext cx="369240" cy="34013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84" name="Freeform 92"/>
          <p:cNvSpPr>
            <a:spLocks noEditPoints="1"/>
          </p:cNvSpPr>
          <p:nvPr/>
        </p:nvSpPr>
        <p:spPr bwMode="auto">
          <a:xfrm>
            <a:off x="7527373" y="2506413"/>
            <a:ext cx="348188" cy="354712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285" name="组合 284"/>
          <p:cNvGrpSpPr/>
          <p:nvPr/>
        </p:nvGrpSpPr>
        <p:grpSpPr>
          <a:xfrm>
            <a:off x="7068198" y="3072627"/>
            <a:ext cx="327135" cy="30612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286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7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8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9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90" name="Freeform 140"/>
          <p:cNvSpPr>
            <a:spLocks noEditPoints="1"/>
          </p:cNvSpPr>
          <p:nvPr/>
        </p:nvSpPr>
        <p:spPr bwMode="auto">
          <a:xfrm>
            <a:off x="6491624" y="3602358"/>
            <a:ext cx="363058" cy="363105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9" grpId="0" animBg="1"/>
      <p:bldP spid="61" grpId="0" animBg="1"/>
      <p:bldP spid="62" grpId="0" animBg="1"/>
      <p:bldP spid="63" grpId="0"/>
      <p:bldP spid="101" grpId="0"/>
      <p:bldP spid="104" grpId="0"/>
      <p:bldP spid="105" grpId="0"/>
      <p:bldP spid="10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324645" y="1278340"/>
            <a:ext cx="2544174" cy="2388075"/>
            <a:chOff x="993017" y="1073968"/>
            <a:chExt cx="1908379" cy="1791056"/>
          </a:xfrm>
        </p:grpSpPr>
        <p:sp>
          <p:nvSpPr>
            <p:cNvPr id="25" name="Round Same Side Corner Rectangle 24"/>
            <p:cNvSpPr/>
            <p:nvPr/>
          </p:nvSpPr>
          <p:spPr>
            <a:xfrm rot="10800000">
              <a:off x="1206993" y="2514143"/>
              <a:ext cx="1480428" cy="350881"/>
            </a:xfrm>
            <a:prstGeom prst="round2SameRect">
              <a:avLst>
                <a:gd name="adj1" fmla="val 27402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latin typeface="+mn-ea"/>
              </a:endParaRPr>
            </a:p>
          </p:txBody>
        </p:sp>
        <p:sp>
          <p:nvSpPr>
            <p:cNvPr id="45" name="Flowchart: Data 44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51" name="Flowchart: Data 50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022420" y="1464495"/>
            <a:ext cx="7295937" cy="181587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sz="2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544666" y="3781589"/>
            <a:ext cx="2544174" cy="2388075"/>
            <a:chOff x="993017" y="1073968"/>
            <a:chExt cx="1908379" cy="1791056"/>
          </a:xfrm>
        </p:grpSpPr>
        <p:sp>
          <p:nvSpPr>
            <p:cNvPr id="29" name="Round Same Side Corner Rectangle 28"/>
            <p:cNvSpPr/>
            <p:nvPr/>
          </p:nvSpPr>
          <p:spPr>
            <a:xfrm rot="10800000">
              <a:off x="1206993" y="2514143"/>
              <a:ext cx="1480428" cy="350881"/>
            </a:xfrm>
            <a:prstGeom prst="round2SameRect">
              <a:avLst>
                <a:gd name="adj1" fmla="val 27402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0" name="Round Same Side Corner Rectangle 29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Flowchart: Data 30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2" name="Flowchart: Data 31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027246" y="4076014"/>
            <a:ext cx="7295937" cy="180562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endParaRPr lang="en-US" sz="2100" dirty="0">
              <a:solidFill>
                <a:schemeClr val="accent3">
                  <a:lumMod val="50000"/>
                </a:schemeClr>
              </a:solidFill>
              <a:latin typeface="+mn-ea"/>
            </a:endParaRPr>
          </a:p>
          <a:p>
            <a:pPr algn="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分钟之内。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Freeform 143"/>
          <p:cNvSpPr>
            <a:spLocks noEditPoints="1"/>
          </p:cNvSpPr>
          <p:nvPr/>
        </p:nvSpPr>
        <p:spPr bwMode="auto">
          <a:xfrm>
            <a:off x="2263346" y="1665189"/>
            <a:ext cx="665515" cy="61305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0" name="Freeform 92"/>
          <p:cNvSpPr>
            <a:spLocks noEditPoints="1"/>
          </p:cNvSpPr>
          <p:nvPr/>
        </p:nvSpPr>
        <p:spPr bwMode="auto">
          <a:xfrm>
            <a:off x="9502339" y="4114803"/>
            <a:ext cx="627570" cy="639329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19" grpId="0" animBg="1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66"/>
          <p:cNvGrpSpPr/>
          <p:nvPr/>
        </p:nvGrpSpPr>
        <p:grpSpPr>
          <a:xfrm>
            <a:off x="8798525" y="3210900"/>
            <a:ext cx="2596630" cy="911661"/>
            <a:chOff x="5603652" y="1661703"/>
            <a:chExt cx="1947726" cy="683746"/>
          </a:xfrm>
        </p:grpSpPr>
        <p:sp>
          <p:nvSpPr>
            <p:cNvPr id="37" name="Text Placeholder 3"/>
            <p:cNvSpPr txBox="1"/>
            <p:nvPr/>
          </p:nvSpPr>
          <p:spPr>
            <a:xfrm>
              <a:off x="5603652" y="1661703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9" name="Group 69"/>
          <p:cNvGrpSpPr/>
          <p:nvPr/>
        </p:nvGrpSpPr>
        <p:grpSpPr>
          <a:xfrm>
            <a:off x="8414528" y="1775102"/>
            <a:ext cx="2596630" cy="913253"/>
            <a:chOff x="5603652" y="1660509"/>
            <a:chExt cx="1947726" cy="684940"/>
          </a:xfrm>
        </p:grpSpPr>
        <p:sp>
          <p:nvSpPr>
            <p:cNvPr id="40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5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1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2" name="Group 72"/>
          <p:cNvGrpSpPr/>
          <p:nvPr/>
        </p:nvGrpSpPr>
        <p:grpSpPr>
          <a:xfrm>
            <a:off x="1041792" y="4693856"/>
            <a:ext cx="2596630" cy="915868"/>
            <a:chOff x="5603652" y="1658548"/>
            <a:chExt cx="1947726" cy="686901"/>
          </a:xfrm>
        </p:grpSpPr>
        <p:sp>
          <p:nvSpPr>
            <p:cNvPr id="43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5" name="Group 75"/>
          <p:cNvGrpSpPr/>
          <p:nvPr/>
        </p:nvGrpSpPr>
        <p:grpSpPr>
          <a:xfrm>
            <a:off x="720047" y="3281581"/>
            <a:ext cx="2596630" cy="942961"/>
            <a:chOff x="5603652" y="1638228"/>
            <a:chExt cx="1947726" cy="707221"/>
          </a:xfrm>
        </p:grpSpPr>
        <p:sp>
          <p:nvSpPr>
            <p:cNvPr id="46" name="Text Placeholder 3"/>
            <p:cNvSpPr txBox="1"/>
            <p:nvPr/>
          </p:nvSpPr>
          <p:spPr>
            <a:xfrm>
              <a:off x="6878029" y="163822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8" name="Group 72"/>
          <p:cNvGrpSpPr/>
          <p:nvPr/>
        </p:nvGrpSpPr>
        <p:grpSpPr>
          <a:xfrm>
            <a:off x="1041792" y="1881220"/>
            <a:ext cx="2596630" cy="915868"/>
            <a:chOff x="5603652" y="1658548"/>
            <a:chExt cx="1947726" cy="686901"/>
          </a:xfrm>
        </p:grpSpPr>
        <p:sp>
          <p:nvSpPr>
            <p:cNvPr id="49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50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1" name="Group 69"/>
          <p:cNvGrpSpPr/>
          <p:nvPr/>
        </p:nvGrpSpPr>
        <p:grpSpPr>
          <a:xfrm>
            <a:off x="8414528" y="4672370"/>
            <a:ext cx="2596630" cy="913253"/>
            <a:chOff x="5603652" y="1660509"/>
            <a:chExt cx="1947726" cy="684940"/>
          </a:xfrm>
        </p:grpSpPr>
        <p:sp>
          <p:nvSpPr>
            <p:cNvPr id="52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4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53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2" name="Freeform 81"/>
          <p:cNvSpPr/>
          <p:nvPr/>
        </p:nvSpPr>
        <p:spPr>
          <a:xfrm rot="2539609">
            <a:off x="6846619" y="452270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3" name="Freeform 82"/>
          <p:cNvSpPr/>
          <p:nvPr/>
        </p:nvSpPr>
        <p:spPr>
          <a:xfrm>
            <a:off x="6930185" y="3724089"/>
            <a:ext cx="701802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4" name="Freeform 83"/>
          <p:cNvSpPr/>
          <p:nvPr/>
        </p:nvSpPr>
        <p:spPr>
          <a:xfrm rot="19060391">
            <a:off x="6846619" y="292546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6" name="Freeform 85"/>
          <p:cNvSpPr/>
          <p:nvPr/>
        </p:nvSpPr>
        <p:spPr>
          <a:xfrm>
            <a:off x="7171193" y="184531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+mn-ea"/>
              </a:rPr>
              <a:t>04</a:t>
            </a:r>
            <a:endParaRPr lang="en-US" sz="3200" dirty="0">
              <a:latin typeface="+mn-ea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7631989" y="3229101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3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05</a:t>
            </a:r>
            <a:endParaRPr lang="en-US" sz="3200" dirty="0">
              <a:latin typeface="+mn-ea"/>
            </a:endParaRPr>
          </a:p>
        </p:txBody>
      </p:sp>
      <p:sp>
        <p:nvSpPr>
          <p:cNvPr id="90" name="Freeform 89"/>
          <p:cNvSpPr/>
          <p:nvPr/>
        </p:nvSpPr>
        <p:spPr>
          <a:xfrm>
            <a:off x="7171193" y="463646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4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+mn-ea"/>
              </a:rPr>
              <a:t>06</a:t>
            </a:r>
            <a:endParaRPr lang="en-US" sz="3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0" name="Freeform 109"/>
          <p:cNvSpPr/>
          <p:nvPr/>
        </p:nvSpPr>
        <p:spPr>
          <a:xfrm>
            <a:off x="5243110" y="2924100"/>
            <a:ext cx="1716950" cy="171716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29" name="Freeform 28"/>
          <p:cNvSpPr/>
          <p:nvPr/>
        </p:nvSpPr>
        <p:spPr>
          <a:xfrm rot="19060391" flipH="1">
            <a:off x="4657664" y="452270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Freeform 29"/>
          <p:cNvSpPr/>
          <p:nvPr/>
        </p:nvSpPr>
        <p:spPr>
          <a:xfrm flipH="1">
            <a:off x="4513440" y="3724089"/>
            <a:ext cx="701802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Freeform 30"/>
          <p:cNvSpPr/>
          <p:nvPr/>
        </p:nvSpPr>
        <p:spPr>
          <a:xfrm rot="2539609" flipH="1">
            <a:off x="4657664" y="292546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Freeform 31"/>
          <p:cNvSpPr/>
          <p:nvPr/>
        </p:nvSpPr>
        <p:spPr>
          <a:xfrm>
            <a:off x="3770538" y="184531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4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+mn-ea"/>
              </a:rPr>
              <a:t>01</a:t>
            </a:r>
            <a:endParaRPr lang="en-US" sz="3200" dirty="0">
              <a:latin typeface="+mn-ea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3408025" y="3229101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1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+mn-ea"/>
              </a:rPr>
              <a:t>02</a:t>
            </a:r>
            <a:endParaRPr lang="en-US" sz="3200" dirty="0">
              <a:latin typeface="+mn-ea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792022" y="463646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2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>
                <a:solidFill>
                  <a:schemeClr val="bg1"/>
                </a:solidFill>
                <a:latin typeface="+mn-ea"/>
              </a:rPr>
              <a:t>03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860536" y="3493237"/>
            <a:ext cx="545212" cy="51019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5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6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7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8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90" grpId="0" animBg="1"/>
      <p:bldP spid="110" grpId="0" animBg="1"/>
      <p:bldP spid="32" grpId="0" animBg="1"/>
      <p:bldP spid="33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75"/>
          <p:cNvGrpSpPr/>
          <p:nvPr/>
        </p:nvGrpSpPr>
        <p:grpSpPr>
          <a:xfrm>
            <a:off x="720047" y="4226872"/>
            <a:ext cx="2596630" cy="942961"/>
            <a:chOff x="5603652" y="1638228"/>
            <a:chExt cx="1947726" cy="707221"/>
          </a:xfrm>
        </p:grpSpPr>
        <p:sp>
          <p:nvSpPr>
            <p:cNvPr id="64" name="Text Placeholder 3"/>
            <p:cNvSpPr txBox="1"/>
            <p:nvPr/>
          </p:nvSpPr>
          <p:spPr>
            <a:xfrm>
              <a:off x="6878029" y="163822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65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6" name="Group 72"/>
          <p:cNvGrpSpPr/>
          <p:nvPr/>
        </p:nvGrpSpPr>
        <p:grpSpPr>
          <a:xfrm>
            <a:off x="720047" y="2135227"/>
            <a:ext cx="2596630" cy="915868"/>
            <a:chOff x="5603652" y="1658548"/>
            <a:chExt cx="1947726" cy="686901"/>
          </a:xfrm>
        </p:grpSpPr>
        <p:sp>
          <p:nvSpPr>
            <p:cNvPr id="67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5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5"/>
                </a:solidFill>
                <a:latin typeface="+mn-ea"/>
              </a:endParaRPr>
            </a:p>
          </p:txBody>
        </p:sp>
        <p:sp>
          <p:nvSpPr>
            <p:cNvPr id="6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0" name="Group 66"/>
          <p:cNvGrpSpPr/>
          <p:nvPr/>
        </p:nvGrpSpPr>
        <p:grpSpPr>
          <a:xfrm>
            <a:off x="8875324" y="2192923"/>
            <a:ext cx="2596630" cy="911661"/>
            <a:chOff x="5603652" y="1661703"/>
            <a:chExt cx="1947726" cy="683746"/>
          </a:xfrm>
        </p:grpSpPr>
        <p:sp>
          <p:nvSpPr>
            <p:cNvPr id="81" name="Text Placeholder 3"/>
            <p:cNvSpPr txBox="1"/>
            <p:nvPr/>
          </p:nvSpPr>
          <p:spPr>
            <a:xfrm>
              <a:off x="5603652" y="1661703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82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7" name="Group 69"/>
          <p:cNvGrpSpPr/>
          <p:nvPr/>
        </p:nvGrpSpPr>
        <p:grpSpPr>
          <a:xfrm>
            <a:off x="8875324" y="4243032"/>
            <a:ext cx="2596630" cy="913253"/>
            <a:chOff x="5603652" y="1660509"/>
            <a:chExt cx="1947726" cy="684940"/>
          </a:xfrm>
        </p:grpSpPr>
        <p:sp>
          <p:nvSpPr>
            <p:cNvPr id="88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89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3" name="Hexagon 42"/>
          <p:cNvSpPr/>
          <p:nvPr/>
        </p:nvSpPr>
        <p:spPr>
          <a:xfrm>
            <a:off x="4901005" y="2682098"/>
            <a:ext cx="2380779" cy="2052663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6400" dirty="0">
              <a:latin typeface="+mn-ea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301895" y="1079611"/>
            <a:ext cx="1578994" cy="1361379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2" name="Hexagon 51"/>
          <p:cNvSpPr/>
          <p:nvPr/>
        </p:nvSpPr>
        <p:spPr>
          <a:xfrm>
            <a:off x="3475607" y="2001408"/>
            <a:ext cx="1578994" cy="1361379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8000" dirty="0">
              <a:latin typeface="+mn-ea"/>
            </a:endParaRPr>
          </a:p>
        </p:txBody>
      </p:sp>
      <p:sp>
        <p:nvSpPr>
          <p:cNvPr id="53" name="Hexagon 52"/>
          <p:cNvSpPr/>
          <p:nvPr/>
        </p:nvSpPr>
        <p:spPr>
          <a:xfrm>
            <a:off x="3475607" y="4054070"/>
            <a:ext cx="1578994" cy="136137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4" name="Hexagon 53"/>
          <p:cNvSpPr/>
          <p:nvPr/>
        </p:nvSpPr>
        <p:spPr>
          <a:xfrm>
            <a:off x="5301895" y="4986377"/>
            <a:ext cx="1578994" cy="13613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5" name="Hexagon 54"/>
          <p:cNvSpPr/>
          <p:nvPr/>
        </p:nvSpPr>
        <p:spPr>
          <a:xfrm>
            <a:off x="7128184" y="2001408"/>
            <a:ext cx="1578994" cy="1361379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57" name="Hexagon 56"/>
          <p:cNvSpPr/>
          <p:nvPr/>
        </p:nvSpPr>
        <p:spPr>
          <a:xfrm>
            <a:off x="7128184" y="4054070"/>
            <a:ext cx="1578994" cy="136137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sp>
        <p:nvSpPr>
          <p:cNvPr id="29" name="Freeform 143"/>
          <p:cNvSpPr>
            <a:spLocks noEditPoints="1"/>
          </p:cNvSpPr>
          <p:nvPr/>
        </p:nvSpPr>
        <p:spPr bwMode="auto">
          <a:xfrm>
            <a:off x="4026179" y="2420038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0" name="Freeform 92"/>
          <p:cNvSpPr>
            <a:spLocks noEditPoints="1"/>
          </p:cNvSpPr>
          <p:nvPr/>
        </p:nvSpPr>
        <p:spPr bwMode="auto">
          <a:xfrm>
            <a:off x="4037593" y="451799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882246" y="1515166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2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4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36" name="Freeform 140"/>
          <p:cNvSpPr>
            <a:spLocks noEditPoints="1"/>
          </p:cNvSpPr>
          <p:nvPr/>
        </p:nvSpPr>
        <p:spPr bwMode="auto">
          <a:xfrm>
            <a:off x="5807127" y="5389679"/>
            <a:ext cx="554700" cy="554772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7" name="Freeform 190"/>
          <p:cNvSpPr>
            <a:spLocks noEditPoints="1"/>
          </p:cNvSpPr>
          <p:nvPr/>
        </p:nvSpPr>
        <p:spPr bwMode="auto">
          <a:xfrm>
            <a:off x="7756967" y="2473604"/>
            <a:ext cx="391533" cy="416984"/>
          </a:xfrm>
          <a:custGeom>
            <a:avLst/>
            <a:gdLst>
              <a:gd name="T0" fmla="*/ 124 w 128"/>
              <a:gd name="T1" fmla="*/ 126 h 136"/>
              <a:gd name="T2" fmla="*/ 120 w 128"/>
              <a:gd name="T3" fmla="*/ 0 h 136"/>
              <a:gd name="T4" fmla="*/ 97 w 128"/>
              <a:gd name="T5" fmla="*/ 0 h 136"/>
              <a:gd name="T6" fmla="*/ 95 w 128"/>
              <a:gd name="T7" fmla="*/ 62 h 136"/>
              <a:gd name="T8" fmla="*/ 86 w 128"/>
              <a:gd name="T9" fmla="*/ 51 h 136"/>
              <a:gd name="T10" fmla="*/ 68 w 128"/>
              <a:gd name="T11" fmla="*/ 61 h 136"/>
              <a:gd name="T12" fmla="*/ 59 w 128"/>
              <a:gd name="T13" fmla="*/ 51 h 136"/>
              <a:gd name="T14" fmla="*/ 41 w 128"/>
              <a:gd name="T15" fmla="*/ 61 h 136"/>
              <a:gd name="T16" fmla="*/ 32 w 128"/>
              <a:gd name="T17" fmla="*/ 51 h 136"/>
              <a:gd name="T18" fmla="*/ 7 w 128"/>
              <a:gd name="T19" fmla="*/ 65 h 136"/>
              <a:gd name="T20" fmla="*/ 7 w 128"/>
              <a:gd name="T21" fmla="*/ 65 h 136"/>
              <a:gd name="T22" fmla="*/ 7 w 128"/>
              <a:gd name="T23" fmla="*/ 126 h 136"/>
              <a:gd name="T24" fmla="*/ 0 w 128"/>
              <a:gd name="T25" fmla="*/ 126 h 136"/>
              <a:gd name="T26" fmla="*/ 0 w 128"/>
              <a:gd name="T27" fmla="*/ 136 h 136"/>
              <a:gd name="T28" fmla="*/ 128 w 128"/>
              <a:gd name="T29" fmla="*/ 136 h 136"/>
              <a:gd name="T30" fmla="*/ 128 w 128"/>
              <a:gd name="T31" fmla="*/ 126 h 136"/>
              <a:gd name="T32" fmla="*/ 124 w 128"/>
              <a:gd name="T33" fmla="*/ 126 h 136"/>
              <a:gd name="T34" fmla="*/ 43 w 128"/>
              <a:gd name="T35" fmla="*/ 89 h 136"/>
              <a:gd name="T36" fmla="*/ 16 w 128"/>
              <a:gd name="T37" fmla="*/ 89 h 136"/>
              <a:gd name="T38" fmla="*/ 16 w 128"/>
              <a:gd name="T39" fmla="*/ 78 h 136"/>
              <a:gd name="T40" fmla="*/ 43 w 128"/>
              <a:gd name="T41" fmla="*/ 78 h 136"/>
              <a:gd name="T42" fmla="*/ 43 w 128"/>
              <a:gd name="T43" fmla="*/ 89 h 136"/>
              <a:gd name="T44" fmla="*/ 78 w 128"/>
              <a:gd name="T45" fmla="*/ 89 h 136"/>
              <a:gd name="T46" fmla="*/ 51 w 128"/>
              <a:gd name="T47" fmla="*/ 89 h 136"/>
              <a:gd name="T48" fmla="*/ 51 w 128"/>
              <a:gd name="T49" fmla="*/ 78 h 136"/>
              <a:gd name="T50" fmla="*/ 78 w 128"/>
              <a:gd name="T51" fmla="*/ 78 h 136"/>
              <a:gd name="T52" fmla="*/ 78 w 128"/>
              <a:gd name="T53" fmla="*/ 89 h 136"/>
              <a:gd name="T54" fmla="*/ 112 w 128"/>
              <a:gd name="T55" fmla="*/ 89 h 136"/>
              <a:gd name="T56" fmla="*/ 85 w 128"/>
              <a:gd name="T57" fmla="*/ 89 h 136"/>
              <a:gd name="T58" fmla="*/ 85 w 128"/>
              <a:gd name="T59" fmla="*/ 78 h 136"/>
              <a:gd name="T60" fmla="*/ 112 w 128"/>
              <a:gd name="T61" fmla="*/ 78 h 136"/>
              <a:gd name="T62" fmla="*/ 112 w 128"/>
              <a:gd name="T63" fmla="*/ 89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36">
                <a:moveTo>
                  <a:pt x="124" y="126"/>
                </a:moveTo>
                <a:cubicBezTo>
                  <a:pt x="123" y="84"/>
                  <a:pt x="122" y="42"/>
                  <a:pt x="120" y="0"/>
                </a:cubicBezTo>
                <a:cubicBezTo>
                  <a:pt x="113" y="2"/>
                  <a:pt x="105" y="2"/>
                  <a:pt x="97" y="0"/>
                </a:cubicBezTo>
                <a:cubicBezTo>
                  <a:pt x="96" y="20"/>
                  <a:pt x="96" y="41"/>
                  <a:pt x="95" y="62"/>
                </a:cubicBezTo>
                <a:cubicBezTo>
                  <a:pt x="86" y="51"/>
                  <a:pt x="86" y="51"/>
                  <a:pt x="86" y="51"/>
                </a:cubicBezTo>
                <a:cubicBezTo>
                  <a:pt x="68" y="61"/>
                  <a:pt x="68" y="61"/>
                  <a:pt x="68" y="61"/>
                </a:cubicBezTo>
                <a:cubicBezTo>
                  <a:pt x="59" y="51"/>
                  <a:pt x="59" y="51"/>
                  <a:pt x="59" y="51"/>
                </a:cubicBezTo>
                <a:cubicBezTo>
                  <a:pt x="41" y="61"/>
                  <a:pt x="41" y="61"/>
                  <a:pt x="41" y="61"/>
                </a:cubicBezTo>
                <a:cubicBezTo>
                  <a:pt x="32" y="51"/>
                  <a:pt x="32" y="51"/>
                  <a:pt x="32" y="51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65"/>
                  <a:pt x="7" y="65"/>
                  <a:pt x="7" y="65"/>
                </a:cubicBezTo>
                <a:cubicBezTo>
                  <a:pt x="7" y="126"/>
                  <a:pt x="7" y="126"/>
                  <a:pt x="7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0" y="136"/>
                  <a:pt x="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26"/>
                  <a:pt x="128" y="126"/>
                  <a:pt x="128" y="126"/>
                </a:cubicBezTo>
                <a:lnTo>
                  <a:pt x="124" y="126"/>
                </a:lnTo>
                <a:close/>
                <a:moveTo>
                  <a:pt x="43" y="89"/>
                </a:moveTo>
                <a:cubicBezTo>
                  <a:pt x="16" y="89"/>
                  <a:pt x="16" y="89"/>
                  <a:pt x="16" y="89"/>
                </a:cubicBezTo>
                <a:cubicBezTo>
                  <a:pt x="16" y="78"/>
                  <a:pt x="16" y="78"/>
                  <a:pt x="1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9"/>
                </a:lnTo>
                <a:close/>
                <a:moveTo>
                  <a:pt x="78" y="89"/>
                </a:moveTo>
                <a:cubicBezTo>
                  <a:pt x="51" y="89"/>
                  <a:pt x="51" y="89"/>
                  <a:pt x="51" y="89"/>
                </a:cubicBezTo>
                <a:cubicBezTo>
                  <a:pt x="51" y="78"/>
                  <a:pt x="51" y="78"/>
                  <a:pt x="51" y="78"/>
                </a:cubicBezTo>
                <a:cubicBezTo>
                  <a:pt x="78" y="78"/>
                  <a:pt x="78" y="78"/>
                  <a:pt x="78" y="78"/>
                </a:cubicBezTo>
                <a:lnTo>
                  <a:pt x="78" y="89"/>
                </a:lnTo>
                <a:close/>
                <a:moveTo>
                  <a:pt x="112" y="89"/>
                </a:moveTo>
                <a:cubicBezTo>
                  <a:pt x="85" y="89"/>
                  <a:pt x="85" y="89"/>
                  <a:pt x="85" y="89"/>
                </a:cubicBezTo>
                <a:cubicBezTo>
                  <a:pt x="85" y="78"/>
                  <a:pt x="85" y="78"/>
                  <a:pt x="85" y="78"/>
                </a:cubicBezTo>
                <a:cubicBezTo>
                  <a:pt x="112" y="78"/>
                  <a:pt x="112" y="78"/>
                  <a:pt x="112" y="78"/>
                </a:cubicBezTo>
                <a:lnTo>
                  <a:pt x="112" y="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708159" y="4528576"/>
            <a:ext cx="419045" cy="40851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39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5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46" name="Freeform 47"/>
          <p:cNvSpPr>
            <a:spLocks noEditPoints="1"/>
          </p:cNvSpPr>
          <p:nvPr/>
        </p:nvSpPr>
        <p:spPr bwMode="auto">
          <a:xfrm>
            <a:off x="5505455" y="3097797"/>
            <a:ext cx="1196354" cy="1072344"/>
          </a:xfrm>
          <a:custGeom>
            <a:avLst/>
            <a:gdLst>
              <a:gd name="T0" fmla="*/ 63 w 940"/>
              <a:gd name="T1" fmla="*/ 612 h 841"/>
              <a:gd name="T2" fmla="*/ 398 w 940"/>
              <a:gd name="T3" fmla="*/ 281 h 841"/>
              <a:gd name="T4" fmla="*/ 60 w 940"/>
              <a:gd name="T5" fmla="*/ 796 h 841"/>
              <a:gd name="T6" fmla="*/ 60 w 940"/>
              <a:gd name="T7" fmla="*/ 742 h 841"/>
              <a:gd name="T8" fmla="*/ 61 w 940"/>
              <a:gd name="T9" fmla="*/ 712 h 841"/>
              <a:gd name="T10" fmla="*/ 180 w 940"/>
              <a:gd name="T11" fmla="*/ 685 h 841"/>
              <a:gd name="T12" fmla="*/ 61 w 940"/>
              <a:gd name="T13" fmla="*/ 712 h 841"/>
              <a:gd name="T14" fmla="*/ 424 w 940"/>
              <a:gd name="T15" fmla="*/ 154 h 841"/>
              <a:gd name="T16" fmla="*/ 313 w 940"/>
              <a:gd name="T17" fmla="*/ 128 h 841"/>
              <a:gd name="T18" fmla="*/ 407 w 940"/>
              <a:gd name="T19" fmla="*/ 253 h 841"/>
              <a:gd name="T20" fmla="*/ 88 w 940"/>
              <a:gd name="T21" fmla="*/ 447 h 841"/>
              <a:gd name="T22" fmla="*/ 59 w 940"/>
              <a:gd name="T23" fmla="*/ 418 h 841"/>
              <a:gd name="T24" fmla="*/ 29 w 940"/>
              <a:gd name="T25" fmla="*/ 447 h 841"/>
              <a:gd name="T26" fmla="*/ 0 w 940"/>
              <a:gd name="T27" fmla="*/ 418 h 841"/>
              <a:gd name="T28" fmla="*/ 1 w 940"/>
              <a:gd name="T29" fmla="*/ 566 h 841"/>
              <a:gd name="T30" fmla="*/ 118 w 940"/>
              <a:gd name="T31" fmla="*/ 447 h 841"/>
              <a:gd name="T32" fmla="*/ 911 w 940"/>
              <a:gd name="T33" fmla="*/ 417 h 841"/>
              <a:gd name="T34" fmla="*/ 885 w 940"/>
              <a:gd name="T35" fmla="*/ 447 h 841"/>
              <a:gd name="T36" fmla="*/ 853 w 940"/>
              <a:gd name="T37" fmla="*/ 417 h 841"/>
              <a:gd name="T38" fmla="*/ 825 w 940"/>
              <a:gd name="T39" fmla="*/ 446 h 841"/>
              <a:gd name="T40" fmla="*/ 839 w 940"/>
              <a:gd name="T41" fmla="*/ 565 h 841"/>
              <a:gd name="T42" fmla="*/ 940 w 940"/>
              <a:gd name="T43" fmla="*/ 594 h 841"/>
              <a:gd name="T44" fmla="*/ 911 w 940"/>
              <a:gd name="T45" fmla="*/ 417 h 841"/>
              <a:gd name="T46" fmla="*/ 444 w 940"/>
              <a:gd name="T47" fmla="*/ 7 h 841"/>
              <a:gd name="T48" fmla="*/ 647 w 940"/>
              <a:gd name="T49" fmla="*/ 529 h 841"/>
              <a:gd name="T50" fmla="*/ 798 w 940"/>
              <a:gd name="T51" fmla="*/ 564 h 841"/>
              <a:gd name="T52" fmla="*/ 558 w 940"/>
              <a:gd name="T53" fmla="*/ 477 h 841"/>
              <a:gd name="T54" fmla="*/ 529 w 940"/>
              <a:gd name="T55" fmla="*/ 417 h 841"/>
              <a:gd name="T56" fmla="*/ 498 w 940"/>
              <a:gd name="T57" fmla="*/ 446 h 841"/>
              <a:gd name="T58" fmla="*/ 470 w 940"/>
              <a:gd name="T59" fmla="*/ 417 h 841"/>
              <a:gd name="T60" fmla="*/ 440 w 940"/>
              <a:gd name="T61" fmla="*/ 476 h 841"/>
              <a:gd name="T62" fmla="*/ 411 w 940"/>
              <a:gd name="T63" fmla="*/ 417 h 841"/>
              <a:gd name="T64" fmla="*/ 381 w 940"/>
              <a:gd name="T65" fmla="*/ 447 h 841"/>
              <a:gd name="T66" fmla="*/ 357 w 940"/>
              <a:gd name="T67" fmla="*/ 417 h 841"/>
              <a:gd name="T68" fmla="*/ 646 w 940"/>
              <a:gd name="T69" fmla="*/ 622 h 841"/>
              <a:gd name="T70" fmla="*/ 558 w 940"/>
              <a:gd name="T71" fmla="*/ 477 h 841"/>
              <a:gd name="T72" fmla="*/ 808 w 940"/>
              <a:gd name="T73" fmla="*/ 593 h 841"/>
              <a:gd name="T74" fmla="*/ 928 w 940"/>
              <a:gd name="T75" fmla="*/ 792 h 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40" h="841">
                <a:moveTo>
                  <a:pt x="267" y="222"/>
                </a:moveTo>
                <a:cubicBezTo>
                  <a:pt x="63" y="612"/>
                  <a:pt x="63" y="612"/>
                  <a:pt x="63" y="612"/>
                </a:cubicBezTo>
                <a:cubicBezTo>
                  <a:pt x="195" y="662"/>
                  <a:pt x="195" y="662"/>
                  <a:pt x="195" y="662"/>
                </a:cubicBezTo>
                <a:cubicBezTo>
                  <a:pt x="398" y="281"/>
                  <a:pt x="398" y="281"/>
                  <a:pt x="398" y="281"/>
                </a:cubicBezTo>
                <a:lnTo>
                  <a:pt x="267" y="222"/>
                </a:lnTo>
                <a:close/>
                <a:moveTo>
                  <a:pt x="60" y="796"/>
                </a:moveTo>
                <a:cubicBezTo>
                  <a:pt x="104" y="763"/>
                  <a:pt x="104" y="763"/>
                  <a:pt x="104" y="763"/>
                </a:cubicBezTo>
                <a:cubicBezTo>
                  <a:pt x="60" y="742"/>
                  <a:pt x="60" y="742"/>
                  <a:pt x="60" y="742"/>
                </a:cubicBezTo>
                <a:lnTo>
                  <a:pt x="60" y="796"/>
                </a:lnTo>
                <a:close/>
                <a:moveTo>
                  <a:pt x="61" y="712"/>
                </a:moveTo>
                <a:cubicBezTo>
                  <a:pt x="127" y="741"/>
                  <a:pt x="127" y="741"/>
                  <a:pt x="127" y="741"/>
                </a:cubicBezTo>
                <a:cubicBezTo>
                  <a:pt x="180" y="685"/>
                  <a:pt x="180" y="685"/>
                  <a:pt x="180" y="685"/>
                </a:cubicBezTo>
                <a:cubicBezTo>
                  <a:pt x="59" y="639"/>
                  <a:pt x="59" y="639"/>
                  <a:pt x="59" y="639"/>
                </a:cubicBezTo>
                <a:lnTo>
                  <a:pt x="61" y="712"/>
                </a:lnTo>
                <a:close/>
                <a:moveTo>
                  <a:pt x="438" y="190"/>
                </a:moveTo>
                <a:cubicBezTo>
                  <a:pt x="438" y="190"/>
                  <a:pt x="452" y="168"/>
                  <a:pt x="424" y="154"/>
                </a:cubicBezTo>
                <a:cubicBezTo>
                  <a:pt x="355" y="118"/>
                  <a:pt x="355" y="118"/>
                  <a:pt x="355" y="118"/>
                </a:cubicBezTo>
                <a:cubicBezTo>
                  <a:pt x="355" y="118"/>
                  <a:pt x="327" y="99"/>
                  <a:pt x="313" y="128"/>
                </a:cubicBezTo>
                <a:cubicBezTo>
                  <a:pt x="285" y="188"/>
                  <a:pt x="285" y="188"/>
                  <a:pt x="285" y="188"/>
                </a:cubicBezTo>
                <a:cubicBezTo>
                  <a:pt x="407" y="253"/>
                  <a:pt x="407" y="253"/>
                  <a:pt x="407" y="253"/>
                </a:cubicBezTo>
                <a:lnTo>
                  <a:pt x="438" y="190"/>
                </a:lnTo>
                <a:close/>
                <a:moveTo>
                  <a:pt x="88" y="447"/>
                </a:moveTo>
                <a:cubicBezTo>
                  <a:pt x="88" y="418"/>
                  <a:pt x="88" y="418"/>
                  <a:pt x="88" y="418"/>
                </a:cubicBezTo>
                <a:cubicBezTo>
                  <a:pt x="59" y="418"/>
                  <a:pt x="59" y="418"/>
                  <a:pt x="59" y="418"/>
                </a:cubicBezTo>
                <a:cubicBezTo>
                  <a:pt x="59" y="447"/>
                  <a:pt x="59" y="447"/>
                  <a:pt x="59" y="447"/>
                </a:cubicBezTo>
                <a:cubicBezTo>
                  <a:pt x="29" y="447"/>
                  <a:pt x="29" y="447"/>
                  <a:pt x="29" y="447"/>
                </a:cubicBezTo>
                <a:cubicBezTo>
                  <a:pt x="31" y="418"/>
                  <a:pt x="31" y="418"/>
                  <a:pt x="31" y="418"/>
                </a:cubicBezTo>
                <a:cubicBezTo>
                  <a:pt x="0" y="418"/>
                  <a:pt x="0" y="418"/>
                  <a:pt x="0" y="418"/>
                </a:cubicBezTo>
                <a:cubicBezTo>
                  <a:pt x="0" y="446"/>
                  <a:pt x="0" y="446"/>
                  <a:pt x="0" y="446"/>
                </a:cubicBezTo>
                <a:cubicBezTo>
                  <a:pt x="1" y="566"/>
                  <a:pt x="1" y="566"/>
                  <a:pt x="1" y="566"/>
                </a:cubicBezTo>
                <a:cubicBezTo>
                  <a:pt x="1" y="593"/>
                  <a:pt x="14" y="607"/>
                  <a:pt x="28" y="615"/>
                </a:cubicBezTo>
                <a:cubicBezTo>
                  <a:pt x="118" y="447"/>
                  <a:pt x="118" y="447"/>
                  <a:pt x="118" y="447"/>
                </a:cubicBezTo>
                <a:lnTo>
                  <a:pt x="88" y="447"/>
                </a:lnTo>
                <a:close/>
                <a:moveTo>
                  <a:pt x="911" y="417"/>
                </a:moveTo>
                <a:cubicBezTo>
                  <a:pt x="883" y="417"/>
                  <a:pt x="883" y="417"/>
                  <a:pt x="883" y="417"/>
                </a:cubicBezTo>
                <a:cubicBezTo>
                  <a:pt x="885" y="447"/>
                  <a:pt x="885" y="447"/>
                  <a:pt x="885" y="447"/>
                </a:cubicBezTo>
                <a:cubicBezTo>
                  <a:pt x="853" y="446"/>
                  <a:pt x="853" y="446"/>
                  <a:pt x="853" y="446"/>
                </a:cubicBezTo>
                <a:cubicBezTo>
                  <a:pt x="853" y="417"/>
                  <a:pt x="853" y="417"/>
                  <a:pt x="853" y="417"/>
                </a:cubicBezTo>
                <a:cubicBezTo>
                  <a:pt x="824" y="418"/>
                  <a:pt x="824" y="418"/>
                  <a:pt x="824" y="418"/>
                </a:cubicBezTo>
                <a:cubicBezTo>
                  <a:pt x="825" y="446"/>
                  <a:pt x="825" y="446"/>
                  <a:pt x="825" y="446"/>
                </a:cubicBezTo>
                <a:cubicBezTo>
                  <a:pt x="775" y="447"/>
                  <a:pt x="775" y="447"/>
                  <a:pt x="775" y="447"/>
                </a:cubicBezTo>
                <a:cubicBezTo>
                  <a:pt x="839" y="565"/>
                  <a:pt x="839" y="565"/>
                  <a:pt x="839" y="565"/>
                </a:cubicBezTo>
                <a:cubicBezTo>
                  <a:pt x="839" y="565"/>
                  <a:pt x="902" y="589"/>
                  <a:pt x="901" y="621"/>
                </a:cubicBezTo>
                <a:cubicBezTo>
                  <a:pt x="901" y="621"/>
                  <a:pt x="940" y="625"/>
                  <a:pt x="940" y="594"/>
                </a:cubicBezTo>
                <a:cubicBezTo>
                  <a:pt x="940" y="444"/>
                  <a:pt x="940" y="444"/>
                  <a:pt x="940" y="444"/>
                </a:cubicBezTo>
                <a:cubicBezTo>
                  <a:pt x="940" y="428"/>
                  <a:pt x="927" y="417"/>
                  <a:pt x="911" y="417"/>
                </a:cubicBezTo>
                <a:close/>
                <a:moveTo>
                  <a:pt x="535" y="114"/>
                </a:moveTo>
                <a:cubicBezTo>
                  <a:pt x="459" y="0"/>
                  <a:pt x="444" y="7"/>
                  <a:pt x="444" y="7"/>
                </a:cubicBezTo>
                <a:cubicBezTo>
                  <a:pt x="435" y="6"/>
                  <a:pt x="450" y="96"/>
                  <a:pt x="472" y="147"/>
                </a:cubicBezTo>
                <a:cubicBezTo>
                  <a:pt x="472" y="147"/>
                  <a:pt x="603" y="437"/>
                  <a:pt x="647" y="529"/>
                </a:cubicBezTo>
                <a:cubicBezTo>
                  <a:pt x="691" y="628"/>
                  <a:pt x="691" y="628"/>
                  <a:pt x="691" y="628"/>
                </a:cubicBezTo>
                <a:cubicBezTo>
                  <a:pt x="798" y="564"/>
                  <a:pt x="798" y="564"/>
                  <a:pt x="798" y="564"/>
                </a:cubicBezTo>
                <a:lnTo>
                  <a:pt x="535" y="114"/>
                </a:lnTo>
                <a:close/>
                <a:moveTo>
                  <a:pt x="558" y="477"/>
                </a:moveTo>
                <a:cubicBezTo>
                  <a:pt x="558" y="417"/>
                  <a:pt x="558" y="417"/>
                  <a:pt x="558" y="417"/>
                </a:cubicBezTo>
                <a:cubicBezTo>
                  <a:pt x="529" y="417"/>
                  <a:pt x="529" y="417"/>
                  <a:pt x="529" y="417"/>
                </a:cubicBezTo>
                <a:cubicBezTo>
                  <a:pt x="529" y="446"/>
                  <a:pt x="529" y="446"/>
                  <a:pt x="529" y="446"/>
                </a:cubicBezTo>
                <a:cubicBezTo>
                  <a:pt x="498" y="446"/>
                  <a:pt x="498" y="446"/>
                  <a:pt x="498" y="446"/>
                </a:cubicBezTo>
                <a:cubicBezTo>
                  <a:pt x="498" y="417"/>
                  <a:pt x="498" y="417"/>
                  <a:pt x="498" y="417"/>
                </a:cubicBezTo>
                <a:cubicBezTo>
                  <a:pt x="470" y="417"/>
                  <a:pt x="470" y="417"/>
                  <a:pt x="470" y="417"/>
                </a:cubicBezTo>
                <a:cubicBezTo>
                  <a:pt x="470" y="476"/>
                  <a:pt x="470" y="476"/>
                  <a:pt x="470" y="476"/>
                </a:cubicBezTo>
                <a:cubicBezTo>
                  <a:pt x="440" y="476"/>
                  <a:pt x="440" y="476"/>
                  <a:pt x="440" y="476"/>
                </a:cubicBezTo>
                <a:cubicBezTo>
                  <a:pt x="440" y="417"/>
                  <a:pt x="440" y="417"/>
                  <a:pt x="440" y="417"/>
                </a:cubicBezTo>
                <a:cubicBezTo>
                  <a:pt x="411" y="417"/>
                  <a:pt x="411" y="417"/>
                  <a:pt x="411" y="417"/>
                </a:cubicBezTo>
                <a:cubicBezTo>
                  <a:pt x="411" y="447"/>
                  <a:pt x="411" y="447"/>
                  <a:pt x="411" y="447"/>
                </a:cubicBezTo>
                <a:cubicBezTo>
                  <a:pt x="381" y="447"/>
                  <a:pt x="381" y="447"/>
                  <a:pt x="381" y="447"/>
                </a:cubicBezTo>
                <a:cubicBezTo>
                  <a:pt x="381" y="417"/>
                  <a:pt x="381" y="417"/>
                  <a:pt x="381" y="417"/>
                </a:cubicBezTo>
                <a:cubicBezTo>
                  <a:pt x="357" y="417"/>
                  <a:pt x="357" y="417"/>
                  <a:pt x="357" y="417"/>
                </a:cubicBezTo>
                <a:cubicBezTo>
                  <a:pt x="263" y="622"/>
                  <a:pt x="263" y="622"/>
                  <a:pt x="263" y="622"/>
                </a:cubicBezTo>
                <a:cubicBezTo>
                  <a:pt x="646" y="622"/>
                  <a:pt x="646" y="622"/>
                  <a:pt x="646" y="622"/>
                </a:cubicBezTo>
                <a:cubicBezTo>
                  <a:pt x="586" y="477"/>
                  <a:pt x="586" y="477"/>
                  <a:pt x="586" y="477"/>
                </a:cubicBezTo>
                <a:lnTo>
                  <a:pt x="558" y="477"/>
                </a:lnTo>
                <a:close/>
                <a:moveTo>
                  <a:pt x="878" y="698"/>
                </a:moveTo>
                <a:cubicBezTo>
                  <a:pt x="898" y="619"/>
                  <a:pt x="808" y="593"/>
                  <a:pt x="808" y="593"/>
                </a:cubicBezTo>
                <a:cubicBezTo>
                  <a:pt x="711" y="651"/>
                  <a:pt x="711" y="651"/>
                  <a:pt x="711" y="651"/>
                </a:cubicBezTo>
                <a:cubicBezTo>
                  <a:pt x="743" y="841"/>
                  <a:pt x="928" y="792"/>
                  <a:pt x="928" y="792"/>
                </a:cubicBezTo>
                <a:cubicBezTo>
                  <a:pt x="928" y="792"/>
                  <a:pt x="858" y="778"/>
                  <a:pt x="878" y="6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52" grpId="0" animBg="1"/>
      <p:bldP spid="53" grpId="0" animBg="1"/>
      <p:bldP spid="54" grpId="0" animBg="1"/>
      <p:bldP spid="55" grpId="0" animBg="1"/>
      <p:bldP spid="5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3488125" y="4942785"/>
            <a:ext cx="812609" cy="512862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15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2651180" y="1946082"/>
            <a:ext cx="2494213" cy="2852114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solidFill>
            <a:schemeClr val="accent4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3286660" y="1949070"/>
            <a:ext cx="1706513" cy="1030205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solidFill>
            <a:schemeClr val="accent2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25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0"/>
          <p:cNvSpPr/>
          <p:nvPr/>
        </p:nvSpPr>
        <p:spPr bwMode="auto">
          <a:xfrm>
            <a:off x="4187016" y="2525777"/>
            <a:ext cx="960810" cy="1488403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solidFill>
            <a:schemeClr val="accent3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25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2640068" y="2097229"/>
            <a:ext cx="1054021" cy="1518093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solidFill>
            <a:schemeClr val="accent1"/>
          </a:solidFill>
          <a:ln w="3175" cap="flat" cmpd="sng">
            <a:noFill/>
            <a:bevel/>
          </a:ln>
        </p:spPr>
        <p:txBody>
          <a:bodyPr lIns="81594" tIns="40796" rIns="81594" bIns="40796" anchor="ctr"/>
          <a:lstStyle/>
          <a:p>
            <a:pPr algn="ctr"/>
            <a:endParaRPr lang="zh-CN" altLang="en-US" sz="25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0164" y="2658363"/>
            <a:ext cx="301409" cy="48203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US" altLang="zh-CN" sz="2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8601" y="2157212"/>
            <a:ext cx="301409" cy="48203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US" altLang="zh-CN" sz="2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49012" y="3022390"/>
            <a:ext cx="301409" cy="48203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US" altLang="zh-CN" sz="2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66149" y="3845920"/>
            <a:ext cx="301409" cy="482034"/>
          </a:xfrm>
          <a:prstGeom prst="rect">
            <a:avLst/>
          </a:prstGeom>
          <a:noFill/>
        </p:spPr>
        <p:txBody>
          <a:bodyPr wrap="square" lIns="91417" tIns="45709" rIns="91417" bIns="45709" rtlCol="0">
            <a:spAutoFit/>
          </a:bodyPr>
          <a:lstStyle/>
          <a:p>
            <a:r>
              <a:rPr lang="en-US" altLang="zh-CN" sz="25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5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41840" y="5006918"/>
            <a:ext cx="884771" cy="287506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 algn="ctr"/>
            <a:r>
              <a:rPr lang="zh-CN" altLang="en-US" sz="13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59666" y="1774600"/>
            <a:ext cx="3316630" cy="982635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现阶段问题一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032983" y="1846278"/>
            <a:ext cx="535053" cy="530673"/>
            <a:chOff x="6409426" y="1173624"/>
            <a:chExt cx="962086" cy="962084"/>
          </a:xfrm>
          <a:solidFill>
            <a:schemeClr val="tx2">
              <a:lumMod val="75000"/>
            </a:schemeClr>
          </a:solidFill>
        </p:grpSpPr>
        <p:sp>
          <p:nvSpPr>
            <p:cNvPr id="18" name="椭圆 17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solidFill>
              <a:schemeClr val="accent1"/>
            </a:solidFill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31486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616339" y="1282180"/>
              <a:ext cx="546387" cy="717446"/>
            </a:xfrm>
            <a:prstGeom prst="rect">
              <a:avLst/>
            </a:prstGeom>
            <a:no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600" b="1" dirty="0">
                  <a:latin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32983" y="2952563"/>
            <a:ext cx="535053" cy="530673"/>
            <a:chOff x="6409426" y="2394908"/>
            <a:chExt cx="962086" cy="962084"/>
          </a:xfrm>
          <a:solidFill>
            <a:schemeClr val="accent1">
              <a:lumMod val="75000"/>
            </a:schemeClr>
          </a:solidFill>
        </p:grpSpPr>
        <p:sp>
          <p:nvSpPr>
            <p:cNvPr id="21" name="椭圆 20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solidFill>
              <a:schemeClr val="accent2"/>
            </a:solidFill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00496" y="2510335"/>
              <a:ext cx="546387" cy="717446"/>
            </a:xfrm>
            <a:prstGeom prst="rect">
              <a:avLst/>
            </a:prstGeom>
            <a:no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1600">
                  <a:solidFill>
                    <a:srgbClr val="FFFFFF"/>
                  </a:solidFill>
                  <a:latin typeface="+mn-ea"/>
                  <a:ea typeface="+mn-ea"/>
                </a:defRPr>
              </a:lvl1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32986" y="4016896"/>
            <a:ext cx="535053" cy="530673"/>
            <a:chOff x="6409426" y="3568104"/>
            <a:chExt cx="962086" cy="962084"/>
          </a:xfrm>
          <a:solidFill>
            <a:schemeClr val="accent3"/>
          </a:solidFill>
        </p:grpSpPr>
        <p:sp>
          <p:nvSpPr>
            <p:cNvPr id="24" name="椭圆 23"/>
            <p:cNvSpPr/>
            <p:nvPr/>
          </p:nvSpPr>
          <p:spPr bwMode="auto">
            <a:xfrm>
              <a:off x="6409426" y="3568104"/>
              <a:ext cx="962086" cy="962084"/>
            </a:xfrm>
            <a:prstGeom prst="ellipse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629988" y="3710247"/>
              <a:ext cx="546387" cy="717446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600" b="1" dirty="0">
                  <a:latin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32986" y="5123346"/>
            <a:ext cx="535053" cy="530673"/>
            <a:chOff x="6409426" y="4869160"/>
            <a:chExt cx="962086" cy="962084"/>
          </a:xfrm>
          <a:solidFill>
            <a:schemeClr val="accent4"/>
          </a:solidFill>
        </p:grpSpPr>
        <p:sp>
          <p:nvSpPr>
            <p:cNvPr id="27" name="椭圆 26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595474" y="4996174"/>
              <a:ext cx="546387" cy="717446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1600">
                  <a:solidFill>
                    <a:srgbClr val="FFFFFF"/>
                  </a:solidFill>
                  <a:latin typeface="+mn-ea"/>
                  <a:ea typeface="+mn-ea"/>
                </a:defRPr>
              </a:lvl1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6659665" y="2836817"/>
            <a:ext cx="3316631" cy="982635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现阶段问题二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59668" y="3916879"/>
            <a:ext cx="3316627" cy="982635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现阶段问题三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59666" y="5043949"/>
            <a:ext cx="3316630" cy="982635"/>
          </a:xfrm>
          <a:prstGeom prst="rect">
            <a:avLst/>
          </a:prstGeom>
          <a:noFill/>
        </p:spPr>
        <p:txBody>
          <a:bodyPr wrap="square" lIns="81594" tIns="40796" rIns="81594" bIns="407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现阶段问题四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5" grpId="0"/>
      <p:bldP spid="16" grpId="0"/>
      <p:bldP spid="29" grpId="0"/>
      <p:bldP spid="30" grpId="0"/>
      <p:bldP spid="3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/>
          <p:cNvGrpSpPr/>
          <p:nvPr/>
        </p:nvGrpSpPr>
        <p:grpSpPr bwMode="auto">
          <a:xfrm>
            <a:off x="1377337" y="1851027"/>
            <a:ext cx="3058718" cy="3683793"/>
            <a:chOff x="1387928" y="2433294"/>
            <a:chExt cx="3058885" cy="3683711"/>
          </a:xfrm>
        </p:grpSpPr>
        <p:sp>
          <p:nvSpPr>
            <p:cNvPr id="7" name="Rectangle 6"/>
            <p:cNvSpPr/>
            <p:nvPr/>
          </p:nvSpPr>
          <p:spPr>
            <a:xfrm>
              <a:off x="1387928" y="2453138"/>
              <a:ext cx="3058885" cy="3663867"/>
            </a:xfrm>
            <a:prstGeom prst="rect">
              <a:avLst/>
            </a:prstGeom>
            <a:solidFill>
              <a:srgbClr val="F9F9F9"/>
            </a:solidFill>
            <a:ln w="38100" cap="sq" cmpd="sng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387928" y="2781743"/>
              <a:ext cx="3058885" cy="1306483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387928" y="4088226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87928" y="4436674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387928" y="4785123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87928" y="5133571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387928" y="2453138"/>
              <a:ext cx="3058885" cy="348448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387928" y="2433294"/>
              <a:ext cx="3058885" cy="34844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24" name="TextBox 14"/>
            <p:cNvSpPr txBox="1">
              <a:spLocks noChangeArrowheads="1"/>
            </p:cNvSpPr>
            <p:nvPr/>
          </p:nvSpPr>
          <p:spPr bwMode="auto">
            <a:xfrm>
              <a:off x="2440296" y="2453013"/>
              <a:ext cx="954159" cy="32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25" name="TextBox 15"/>
            <p:cNvSpPr txBox="1">
              <a:spLocks noChangeArrowheads="1"/>
            </p:cNvSpPr>
            <p:nvPr/>
          </p:nvSpPr>
          <p:spPr bwMode="auto">
            <a:xfrm>
              <a:off x="2318456" y="2736272"/>
              <a:ext cx="1197829" cy="1077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30</a:t>
              </a:r>
              <a:endParaRPr lang="id-ID" sz="64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26" name="TextBox 16"/>
            <p:cNvSpPr txBox="1">
              <a:spLocks noChangeArrowheads="1"/>
            </p:cNvSpPr>
            <p:nvPr/>
          </p:nvSpPr>
          <p:spPr bwMode="auto">
            <a:xfrm>
              <a:off x="2122703" y="3043552"/>
              <a:ext cx="462011" cy="63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  <a:endParaRPr lang="id-ID" sz="35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27" name="TextBox 17"/>
            <p:cNvSpPr txBox="1">
              <a:spLocks noChangeArrowheads="1"/>
            </p:cNvSpPr>
            <p:nvPr/>
          </p:nvSpPr>
          <p:spPr bwMode="auto">
            <a:xfrm>
              <a:off x="2414644" y="3621597"/>
              <a:ext cx="1005458" cy="33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91590" y="4088226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91589" y="4446200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491589" y="4806554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491589" y="5153413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65122" y="5577267"/>
              <a:ext cx="1704496" cy="415122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92811" y="5624098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4" name="AutoShape 95"/>
            <p:cNvSpPr/>
            <p:nvPr/>
          </p:nvSpPr>
          <p:spPr bwMode="auto">
            <a:xfrm>
              <a:off x="2156420" y="5644734"/>
              <a:ext cx="247696" cy="2468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292" y="0"/>
                  </a:moveTo>
                  <a:cubicBezTo>
                    <a:pt x="16156" y="0"/>
                    <a:pt x="16975" y="198"/>
                    <a:pt x="17745" y="593"/>
                  </a:cubicBezTo>
                  <a:cubicBezTo>
                    <a:pt x="18516" y="987"/>
                    <a:pt x="19185" y="1531"/>
                    <a:pt x="19756" y="2219"/>
                  </a:cubicBezTo>
                  <a:cubicBezTo>
                    <a:pt x="20325" y="2908"/>
                    <a:pt x="20776" y="3714"/>
                    <a:pt x="21107" y="4641"/>
                  </a:cubicBezTo>
                  <a:cubicBezTo>
                    <a:pt x="21434" y="5562"/>
                    <a:pt x="21599" y="6538"/>
                    <a:pt x="21599" y="7566"/>
                  </a:cubicBezTo>
                  <a:lnTo>
                    <a:pt x="21599" y="9662"/>
                  </a:lnTo>
                  <a:cubicBezTo>
                    <a:pt x="21599" y="9965"/>
                    <a:pt x="21516" y="10221"/>
                    <a:pt x="21340" y="10428"/>
                  </a:cubicBezTo>
                  <a:cubicBezTo>
                    <a:pt x="21168" y="10635"/>
                    <a:pt x="20956" y="10736"/>
                    <a:pt x="20704" y="10736"/>
                  </a:cubicBezTo>
                  <a:lnTo>
                    <a:pt x="19785" y="10736"/>
                  </a:lnTo>
                  <a:cubicBezTo>
                    <a:pt x="19531" y="10736"/>
                    <a:pt x="19322" y="10632"/>
                    <a:pt x="19152" y="10422"/>
                  </a:cubicBezTo>
                  <a:cubicBezTo>
                    <a:pt x="18984" y="10209"/>
                    <a:pt x="18900" y="9956"/>
                    <a:pt x="18900" y="9662"/>
                  </a:cubicBezTo>
                  <a:lnTo>
                    <a:pt x="18900" y="7566"/>
                  </a:lnTo>
                  <a:cubicBezTo>
                    <a:pt x="18900" y="6961"/>
                    <a:pt x="18806" y="6394"/>
                    <a:pt x="18614" y="5870"/>
                  </a:cubicBezTo>
                  <a:cubicBezTo>
                    <a:pt x="18422" y="5349"/>
                    <a:pt x="18163" y="4894"/>
                    <a:pt x="17844" y="4508"/>
                  </a:cubicBezTo>
                  <a:cubicBezTo>
                    <a:pt x="17522" y="4123"/>
                    <a:pt x="17140" y="3817"/>
                    <a:pt x="16706" y="3593"/>
                  </a:cubicBezTo>
                  <a:cubicBezTo>
                    <a:pt x="16269" y="3365"/>
                    <a:pt x="15796" y="3253"/>
                    <a:pt x="15292" y="3253"/>
                  </a:cubicBezTo>
                  <a:cubicBezTo>
                    <a:pt x="14788" y="3253"/>
                    <a:pt x="14320" y="3365"/>
                    <a:pt x="13891" y="3593"/>
                  </a:cubicBezTo>
                  <a:cubicBezTo>
                    <a:pt x="13461" y="3817"/>
                    <a:pt x="13082" y="4123"/>
                    <a:pt x="12753" y="4508"/>
                  </a:cubicBezTo>
                  <a:cubicBezTo>
                    <a:pt x="12422" y="4894"/>
                    <a:pt x="12165" y="5352"/>
                    <a:pt x="11978" y="5876"/>
                  </a:cubicBezTo>
                  <a:cubicBezTo>
                    <a:pt x="11788" y="6406"/>
                    <a:pt x="11695" y="6970"/>
                    <a:pt x="11695" y="7566"/>
                  </a:cubicBezTo>
                  <a:lnTo>
                    <a:pt x="11695" y="9717"/>
                  </a:lnTo>
                  <a:lnTo>
                    <a:pt x="13063" y="9717"/>
                  </a:lnTo>
                  <a:cubicBezTo>
                    <a:pt x="13423" y="9717"/>
                    <a:pt x="13735" y="9875"/>
                    <a:pt x="14001" y="10192"/>
                  </a:cubicBezTo>
                  <a:cubicBezTo>
                    <a:pt x="14263" y="10511"/>
                    <a:pt x="14395" y="10900"/>
                    <a:pt x="14395" y="11358"/>
                  </a:cubicBezTo>
                  <a:lnTo>
                    <a:pt x="14395" y="19987"/>
                  </a:lnTo>
                  <a:cubicBezTo>
                    <a:pt x="14395" y="20419"/>
                    <a:pt x="14263" y="20796"/>
                    <a:pt x="14001" y="21116"/>
                  </a:cubicBezTo>
                  <a:cubicBezTo>
                    <a:pt x="13735" y="21438"/>
                    <a:pt x="13423" y="21599"/>
                    <a:pt x="13063" y="21599"/>
                  </a:cubicBezTo>
                  <a:lnTo>
                    <a:pt x="1343" y="21599"/>
                  </a:lnTo>
                  <a:cubicBezTo>
                    <a:pt x="983" y="21599"/>
                    <a:pt x="669" y="21438"/>
                    <a:pt x="403" y="21116"/>
                  </a:cubicBezTo>
                  <a:cubicBezTo>
                    <a:pt x="134" y="20796"/>
                    <a:pt x="0" y="20419"/>
                    <a:pt x="0" y="19987"/>
                  </a:cubicBezTo>
                  <a:lnTo>
                    <a:pt x="0" y="11358"/>
                  </a:lnTo>
                  <a:cubicBezTo>
                    <a:pt x="0" y="10909"/>
                    <a:pt x="134" y="10523"/>
                    <a:pt x="403" y="10201"/>
                  </a:cubicBezTo>
                  <a:cubicBezTo>
                    <a:pt x="669" y="9878"/>
                    <a:pt x="984" y="9717"/>
                    <a:pt x="1343" y="9717"/>
                  </a:cubicBezTo>
                  <a:lnTo>
                    <a:pt x="8985" y="9717"/>
                  </a:lnTo>
                  <a:lnTo>
                    <a:pt x="8985" y="7566"/>
                  </a:lnTo>
                  <a:cubicBezTo>
                    <a:pt x="8985" y="6529"/>
                    <a:pt x="9148" y="5550"/>
                    <a:pt x="9477" y="4632"/>
                  </a:cubicBezTo>
                  <a:cubicBezTo>
                    <a:pt x="9808" y="3711"/>
                    <a:pt x="10260" y="2907"/>
                    <a:pt x="10833" y="2219"/>
                  </a:cubicBezTo>
                  <a:cubicBezTo>
                    <a:pt x="11409" y="1531"/>
                    <a:pt x="12079" y="987"/>
                    <a:pt x="12844" y="592"/>
                  </a:cubicBezTo>
                  <a:cubicBezTo>
                    <a:pt x="13615" y="198"/>
                    <a:pt x="14426" y="0"/>
                    <a:pt x="15292" y="0"/>
                  </a:cubicBezTo>
                  <a:moveTo>
                    <a:pt x="7972" y="15409"/>
                  </a:moveTo>
                  <a:cubicBezTo>
                    <a:pt x="8195" y="15245"/>
                    <a:pt x="8375" y="15021"/>
                    <a:pt x="8519" y="14741"/>
                  </a:cubicBezTo>
                  <a:cubicBezTo>
                    <a:pt x="8661" y="14462"/>
                    <a:pt x="8731" y="14160"/>
                    <a:pt x="8731" y="13840"/>
                  </a:cubicBezTo>
                  <a:cubicBezTo>
                    <a:pt x="8731" y="13333"/>
                    <a:pt x="8582" y="12896"/>
                    <a:pt x="8282" y="12530"/>
                  </a:cubicBezTo>
                  <a:cubicBezTo>
                    <a:pt x="7987" y="12162"/>
                    <a:pt x="7624" y="11980"/>
                    <a:pt x="7204" y="11980"/>
                  </a:cubicBezTo>
                  <a:cubicBezTo>
                    <a:pt x="6782" y="11980"/>
                    <a:pt x="6422" y="12162"/>
                    <a:pt x="6122" y="12530"/>
                  </a:cubicBezTo>
                  <a:cubicBezTo>
                    <a:pt x="5824" y="12896"/>
                    <a:pt x="5675" y="13333"/>
                    <a:pt x="5675" y="13840"/>
                  </a:cubicBezTo>
                  <a:cubicBezTo>
                    <a:pt x="5675" y="14160"/>
                    <a:pt x="5745" y="14462"/>
                    <a:pt x="5882" y="14741"/>
                  </a:cubicBezTo>
                  <a:cubicBezTo>
                    <a:pt x="6021" y="15021"/>
                    <a:pt x="6201" y="15234"/>
                    <a:pt x="6422" y="15380"/>
                  </a:cubicBezTo>
                  <a:lnTo>
                    <a:pt x="5675" y="19339"/>
                  </a:lnTo>
                  <a:lnTo>
                    <a:pt x="8731" y="19339"/>
                  </a:lnTo>
                  <a:lnTo>
                    <a:pt x="7972" y="154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456565">
                <a:defRPr/>
              </a:pPr>
              <a:endParaRPr lang="es-ES" sz="29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cs typeface="Gill Sans" charset="0"/>
                <a:sym typeface="Gill Sans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87928" y="2433294"/>
              <a:ext cx="3058885" cy="367815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8" name="Group 67"/>
          <p:cNvGrpSpPr/>
          <p:nvPr/>
        </p:nvGrpSpPr>
        <p:grpSpPr bwMode="auto">
          <a:xfrm>
            <a:off x="4604352" y="1666082"/>
            <a:ext cx="3057923" cy="4083050"/>
            <a:chOff x="4615044" y="2248485"/>
            <a:chExt cx="3058885" cy="4083102"/>
          </a:xfrm>
        </p:grpSpPr>
        <p:sp>
          <p:nvSpPr>
            <p:cNvPr id="26" name="Rectangle 25"/>
            <p:cNvSpPr/>
            <p:nvPr/>
          </p:nvSpPr>
          <p:spPr>
            <a:xfrm>
              <a:off x="4615044" y="2453275"/>
              <a:ext cx="3058885" cy="3878312"/>
            </a:xfrm>
            <a:prstGeom prst="rect">
              <a:avLst/>
            </a:prstGeom>
            <a:solidFill>
              <a:srgbClr val="F9F9F9"/>
            </a:solidFill>
            <a:ln w="12700" cap="sq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615044" y="2781892"/>
              <a:ext cx="3058885" cy="1306529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615044" y="4088421"/>
              <a:ext cx="3058885" cy="348460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615044" y="4436881"/>
              <a:ext cx="3058885" cy="348461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615044" y="4785342"/>
              <a:ext cx="3058885" cy="348460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15044" y="5133803"/>
              <a:ext cx="3058885" cy="347667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615044" y="2453275"/>
              <a:ext cx="3058885" cy="348460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615044" y="2248485"/>
              <a:ext cx="3058885" cy="5334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04" name="TextBox 33"/>
            <p:cNvSpPr txBox="1">
              <a:spLocks noChangeArrowheads="1"/>
            </p:cNvSpPr>
            <p:nvPr/>
          </p:nvSpPr>
          <p:spPr bwMode="auto">
            <a:xfrm>
              <a:off x="5667286" y="2345778"/>
              <a:ext cx="954407" cy="32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05" name="TextBox 34"/>
            <p:cNvSpPr txBox="1">
              <a:spLocks noChangeArrowheads="1"/>
            </p:cNvSpPr>
            <p:nvPr/>
          </p:nvSpPr>
          <p:spPr bwMode="auto">
            <a:xfrm>
              <a:off x="5545420" y="2736273"/>
              <a:ext cx="1198141" cy="107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60</a:t>
              </a:r>
              <a:endParaRPr lang="id-ID" sz="64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06" name="TextBox 35"/>
            <p:cNvSpPr txBox="1">
              <a:spLocks noChangeArrowheads="1"/>
            </p:cNvSpPr>
            <p:nvPr/>
          </p:nvSpPr>
          <p:spPr bwMode="auto">
            <a:xfrm>
              <a:off x="5334000" y="3067950"/>
              <a:ext cx="485155" cy="63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  <a:endParaRPr lang="id-ID" sz="35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607" name="TextBox 36"/>
            <p:cNvSpPr txBox="1">
              <a:spLocks noChangeArrowheads="1"/>
            </p:cNvSpPr>
            <p:nvPr/>
          </p:nvSpPr>
          <p:spPr bwMode="auto">
            <a:xfrm>
              <a:off x="5641630" y="3621597"/>
              <a:ext cx="1005719" cy="338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718595" y="4088420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718594" y="4446406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718594" y="4806774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18595" y="5152853"/>
              <a:ext cx="851783" cy="2923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292414" y="5695785"/>
              <a:ext cx="1704145" cy="415137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613" name="TextBox 42"/>
            <p:cNvSpPr txBox="1">
              <a:spLocks noChangeArrowheads="1"/>
            </p:cNvSpPr>
            <p:nvPr/>
          </p:nvSpPr>
          <p:spPr bwMode="auto">
            <a:xfrm>
              <a:off x="5819770" y="5742541"/>
              <a:ext cx="851783" cy="29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65" name="AutoShape 82"/>
            <p:cNvSpPr/>
            <p:nvPr/>
          </p:nvSpPr>
          <p:spPr bwMode="auto">
            <a:xfrm>
              <a:off x="5374207" y="5810086"/>
              <a:ext cx="172320" cy="173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50799" tIns="50799" rIns="50799" bIns="50799" anchor="ctr"/>
            <a:lstStyle/>
            <a:p>
              <a:pPr defTabSz="456565">
                <a:defRPr/>
              </a:pPr>
              <a:endParaRPr lang="es-ES" sz="29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ea"/>
                <a:ea typeface="+mj-ea"/>
                <a:cs typeface="Gill Sans" charset="0"/>
                <a:sym typeface="Gill Sans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4615044" y="2248485"/>
              <a:ext cx="3058885" cy="408310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 bwMode="auto">
          <a:xfrm>
            <a:off x="7831364" y="1851027"/>
            <a:ext cx="3058718" cy="3683793"/>
            <a:chOff x="7842672" y="2433294"/>
            <a:chExt cx="3058885" cy="3683711"/>
          </a:xfrm>
        </p:grpSpPr>
        <p:sp>
          <p:nvSpPr>
            <p:cNvPr id="45" name="Rectangle 44"/>
            <p:cNvSpPr/>
            <p:nvPr/>
          </p:nvSpPr>
          <p:spPr>
            <a:xfrm>
              <a:off x="7842672" y="2453138"/>
              <a:ext cx="3058885" cy="3663867"/>
            </a:xfrm>
            <a:prstGeom prst="rect">
              <a:avLst/>
            </a:prstGeom>
            <a:solidFill>
              <a:srgbClr val="F9F9F9"/>
            </a:solidFill>
            <a:ln w="12700" cap="sq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7842672" y="2781743"/>
              <a:ext cx="3058885" cy="1306483"/>
            </a:xfrm>
            <a:prstGeom prst="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842672" y="4088226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842672" y="4436674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7842672" y="4785123"/>
              <a:ext cx="3058885" cy="348448"/>
            </a:xfrm>
            <a:prstGeom prst="rect">
              <a:avLst/>
            </a:prstGeom>
            <a:solidFill>
              <a:srgbClr val="F9F9F9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7842672" y="5133571"/>
              <a:ext cx="3058885" cy="348449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842672" y="2453138"/>
              <a:ext cx="3058885" cy="348448"/>
            </a:xfrm>
            <a:prstGeom prst="rect">
              <a:avLst/>
            </a:prstGeom>
            <a:solidFill>
              <a:schemeClr val="tx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842672" y="2433294"/>
              <a:ext cx="3058885" cy="34844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9584" name="TextBox 52"/>
            <p:cNvSpPr txBox="1">
              <a:spLocks noChangeArrowheads="1"/>
            </p:cNvSpPr>
            <p:nvPr/>
          </p:nvSpPr>
          <p:spPr bwMode="auto">
            <a:xfrm>
              <a:off x="8895037" y="2453013"/>
              <a:ext cx="954159" cy="323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5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5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585" name="TextBox 53"/>
            <p:cNvSpPr txBox="1">
              <a:spLocks noChangeArrowheads="1"/>
            </p:cNvSpPr>
            <p:nvPr/>
          </p:nvSpPr>
          <p:spPr bwMode="auto">
            <a:xfrm>
              <a:off x="8773200" y="2736272"/>
              <a:ext cx="1197829" cy="1077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6400" b="1">
                  <a:solidFill>
                    <a:schemeClr val="bg1"/>
                  </a:solidFill>
                  <a:latin typeface="+mj-ea"/>
                  <a:ea typeface="+mj-ea"/>
                </a:rPr>
                <a:t>90</a:t>
              </a:r>
              <a:endParaRPr lang="id-ID" sz="64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586" name="TextBox 54"/>
            <p:cNvSpPr txBox="1">
              <a:spLocks noChangeArrowheads="1"/>
            </p:cNvSpPr>
            <p:nvPr/>
          </p:nvSpPr>
          <p:spPr bwMode="auto">
            <a:xfrm>
              <a:off x="8630315" y="3080650"/>
              <a:ext cx="462011" cy="63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eaLnBrk="1" hangingPunct="1"/>
              <a:r>
                <a:rPr lang="id-ID" sz="3500" b="1">
                  <a:solidFill>
                    <a:schemeClr val="bg1"/>
                  </a:solidFill>
                  <a:latin typeface="+mj-ea"/>
                  <a:ea typeface="+mj-ea"/>
                </a:rPr>
                <a:t>$</a:t>
              </a:r>
              <a:endParaRPr lang="id-ID" sz="3500" b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9587" name="TextBox 55"/>
            <p:cNvSpPr txBox="1">
              <a:spLocks noChangeArrowheads="1"/>
            </p:cNvSpPr>
            <p:nvPr/>
          </p:nvSpPr>
          <p:spPr bwMode="auto">
            <a:xfrm>
              <a:off x="8869388" y="3621597"/>
              <a:ext cx="1005458" cy="338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3765"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内容文字</a:t>
              </a:r>
              <a:endParaRPr lang="id-ID" altLang="zh-CN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946334" y="4088226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946333" y="4446200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8946333" y="4806554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946334" y="5153413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519866" y="5577267"/>
              <a:ext cx="1704496" cy="415122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id-ID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9047555" y="5624098"/>
              <a:ext cx="851561" cy="292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defTabSz="913765">
                <a:defRPr/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内容文字</a:t>
              </a:r>
              <a:endParaRPr lang="id-ID" altLang="zh-CN" sz="13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3" name="Freeform 13"/>
            <p:cNvSpPr>
              <a:spLocks noEditPoints="1"/>
            </p:cNvSpPr>
            <p:nvPr/>
          </p:nvSpPr>
          <p:spPr bwMode="auto">
            <a:xfrm>
              <a:off x="8611958" y="5704264"/>
              <a:ext cx="209589" cy="204783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5 h 204"/>
                <a:gd name="T34" fmla="*/ 34 w 208"/>
                <a:gd name="T35" fmla="*/ 138 h 204"/>
                <a:gd name="T36" fmla="*/ 22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0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5"/>
                    <a:pt x="28" y="125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2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3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5" y="135"/>
                    <a:pt x="70" y="120"/>
                    <a:pt x="70" y="102"/>
                  </a:cubicBezTo>
                  <a:cubicBezTo>
                    <a:pt x="70" y="84"/>
                    <a:pt x="85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121920" tIns="60960" rIns="121920" bIns="60960"/>
            <a:lstStyle/>
            <a:p>
              <a:pPr defTabSz="913765">
                <a:defRPr/>
              </a:pPr>
              <a:endParaRPr lang="id-ID">
                <a:latin typeface="+mj-ea"/>
                <a:ea typeface="+mj-ea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7842672" y="2433294"/>
              <a:ext cx="3058885" cy="3678155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0411" y="1674046"/>
            <a:ext cx="6048672" cy="2088232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>
            <a:solidFill>
              <a:srgbClr val="3975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flipH="1">
            <a:off x="653372" y="2211202"/>
            <a:ext cx="5832648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3975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rowalliaUPC" panose="020B0604020202020204" pitchFamily="34" charset="-34"/>
              </a:rPr>
              <a:t>感谢您的耐心观看</a:t>
            </a:r>
            <a:endParaRPr lang="en-US" altLang="zh-CN" sz="4800" b="1" dirty="0">
              <a:solidFill>
                <a:srgbClr val="39758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3" name="矩形 2"/>
          <p:cNvSpPr/>
          <p:nvPr/>
        </p:nvSpPr>
        <p:spPr>
          <a:xfrm flipH="1">
            <a:off x="653372" y="1798898"/>
            <a:ext cx="4065980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BUSENISS REPORT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BrowalliaUPC" panose="020B0604020202020204" pitchFamily="34" charset="-34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725380" y="3064264"/>
            <a:ext cx="5472608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text. Your content to play here, or through your copy, paste in 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25380" y="3042198"/>
            <a:ext cx="5472608" cy="0"/>
          </a:xfrm>
          <a:prstGeom prst="line">
            <a:avLst/>
          </a:prstGeom>
          <a:ln>
            <a:solidFill>
              <a:srgbClr val="3975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5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自定义 1043">
      <a:dk1>
        <a:sysClr val="windowText" lastClr="000000"/>
      </a:dk1>
      <a:lt1>
        <a:sysClr val="window" lastClr="FFFFFF"/>
      </a:lt1>
      <a:dk2>
        <a:srgbClr val="397580"/>
      </a:dk2>
      <a:lt2>
        <a:srgbClr val="56A7B2"/>
      </a:lt2>
      <a:accent1>
        <a:srgbClr val="56A7B2"/>
      </a:accent1>
      <a:accent2>
        <a:srgbClr val="397580"/>
      </a:accent2>
      <a:accent3>
        <a:srgbClr val="56A7B2"/>
      </a:accent3>
      <a:accent4>
        <a:srgbClr val="397580"/>
      </a:accent4>
      <a:accent5>
        <a:srgbClr val="56A7B2"/>
      </a:accent5>
      <a:accent6>
        <a:srgbClr val="397580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8213</Words>
  <Application>WPS 演示</Application>
  <PresentationFormat>自定义</PresentationFormat>
  <Paragraphs>952</Paragraphs>
  <Slides>37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69" baseType="lpstr">
      <vt:lpstr>Arial</vt:lpstr>
      <vt:lpstr>宋体</vt:lpstr>
      <vt:lpstr>Wingdings</vt:lpstr>
      <vt:lpstr>微软雅黑</vt:lpstr>
      <vt:lpstr>BrowalliaUPC</vt:lpstr>
      <vt:lpstr>Agency FB</vt:lpstr>
      <vt:lpstr>Lato Light</vt:lpstr>
      <vt:lpstr>Helvetica</vt:lpstr>
      <vt:lpstr>MS PGothic</vt:lpstr>
      <vt:lpstr>Lato</vt:lpstr>
      <vt:lpstr>Gill Sans</vt:lpstr>
      <vt:lpstr>Roboto Condensed</vt:lpstr>
      <vt:lpstr>Arial</vt:lpstr>
      <vt:lpstr>Arial Unicode MS</vt:lpstr>
      <vt:lpstr>Arial Black</vt:lpstr>
      <vt:lpstr>Calibri</vt:lpstr>
      <vt:lpstr>388-CAI978</vt:lpstr>
      <vt:lpstr>DFPYeaSong-B5</vt:lpstr>
      <vt:lpstr>Neris Thin</vt:lpstr>
      <vt:lpstr>Helvetica Light</vt:lpstr>
      <vt:lpstr>Aller Light</vt:lpstr>
      <vt:lpstr>Helvetica</vt:lpstr>
      <vt:lpstr>Impact</vt:lpstr>
      <vt:lpstr>Clear Sans</vt:lpstr>
      <vt:lpstr>Arial Narrow</vt:lpstr>
      <vt:lpstr>Segoe Print</vt:lpstr>
      <vt:lpstr>Gill Sans MT</vt:lpstr>
      <vt:lpstr>Roboto</vt:lpstr>
      <vt:lpstr>Broadway</vt:lpstr>
      <vt:lpstr>MingLiU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16</cp:revision>
  <dcterms:created xsi:type="dcterms:W3CDTF">2015-05-05T08:02:00Z</dcterms:created>
  <dcterms:modified xsi:type="dcterms:W3CDTF">2018-08-06T05:43:21Z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2052-10.1.0.7510</vt:lpwstr>
  </property>
  <property fmtid="{D5CDD505-2E9C-101B-9397-08002B2CF9AE}" pid="3" name="KSORubyTemplateID">
    <vt:lpwstr>2</vt:lpwstr>
  </property>
</Properties>
</file>