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607" r:id="rId3"/>
    <p:sldId id="862" r:id="rId5"/>
    <p:sldId id="840" r:id="rId6"/>
    <p:sldId id="898" r:id="rId7"/>
    <p:sldId id="899" r:id="rId8"/>
    <p:sldId id="905" r:id="rId9"/>
    <p:sldId id="907" r:id="rId10"/>
    <p:sldId id="909" r:id="rId11"/>
    <p:sldId id="890" r:id="rId12"/>
    <p:sldId id="891" r:id="rId13"/>
    <p:sldId id="893" r:id="rId14"/>
    <p:sldId id="903" r:id="rId15"/>
    <p:sldId id="900" r:id="rId16"/>
    <p:sldId id="910" r:id="rId17"/>
    <p:sldId id="906" r:id="rId18"/>
    <p:sldId id="895" r:id="rId19"/>
    <p:sldId id="894" r:id="rId20"/>
    <p:sldId id="901" r:id="rId21"/>
    <p:sldId id="911" r:id="rId22"/>
    <p:sldId id="908" r:id="rId23"/>
    <p:sldId id="897" r:id="rId24"/>
    <p:sldId id="913" r:id="rId25"/>
    <p:sldId id="904" r:id="rId26"/>
    <p:sldId id="912" r:id="rId27"/>
    <p:sldId id="889" r:id="rId28"/>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p:scale>
          <a:sx n="100" d="100"/>
          <a:sy n="100" d="100"/>
        </p:scale>
        <p:origin x="-1944" y="-804"/>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4"/>
              </a:solidFill>
              <a:ln w="19050">
                <a:solidFill>
                  <a:schemeClr val="lt1"/>
                </a:solidFill>
              </a:ln>
              <a:effectLst/>
            </c:spPr>
          </c:dPt>
          <c:dPt>
            <c:idx val="3"/>
            <c:bubble3D val="0"/>
            <c:spPr>
              <a:solidFill>
                <a:schemeClr val="accent3"/>
              </a:solidFill>
              <a:ln w="19050">
                <a:solidFill>
                  <a:schemeClr val="lt1"/>
                </a:solidFill>
              </a:ln>
              <a:effectLst/>
            </c:spPr>
          </c:dPt>
          <c:dPt>
            <c:idx val="4"/>
            <c:bubble3D val="0"/>
            <c:spPr>
              <a:solidFill>
                <a:schemeClr val="accent3"/>
              </a:solidFill>
              <a:ln w="19050">
                <a:solidFill>
                  <a:schemeClr val="lt1"/>
                </a:solidFill>
              </a:ln>
              <a:effectLst/>
            </c:spPr>
          </c:dPt>
          <c:dLbls>
            <c:delete val="1"/>
          </c:dLbls>
          <c:val>
            <c:numRef>
              <c:f>Sheet1!$B$2:$B$5</c:f>
              <c:numCache>
                <c:formatCode>General</c:formatCode>
                <c:ptCount val="4"/>
                <c:pt idx="0">
                  <c:v>8.2</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prstDash val="solid"/>
              <a:round/>
            </a:ln>
            <a:effectLst/>
          </c:spPr>
        </c:serLines>
      </c:ofPieChart>
      <c:spPr>
        <a:noFill/>
        <a:ln>
          <a:noFill/>
        </a:ln>
        <a:effectLst/>
      </c:spPr>
    </c:plotArea>
    <c:plotVisOnly val="1"/>
    <c:dispBlanksAs val="zero"/>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   </a:t>
            </a:r>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BD77E8F4-36F5-42F3-8BF8-DD642CEEF78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AB365-370A-4411-93C8-E2305F9B3D3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06BE02D-20C0-F840-AFAC-BEA99C74FDC2}" type="slidenum">
              <a:rPr lang="en-US" smtClean="0"/>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539552" y="239588"/>
            <a:ext cx="1990115"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539552" y="432889"/>
            <a:ext cx="1804166" cy="266653"/>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10" name="矩形 9"/>
          <p:cNvSpPr/>
          <p:nvPr userDrawn="1"/>
        </p:nvSpPr>
        <p:spPr>
          <a:xfrm>
            <a:off x="0" y="267494"/>
            <a:ext cx="467544" cy="3600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fld>
            <a:endParaRPr lang="zh-CN" altLang="en-US"/>
          </a:p>
        </p:txBody>
      </p:sp>
    </p:spTree>
  </p:cSld>
  <p:clrMapOvr>
    <a:masterClrMapping/>
  </p:clrMapOvr>
  <p:transition spd="slow" advClick="0" advTm="2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67494"/>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0" name="右箭头 9"/>
          <p:cNvSpPr/>
          <p:nvPr userDrawn="1"/>
        </p:nvSpPr>
        <p:spPr>
          <a:xfrm>
            <a:off x="467544" y="267494"/>
            <a:ext cx="432048"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67494"/>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0" name="右箭头 9"/>
          <p:cNvSpPr/>
          <p:nvPr userDrawn="1"/>
        </p:nvSpPr>
        <p:spPr>
          <a:xfrm>
            <a:off x="467544" y="267494"/>
            <a:ext cx="432048"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67494"/>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0" name="右箭头 9"/>
          <p:cNvSpPr/>
          <p:nvPr userDrawn="1"/>
        </p:nvSpPr>
        <p:spPr>
          <a:xfrm>
            <a:off x="467544" y="267494"/>
            <a:ext cx="432048"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67494"/>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0" name="右箭头 9"/>
          <p:cNvSpPr/>
          <p:nvPr userDrawn="1"/>
        </p:nvSpPr>
        <p:spPr>
          <a:xfrm>
            <a:off x="467544" y="267494"/>
            <a:ext cx="432048" cy="2880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microsoft.com/office/2007/relationships/media" Target="file:///E:\&#21253;&#22270;&#35774;&#35745;\PPT&#37197;&#20048;\&#31185;&#25216;&#24863;&#12289;&#21160;&#24863;&#37197;&#20048;\Ryan%20Farish%20-%20Holding%20Hands.mp3" TargetMode="External"/><Relationship Id="rId2" Type="http://schemas.openxmlformats.org/officeDocument/2006/relationships/audio" Target="file:///E:\&#21253;&#22270;&#35774;&#35745;\PPT&#37197;&#20048;\&#31185;&#25216;&#24863;&#12289;&#21160;&#24863;&#37197;&#20048;\Ryan%20Farish%20-%20Holding%20Hands.mp3" TargetMode="Externa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7" name="TextBox 26"/>
          <p:cNvSpPr txBox="1"/>
          <p:nvPr/>
        </p:nvSpPr>
        <p:spPr>
          <a:xfrm>
            <a:off x="531857" y="2163509"/>
            <a:ext cx="4256293" cy="707886"/>
          </a:xfrm>
          <a:prstGeom prst="rect">
            <a:avLst/>
          </a:prstGeom>
          <a:noFill/>
        </p:spPr>
        <p:txBody>
          <a:bodyPr wrap="none" rtlCol="0">
            <a:spAutoFit/>
          </a:bodyPr>
          <a:lstStyle/>
          <a:p>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商务电子</a:t>
            </a:r>
            <a:r>
              <a:rPr lang="en-US" altLang="zh-CN" sz="4000" b="1"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模版</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036345" y="2781383"/>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467544" y="3046189"/>
            <a:ext cx="4248472" cy="276999"/>
          </a:xfrm>
          <a:prstGeom prst="rect">
            <a:avLst/>
          </a:prstGeom>
          <a:noFill/>
        </p:spPr>
        <p:txBody>
          <a:bodyPr wrap="square" rtlCol="0">
            <a:spAutoFit/>
          </a:bodyPr>
          <a:lstStyle/>
          <a:p>
            <a:pPr algn="ctr"/>
            <a:r>
              <a:rPr lang="en-US" altLang="zh-CN" sz="1200" dirty="0">
                <a:solidFill>
                  <a:schemeClr val="tx1">
                    <a:lumMod val="65000"/>
                    <a:lumOff val="35000"/>
                  </a:schemeClr>
                </a:solidFill>
              </a:rPr>
              <a:t>CCTV FUTURE ADVERTISING </a:t>
            </a:r>
            <a:r>
              <a:rPr lang="en-US" altLang="zh-CN" sz="1200" dirty="0" smtClean="0">
                <a:solidFill>
                  <a:schemeClr val="tx1">
                    <a:lumMod val="65000"/>
                    <a:lumOff val="35000"/>
                  </a:schemeClr>
                </a:solidFill>
              </a:rPr>
              <a:t>COMPANYIS </a:t>
            </a:r>
            <a:r>
              <a:rPr lang="en-US" altLang="zh-CN" sz="1200" dirty="0">
                <a:solidFill>
                  <a:schemeClr val="tx1">
                    <a:lumMod val="65000"/>
                    <a:lumOff val="35000"/>
                  </a:schemeClr>
                </a:solidFill>
              </a:rPr>
              <a:t>CCTV TO EXOLORE</a:t>
            </a:r>
            <a:endParaRPr lang="zh-CN" altLang="en-US" sz="1200" dirty="0">
              <a:solidFill>
                <a:schemeClr val="tx1">
                  <a:lumMod val="65000"/>
                  <a:lumOff val="35000"/>
                </a:schemeClr>
              </a:solidFill>
            </a:endParaRPr>
          </a:p>
        </p:txBody>
      </p:sp>
      <p:sp>
        <p:nvSpPr>
          <p:cNvPr id="13" name="TextBox 12"/>
          <p:cNvSpPr txBox="1"/>
          <p:nvPr/>
        </p:nvSpPr>
        <p:spPr>
          <a:xfrm>
            <a:off x="1407274" y="1083389"/>
            <a:ext cx="2653290" cy="1200329"/>
          </a:xfrm>
          <a:prstGeom prst="rect">
            <a:avLst/>
          </a:prstGeom>
          <a:noFill/>
        </p:spPr>
        <p:txBody>
          <a:bodyPr wrap="none" rtlCol="0">
            <a:spAutoFit/>
          </a:bodyPr>
          <a:lstStyle/>
          <a:p>
            <a:r>
              <a:rPr lang="en-US" altLang="zh-CN" sz="7200" spc="-300" dirty="0" smtClean="0">
                <a:solidFill>
                  <a:schemeClr val="tx1">
                    <a:lumMod val="65000"/>
                    <a:lumOff val="35000"/>
                  </a:schemeClr>
                </a:solidFill>
                <a:latin typeface="Broadway" panose="04040905080B02020502" pitchFamily="82" charset="0"/>
              </a:rPr>
              <a:t>20XX</a:t>
            </a:r>
            <a:endParaRPr lang="zh-CN" altLang="en-US" sz="7200" spc="-300" dirty="0">
              <a:solidFill>
                <a:schemeClr val="tx1">
                  <a:lumMod val="65000"/>
                  <a:lumOff val="35000"/>
                </a:schemeClr>
              </a:solidFill>
              <a:latin typeface="Broadway" panose="04040905080B02020502" pitchFamily="82" charset="0"/>
            </a:endParaRPr>
          </a:p>
        </p:txBody>
      </p:sp>
      <p:sp>
        <p:nvSpPr>
          <p:cNvPr id="11" name="TextBox 33"/>
          <p:cNvSpPr txBox="1"/>
          <p:nvPr/>
        </p:nvSpPr>
        <p:spPr>
          <a:xfrm>
            <a:off x="179512" y="3507854"/>
            <a:ext cx="4752528" cy="275590"/>
          </a:xfrm>
          <a:prstGeom prst="rect">
            <a:avLst/>
          </a:prstGeom>
          <a:noFill/>
        </p:spPr>
        <p:txBody>
          <a:bodyPr wrap="square" rtlCol="0">
            <a:spAutoFit/>
          </a:bodyPr>
          <a:lstStyle/>
          <a:p>
            <a:pPr algn="ctr"/>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      时</a:t>
            </a:r>
            <a:r>
              <a:rPr lang="zh-CN" altLang="en-US" sz="1200" dirty="0">
                <a:solidFill>
                  <a:schemeClr val="tx1">
                    <a:lumMod val="65000"/>
                    <a:lumOff val="35000"/>
                  </a:schemeClr>
                </a:solidFill>
              </a:rPr>
              <a:t>间：</a:t>
            </a:r>
            <a:r>
              <a:rPr lang="en-US" altLang="zh-CN" sz="1200" dirty="0">
                <a:solidFill>
                  <a:schemeClr val="tx1">
                    <a:lumMod val="65000"/>
                    <a:lumOff val="35000"/>
                  </a:schemeClr>
                </a:solidFill>
              </a:rPr>
              <a:t>201x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日</a:t>
            </a:r>
            <a:endParaRPr lang="zh-CN" altLang="en-US" sz="1200" dirty="0">
              <a:solidFill>
                <a:schemeClr val="tx1">
                  <a:lumMod val="65000"/>
                  <a:lumOff val="35000"/>
                </a:schemeClr>
              </a:solidFill>
            </a:endParaRPr>
          </a:p>
        </p:txBody>
      </p:sp>
      <p:pic>
        <p:nvPicPr>
          <p:cNvPr id="10" name="Ryan Farish - Holding Hands.mp3">
            <a:hlinkClick r:id="" action="ppaction://media"/>
          </p:cNvPr>
          <p:cNvPicPr>
            <a:picLocks noRot="1"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468560" y="195486"/>
            <a:ext cx="304800" cy="304800"/>
          </a:xfrm>
          <a:prstGeom prst="rect">
            <a:avLst/>
          </a:prstGeom>
        </p:spPr>
      </p:pic>
    </p:spTree>
  </p:cSld>
  <p:clrMapOvr>
    <a:masterClrMapping/>
  </p:clrMapOvr>
  <p:transition spd="med" advClick="0"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1000" fill="hold"/>
                                        <p:tgtEl>
                                          <p:spTgt spid="1026"/>
                                        </p:tgtEl>
                                        <p:attrNameLst>
                                          <p:attrName>ppt_w</p:attrName>
                                        </p:attrNameLst>
                                      </p:cBhvr>
                                      <p:tavLst>
                                        <p:tav tm="0">
                                          <p:val>
                                            <p:strVal val="#ppt_w+.3"/>
                                          </p:val>
                                        </p:tav>
                                        <p:tav tm="100000">
                                          <p:val>
                                            <p:strVal val="#ppt_w"/>
                                          </p:val>
                                        </p:tav>
                                      </p:tavLst>
                                    </p:anim>
                                    <p:anim calcmode="lin" valueType="num">
                                      <p:cBhvr>
                                        <p:cTn id="12" dur="1000" fill="hold"/>
                                        <p:tgtEl>
                                          <p:spTgt spid="1026"/>
                                        </p:tgtEl>
                                        <p:attrNameLst>
                                          <p:attrName>ppt_h</p:attrName>
                                        </p:attrNameLst>
                                      </p:cBhvr>
                                      <p:tavLst>
                                        <p:tav tm="0">
                                          <p:val>
                                            <p:strVal val="#ppt_h"/>
                                          </p:val>
                                        </p:tav>
                                        <p:tav tm="100000">
                                          <p:val>
                                            <p:strVal val="#ppt_h"/>
                                          </p:val>
                                        </p:tav>
                                      </p:tavLst>
                                    </p:anim>
                                    <p:animEffect transition="in" filter="fade">
                                      <p:cBhvr>
                                        <p:cTn id="13" dur="1000"/>
                                        <p:tgtEl>
                                          <p:spTgt spid="1026"/>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ppt_w</p:attrName>
                                        </p:attrNameLst>
                                      </p:cBhvr>
                                      <p:tavLst>
                                        <p:tav tm="0" fmla="#ppt_w*sin(2.5*pi*$)">
                                          <p:val>
                                            <p:fltVal val="0"/>
                                          </p:val>
                                        </p:tav>
                                        <p:tav tm="100000">
                                          <p:val>
                                            <p:fltVal val="1"/>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childTnLst>
                                </p:cTn>
                              </p:par>
                            </p:childTnLst>
                          </p:cTn>
                        </p:par>
                        <p:par>
                          <p:cTn id="20" fill="hold">
                            <p:stCondLst>
                              <p:cond delay="2299"/>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by="(-#ppt_w*2)" calcmode="lin" valueType="num">
                                      <p:cBhvr rctx="PPT">
                                        <p:cTn id="23" dur="500" autoRev="1" fill="hold">
                                          <p:stCondLst>
                                            <p:cond delay="0"/>
                                          </p:stCondLst>
                                        </p:cTn>
                                        <p:tgtEl>
                                          <p:spTgt spid="27"/>
                                        </p:tgtEl>
                                        <p:attrNameLst>
                                          <p:attrName>ppt_w</p:attrName>
                                        </p:attrNameLst>
                                      </p:cBhvr>
                                    </p:anim>
                                    <p:anim by="(#ppt_w*0.50)" calcmode="lin" valueType="num">
                                      <p:cBhvr>
                                        <p:cTn id="24" dur="500" decel="50000" autoRev="1" fill="hold">
                                          <p:stCondLst>
                                            <p:cond delay="0"/>
                                          </p:stCondLst>
                                        </p:cTn>
                                        <p:tgtEl>
                                          <p:spTgt spid="27"/>
                                        </p:tgtEl>
                                        <p:attrNameLst>
                                          <p:attrName>ppt_x</p:attrName>
                                        </p:attrNameLst>
                                      </p:cBhvr>
                                    </p:anim>
                                    <p:anim from="(-#ppt_h/2)" to="(#ppt_y)" calcmode="lin" valueType="num">
                                      <p:cBhvr>
                                        <p:cTn id="25" dur="1000" fill="hold">
                                          <p:stCondLst>
                                            <p:cond delay="0"/>
                                          </p:stCondLst>
                                        </p:cTn>
                                        <p:tgtEl>
                                          <p:spTgt spid="27"/>
                                        </p:tgtEl>
                                        <p:attrNameLst>
                                          <p:attrName>ppt_y</p:attrName>
                                        </p:attrNameLst>
                                      </p:cBhvr>
                                    </p:anim>
                                    <p:animRot by="21600000">
                                      <p:cBhvr>
                                        <p:cTn id="26" dur="1000" fill="hold">
                                          <p:stCondLst>
                                            <p:cond delay="0"/>
                                          </p:stCondLst>
                                        </p:cTn>
                                        <p:tgtEl>
                                          <p:spTgt spid="27"/>
                                        </p:tgtEl>
                                        <p:attrNameLst>
                                          <p:attrName>r</p:attrName>
                                        </p:attrNameLst>
                                      </p:cBhvr>
                                    </p:animRot>
                                  </p:childTnLst>
                                </p:cTn>
                              </p:par>
                            </p:childTnLst>
                          </p:cTn>
                        </p:par>
                        <p:par>
                          <p:cTn id="27" fill="hold">
                            <p:stCondLst>
                              <p:cond delay="4099"/>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1"/>
                                          </p:val>
                                        </p:tav>
                                        <p:tav tm="100000">
                                          <p:val>
                                            <p:strVal val="#ppt_x"/>
                                          </p:val>
                                        </p:tav>
                                      </p:tavLst>
                                    </p:anim>
                                    <p:anim calcmode="lin" valueType="num">
                                      <p:cBhvr>
                                        <p:cTn id="32" dur="10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6699"/>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par>
                          <p:cTn id="39" fill="hold">
                            <p:stCondLst>
                              <p:cond delay="7699"/>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45" repeatCount="indefinite"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27" grpId="0"/>
      <p:bldP spid="33" grpId="0"/>
      <p:bldP spid="34" grpId="0"/>
      <p:bldP spid="13"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901088" y="1264425"/>
            <a:ext cx="1037645" cy="10000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1" name="矩形 30"/>
          <p:cNvSpPr/>
          <p:nvPr/>
        </p:nvSpPr>
        <p:spPr>
          <a:xfrm>
            <a:off x="731573" y="0"/>
            <a:ext cx="972908" cy="20084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2" name="TextBox 148"/>
          <p:cNvSpPr txBox="1"/>
          <p:nvPr/>
        </p:nvSpPr>
        <p:spPr>
          <a:xfrm>
            <a:off x="850159" y="483031"/>
            <a:ext cx="759180" cy="1123910"/>
          </a:xfrm>
          <a:prstGeom prst="rect">
            <a:avLst/>
          </a:prstGeom>
          <a:noFill/>
        </p:spPr>
        <p:txBody>
          <a:bodyPr vert="eaVert" wrap="square" lIns="65023" tIns="32511" rIns="65023" bIns="32511" rtlCol="0">
            <a:spAutoFit/>
          </a:bodyPr>
          <a:lstStyle/>
          <a:p>
            <a:pPr algn="ctr">
              <a:lnSpc>
                <a:spcPct val="120000"/>
              </a:lnSpc>
            </a:pPr>
            <a:r>
              <a:rPr lang="zh-CN" altLang="en-US" sz="3400" cap="all" spc="213" dirty="0">
                <a:solidFill>
                  <a:schemeClr val="bg1"/>
                </a:solidFill>
                <a:latin typeface="微软雅黑" panose="020B0503020204020204" pitchFamily="34" charset="-122"/>
                <a:ea typeface="微软雅黑" panose="020B0503020204020204" pitchFamily="34" charset="-122"/>
                <a:cs typeface="+mn-ea"/>
                <a:sym typeface="+mn-lt"/>
              </a:rPr>
              <a:t>目录</a:t>
            </a:r>
            <a:endParaRPr lang="en-US" altLang="zh-CN" sz="3400" cap="all" spc="213"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TextBox 148"/>
          <p:cNvSpPr txBox="1"/>
          <p:nvPr/>
        </p:nvSpPr>
        <p:spPr>
          <a:xfrm>
            <a:off x="424339" y="1606941"/>
            <a:ext cx="1108326" cy="434989"/>
          </a:xfrm>
          <a:prstGeom prst="rect">
            <a:avLst/>
          </a:prstGeom>
          <a:noFill/>
        </p:spPr>
        <p:txBody>
          <a:bodyPr wrap="square" lIns="65023" tIns="32511" rIns="65023" bIns="32511" rtlCol="0">
            <a:spAutoFit/>
          </a:bodyPr>
          <a:lstStyle/>
          <a:p>
            <a:pPr algn="ctr">
              <a:lnSpc>
                <a:spcPct val="120000"/>
              </a:lnSpc>
            </a:pPr>
            <a:r>
              <a:rPr lang="en-US" altLang="zh-CN" sz="2000" dirty="0">
                <a:latin typeface="Arial" panose="020B0604020202020204" pitchFamily="34" charset="0"/>
                <a:ea typeface="Cambria Math" panose="02040503050406030204" pitchFamily="18" charset="0"/>
                <a:cs typeface="Arial" panose="020B0604020202020204" pitchFamily="34" charset="0"/>
                <a:sym typeface="+mn-lt"/>
              </a:rPr>
              <a:t>C</a:t>
            </a:r>
            <a:r>
              <a:rPr lang="en-US" altLang="zh-CN" sz="2000" dirty="0">
                <a:solidFill>
                  <a:schemeClr val="bg1"/>
                </a:solidFill>
                <a:latin typeface="Arial" panose="020B0604020202020204" pitchFamily="34" charset="0"/>
                <a:ea typeface="Cambria Math" panose="02040503050406030204" pitchFamily="18" charset="0"/>
                <a:cs typeface="Arial" panose="020B0604020202020204" pitchFamily="34" charset="0"/>
                <a:sym typeface="+mn-lt"/>
              </a:rPr>
              <a:t>ontent</a:t>
            </a:r>
            <a:endParaRPr lang="zh-CN" altLang="en-US" sz="2000" dirty="0">
              <a:solidFill>
                <a:schemeClr val="bg1"/>
              </a:solidFill>
              <a:latin typeface="Arial" panose="020B0604020202020204" pitchFamily="34" charset="0"/>
              <a:cs typeface="Arial" panose="020B0604020202020204" pitchFamily="34" charset="0"/>
              <a:sym typeface="+mn-lt"/>
            </a:endParaRPr>
          </a:p>
        </p:txBody>
      </p:sp>
      <p:sp>
        <p:nvSpPr>
          <p:cNvPr id="34" name="MH_Number_1"/>
          <p:cNvSpPr/>
          <p:nvPr>
            <p:custDataLst>
              <p:tags r:id="rId1"/>
            </p:custDataLst>
          </p:nvPr>
        </p:nvSpPr>
        <p:spPr>
          <a:xfrm>
            <a:off x="3707904" y="1439863"/>
            <a:ext cx="511175" cy="51117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5" name="MH_Entry_1"/>
          <p:cNvSpPr/>
          <p:nvPr>
            <p:custDataLst>
              <p:tags r:id="rId2"/>
            </p:custDataLst>
          </p:nvPr>
        </p:nvSpPr>
        <p:spPr>
          <a:xfrm>
            <a:off x="4657625" y="1563638"/>
            <a:ext cx="2368550" cy="2762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zh-CN" b="1" dirty="0">
                <a:solidFill>
                  <a:schemeClr val="bg1">
                    <a:lumMod val="50000"/>
                  </a:schemeClr>
                </a:solidFill>
                <a:latin typeface="微软雅黑" panose="020B0503020204020204" pitchFamily="34" charset="-122"/>
                <a:ea typeface="微软雅黑" panose="020B0503020204020204" pitchFamily="34" charset="-122"/>
              </a:rPr>
              <a:t>年度工作概述</a:t>
            </a:r>
            <a:endParaRPr lang="zh-CN"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MH_Number_2"/>
          <p:cNvSpPr/>
          <p:nvPr>
            <p:custDataLst>
              <p:tags r:id="rId3"/>
            </p:custDataLst>
          </p:nvPr>
        </p:nvSpPr>
        <p:spPr>
          <a:xfrm>
            <a:off x="3707904" y="2057400"/>
            <a:ext cx="511175" cy="514183"/>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7" name="MH_Entry_2"/>
          <p:cNvSpPr/>
          <p:nvPr>
            <p:custDataLst>
              <p:tags r:id="rId4"/>
            </p:custDataLst>
          </p:nvPr>
        </p:nvSpPr>
        <p:spPr>
          <a:xfrm>
            <a:off x="4657625" y="2181176"/>
            <a:ext cx="2506663" cy="27781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zh-CN" b="1" dirty="0">
                <a:solidFill>
                  <a:schemeClr val="bg1">
                    <a:lumMod val="50000"/>
                  </a:schemeClr>
                </a:solidFill>
                <a:latin typeface="微软雅黑" panose="020B0503020204020204" pitchFamily="34" charset="-122"/>
                <a:ea typeface="微软雅黑" panose="020B0503020204020204" pitchFamily="34" charset="-122"/>
              </a:rPr>
              <a:t>工作完成情况</a:t>
            </a:r>
            <a:endParaRPr lang="zh-CN"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MH_Number_3"/>
          <p:cNvSpPr/>
          <p:nvPr>
            <p:custDataLst>
              <p:tags r:id="rId5"/>
            </p:custDataLst>
          </p:nvPr>
        </p:nvSpPr>
        <p:spPr>
          <a:xfrm>
            <a:off x="3707904" y="2676525"/>
            <a:ext cx="511175" cy="511175"/>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9" name="MH_Entry_3"/>
          <p:cNvSpPr/>
          <p:nvPr>
            <p:custDataLst>
              <p:tags r:id="rId6"/>
            </p:custDataLst>
          </p:nvPr>
        </p:nvSpPr>
        <p:spPr>
          <a:xfrm>
            <a:off x="4657625" y="2800301"/>
            <a:ext cx="2506663" cy="27781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zh-CN" b="1" dirty="0">
                <a:solidFill>
                  <a:schemeClr val="bg1">
                    <a:lumMod val="50000"/>
                  </a:schemeClr>
                </a:solidFill>
                <a:latin typeface="微软雅黑" panose="020B0503020204020204" pitchFamily="34" charset="-122"/>
                <a:ea typeface="微软雅黑" panose="020B0503020204020204" pitchFamily="34" charset="-122"/>
              </a:rPr>
              <a:t>成功项目展示</a:t>
            </a:r>
            <a:endParaRPr lang="zh-CN"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MH_Number_4"/>
          <p:cNvSpPr/>
          <p:nvPr>
            <p:custDataLst>
              <p:tags r:id="rId7"/>
            </p:custDataLst>
          </p:nvPr>
        </p:nvSpPr>
        <p:spPr>
          <a:xfrm>
            <a:off x="3707904" y="3295650"/>
            <a:ext cx="511175" cy="511175"/>
          </a:xfrm>
          <a:prstGeom prst="ellipse">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400"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41" name="MH_Entry_4"/>
          <p:cNvSpPr/>
          <p:nvPr>
            <p:custDataLst>
              <p:tags r:id="rId8"/>
            </p:custDataLst>
          </p:nvPr>
        </p:nvSpPr>
        <p:spPr>
          <a:xfrm>
            <a:off x="4657625" y="3447653"/>
            <a:ext cx="2506663" cy="2762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zh-CN" b="1" dirty="0">
                <a:solidFill>
                  <a:schemeClr val="bg1">
                    <a:lumMod val="50000"/>
                  </a:schemeClr>
                </a:solidFill>
                <a:latin typeface="微软雅黑" panose="020B0503020204020204" pitchFamily="34" charset="-122"/>
                <a:ea typeface="微软雅黑" panose="020B0503020204020204" pitchFamily="34" charset="-122"/>
              </a:rPr>
              <a:t>明年工作计划</a:t>
            </a:r>
            <a:endParaRPr lang="zh-CN" altLang="zh-CN"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p:tgtEl>
                                          <p:spTgt spid="32"/>
                                        </p:tgtEl>
                                        <p:attrNameLst>
                                          <p:attrName>ppt_y</p:attrName>
                                        </p:attrNameLst>
                                      </p:cBhvr>
                                      <p:tavLst>
                                        <p:tav tm="0">
                                          <p:val>
                                            <p:strVal val="#ppt_y+#ppt_h*1.125000"/>
                                          </p:val>
                                        </p:tav>
                                        <p:tav tm="100000">
                                          <p:val>
                                            <p:strVal val="#ppt_y"/>
                                          </p:val>
                                        </p:tav>
                                      </p:tavLst>
                                    </p:anim>
                                    <p:animEffect transition="in" filter="wipe(up)">
                                      <p:cBhvr>
                                        <p:cTn id="17" dur="500"/>
                                        <p:tgtEl>
                                          <p:spTgt spid="32"/>
                                        </p:tgtEl>
                                      </p:cBhvr>
                                    </p:animEffect>
                                  </p:childTnLst>
                                </p:cTn>
                              </p:par>
                            </p:childTnLst>
                          </p:cTn>
                        </p:par>
                        <p:par>
                          <p:cTn id="18" fill="hold">
                            <p:stCondLst>
                              <p:cond delay="1000"/>
                            </p:stCondLst>
                            <p:childTnLst>
                              <p:par>
                                <p:cTn id="19" presetID="23" presetClass="entr" presetSubtype="32"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strVal val="4*#ppt_w"/>
                                          </p:val>
                                        </p:tav>
                                        <p:tav tm="100000">
                                          <p:val>
                                            <p:strVal val="#ppt_w"/>
                                          </p:val>
                                        </p:tav>
                                      </p:tavLst>
                                    </p:anim>
                                    <p:anim calcmode="lin" valueType="num">
                                      <p:cBhvr>
                                        <p:cTn id="22" dur="500" fill="hold"/>
                                        <p:tgtEl>
                                          <p:spTgt spid="33"/>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down)">
                                      <p:cBhvr>
                                        <p:cTn id="49" dur="500"/>
                                        <p:tgtEl>
                                          <p:spTgt spid="3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down)">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p:bldP spid="34" grpId="0" animBg="1"/>
      <p:bldP spid="35" grpId="0" animBg="1"/>
      <p:bldP spid="36" grpId="0" animBg="1"/>
      <p:bldP spid="37" grpId="0" animBg="1"/>
      <p:bldP spid="38" grpId="0" animBg="1"/>
      <p:bldP spid="39" grpId="0" animBg="1"/>
      <p:bldP spid="40"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9" name="矩形 28"/>
          <p:cNvSpPr/>
          <p:nvPr/>
        </p:nvSpPr>
        <p:spPr>
          <a:xfrm>
            <a:off x="2328744" y="2558599"/>
            <a:ext cx="2819320" cy="492443"/>
          </a:xfrm>
          <a:prstGeom prst="rect">
            <a:avLst/>
          </a:prstGeom>
        </p:spPr>
        <p:txBody>
          <a:bodyPr wrap="square" lIns="0" tIns="0" rIns="0" bIns="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2338109"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537768"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338109"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537768"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十边形 3"/>
          <p:cNvSpPr/>
          <p:nvPr/>
        </p:nvSpPr>
        <p:spPr>
          <a:xfrm>
            <a:off x="899592" y="2514504"/>
            <a:ext cx="1152128" cy="1065358"/>
          </a:xfrm>
          <a:prstGeom prst="dec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01</a:t>
            </a:r>
            <a:endParaRPr lang="zh-CN" altLang="en-US" sz="4400" dirty="0"/>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a:xfrm>
            <a:off x="5124330" y="1958819"/>
            <a:ext cx="2331074" cy="661746"/>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Parallelogram 15"/>
          <p:cNvSpPr/>
          <p:nvPr/>
        </p:nvSpPr>
        <p:spPr>
          <a:xfrm rot="5400000">
            <a:off x="5248500" y="1834529"/>
            <a:ext cx="992619" cy="1240959"/>
          </a:xfrm>
          <a:prstGeom prst="parallelogram">
            <a:avLst>
              <a:gd name="adj" fmla="val 3316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p:nvPr/>
        </p:nvSpPr>
        <p:spPr>
          <a:xfrm>
            <a:off x="4323713" y="2289692"/>
            <a:ext cx="2041577" cy="6617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arallelogram 10"/>
          <p:cNvSpPr/>
          <p:nvPr/>
        </p:nvSpPr>
        <p:spPr>
          <a:xfrm rot="5400000">
            <a:off x="4447881" y="2165402"/>
            <a:ext cx="992619" cy="1240959"/>
          </a:xfrm>
          <a:prstGeom prst="parallelogram">
            <a:avLst>
              <a:gd name="adj" fmla="val 3316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7"/>
          <p:cNvSpPr/>
          <p:nvPr/>
        </p:nvSpPr>
        <p:spPr>
          <a:xfrm>
            <a:off x="3523095" y="2620707"/>
            <a:ext cx="2041577" cy="6617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Parallelogram 8"/>
          <p:cNvSpPr/>
          <p:nvPr/>
        </p:nvSpPr>
        <p:spPr>
          <a:xfrm rot="5400000">
            <a:off x="3647263" y="2496275"/>
            <a:ext cx="992619" cy="1240959"/>
          </a:xfrm>
          <a:prstGeom prst="parallelogram">
            <a:avLst>
              <a:gd name="adj" fmla="val 3316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p:nvPr/>
        </p:nvSpPr>
        <p:spPr>
          <a:xfrm>
            <a:off x="2722476" y="2950751"/>
            <a:ext cx="2041577" cy="661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Parallelogram 5"/>
          <p:cNvSpPr/>
          <p:nvPr/>
        </p:nvSpPr>
        <p:spPr>
          <a:xfrm rot="5400000">
            <a:off x="2846644" y="2827148"/>
            <a:ext cx="992619" cy="1240959"/>
          </a:xfrm>
          <a:prstGeom prst="parallelogram">
            <a:avLst>
              <a:gd name="adj" fmla="val 3316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4"/>
          <p:cNvSpPr/>
          <p:nvPr/>
        </p:nvSpPr>
        <p:spPr>
          <a:xfrm>
            <a:off x="0" y="3296098"/>
            <a:ext cx="3963435" cy="661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21"/>
          <p:cNvGrpSpPr/>
          <p:nvPr/>
        </p:nvGrpSpPr>
        <p:grpSpPr>
          <a:xfrm>
            <a:off x="4161639" y="3104966"/>
            <a:ext cx="382243" cy="382264"/>
            <a:chOff x="8780463" y="1906588"/>
            <a:chExt cx="360363" cy="360363"/>
          </a:xfrm>
          <a:solidFill>
            <a:schemeClr val="bg1"/>
          </a:solidFill>
        </p:grpSpPr>
        <p:sp>
          <p:nvSpPr>
            <p:cNvPr id="23"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Freeform 131"/>
          <p:cNvSpPr>
            <a:spLocks noEditPoints="1"/>
          </p:cNvSpPr>
          <p:nvPr/>
        </p:nvSpPr>
        <p:spPr bwMode="auto">
          <a:xfrm>
            <a:off x="5047438" y="2785881"/>
            <a:ext cx="382243" cy="358687"/>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bg1"/>
          </a:solidFill>
          <a:ln w="9525">
            <a:noFill/>
            <a:round/>
          </a:ln>
        </p:spPr>
        <p:txBody>
          <a:bodyPr vert="horz" wrap="square" lIns="79404" tIns="39702" rIns="79404" bIns="3970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2"/>
          <p:cNvGrpSpPr/>
          <p:nvPr/>
        </p:nvGrpSpPr>
        <p:grpSpPr>
          <a:xfrm>
            <a:off x="5816260" y="2455008"/>
            <a:ext cx="382243" cy="358687"/>
            <a:chOff x="6373813" y="2717801"/>
            <a:chExt cx="360363" cy="338138"/>
          </a:xfrm>
          <a:solidFill>
            <a:schemeClr val="bg1"/>
          </a:solidFill>
        </p:grpSpPr>
        <p:sp>
          <p:nvSpPr>
            <p:cNvPr id="34" name="Freeform 132"/>
            <p:cNvSpPr>
              <a:spLocks noEditPoints="1"/>
            </p:cNvSpPr>
            <p:nvPr/>
          </p:nvSpPr>
          <p:spPr bwMode="auto">
            <a:xfrm>
              <a:off x="6373813" y="2717801"/>
              <a:ext cx="360363" cy="338138"/>
            </a:xfrm>
            <a:custGeom>
              <a:avLst/>
              <a:gdLst/>
              <a:ahLst/>
              <a:cxnLst>
                <a:cxn ang="0">
                  <a:pos x="121" y="25"/>
                </a:cxn>
                <a:cxn ang="0">
                  <a:pos x="98" y="2"/>
                </a:cxn>
                <a:cxn ang="0">
                  <a:pos x="92" y="0"/>
                </a:cxn>
                <a:cxn ang="0">
                  <a:pos x="12" y="0"/>
                </a:cxn>
                <a:cxn ang="0">
                  <a:pos x="0" y="11"/>
                </a:cxn>
                <a:cxn ang="0">
                  <a:pos x="0" y="104"/>
                </a:cxn>
                <a:cxn ang="0">
                  <a:pos x="12" y="115"/>
                </a:cxn>
                <a:cxn ang="0">
                  <a:pos x="111" y="115"/>
                </a:cxn>
                <a:cxn ang="0">
                  <a:pos x="123" y="104"/>
                </a:cxn>
                <a:cxn ang="0">
                  <a:pos x="123" y="31"/>
                </a:cxn>
                <a:cxn ang="0">
                  <a:pos x="121" y="25"/>
                </a:cxn>
                <a:cxn ang="0">
                  <a:pos x="115" y="104"/>
                </a:cxn>
                <a:cxn ang="0">
                  <a:pos x="111" y="107"/>
                </a:cxn>
                <a:cxn ang="0">
                  <a:pos x="12" y="107"/>
                </a:cxn>
                <a:cxn ang="0">
                  <a:pos x="8" y="104"/>
                </a:cxn>
                <a:cxn ang="0">
                  <a:pos x="8" y="11"/>
                </a:cxn>
                <a:cxn ang="0">
                  <a:pos x="12" y="8"/>
                </a:cxn>
                <a:cxn ang="0">
                  <a:pos x="88" y="8"/>
                </a:cxn>
                <a:cxn ang="0">
                  <a:pos x="88" y="23"/>
                </a:cxn>
                <a:cxn ang="0">
                  <a:pos x="100" y="35"/>
                </a:cxn>
                <a:cxn ang="0">
                  <a:pos x="115" y="35"/>
                </a:cxn>
                <a:cxn ang="0">
                  <a:pos x="115" y="104"/>
                </a:cxn>
                <a:cxn ang="0">
                  <a:pos x="104" y="31"/>
                </a:cxn>
                <a:cxn ang="0">
                  <a:pos x="100" y="31"/>
                </a:cxn>
                <a:cxn ang="0">
                  <a:pos x="92" y="23"/>
                </a:cxn>
                <a:cxn ang="0">
                  <a:pos x="92" y="8"/>
                </a:cxn>
                <a:cxn ang="0">
                  <a:pos x="115" y="31"/>
                </a:cxn>
                <a:cxn ang="0">
                  <a:pos x="104" y="31"/>
                </a:cxn>
                <a:cxn ang="0">
                  <a:pos x="104" y="31"/>
                </a:cxn>
                <a:cxn ang="0">
                  <a:pos x="104" y="31"/>
                </a:cxn>
              </a:cxnLst>
              <a:rect l="0" t="0" r="r" b="b"/>
              <a:pathLst>
                <a:path w="123" h="115">
                  <a:moveTo>
                    <a:pt x="121" y="25"/>
                  </a:moveTo>
                  <a:cubicBezTo>
                    <a:pt x="98" y="2"/>
                    <a:pt x="98" y="2"/>
                    <a:pt x="98" y="2"/>
                  </a:cubicBezTo>
                  <a:cubicBezTo>
                    <a:pt x="96" y="1"/>
                    <a:pt x="94" y="0"/>
                    <a:pt x="92" y="0"/>
                  </a:cubicBezTo>
                  <a:cubicBezTo>
                    <a:pt x="12" y="0"/>
                    <a:pt x="12" y="0"/>
                    <a:pt x="12" y="0"/>
                  </a:cubicBezTo>
                  <a:cubicBezTo>
                    <a:pt x="5" y="0"/>
                    <a:pt x="0" y="5"/>
                    <a:pt x="0" y="11"/>
                  </a:cubicBezTo>
                  <a:cubicBezTo>
                    <a:pt x="0" y="104"/>
                    <a:pt x="0" y="104"/>
                    <a:pt x="0" y="104"/>
                  </a:cubicBezTo>
                  <a:cubicBezTo>
                    <a:pt x="0" y="110"/>
                    <a:pt x="5" y="115"/>
                    <a:pt x="12" y="115"/>
                  </a:cubicBezTo>
                  <a:cubicBezTo>
                    <a:pt x="111" y="115"/>
                    <a:pt x="111" y="115"/>
                    <a:pt x="111" y="115"/>
                  </a:cubicBezTo>
                  <a:cubicBezTo>
                    <a:pt x="118" y="115"/>
                    <a:pt x="123" y="110"/>
                    <a:pt x="123" y="104"/>
                  </a:cubicBezTo>
                  <a:cubicBezTo>
                    <a:pt x="123" y="31"/>
                    <a:pt x="123" y="31"/>
                    <a:pt x="123" y="31"/>
                  </a:cubicBezTo>
                  <a:cubicBezTo>
                    <a:pt x="123" y="29"/>
                    <a:pt x="122" y="27"/>
                    <a:pt x="121" y="25"/>
                  </a:cubicBezTo>
                  <a:close/>
                  <a:moveTo>
                    <a:pt x="115" y="104"/>
                  </a:moveTo>
                  <a:cubicBezTo>
                    <a:pt x="115" y="106"/>
                    <a:pt x="113" y="107"/>
                    <a:pt x="111" y="107"/>
                  </a:cubicBezTo>
                  <a:cubicBezTo>
                    <a:pt x="12" y="107"/>
                    <a:pt x="12" y="107"/>
                    <a:pt x="12" y="107"/>
                  </a:cubicBezTo>
                  <a:cubicBezTo>
                    <a:pt x="9" y="107"/>
                    <a:pt x="8" y="106"/>
                    <a:pt x="8" y="104"/>
                  </a:cubicBezTo>
                  <a:cubicBezTo>
                    <a:pt x="8" y="11"/>
                    <a:pt x="8" y="11"/>
                    <a:pt x="8" y="11"/>
                  </a:cubicBezTo>
                  <a:cubicBezTo>
                    <a:pt x="8" y="9"/>
                    <a:pt x="9" y="8"/>
                    <a:pt x="12" y="8"/>
                  </a:cubicBezTo>
                  <a:cubicBezTo>
                    <a:pt x="88" y="8"/>
                    <a:pt x="88" y="8"/>
                    <a:pt x="88" y="8"/>
                  </a:cubicBezTo>
                  <a:cubicBezTo>
                    <a:pt x="88" y="23"/>
                    <a:pt x="88" y="23"/>
                    <a:pt x="88" y="23"/>
                  </a:cubicBezTo>
                  <a:cubicBezTo>
                    <a:pt x="88" y="29"/>
                    <a:pt x="93" y="35"/>
                    <a:pt x="100" y="35"/>
                  </a:cubicBezTo>
                  <a:cubicBezTo>
                    <a:pt x="115" y="35"/>
                    <a:pt x="115" y="35"/>
                    <a:pt x="115" y="35"/>
                  </a:cubicBezTo>
                  <a:lnTo>
                    <a:pt x="115" y="104"/>
                  </a:lnTo>
                  <a:close/>
                  <a:moveTo>
                    <a:pt x="104" y="31"/>
                  </a:moveTo>
                  <a:cubicBezTo>
                    <a:pt x="100" y="31"/>
                    <a:pt x="100" y="31"/>
                    <a:pt x="100" y="31"/>
                  </a:cubicBezTo>
                  <a:cubicBezTo>
                    <a:pt x="96" y="31"/>
                    <a:pt x="92" y="27"/>
                    <a:pt x="92" y="23"/>
                  </a:cubicBezTo>
                  <a:cubicBezTo>
                    <a:pt x="92" y="8"/>
                    <a:pt x="92" y="8"/>
                    <a:pt x="92" y="8"/>
                  </a:cubicBezTo>
                  <a:cubicBezTo>
                    <a:pt x="115" y="31"/>
                    <a:pt x="115" y="31"/>
                    <a:pt x="115" y="31"/>
                  </a:cubicBezTo>
                  <a:lnTo>
                    <a:pt x="104" y="31"/>
                  </a:lnTo>
                  <a:close/>
                  <a:moveTo>
                    <a:pt x="104" y="31"/>
                  </a:moveTo>
                  <a:cubicBezTo>
                    <a:pt x="104" y="31"/>
                    <a:pt x="104" y="31"/>
                    <a:pt x="104" y="31"/>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33"/>
            <p:cNvSpPr>
              <a:spLocks noEditPoints="1"/>
            </p:cNvSpPr>
            <p:nvPr/>
          </p:nvSpPr>
          <p:spPr bwMode="auto">
            <a:xfrm>
              <a:off x="6543675" y="2786063"/>
              <a:ext cx="66675" cy="11113"/>
            </a:xfrm>
            <a:custGeom>
              <a:avLst/>
              <a:gdLst/>
              <a:ahLst/>
              <a:cxnLst>
                <a:cxn ang="0">
                  <a:pos x="1" y="4"/>
                </a:cxn>
                <a:cxn ang="0">
                  <a:pos x="21" y="4"/>
                </a:cxn>
                <a:cxn ang="0">
                  <a:pos x="23" y="2"/>
                </a:cxn>
                <a:cxn ang="0">
                  <a:pos x="21" y="0"/>
                </a:cxn>
                <a:cxn ang="0">
                  <a:pos x="1" y="0"/>
                </a:cxn>
                <a:cxn ang="0">
                  <a:pos x="0" y="2"/>
                </a:cxn>
                <a:cxn ang="0">
                  <a:pos x="1" y="4"/>
                </a:cxn>
                <a:cxn ang="0">
                  <a:pos x="1" y="4"/>
                </a:cxn>
                <a:cxn ang="0">
                  <a:pos x="1" y="4"/>
                </a:cxn>
              </a:cxnLst>
              <a:rect l="0" t="0" r="r" b="b"/>
              <a:pathLst>
                <a:path w="23" h="4">
                  <a:moveTo>
                    <a:pt x="1" y="4"/>
                  </a:moveTo>
                  <a:cubicBezTo>
                    <a:pt x="21" y="4"/>
                    <a:pt x="21" y="4"/>
                    <a:pt x="21" y="4"/>
                  </a:cubicBezTo>
                  <a:cubicBezTo>
                    <a:pt x="22" y="4"/>
                    <a:pt x="23" y="3"/>
                    <a:pt x="23" y="2"/>
                  </a:cubicBezTo>
                  <a:cubicBezTo>
                    <a:pt x="23" y="1"/>
                    <a:pt x="22" y="0"/>
                    <a:pt x="21" y="0"/>
                  </a:cubicBezTo>
                  <a:cubicBezTo>
                    <a:pt x="1" y="0"/>
                    <a:pt x="1" y="0"/>
                    <a:pt x="1" y="0"/>
                  </a:cubicBezTo>
                  <a:cubicBezTo>
                    <a:pt x="0" y="0"/>
                    <a:pt x="0" y="1"/>
                    <a:pt x="0" y="2"/>
                  </a:cubicBezTo>
                  <a:cubicBezTo>
                    <a:pt x="0" y="3"/>
                    <a:pt x="0" y="4"/>
                    <a:pt x="1" y="4"/>
                  </a:cubicBezTo>
                  <a:close/>
                  <a:moveTo>
                    <a:pt x="1" y="4"/>
                  </a:moveTo>
                  <a:cubicBezTo>
                    <a:pt x="1" y="4"/>
                    <a:pt x="1" y="4"/>
                    <a:pt x="1" y="4"/>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34"/>
            <p:cNvSpPr>
              <a:spLocks noEditPoints="1"/>
            </p:cNvSpPr>
            <p:nvPr/>
          </p:nvSpPr>
          <p:spPr bwMode="auto">
            <a:xfrm>
              <a:off x="6543675" y="2820988"/>
              <a:ext cx="66675" cy="9525"/>
            </a:xfrm>
            <a:custGeom>
              <a:avLst/>
              <a:gdLst/>
              <a:ahLst/>
              <a:cxnLst>
                <a:cxn ang="0">
                  <a:pos x="1" y="3"/>
                </a:cxn>
                <a:cxn ang="0">
                  <a:pos x="21" y="3"/>
                </a:cxn>
                <a:cxn ang="0">
                  <a:pos x="23" y="1"/>
                </a:cxn>
                <a:cxn ang="0">
                  <a:pos x="21" y="0"/>
                </a:cxn>
                <a:cxn ang="0">
                  <a:pos x="1" y="0"/>
                </a:cxn>
                <a:cxn ang="0">
                  <a:pos x="0" y="1"/>
                </a:cxn>
                <a:cxn ang="0">
                  <a:pos x="1" y="3"/>
                </a:cxn>
                <a:cxn ang="0">
                  <a:pos x="1" y="3"/>
                </a:cxn>
                <a:cxn ang="0">
                  <a:pos x="1" y="3"/>
                </a:cxn>
              </a:cxnLst>
              <a:rect l="0" t="0" r="r" b="b"/>
              <a:pathLst>
                <a:path w="23" h="3">
                  <a:moveTo>
                    <a:pt x="1" y="3"/>
                  </a:moveTo>
                  <a:cubicBezTo>
                    <a:pt x="21" y="3"/>
                    <a:pt x="21" y="3"/>
                    <a:pt x="21" y="3"/>
                  </a:cubicBezTo>
                  <a:cubicBezTo>
                    <a:pt x="22" y="3"/>
                    <a:pt x="23" y="2"/>
                    <a:pt x="23" y="1"/>
                  </a:cubicBezTo>
                  <a:cubicBezTo>
                    <a:pt x="23" y="0"/>
                    <a:pt x="22" y="0"/>
                    <a:pt x="21" y="0"/>
                  </a:cubicBezTo>
                  <a:cubicBezTo>
                    <a:pt x="1" y="0"/>
                    <a:pt x="1" y="0"/>
                    <a:pt x="1" y="0"/>
                  </a:cubicBezTo>
                  <a:cubicBezTo>
                    <a:pt x="0" y="0"/>
                    <a:pt x="0" y="0"/>
                    <a:pt x="0" y="1"/>
                  </a:cubicBezTo>
                  <a:cubicBezTo>
                    <a:pt x="0" y="2"/>
                    <a:pt x="0" y="3"/>
                    <a:pt x="1" y="3"/>
                  </a:cubicBezTo>
                  <a:close/>
                  <a:moveTo>
                    <a:pt x="1" y="3"/>
                  </a:moveTo>
                  <a:cubicBezTo>
                    <a:pt x="1" y="3"/>
                    <a:pt x="1" y="3"/>
                    <a:pt x="1" y="3"/>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35"/>
            <p:cNvSpPr>
              <a:spLocks noEditPoints="1"/>
            </p:cNvSpPr>
            <p:nvPr/>
          </p:nvSpPr>
          <p:spPr bwMode="auto">
            <a:xfrm>
              <a:off x="6543675" y="2852738"/>
              <a:ext cx="142875" cy="12700"/>
            </a:xfrm>
            <a:custGeom>
              <a:avLst/>
              <a:gdLst/>
              <a:ahLst/>
              <a:cxnLst>
                <a:cxn ang="0">
                  <a:pos x="0" y="2"/>
                </a:cxn>
                <a:cxn ang="0">
                  <a:pos x="1" y="4"/>
                </a:cxn>
                <a:cxn ang="0">
                  <a:pos x="48" y="4"/>
                </a:cxn>
                <a:cxn ang="0">
                  <a:pos x="49" y="2"/>
                </a:cxn>
                <a:cxn ang="0">
                  <a:pos x="48" y="0"/>
                </a:cxn>
                <a:cxn ang="0">
                  <a:pos x="1" y="0"/>
                </a:cxn>
                <a:cxn ang="0">
                  <a:pos x="0" y="2"/>
                </a:cxn>
                <a:cxn ang="0">
                  <a:pos x="0" y="2"/>
                </a:cxn>
                <a:cxn ang="0">
                  <a:pos x="0" y="2"/>
                </a:cxn>
              </a:cxnLst>
              <a:rect l="0" t="0" r="r" b="b"/>
              <a:pathLst>
                <a:path w="49" h="4">
                  <a:moveTo>
                    <a:pt x="0" y="2"/>
                  </a:moveTo>
                  <a:cubicBezTo>
                    <a:pt x="0" y="3"/>
                    <a:pt x="0" y="4"/>
                    <a:pt x="1" y="4"/>
                  </a:cubicBezTo>
                  <a:cubicBezTo>
                    <a:pt x="48" y="4"/>
                    <a:pt x="48" y="4"/>
                    <a:pt x="48" y="4"/>
                  </a:cubicBezTo>
                  <a:cubicBezTo>
                    <a:pt x="49" y="4"/>
                    <a:pt x="49" y="3"/>
                    <a:pt x="49" y="2"/>
                  </a:cubicBezTo>
                  <a:cubicBezTo>
                    <a:pt x="49" y="1"/>
                    <a:pt x="49" y="0"/>
                    <a:pt x="48" y="0"/>
                  </a:cubicBezTo>
                  <a:cubicBezTo>
                    <a:pt x="1" y="0"/>
                    <a:pt x="1" y="0"/>
                    <a:pt x="1" y="0"/>
                  </a:cubicBezTo>
                  <a:cubicBezTo>
                    <a:pt x="0" y="0"/>
                    <a:pt x="0" y="1"/>
                    <a:pt x="0" y="2"/>
                  </a:cubicBezTo>
                  <a:close/>
                  <a:moveTo>
                    <a:pt x="0" y="2"/>
                  </a:moveTo>
                  <a:cubicBezTo>
                    <a:pt x="0" y="2"/>
                    <a:pt x="0" y="2"/>
                    <a:pt x="0" y="2"/>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6"/>
            <p:cNvSpPr>
              <a:spLocks noEditPoints="1"/>
            </p:cNvSpPr>
            <p:nvPr/>
          </p:nvSpPr>
          <p:spPr bwMode="auto">
            <a:xfrm>
              <a:off x="6418263" y="2921001"/>
              <a:ext cx="268288" cy="11113"/>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37"/>
            <p:cNvSpPr>
              <a:spLocks noEditPoints="1"/>
            </p:cNvSpPr>
            <p:nvPr/>
          </p:nvSpPr>
          <p:spPr bwMode="auto">
            <a:xfrm>
              <a:off x="6418263" y="2955926"/>
              <a:ext cx="268288" cy="9525"/>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38"/>
            <p:cNvSpPr>
              <a:spLocks noEditPoints="1"/>
            </p:cNvSpPr>
            <p:nvPr/>
          </p:nvSpPr>
          <p:spPr bwMode="auto">
            <a:xfrm>
              <a:off x="6418263" y="2987676"/>
              <a:ext cx="268288" cy="12700"/>
            </a:xfrm>
            <a:custGeom>
              <a:avLst/>
              <a:gdLst/>
              <a:ahLst/>
              <a:cxnLst>
                <a:cxn ang="0">
                  <a:pos x="91" y="0"/>
                </a:cxn>
                <a:cxn ang="0">
                  <a:pos x="2" y="0"/>
                </a:cxn>
                <a:cxn ang="0">
                  <a:pos x="0" y="2"/>
                </a:cxn>
                <a:cxn ang="0">
                  <a:pos x="2" y="4"/>
                </a:cxn>
                <a:cxn ang="0">
                  <a:pos x="91" y="4"/>
                </a:cxn>
                <a:cxn ang="0">
                  <a:pos x="92" y="2"/>
                </a:cxn>
                <a:cxn ang="0">
                  <a:pos x="91" y="0"/>
                </a:cxn>
                <a:cxn ang="0">
                  <a:pos x="91" y="0"/>
                </a:cxn>
                <a:cxn ang="0">
                  <a:pos x="91" y="0"/>
                </a:cxn>
              </a:cxnLst>
              <a:rect l="0" t="0" r="r" b="b"/>
              <a:pathLst>
                <a:path w="92" h="4">
                  <a:moveTo>
                    <a:pt x="91" y="0"/>
                  </a:moveTo>
                  <a:cubicBezTo>
                    <a:pt x="2" y="0"/>
                    <a:pt x="2" y="0"/>
                    <a:pt x="2" y="0"/>
                  </a:cubicBezTo>
                  <a:cubicBezTo>
                    <a:pt x="1" y="0"/>
                    <a:pt x="0" y="1"/>
                    <a:pt x="0" y="2"/>
                  </a:cubicBezTo>
                  <a:cubicBezTo>
                    <a:pt x="0" y="3"/>
                    <a:pt x="1" y="4"/>
                    <a:pt x="2" y="4"/>
                  </a:cubicBezTo>
                  <a:cubicBezTo>
                    <a:pt x="91" y="4"/>
                    <a:pt x="91" y="4"/>
                    <a:pt x="91" y="4"/>
                  </a:cubicBezTo>
                  <a:cubicBezTo>
                    <a:pt x="92" y="4"/>
                    <a:pt x="92" y="3"/>
                    <a:pt x="92" y="2"/>
                  </a:cubicBezTo>
                  <a:cubicBezTo>
                    <a:pt x="92" y="1"/>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39"/>
            <p:cNvSpPr>
              <a:spLocks noEditPoints="1"/>
            </p:cNvSpPr>
            <p:nvPr/>
          </p:nvSpPr>
          <p:spPr bwMode="auto">
            <a:xfrm>
              <a:off x="6418263" y="2889251"/>
              <a:ext cx="268288" cy="7938"/>
            </a:xfrm>
            <a:custGeom>
              <a:avLst/>
              <a:gdLst/>
              <a:ahLst/>
              <a:cxnLst>
                <a:cxn ang="0">
                  <a:pos x="91" y="0"/>
                </a:cxn>
                <a:cxn ang="0">
                  <a:pos x="2" y="0"/>
                </a:cxn>
                <a:cxn ang="0">
                  <a:pos x="0" y="1"/>
                </a:cxn>
                <a:cxn ang="0">
                  <a:pos x="2" y="3"/>
                </a:cxn>
                <a:cxn ang="0">
                  <a:pos x="91" y="3"/>
                </a:cxn>
                <a:cxn ang="0">
                  <a:pos x="92" y="1"/>
                </a:cxn>
                <a:cxn ang="0">
                  <a:pos x="91" y="0"/>
                </a:cxn>
                <a:cxn ang="0">
                  <a:pos x="91" y="0"/>
                </a:cxn>
                <a:cxn ang="0">
                  <a:pos x="91" y="0"/>
                </a:cxn>
              </a:cxnLst>
              <a:rect l="0" t="0" r="r" b="b"/>
              <a:pathLst>
                <a:path w="92" h="3">
                  <a:moveTo>
                    <a:pt x="91" y="0"/>
                  </a:moveTo>
                  <a:cubicBezTo>
                    <a:pt x="2" y="0"/>
                    <a:pt x="2" y="0"/>
                    <a:pt x="2" y="0"/>
                  </a:cubicBezTo>
                  <a:cubicBezTo>
                    <a:pt x="1" y="0"/>
                    <a:pt x="0" y="0"/>
                    <a:pt x="0" y="1"/>
                  </a:cubicBezTo>
                  <a:cubicBezTo>
                    <a:pt x="0" y="3"/>
                    <a:pt x="1" y="3"/>
                    <a:pt x="2" y="3"/>
                  </a:cubicBezTo>
                  <a:cubicBezTo>
                    <a:pt x="91" y="3"/>
                    <a:pt x="91" y="3"/>
                    <a:pt x="91" y="3"/>
                  </a:cubicBezTo>
                  <a:cubicBezTo>
                    <a:pt x="92" y="3"/>
                    <a:pt x="92" y="3"/>
                    <a:pt x="92" y="1"/>
                  </a:cubicBezTo>
                  <a:cubicBezTo>
                    <a:pt x="92" y="0"/>
                    <a:pt x="92" y="0"/>
                    <a:pt x="91" y="0"/>
                  </a:cubicBezTo>
                  <a:close/>
                  <a:moveTo>
                    <a:pt x="91" y="0"/>
                  </a:moveTo>
                  <a:cubicBezTo>
                    <a:pt x="91" y="0"/>
                    <a:pt x="91" y="0"/>
                    <a:pt x="91" y="0"/>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40"/>
            <p:cNvSpPr>
              <a:spLocks noEditPoints="1"/>
            </p:cNvSpPr>
            <p:nvPr/>
          </p:nvSpPr>
          <p:spPr bwMode="auto">
            <a:xfrm>
              <a:off x="6418263" y="2774951"/>
              <a:ext cx="101600" cy="90488"/>
            </a:xfrm>
            <a:custGeom>
              <a:avLst/>
              <a:gdLst/>
              <a:ahLst/>
              <a:cxnLst>
                <a:cxn ang="0">
                  <a:pos x="4" y="31"/>
                </a:cxn>
                <a:cxn ang="0">
                  <a:pos x="31" y="31"/>
                </a:cxn>
                <a:cxn ang="0">
                  <a:pos x="35" y="27"/>
                </a:cxn>
                <a:cxn ang="0">
                  <a:pos x="35" y="4"/>
                </a:cxn>
                <a:cxn ang="0">
                  <a:pos x="31" y="0"/>
                </a:cxn>
                <a:cxn ang="0">
                  <a:pos x="4" y="0"/>
                </a:cxn>
                <a:cxn ang="0">
                  <a:pos x="0" y="4"/>
                </a:cxn>
                <a:cxn ang="0">
                  <a:pos x="0" y="27"/>
                </a:cxn>
                <a:cxn ang="0">
                  <a:pos x="4" y="31"/>
                </a:cxn>
                <a:cxn ang="0">
                  <a:pos x="8" y="8"/>
                </a:cxn>
                <a:cxn ang="0">
                  <a:pos x="27" y="8"/>
                </a:cxn>
                <a:cxn ang="0">
                  <a:pos x="27" y="23"/>
                </a:cxn>
                <a:cxn ang="0">
                  <a:pos x="8" y="23"/>
                </a:cxn>
                <a:cxn ang="0">
                  <a:pos x="8" y="8"/>
                </a:cxn>
                <a:cxn ang="0">
                  <a:pos x="8" y="8"/>
                </a:cxn>
                <a:cxn ang="0">
                  <a:pos x="8" y="8"/>
                </a:cxn>
              </a:cxnLst>
              <a:rect l="0" t="0" r="r" b="b"/>
              <a:pathLst>
                <a:path w="35" h="31">
                  <a:moveTo>
                    <a:pt x="4" y="31"/>
                  </a:moveTo>
                  <a:cubicBezTo>
                    <a:pt x="31" y="31"/>
                    <a:pt x="31" y="31"/>
                    <a:pt x="31" y="31"/>
                  </a:cubicBezTo>
                  <a:cubicBezTo>
                    <a:pt x="33" y="31"/>
                    <a:pt x="35" y="29"/>
                    <a:pt x="35" y="27"/>
                  </a:cubicBezTo>
                  <a:cubicBezTo>
                    <a:pt x="35" y="4"/>
                    <a:pt x="35" y="4"/>
                    <a:pt x="35" y="4"/>
                  </a:cubicBezTo>
                  <a:cubicBezTo>
                    <a:pt x="35" y="2"/>
                    <a:pt x="33" y="0"/>
                    <a:pt x="31" y="0"/>
                  </a:cubicBezTo>
                  <a:cubicBezTo>
                    <a:pt x="4" y="0"/>
                    <a:pt x="4" y="0"/>
                    <a:pt x="4" y="0"/>
                  </a:cubicBezTo>
                  <a:cubicBezTo>
                    <a:pt x="2" y="0"/>
                    <a:pt x="0" y="2"/>
                    <a:pt x="0" y="4"/>
                  </a:cubicBezTo>
                  <a:cubicBezTo>
                    <a:pt x="0" y="27"/>
                    <a:pt x="0" y="27"/>
                    <a:pt x="0" y="27"/>
                  </a:cubicBezTo>
                  <a:cubicBezTo>
                    <a:pt x="0" y="29"/>
                    <a:pt x="2" y="31"/>
                    <a:pt x="4" y="31"/>
                  </a:cubicBezTo>
                  <a:close/>
                  <a:moveTo>
                    <a:pt x="8" y="8"/>
                  </a:moveTo>
                  <a:cubicBezTo>
                    <a:pt x="27" y="8"/>
                    <a:pt x="27" y="8"/>
                    <a:pt x="27" y="8"/>
                  </a:cubicBezTo>
                  <a:cubicBezTo>
                    <a:pt x="27" y="23"/>
                    <a:pt x="27" y="23"/>
                    <a:pt x="27" y="23"/>
                  </a:cubicBezTo>
                  <a:cubicBezTo>
                    <a:pt x="8" y="23"/>
                    <a:pt x="8" y="23"/>
                    <a:pt x="8" y="23"/>
                  </a:cubicBezTo>
                  <a:lnTo>
                    <a:pt x="8" y="8"/>
                  </a:lnTo>
                  <a:close/>
                  <a:moveTo>
                    <a:pt x="8" y="8"/>
                  </a:moveTo>
                  <a:cubicBezTo>
                    <a:pt x="8" y="8"/>
                    <a:pt x="8" y="8"/>
                    <a:pt x="8" y="8"/>
                  </a:cubicBezTo>
                </a:path>
              </a:pathLst>
            </a:custGeom>
            <a:grpFill/>
            <a:ln w="9525">
              <a:noFill/>
              <a:round/>
            </a:ln>
          </p:spPr>
          <p:txBody>
            <a:bodyPr vert="horz" wrap="square" lIns="111664" tIns="55832" rIns="111664" bIns="5583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144"/>
          <p:cNvSpPr>
            <a:spLocks noEditPoints="1"/>
          </p:cNvSpPr>
          <p:nvPr/>
        </p:nvSpPr>
        <p:spPr bwMode="auto">
          <a:xfrm>
            <a:off x="2747316" y="3435839"/>
            <a:ext cx="390661" cy="382264"/>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9525">
            <a:noFill/>
            <a:round/>
          </a:ln>
        </p:spPr>
        <p:txBody>
          <a:bodyPr vert="horz" wrap="square" lIns="79404" tIns="39702" rIns="79404" bIns="3970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72"/>
          <p:cNvSpPr>
            <a:spLocks noEditPoints="1"/>
          </p:cNvSpPr>
          <p:nvPr/>
        </p:nvSpPr>
        <p:spPr bwMode="auto">
          <a:xfrm>
            <a:off x="6669962" y="2112346"/>
            <a:ext cx="382243" cy="382264"/>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ln>
        </p:spPr>
        <p:txBody>
          <a:bodyPr vert="horz" wrap="square" lIns="79404" tIns="39702" rIns="79404" bIns="39702" numCol="1" anchor="t" anchorCtr="0" compatLnSpc="1"/>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 Placeholder 3"/>
          <p:cNvSpPr txBox="1"/>
          <p:nvPr/>
        </p:nvSpPr>
        <p:spPr>
          <a:xfrm>
            <a:off x="2046943" y="4036431"/>
            <a:ext cx="1509795"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
          <p:cNvSpPr txBox="1"/>
          <p:nvPr/>
        </p:nvSpPr>
        <p:spPr>
          <a:xfrm>
            <a:off x="4855494" y="3456038"/>
            <a:ext cx="1509795"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3"/>
          <p:cNvSpPr txBox="1"/>
          <p:nvPr/>
        </p:nvSpPr>
        <p:spPr>
          <a:xfrm>
            <a:off x="1485195" y="2421643"/>
            <a:ext cx="1509795"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3"/>
          <p:cNvSpPr txBox="1"/>
          <p:nvPr/>
        </p:nvSpPr>
        <p:spPr>
          <a:xfrm>
            <a:off x="3123153" y="1745414"/>
            <a:ext cx="1509795"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3"/>
          <p:cNvSpPr txBox="1"/>
          <p:nvPr/>
        </p:nvSpPr>
        <p:spPr>
          <a:xfrm>
            <a:off x="5330209" y="1426203"/>
            <a:ext cx="1509795" cy="33239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793750">
              <a:lnSpc>
                <a:spcPct val="120000"/>
              </a:lnSpc>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lide(fromLeft)">
                                      <p:cBhvr>
                                        <p:cTn id="21" dur="500"/>
                                        <p:tgtEl>
                                          <p:spTgt spid="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childTnLst>
                          </p:cTn>
                        </p:par>
                        <p:par>
                          <p:cTn id="32" fill="hold">
                            <p:stCondLst>
                              <p:cond delay="3000"/>
                            </p:stCondLst>
                            <p:childTnLst>
                              <p:par>
                                <p:cTn id="33" presetID="1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Left)">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par>
                          <p:cTn id="46" fill="hold">
                            <p:stCondLst>
                              <p:cond delay="4500"/>
                            </p:stCondLst>
                            <p:childTnLst>
                              <p:par>
                                <p:cTn id="47" presetID="1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Left)">
                                      <p:cBhvr>
                                        <p:cTn id="49" dur="500"/>
                                        <p:tgtEl>
                                          <p:spTgt spid="17"/>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000"/>
                            </p:stCondLst>
                            <p:childTnLst>
                              <p:par>
                                <p:cTn id="61" presetID="1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slide(fromLeft)">
                                      <p:cBhvr>
                                        <p:cTn id="63" dur="500"/>
                                        <p:tgtEl>
                                          <p:spTgt spid="15"/>
                                        </p:tgtEl>
                                      </p:cBhvr>
                                    </p:animEffect>
                                  </p:childTnLst>
                                </p:cTn>
                              </p:par>
                            </p:childTnLst>
                          </p:cTn>
                        </p:par>
                        <p:par>
                          <p:cTn id="64" fill="hold">
                            <p:stCondLst>
                              <p:cond delay="6500"/>
                            </p:stCondLst>
                            <p:childTnLst>
                              <p:par>
                                <p:cTn id="65" presetID="53" presetClass="entr" presetSubtype="16"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7000"/>
                            </p:stCondLst>
                            <p:childTnLst>
                              <p:par>
                                <p:cTn id="71" presetID="22" presetClass="entr" presetSubtype="1"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wipe(up)">
                                      <p:cBhvr>
                                        <p:cTn id="73" dur="500"/>
                                        <p:tgtEl>
                                          <p:spTgt spid="49"/>
                                        </p:tgtEl>
                                      </p:cBhvr>
                                    </p:animEffect>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right)">
                                      <p:cBhvr>
                                        <p:cTn id="77" dur="500"/>
                                        <p:tgtEl>
                                          <p:spTgt spid="51"/>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left)">
                                      <p:cBhvr>
                                        <p:cTn id="81" dur="500"/>
                                        <p:tgtEl>
                                          <p:spTgt spid="50"/>
                                        </p:tgtEl>
                                      </p:cBhvr>
                                    </p:animEffect>
                                  </p:childTnLst>
                                </p:cTn>
                              </p:par>
                            </p:childTnLst>
                          </p:cTn>
                        </p:par>
                        <p:par>
                          <p:cTn id="82" fill="hold">
                            <p:stCondLst>
                              <p:cond delay="8500"/>
                            </p:stCondLst>
                            <p:childTnLst>
                              <p:par>
                                <p:cTn id="83" presetID="22" presetClass="entr" presetSubtype="2"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right)">
                                      <p:cBhvr>
                                        <p:cTn id="85" dur="500"/>
                                        <p:tgtEl>
                                          <p:spTgt spid="53"/>
                                        </p:tgtEl>
                                      </p:cBhvr>
                                    </p:animEffect>
                                  </p:childTnLst>
                                </p:cTn>
                              </p:par>
                            </p:childTnLst>
                          </p:cTn>
                        </p:par>
                        <p:par>
                          <p:cTn id="86" fill="hold">
                            <p:stCondLst>
                              <p:cond delay="9000"/>
                            </p:stCondLst>
                            <p:childTnLst>
                              <p:par>
                                <p:cTn id="87" presetID="22" presetClass="entr" presetSubtype="1"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1" grpId="0" animBg="1"/>
      <p:bldP spid="8" grpId="0" animBg="1"/>
      <p:bldP spid="9" grpId="0" animBg="1"/>
      <p:bldP spid="7" grpId="0" animBg="1"/>
      <p:bldP spid="6" grpId="0" animBg="1"/>
      <p:bldP spid="5" grpId="0" animBg="1"/>
      <p:bldP spid="32" grpId="0" animBg="1"/>
      <p:bldP spid="46" grpId="0" animBg="1"/>
      <p:bldP spid="47" grpId="0" animBg="1"/>
      <p:bldP spid="49" grpId="0"/>
      <p:bldP spid="50" grpId="0"/>
      <p:bldP spid="51" grpId="0"/>
      <p:bldP spid="53"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a:spLocks noChangeAspect="1"/>
          </p:cNvSpPr>
          <p:nvPr/>
        </p:nvSpPr>
        <p:spPr>
          <a:xfrm>
            <a:off x="2329094" y="2296147"/>
            <a:ext cx="1336586" cy="1336659"/>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a:spLocks noChangeAspect="1"/>
          </p:cNvSpPr>
          <p:nvPr/>
        </p:nvSpPr>
        <p:spPr>
          <a:xfrm>
            <a:off x="3375733" y="2296147"/>
            <a:ext cx="1336586" cy="1336659"/>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a:spLocks noChangeAspect="1"/>
          </p:cNvSpPr>
          <p:nvPr/>
        </p:nvSpPr>
        <p:spPr>
          <a:xfrm>
            <a:off x="5469011" y="2296147"/>
            <a:ext cx="1336586" cy="1336659"/>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a:spLocks noChangeAspect="1"/>
          </p:cNvSpPr>
          <p:nvPr/>
        </p:nvSpPr>
        <p:spPr>
          <a:xfrm>
            <a:off x="4422372" y="2296147"/>
            <a:ext cx="1336586" cy="1336659"/>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itle 1"/>
          <p:cNvSpPr txBox="1"/>
          <p:nvPr/>
        </p:nvSpPr>
        <p:spPr>
          <a:xfrm>
            <a:off x="2693188"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itle 1"/>
          <p:cNvSpPr txBox="1"/>
          <p:nvPr/>
        </p:nvSpPr>
        <p:spPr>
          <a:xfrm>
            <a:off x="3748956"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itle 1"/>
          <p:cNvSpPr txBox="1"/>
          <p:nvPr/>
        </p:nvSpPr>
        <p:spPr>
          <a:xfrm>
            <a:off x="4795595"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itle 1"/>
          <p:cNvSpPr txBox="1"/>
          <p:nvPr/>
        </p:nvSpPr>
        <p:spPr>
          <a:xfrm>
            <a:off x="5842236" y="2812947"/>
            <a:ext cx="590138" cy="369332"/>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anose="02000000000000000000" pitchFamily="2" charset="0"/>
                <a:ea typeface="Roboto" panose="02000000000000000000" pitchFamily="2" charset="0"/>
                <a:cs typeface="+mj-cs"/>
              </a:defRPr>
            </a:lvl1pPr>
          </a:lstStyle>
          <a:p>
            <a:pPr>
              <a:lnSpc>
                <a:spcPct val="120000"/>
              </a:lnSpc>
              <a:spcBef>
                <a:spcPts val="0"/>
              </a:spcBef>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Elbow Connector 42"/>
          <p:cNvCxnSpPr/>
          <p:nvPr/>
        </p:nvCxnSpPr>
        <p:spPr>
          <a:xfrm flipH="1" flipV="1">
            <a:off x="2233624" y="1779501"/>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4" name="Text Placeholder 10"/>
          <p:cNvSpPr txBox="1"/>
          <p:nvPr/>
        </p:nvSpPr>
        <p:spPr>
          <a:xfrm>
            <a:off x="978786" y="1511794"/>
            <a:ext cx="1194817"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 Placeholder 11"/>
          <p:cNvSpPr txBox="1"/>
          <p:nvPr/>
        </p:nvSpPr>
        <p:spPr>
          <a:xfrm>
            <a:off x="978786" y="1696847"/>
            <a:ext cx="1194817"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6" name="Elbow Connector 45"/>
          <p:cNvCxnSpPr/>
          <p:nvPr/>
        </p:nvCxnSpPr>
        <p:spPr>
          <a:xfrm rot="5400000">
            <a:off x="2879074" y="2987354"/>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47" name="Text Placeholder 10"/>
          <p:cNvSpPr txBox="1"/>
          <p:nvPr/>
        </p:nvSpPr>
        <p:spPr>
          <a:xfrm>
            <a:off x="978786" y="3929502"/>
            <a:ext cx="1194817"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11"/>
          <p:cNvSpPr txBox="1"/>
          <p:nvPr/>
        </p:nvSpPr>
        <p:spPr>
          <a:xfrm>
            <a:off x="978786" y="4114555"/>
            <a:ext cx="1194817"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9" name="Elbow Connector 48"/>
          <p:cNvCxnSpPr/>
          <p:nvPr/>
        </p:nvCxnSpPr>
        <p:spPr>
          <a:xfrm flipV="1">
            <a:off x="6139717" y="1778247"/>
            <a:ext cx="751865" cy="517899"/>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 Placeholder 10"/>
          <p:cNvSpPr txBox="1"/>
          <p:nvPr/>
        </p:nvSpPr>
        <p:spPr>
          <a:xfrm>
            <a:off x="7031633" y="1511794"/>
            <a:ext cx="1203382"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11"/>
          <p:cNvSpPr txBox="1"/>
          <p:nvPr/>
        </p:nvSpPr>
        <p:spPr>
          <a:xfrm>
            <a:off x="7031634" y="1696846"/>
            <a:ext cx="1203381"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3" name="Elbow Connector 52"/>
          <p:cNvCxnSpPr/>
          <p:nvPr/>
        </p:nvCxnSpPr>
        <p:spPr>
          <a:xfrm rot="16200000" flipH="1">
            <a:off x="5685655" y="2986414"/>
            <a:ext cx="519499" cy="1810403"/>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54" name="Text Placeholder 10"/>
          <p:cNvSpPr txBox="1"/>
          <p:nvPr/>
        </p:nvSpPr>
        <p:spPr>
          <a:xfrm>
            <a:off x="6990657" y="3930061"/>
            <a:ext cx="1203382" cy="184666"/>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11"/>
          <p:cNvSpPr txBox="1"/>
          <p:nvPr/>
        </p:nvSpPr>
        <p:spPr>
          <a:xfrm>
            <a:off x="6990657" y="4115113"/>
            <a:ext cx="1203381" cy="443198"/>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AU"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right)">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fade">
                                      <p:cBhvr>
                                        <p:cTn id="43" dur="500"/>
                                        <p:tgtEl>
                                          <p:spTgt spid="44">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animEffect transition="in" filter="wipe(down)">
                                      <p:cBhvr>
                                        <p:cTn id="47" dur="500"/>
                                        <p:tgtEl>
                                          <p:spTgt spid="45">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8">
                                            <p:txEl>
                                              <p:pRg st="0" end="0"/>
                                            </p:txEl>
                                          </p:spTgt>
                                        </p:tgtEl>
                                        <p:attrNameLst>
                                          <p:attrName>style.visibility</p:attrName>
                                        </p:attrNameLst>
                                      </p:cBhvr>
                                      <p:to>
                                        <p:strVal val="visible"/>
                                      </p:to>
                                    </p:set>
                                    <p:animEffect transition="in" filter="wipe(down)">
                                      <p:cBhvr>
                                        <p:cTn id="59" dur="500"/>
                                        <p:tgtEl>
                                          <p:spTgt spid="48">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Effect transition="in" filter="fade">
                                      <p:cBhvr>
                                        <p:cTn id="67" dur="500"/>
                                        <p:tgtEl>
                                          <p:spTgt spid="54">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Effect transition="in" filter="wipe(down)">
                                      <p:cBhvr>
                                        <p:cTn id="71" dur="500"/>
                                        <p:tgtEl>
                                          <p:spTgt spid="55">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0">
                                            <p:txEl>
                                              <p:pRg st="0" end="0"/>
                                            </p:txEl>
                                          </p:spTgt>
                                        </p:tgtEl>
                                        <p:attrNameLst>
                                          <p:attrName>style.visibility</p:attrName>
                                        </p:attrNameLst>
                                      </p:cBhvr>
                                      <p:to>
                                        <p:strVal val="visible"/>
                                      </p:to>
                                    </p:set>
                                    <p:animEffect transition="in" filter="fade">
                                      <p:cBhvr>
                                        <p:cTn id="79" dur="500"/>
                                        <p:tgtEl>
                                          <p:spTgt spid="50">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51">
                                            <p:txEl>
                                              <p:pRg st="0" end="0"/>
                                            </p:txEl>
                                          </p:spTgt>
                                        </p:tgtEl>
                                        <p:attrNameLst>
                                          <p:attrName>style.visibility</p:attrName>
                                        </p:attrNameLst>
                                      </p:cBhvr>
                                      <p:to>
                                        <p:strVal val="visible"/>
                                      </p:to>
                                    </p:set>
                                    <p:animEffect transition="in" filter="wipe(down)">
                                      <p:cBhvr>
                                        <p:cTn id="83" dur="500"/>
                                        <p:tgtEl>
                                          <p:spTgt spid="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9" grpId="0" animBg="1"/>
      <p:bldP spid="35" grpId="0" animBg="1"/>
      <p:bldP spid="39" grpId="0"/>
      <p:bldP spid="40" grpId="0"/>
      <p:bldP spid="41" grpId="0"/>
      <p:bldP spid="42" grpId="0"/>
      <p:bldP spid="44" grpId="0" build="p"/>
      <p:bldP spid="45" grpId="0" build="p"/>
      <p:bldP spid="47" grpId="0" build="p"/>
      <p:bldP spid="48" grpId="0" build="p"/>
      <p:bldP spid="50" grpId="0" build="p"/>
      <p:bldP spid="51" grpId="0" build="p"/>
      <p:bldP spid="54" grpId="0" build="p"/>
      <p:bldP spid="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557bd23-f801-418e-b7ed-04ec708ea118"/>
          <p:cNvGrpSpPr>
            <a:grpSpLocks noChangeAspect="1"/>
          </p:cNvGrpSpPr>
          <p:nvPr/>
        </p:nvGrpSpPr>
        <p:grpSpPr>
          <a:xfrm>
            <a:off x="584986" y="951571"/>
            <a:ext cx="7972584" cy="3420189"/>
            <a:chOff x="779981" y="1268761"/>
            <a:chExt cx="10630112" cy="4560252"/>
          </a:xfrm>
        </p:grpSpPr>
        <p:sp>
          <p:nvSpPr>
            <p:cNvPr id="4" name="TextBox 6"/>
            <p:cNvSpPr txBox="1"/>
            <p:nvPr/>
          </p:nvSpPr>
          <p:spPr>
            <a:xfrm>
              <a:off x="7717768" y="2852192"/>
              <a:ext cx="3692325" cy="514738"/>
            </a:xfrm>
            <a:prstGeom prst="rect">
              <a:avLst/>
            </a:prstGeom>
            <a:noFill/>
          </p:spPr>
          <p:txBody>
            <a:bodyPr wrap="none" tIns="72000" bIns="72000">
              <a:normAutofit fontScale="77500" lnSpcReduction="20000"/>
            </a:bodyPr>
            <a:lstStyle/>
            <a:p>
              <a:r>
                <a:rPr lang="zh-CN" altLang="en-US" sz="2400" b="1">
                  <a:solidFill>
                    <a:schemeClr val="bg1">
                      <a:lumMod val="50000"/>
                    </a:schemeClr>
                  </a:solidFill>
                </a:rPr>
                <a:t>标题文本预设</a:t>
              </a:r>
              <a:endParaRPr lang="zh-CN" altLang="en-US" sz="2400" b="1">
                <a:solidFill>
                  <a:schemeClr val="bg1">
                    <a:lumMod val="50000"/>
                  </a:schemeClr>
                </a:solidFill>
              </a:endParaRPr>
            </a:p>
          </p:txBody>
        </p:sp>
        <p:sp>
          <p:nvSpPr>
            <p:cNvPr id="5" name="TextBox 9"/>
            <p:cNvSpPr txBox="1"/>
            <p:nvPr/>
          </p:nvSpPr>
          <p:spPr>
            <a:xfrm>
              <a:off x="7717768" y="3375408"/>
              <a:ext cx="3692325" cy="773672"/>
            </a:xfrm>
            <a:prstGeom prst="rect">
              <a:avLst/>
            </a:prstGeom>
            <a:noFill/>
          </p:spPr>
          <p:txBody>
            <a:bodyPr wrap="square" tIns="72000" bIns="72000">
              <a:normAutofit fontScale="77500" lnSpcReduction="20000"/>
            </a:bodyPr>
            <a:lstStyle/>
            <a:p>
              <a:pPr>
                <a:lnSpc>
                  <a:spcPct val="120000"/>
                </a:lnSpc>
              </a:pPr>
              <a:r>
                <a:rPr lang="zh-CN" altLang="en-US" sz="1000" dirty="0">
                  <a:solidFill>
                    <a:schemeClr val="bg1">
                      <a:lumMod val="50000"/>
                    </a:schemeClr>
                  </a:solidFill>
                </a:rPr>
                <a:t>此部分内容作为文字排版占位显示（建议使用主题字体）</a:t>
              </a:r>
              <a:br>
                <a:rPr lang="zh-CN" altLang="en-US" sz="1000" dirty="0">
                  <a:solidFill>
                    <a:schemeClr val="bg1">
                      <a:lumMod val="50000"/>
                    </a:schemeClr>
                  </a:solidFill>
                </a:rPr>
              </a:br>
              <a:r>
                <a:rPr lang="zh-CN" altLang="en-US" sz="1000" dirty="0">
                  <a:solidFill>
                    <a:schemeClr val="bg1">
                      <a:lumMod val="50000"/>
                    </a:schemeClr>
                  </a:solidFill>
                </a:rPr>
                <a:t>如需更改请在（设置形状格式）菜单下（文本选项）中调整</a:t>
              </a:r>
              <a:endParaRPr lang="zh-CN" altLang="en-US" sz="1000" dirty="0">
                <a:solidFill>
                  <a:schemeClr val="bg1">
                    <a:lumMod val="50000"/>
                  </a:schemeClr>
                </a:solidFill>
              </a:endParaRPr>
            </a:p>
          </p:txBody>
        </p:sp>
        <p:grpSp>
          <p:nvGrpSpPr>
            <p:cNvPr id="3" name="Group 13"/>
            <p:cNvGrpSpPr/>
            <p:nvPr/>
          </p:nvGrpSpPr>
          <p:grpSpPr>
            <a:xfrm>
              <a:off x="1221766" y="1544244"/>
              <a:ext cx="2218624" cy="4284769"/>
              <a:chOff x="-3768725" y="1125538"/>
              <a:chExt cx="2517775" cy="4862513"/>
            </a:xfrm>
          </p:grpSpPr>
          <p:sp>
            <p:nvSpPr>
              <p:cNvPr id="13" name="Freeform: Shape 15"/>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p>
            </p:txBody>
          </p:sp>
          <p:sp>
            <p:nvSpPr>
              <p:cNvPr id="14" name="Freeform: Shape 16"/>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p>
            </p:txBody>
          </p:sp>
          <p:sp>
            <p:nvSpPr>
              <p:cNvPr id="15" name="Oval 17"/>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p>
            </p:txBody>
          </p:sp>
          <p:sp>
            <p:nvSpPr>
              <p:cNvPr id="16" name="Oval 18"/>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Freeform: Shape 19"/>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Freeform: Shape 20"/>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Freeform: Shape 21"/>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 name="Freeform: Shape 22"/>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 name="Freeform: Shape 23"/>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 name="Rectangle 24"/>
              <p:cNvSpPr/>
              <p:nvPr/>
            </p:nvSpPr>
            <p:spPr bwMode="auto">
              <a:xfrm>
                <a:off x="-3605213" y="1709738"/>
                <a:ext cx="2209800" cy="3695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3" name="Freeform: Shape 25"/>
              <p:cNvSpPr/>
              <p:nvPr/>
            </p:nvSpPr>
            <p:spPr bwMode="auto">
              <a:xfrm>
                <a:off x="-3611563" y="1703388"/>
                <a:ext cx="2224087" cy="3709988"/>
              </a:xfrm>
              <a:custGeom>
                <a:avLst/>
                <a:gdLst>
                  <a:gd name="T0" fmla="*/ 1396 w 1401"/>
                  <a:gd name="T1" fmla="*/ 2332 h 2337"/>
                  <a:gd name="T2" fmla="*/ 1396 w 1401"/>
                  <a:gd name="T3" fmla="*/ 2328 h 2337"/>
                  <a:gd name="T4" fmla="*/ 9 w 1401"/>
                  <a:gd name="T5" fmla="*/ 2328 h 2337"/>
                  <a:gd name="T6" fmla="*/ 9 w 1401"/>
                  <a:gd name="T7" fmla="*/ 8 h 2337"/>
                  <a:gd name="T8" fmla="*/ 1392 w 1401"/>
                  <a:gd name="T9" fmla="*/ 8 h 2337"/>
                  <a:gd name="T10" fmla="*/ 1392 w 1401"/>
                  <a:gd name="T11" fmla="*/ 2332 h 2337"/>
                  <a:gd name="T12" fmla="*/ 1396 w 1401"/>
                  <a:gd name="T13" fmla="*/ 2332 h 2337"/>
                  <a:gd name="T14" fmla="*/ 1396 w 1401"/>
                  <a:gd name="T15" fmla="*/ 2328 h 2337"/>
                  <a:gd name="T16" fmla="*/ 1396 w 1401"/>
                  <a:gd name="T17" fmla="*/ 2332 h 2337"/>
                  <a:gd name="T18" fmla="*/ 1401 w 1401"/>
                  <a:gd name="T19" fmla="*/ 2332 h 2337"/>
                  <a:gd name="T20" fmla="*/ 1401 w 1401"/>
                  <a:gd name="T21" fmla="*/ 0 h 2337"/>
                  <a:gd name="T22" fmla="*/ 0 w 1401"/>
                  <a:gd name="T23" fmla="*/ 0 h 2337"/>
                  <a:gd name="T24" fmla="*/ 0 w 1401"/>
                  <a:gd name="T25" fmla="*/ 2337 h 2337"/>
                  <a:gd name="T26" fmla="*/ 1401 w 1401"/>
                  <a:gd name="T27" fmla="*/ 2337 h 2337"/>
                  <a:gd name="T28" fmla="*/ 1401 w 1401"/>
                  <a:gd name="T29" fmla="*/ 2332 h 2337"/>
                  <a:gd name="T30" fmla="*/ 1396 w 1401"/>
                  <a:gd name="T31" fmla="*/ 233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2337">
                    <a:moveTo>
                      <a:pt x="1396" y="2332"/>
                    </a:moveTo>
                    <a:lnTo>
                      <a:pt x="1396" y="2328"/>
                    </a:lnTo>
                    <a:lnTo>
                      <a:pt x="9" y="2328"/>
                    </a:lnTo>
                    <a:lnTo>
                      <a:pt x="9" y="8"/>
                    </a:lnTo>
                    <a:lnTo>
                      <a:pt x="1392" y="8"/>
                    </a:lnTo>
                    <a:lnTo>
                      <a:pt x="1392" y="2332"/>
                    </a:lnTo>
                    <a:lnTo>
                      <a:pt x="1396" y="2332"/>
                    </a:lnTo>
                    <a:lnTo>
                      <a:pt x="1396" y="2328"/>
                    </a:lnTo>
                    <a:lnTo>
                      <a:pt x="1396" y="2332"/>
                    </a:lnTo>
                    <a:lnTo>
                      <a:pt x="1401" y="2332"/>
                    </a:lnTo>
                    <a:lnTo>
                      <a:pt x="1401" y="0"/>
                    </a:lnTo>
                    <a:lnTo>
                      <a:pt x="0" y="0"/>
                    </a:lnTo>
                    <a:lnTo>
                      <a:pt x="0" y="2337"/>
                    </a:lnTo>
                    <a:lnTo>
                      <a:pt x="1401" y="2337"/>
                    </a:lnTo>
                    <a:lnTo>
                      <a:pt x="1401" y="2332"/>
                    </a:lnTo>
                    <a:lnTo>
                      <a:pt x="1396" y="23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 name="Freeform: Shape 26"/>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p>
            </p:txBody>
          </p:sp>
          <p:sp>
            <p:nvSpPr>
              <p:cNvPr id="25" name="Freeform: Shape 27"/>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sp>
            <p:nvSpPr>
              <p:cNvPr id="26" name="Freeform: Shape 28"/>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sp>
            <p:nvSpPr>
              <p:cNvPr id="27" name="Freeform: Shape 29"/>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grpSp>
        <p:sp>
          <p:nvSpPr>
            <p:cNvPr id="7" name="Rectangle 1"/>
            <p:cNvSpPr/>
            <p:nvPr/>
          </p:nvSpPr>
          <p:spPr>
            <a:xfrm>
              <a:off x="1371636" y="2059032"/>
              <a:ext cx="1941456" cy="325379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6" name="Group 30"/>
            <p:cNvGrpSpPr/>
            <p:nvPr/>
          </p:nvGrpSpPr>
          <p:grpSpPr>
            <a:xfrm>
              <a:off x="779981" y="1268761"/>
              <a:ext cx="1158099" cy="1158099"/>
              <a:chOff x="779979" y="1268760"/>
              <a:chExt cx="1158099" cy="1158099"/>
            </a:xfrm>
          </p:grpSpPr>
          <p:sp>
            <p:nvSpPr>
              <p:cNvPr id="11" name="Oval 4"/>
              <p:cNvSpPr>
                <a:spLocks noChangeAspect="1"/>
              </p:cNvSpPr>
              <p:nvPr/>
            </p:nvSpPr>
            <p:spPr>
              <a:xfrm>
                <a:off x="779979" y="1268760"/>
                <a:ext cx="1158099" cy="1158099"/>
              </a:xfrm>
              <a:prstGeom prst="ellipse">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12" name="Freeform: Shape 5"/>
              <p:cNvSpPr/>
              <p:nvPr/>
            </p:nvSpPr>
            <p:spPr bwMode="auto">
              <a:xfrm>
                <a:off x="1166447" y="1691187"/>
                <a:ext cx="385164" cy="312234"/>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solidFill>
              <a:ln>
                <a:noFill/>
              </a:ln>
            </p:spPr>
            <p:txBody>
              <a:bodyPr anchor="ctr"/>
              <a:lstStyle/>
              <a:p>
                <a:pPr algn="ctr"/>
              </a:p>
            </p:txBody>
          </p:sp>
        </p:grpSp>
        <p:sp>
          <p:nvSpPr>
            <p:cNvPr id="9" name="Rectangle 2"/>
            <p:cNvSpPr/>
            <p:nvPr/>
          </p:nvSpPr>
          <p:spPr>
            <a:xfrm>
              <a:off x="3609413" y="2053431"/>
              <a:ext cx="1803167" cy="322174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Rectangle 3"/>
            <p:cNvSpPr/>
            <p:nvPr/>
          </p:nvSpPr>
          <p:spPr>
            <a:xfrm>
              <a:off x="5576005" y="2053431"/>
              <a:ext cx="1803167" cy="32217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9"/>
          <p:cNvSpPr>
            <a:spLocks noChangeArrowheads="1"/>
          </p:cNvSpPr>
          <p:nvPr/>
        </p:nvSpPr>
        <p:spPr bwMode="auto">
          <a:xfrm>
            <a:off x="1034105" y="4038203"/>
            <a:ext cx="7267926" cy="551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我们工作室致力于专业</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模板的发布，课件及汇报</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的美化，并为您提供专业的</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   </a:t>
            </a:r>
            <a:endParaRPr 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矩形 16"/>
          <p:cNvSpPr>
            <a:spLocks noChangeArrowheads="1"/>
          </p:cNvSpPr>
          <p:nvPr/>
        </p:nvSpPr>
        <p:spPr bwMode="auto">
          <a:xfrm>
            <a:off x="775198" y="2280970"/>
            <a:ext cx="2266054" cy="1466996"/>
          </a:xfrm>
          <a:prstGeom prst="rect">
            <a:avLst/>
          </a:prstGeom>
          <a:noFill/>
          <a:ln w="19050">
            <a:solidFill>
              <a:schemeClr val="accent1"/>
            </a:solidFill>
            <a:miter lim="800000"/>
          </a:ln>
          <a:extLst>
            <a:ext uri="{909E8E84-426E-40DD-AFC4-6F175D3DCCD1}">
              <a14:hiddenFill xmlns:a14="http://schemas.microsoft.com/office/drawing/2010/main">
                <a:solidFill>
                  <a:srgbClr val="FFFFFF"/>
                </a:solidFill>
              </a14:hiddenFill>
            </a:ext>
          </a:extLst>
        </p:spPr>
        <p:txBody>
          <a:bodyPr lIns="68571" tIns="34285" rIns="68571" bIns="34285" anchor="ctr"/>
          <a:lstStyle/>
          <a:p>
            <a:pPr algn="ctr">
              <a:buFont typeface="Arial" panose="020B0604020202020204" pitchFamily="34" charset="0"/>
              <a:buNone/>
            </a:pPr>
            <a:endParaRPr lang="zh-CN" altLang="en-US" sz="1200" dirty="0">
              <a:solidFill>
                <a:schemeClr val="bg1">
                  <a:lumMod val="50000"/>
                </a:schemeClr>
              </a:solidFill>
            </a:endParaRPr>
          </a:p>
        </p:txBody>
      </p:sp>
      <p:sp>
        <p:nvSpPr>
          <p:cNvPr id="7" name="圆角矩形 17"/>
          <p:cNvSpPr>
            <a:spLocks noChangeArrowheads="1"/>
          </p:cNvSpPr>
          <p:nvPr/>
        </p:nvSpPr>
        <p:spPr bwMode="auto">
          <a:xfrm>
            <a:off x="1432126" y="1263860"/>
            <a:ext cx="952198" cy="951541"/>
          </a:xfrm>
          <a:prstGeom prst="roundRect">
            <a:avLst>
              <a:gd name="adj" fmla="val 16667"/>
            </a:avLst>
          </a:prstGeom>
          <a:solidFill>
            <a:schemeClr val="accent1"/>
          </a:solidFill>
          <a:ln>
            <a:noFill/>
          </a:ln>
        </p:spPr>
        <p:txBody>
          <a:bodyPr lIns="68571" tIns="34285" rIns="68571" bIns="34285" anchor="ctr"/>
          <a:lstStyle/>
          <a:p>
            <a:pPr algn="ctr">
              <a:buFont typeface="Arial" panose="020B0604020202020204" pitchFamily="34" charset="0"/>
              <a:buNone/>
            </a:pPr>
            <a:endParaRPr lang="zh-CN" altLang="en-US" sz="1500" dirty="0">
              <a:solidFill>
                <a:schemeClr val="bg1">
                  <a:lumMod val="50000"/>
                </a:schemeClr>
              </a:solidFill>
            </a:endParaRPr>
          </a:p>
        </p:txBody>
      </p:sp>
      <p:sp>
        <p:nvSpPr>
          <p:cNvPr id="9" name="文本框 13"/>
          <p:cNvSpPr txBox="1">
            <a:spLocks noChangeArrowheads="1"/>
          </p:cNvSpPr>
          <p:nvPr/>
        </p:nvSpPr>
        <p:spPr bwMode="auto">
          <a:xfrm>
            <a:off x="1056520" y="2491830"/>
            <a:ext cx="1703409"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14"/>
          <p:cNvSpPr txBox="1">
            <a:spLocks noChangeArrowheads="1"/>
          </p:cNvSpPr>
          <p:nvPr/>
        </p:nvSpPr>
        <p:spPr bwMode="auto">
          <a:xfrm>
            <a:off x="1078567" y="2891552"/>
            <a:ext cx="1681361" cy="607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我们工作室致力于专业</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模板的发布，专业的</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个性定制服务</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394"/>
          <p:cNvSpPr>
            <a:spLocks noEditPoints="1"/>
          </p:cNvSpPr>
          <p:nvPr/>
        </p:nvSpPr>
        <p:spPr bwMode="auto">
          <a:xfrm>
            <a:off x="1720082" y="1529319"/>
            <a:ext cx="376284" cy="326047"/>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0214" tIns="30107" rIns="60214" bIns="30107"/>
          <a:lstStyle/>
          <a:p>
            <a:endParaRPr lang="zh-CN" altLang="en-US" sz="1500" dirty="0">
              <a:solidFill>
                <a:schemeClr val="bg1">
                  <a:lumMod val="50000"/>
                </a:schemeClr>
              </a:solidFill>
            </a:endParaRPr>
          </a:p>
        </p:txBody>
      </p:sp>
      <p:sp>
        <p:nvSpPr>
          <p:cNvPr id="12" name="矩形 23"/>
          <p:cNvSpPr>
            <a:spLocks noChangeArrowheads="1"/>
          </p:cNvSpPr>
          <p:nvPr/>
        </p:nvSpPr>
        <p:spPr bwMode="auto">
          <a:xfrm>
            <a:off x="3475887" y="2280970"/>
            <a:ext cx="2266054" cy="1466996"/>
          </a:xfrm>
          <a:prstGeom prst="rect">
            <a:avLst/>
          </a:prstGeom>
          <a:noFill/>
          <a:ln w="19050">
            <a:solidFill>
              <a:schemeClr val="accent2"/>
            </a:solidFill>
            <a:miter lim="800000"/>
          </a:ln>
          <a:extLst>
            <a:ext uri="{909E8E84-426E-40DD-AFC4-6F175D3DCCD1}">
              <a14:hiddenFill xmlns:a14="http://schemas.microsoft.com/office/drawing/2010/main">
                <a:solidFill>
                  <a:srgbClr val="FFFFFF"/>
                </a:solidFill>
              </a14:hiddenFill>
            </a:ext>
          </a:extLst>
        </p:spPr>
        <p:txBody>
          <a:bodyPr lIns="68571" tIns="34285" rIns="68571" bIns="34285" anchor="ctr"/>
          <a:lstStyle/>
          <a:p>
            <a:pPr algn="ctr">
              <a:buFont typeface="Arial" panose="020B0604020202020204" pitchFamily="34" charset="0"/>
              <a:buNone/>
            </a:pPr>
            <a:endParaRPr lang="zh-CN" altLang="en-US" sz="1200" dirty="0">
              <a:solidFill>
                <a:schemeClr val="bg1">
                  <a:lumMod val="50000"/>
                </a:schemeClr>
              </a:solidFill>
            </a:endParaRPr>
          </a:p>
        </p:txBody>
      </p:sp>
      <p:sp>
        <p:nvSpPr>
          <p:cNvPr id="13" name="圆角矩形 24"/>
          <p:cNvSpPr>
            <a:spLocks noChangeArrowheads="1"/>
          </p:cNvSpPr>
          <p:nvPr/>
        </p:nvSpPr>
        <p:spPr bwMode="auto">
          <a:xfrm>
            <a:off x="4132815" y="1252039"/>
            <a:ext cx="952198" cy="951541"/>
          </a:xfrm>
          <a:prstGeom prst="roundRect">
            <a:avLst>
              <a:gd name="adj" fmla="val 16667"/>
            </a:avLst>
          </a:prstGeom>
          <a:solidFill>
            <a:schemeClr val="accent2"/>
          </a:solidFill>
          <a:ln>
            <a:noFill/>
          </a:ln>
        </p:spPr>
        <p:txBody>
          <a:bodyPr lIns="68571" tIns="34285" rIns="68571" bIns="34285" anchor="ctr"/>
          <a:lstStyle/>
          <a:p>
            <a:pPr algn="ctr">
              <a:buFont typeface="Arial" panose="020B0604020202020204" pitchFamily="34" charset="0"/>
              <a:buNone/>
            </a:pPr>
            <a:endParaRPr lang="zh-CN" altLang="en-US" sz="1500" dirty="0">
              <a:solidFill>
                <a:schemeClr val="bg1">
                  <a:lumMod val="50000"/>
                </a:schemeClr>
              </a:solidFill>
            </a:endParaRPr>
          </a:p>
        </p:txBody>
      </p:sp>
      <p:sp>
        <p:nvSpPr>
          <p:cNvPr id="14" name="文本框 20"/>
          <p:cNvSpPr txBox="1">
            <a:spLocks noChangeArrowheads="1"/>
          </p:cNvSpPr>
          <p:nvPr/>
        </p:nvSpPr>
        <p:spPr bwMode="auto">
          <a:xfrm>
            <a:off x="3757209" y="2491830"/>
            <a:ext cx="1703409"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chemeClr val="bg1">
                    <a:lumMod val="50000"/>
                  </a:schemeClr>
                </a:solidFill>
                <a:latin typeface="微软雅黑" panose="020B0503020204020204" pitchFamily="34" charset="-122"/>
                <a:ea typeface="微软雅黑" panose="020B0503020204020204" pitchFamily="34" charset="-122"/>
              </a:rPr>
              <a:t>单击添加标题</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21"/>
          <p:cNvSpPr txBox="1">
            <a:spLocks noChangeArrowheads="1"/>
          </p:cNvSpPr>
          <p:nvPr/>
        </p:nvSpPr>
        <p:spPr bwMode="auto">
          <a:xfrm>
            <a:off x="3805397" y="2914623"/>
            <a:ext cx="1681361" cy="5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我们工作室致力于专业</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模板的发布，专业的</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个性定制服务。</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15"/>
          <p:cNvSpPr>
            <a:spLocks noEditPoints="1"/>
          </p:cNvSpPr>
          <p:nvPr/>
        </p:nvSpPr>
        <p:spPr bwMode="auto">
          <a:xfrm>
            <a:off x="4461853" y="1529319"/>
            <a:ext cx="294121" cy="349846"/>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sz="1500" dirty="0">
              <a:solidFill>
                <a:schemeClr val="bg1">
                  <a:lumMod val="50000"/>
                </a:schemeClr>
              </a:solidFill>
            </a:endParaRPr>
          </a:p>
        </p:txBody>
      </p:sp>
      <p:sp>
        <p:nvSpPr>
          <p:cNvPr id="17" name="矩形 26"/>
          <p:cNvSpPr>
            <a:spLocks noChangeArrowheads="1"/>
          </p:cNvSpPr>
          <p:nvPr/>
        </p:nvSpPr>
        <p:spPr bwMode="auto">
          <a:xfrm>
            <a:off x="6175385" y="2280970"/>
            <a:ext cx="2266055" cy="1466996"/>
          </a:xfrm>
          <a:prstGeom prst="rect">
            <a:avLst/>
          </a:prstGeom>
          <a:noFill/>
          <a:ln w="19050">
            <a:solidFill>
              <a:schemeClr val="accent3"/>
            </a:solidFill>
            <a:miter lim="800000"/>
          </a:ln>
          <a:extLst>
            <a:ext uri="{909E8E84-426E-40DD-AFC4-6F175D3DCCD1}">
              <a14:hiddenFill xmlns:a14="http://schemas.microsoft.com/office/drawing/2010/main">
                <a:solidFill>
                  <a:srgbClr val="FFFFFF"/>
                </a:solidFill>
              </a14:hiddenFill>
            </a:ext>
          </a:extLst>
        </p:spPr>
        <p:txBody>
          <a:bodyPr lIns="68571" tIns="34285" rIns="68571" bIns="34285" anchor="ctr"/>
          <a:lstStyle/>
          <a:p>
            <a:pPr algn="ctr">
              <a:buFont typeface="Arial" panose="020B0604020202020204" pitchFamily="34" charset="0"/>
              <a:buNone/>
            </a:pPr>
            <a:endParaRPr lang="zh-CN" altLang="en-US" sz="1200" dirty="0">
              <a:solidFill>
                <a:schemeClr val="bg1">
                  <a:lumMod val="50000"/>
                </a:schemeClr>
              </a:solidFill>
            </a:endParaRPr>
          </a:p>
        </p:txBody>
      </p:sp>
      <p:sp>
        <p:nvSpPr>
          <p:cNvPr id="18" name="圆角矩形 27"/>
          <p:cNvSpPr>
            <a:spLocks noChangeArrowheads="1"/>
          </p:cNvSpPr>
          <p:nvPr/>
        </p:nvSpPr>
        <p:spPr bwMode="auto">
          <a:xfrm>
            <a:off x="6832314" y="1216573"/>
            <a:ext cx="952199" cy="951541"/>
          </a:xfrm>
          <a:prstGeom prst="roundRect">
            <a:avLst>
              <a:gd name="adj" fmla="val 16667"/>
            </a:avLst>
          </a:prstGeom>
          <a:solidFill>
            <a:schemeClr val="accent3"/>
          </a:solidFill>
          <a:ln>
            <a:noFill/>
          </a:ln>
        </p:spPr>
        <p:txBody>
          <a:bodyPr lIns="68571" tIns="34285" rIns="68571" bIns="34285" anchor="ctr"/>
          <a:lstStyle/>
          <a:p>
            <a:pPr algn="ctr">
              <a:buFont typeface="Arial" panose="020B0604020202020204" pitchFamily="34" charset="0"/>
              <a:buNone/>
            </a:pPr>
            <a:endParaRPr lang="zh-CN" altLang="en-US" sz="1500" dirty="0">
              <a:solidFill>
                <a:schemeClr val="bg1">
                  <a:lumMod val="50000"/>
                </a:schemeClr>
              </a:solidFill>
            </a:endParaRPr>
          </a:p>
        </p:txBody>
      </p:sp>
      <p:sp>
        <p:nvSpPr>
          <p:cNvPr id="19" name="文本框 28"/>
          <p:cNvSpPr txBox="1">
            <a:spLocks noChangeArrowheads="1"/>
          </p:cNvSpPr>
          <p:nvPr/>
        </p:nvSpPr>
        <p:spPr bwMode="auto">
          <a:xfrm>
            <a:off x="6456708" y="2498335"/>
            <a:ext cx="1703409"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400" b="1">
                <a:solidFill>
                  <a:schemeClr val="bg1">
                    <a:lumMod val="50000"/>
                  </a:schemeClr>
                </a:solidFill>
                <a:latin typeface="微软雅黑" panose="020B0503020204020204" pitchFamily="34" charset="-122"/>
                <a:ea typeface="微软雅黑" panose="020B0503020204020204" pitchFamily="34" charset="-122"/>
              </a:rPr>
              <a:t>单击添加标题</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29"/>
          <p:cNvSpPr txBox="1">
            <a:spLocks noChangeArrowheads="1"/>
          </p:cNvSpPr>
          <p:nvPr/>
        </p:nvSpPr>
        <p:spPr bwMode="auto">
          <a:xfrm>
            <a:off x="6478755" y="2914624"/>
            <a:ext cx="1681362" cy="5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我们工作室致力于专业</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模板的发布，专业的</a:t>
            </a:r>
            <a:r>
              <a:rPr lang="en-US" altLang="zh-CN" sz="105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个性定制服务。</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1" name="组合 1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05855" y="1500660"/>
            <a:ext cx="384096" cy="38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advTm="1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0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1200"/>
                            </p:stCondLst>
                            <p:childTnLst>
                              <p:par>
                                <p:cTn id="51" presetID="42"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000"/>
                                        <p:tgtEl>
                                          <p:spTgt spid="10"/>
                                        </p:tgtEl>
                                      </p:cBhvr>
                                    </p:animEffect>
                                    <p:anim calcmode="lin" valueType="num">
                                      <p:cBhvr>
                                        <p:cTn id="59" dur="1000" fill="hold"/>
                                        <p:tgtEl>
                                          <p:spTgt spid="10"/>
                                        </p:tgtEl>
                                        <p:attrNameLst>
                                          <p:attrName>ppt_x</p:attrName>
                                        </p:attrNameLst>
                                      </p:cBhvr>
                                      <p:tavLst>
                                        <p:tav tm="0">
                                          <p:val>
                                            <p:strVal val="#ppt_x"/>
                                          </p:val>
                                        </p:tav>
                                        <p:tav tm="100000">
                                          <p:val>
                                            <p:strVal val="#ppt_x"/>
                                          </p:val>
                                        </p:tav>
                                      </p:tavLst>
                                    </p:anim>
                                    <p:anim calcmode="lin" valueType="num">
                                      <p:cBhvr>
                                        <p:cTn id="60" dur="1000" fill="hold"/>
                                        <p:tgtEl>
                                          <p:spTgt spid="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20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0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2200"/>
                            </p:stCondLst>
                            <p:childTnLst>
                              <p:par>
                                <p:cTn id="82" presetID="42" presetClass="entr" presetSubtype="0" fill="hold" grpId="0" nodeType="after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1000"/>
                                        <p:tgtEl>
                                          <p:spTgt spid="5"/>
                                        </p:tgtEl>
                                      </p:cBhvr>
                                    </p:animEffect>
                                    <p:anim calcmode="lin" valueType="num">
                                      <p:cBhvr>
                                        <p:cTn id="85" dur="1000" fill="hold"/>
                                        <p:tgtEl>
                                          <p:spTgt spid="5"/>
                                        </p:tgtEl>
                                        <p:attrNameLst>
                                          <p:attrName>ppt_x</p:attrName>
                                        </p:attrNameLst>
                                      </p:cBhvr>
                                      <p:tavLst>
                                        <p:tav tm="0">
                                          <p:val>
                                            <p:strVal val="#ppt_x"/>
                                          </p:val>
                                        </p:tav>
                                        <p:tav tm="100000">
                                          <p:val>
                                            <p:strVal val="#ppt_x"/>
                                          </p:val>
                                        </p:tav>
                                      </p:tavLst>
                                    </p:anim>
                                    <p:anim calcmode="lin" valueType="num">
                                      <p:cBhvr>
                                        <p:cTn id="8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p:bldP spid="11" grpId="0" animBg="1"/>
      <p:bldP spid="12" grpId="0" animBg="1"/>
      <p:bldP spid="13" grpId="0" animBg="1"/>
      <p:bldP spid="14" grpId="0"/>
      <p:bldP spid="15" grpId="0"/>
      <p:bldP spid="16" grpId="0" animBg="1"/>
      <p:bldP spid="17" grpId="0" animBg="1"/>
      <p:bldP spid="18" grpId="0" animBg="1"/>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9" name="矩形 28"/>
          <p:cNvSpPr/>
          <p:nvPr/>
        </p:nvSpPr>
        <p:spPr>
          <a:xfrm>
            <a:off x="2328744" y="2558599"/>
            <a:ext cx="2819320" cy="492443"/>
          </a:xfrm>
          <a:prstGeom prst="rect">
            <a:avLst/>
          </a:prstGeom>
        </p:spPr>
        <p:txBody>
          <a:bodyPr wrap="square" lIns="0" tIns="0" rIns="0" bIns="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2338109"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537768"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338109"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537768"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十边形 3"/>
          <p:cNvSpPr/>
          <p:nvPr/>
        </p:nvSpPr>
        <p:spPr>
          <a:xfrm>
            <a:off x="899592" y="2514504"/>
            <a:ext cx="1152128" cy="1065358"/>
          </a:xfrm>
          <a:prstGeom prst="dec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02</a:t>
            </a:r>
            <a:endParaRPr lang="zh-CN" altLang="en-US" sz="4400" dirty="0"/>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476109" y="1725909"/>
            <a:ext cx="1224408" cy="1276453"/>
            <a:chOff x="4634812" y="2301212"/>
            <a:chExt cx="1632544" cy="1701937"/>
          </a:xfrm>
        </p:grpSpPr>
        <p:sp>
          <p:nvSpPr>
            <p:cNvPr id="8" name="下箭头 30"/>
            <p:cNvSpPr/>
            <p:nvPr/>
          </p:nvSpPr>
          <p:spPr>
            <a:xfrm rot="18959146">
              <a:off x="4634812" y="2301212"/>
              <a:ext cx="1632544" cy="1701937"/>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4" name="文本框 3"/>
            <p:cNvSpPr txBox="1"/>
            <p:nvPr/>
          </p:nvSpPr>
          <p:spPr>
            <a:xfrm>
              <a:off x="5135893" y="2756925"/>
              <a:ext cx="680556" cy="96436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S</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11"/>
          <p:cNvGrpSpPr/>
          <p:nvPr/>
        </p:nvGrpSpPr>
        <p:grpSpPr>
          <a:xfrm>
            <a:off x="3457772" y="2699108"/>
            <a:ext cx="1224408" cy="1276453"/>
            <a:chOff x="4610363" y="3598810"/>
            <a:chExt cx="1632544" cy="1701937"/>
          </a:xfrm>
        </p:grpSpPr>
        <p:sp>
          <p:nvSpPr>
            <p:cNvPr id="9" name="下箭头 34"/>
            <p:cNvSpPr/>
            <p:nvPr/>
          </p:nvSpPr>
          <p:spPr>
            <a:xfrm rot="18959146">
              <a:off x="4610363" y="3598810"/>
              <a:ext cx="1632544" cy="1701937"/>
            </a:xfrm>
            <a:prstGeom prst="downArrow">
              <a:avLst/>
            </a:prstGeom>
            <a:solidFill>
              <a:schemeClr val="accent4"/>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5" name="文本框 4"/>
            <p:cNvSpPr txBox="1"/>
            <p:nvPr/>
          </p:nvSpPr>
          <p:spPr>
            <a:xfrm>
              <a:off x="5039883" y="3813042"/>
              <a:ext cx="680556" cy="697627"/>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W</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
          <p:cNvGrpSpPr/>
          <p:nvPr/>
        </p:nvGrpSpPr>
        <p:grpSpPr>
          <a:xfrm>
            <a:off x="4456808" y="1732346"/>
            <a:ext cx="1224407" cy="1276452"/>
            <a:chOff x="5942410" y="2309795"/>
            <a:chExt cx="1632543" cy="1701936"/>
          </a:xfrm>
        </p:grpSpPr>
        <p:sp>
          <p:nvSpPr>
            <p:cNvPr id="11" name="下箭头 36"/>
            <p:cNvSpPr/>
            <p:nvPr/>
          </p:nvSpPr>
          <p:spPr>
            <a:xfrm rot="18959146">
              <a:off x="5942410" y="2309795"/>
              <a:ext cx="1632543" cy="1701936"/>
            </a:xfrm>
            <a:prstGeom prst="downArrow">
              <a:avLst/>
            </a:pr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6" name="文本框 5"/>
            <p:cNvSpPr txBox="1"/>
            <p:nvPr/>
          </p:nvSpPr>
          <p:spPr>
            <a:xfrm>
              <a:off x="6094609" y="2887284"/>
              <a:ext cx="680556" cy="779700"/>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O</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3"/>
          <p:cNvGrpSpPr/>
          <p:nvPr/>
        </p:nvGrpSpPr>
        <p:grpSpPr>
          <a:xfrm>
            <a:off x="4433701" y="2705570"/>
            <a:ext cx="1224408" cy="1276453"/>
            <a:chOff x="5911601" y="3607426"/>
            <a:chExt cx="1632544" cy="1701937"/>
          </a:xfrm>
        </p:grpSpPr>
        <p:sp>
          <p:nvSpPr>
            <p:cNvPr id="10" name="下箭头 35"/>
            <p:cNvSpPr/>
            <p:nvPr/>
          </p:nvSpPr>
          <p:spPr>
            <a:xfrm rot="18959146">
              <a:off x="5911601" y="3607426"/>
              <a:ext cx="1632544" cy="1701937"/>
            </a:xfrm>
            <a:prstGeom prst="downArrow">
              <a:avLst/>
            </a:prstGeom>
            <a:solidFill>
              <a:schemeClr val="accent3"/>
            </a:soli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7" name="文本框 6"/>
            <p:cNvSpPr txBox="1"/>
            <p:nvPr/>
          </p:nvSpPr>
          <p:spPr>
            <a:xfrm>
              <a:off x="6124856" y="3835023"/>
              <a:ext cx="680556" cy="779700"/>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T</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2"/>
          <p:cNvGrpSpPr/>
          <p:nvPr/>
        </p:nvGrpSpPr>
        <p:grpSpPr>
          <a:xfrm>
            <a:off x="868084" y="1912533"/>
            <a:ext cx="1988443" cy="627430"/>
            <a:chOff x="1119225" y="2267347"/>
            <a:chExt cx="2671681" cy="843017"/>
          </a:xfrm>
        </p:grpSpPr>
        <p:sp>
          <p:nvSpPr>
            <p:cNvPr id="59" name="文本框 17"/>
            <p:cNvSpPr txBox="1">
              <a:spLocks noChangeArrowheads="1"/>
            </p:cNvSpPr>
            <p:nvPr/>
          </p:nvSpPr>
          <p:spPr bwMode="auto">
            <a:xfrm>
              <a:off x="1164230" y="2267347"/>
              <a:ext cx="2588282" cy="3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1100" dirty="0">
                  <a:solidFill>
                    <a:schemeClr val="bg1">
                      <a:lumMod val="50000"/>
                    </a:schemeClr>
                  </a:solidFill>
                  <a:latin typeface="+mn-ea"/>
                  <a:ea typeface="+mn-ea"/>
                </a:rPr>
                <a:t>在此位置添加你内容</a:t>
              </a:r>
              <a:endParaRPr lang="zh-CN" altLang="en-US" sz="1100" dirty="0">
                <a:solidFill>
                  <a:schemeClr val="bg1">
                    <a:lumMod val="50000"/>
                  </a:schemeClr>
                </a:solidFill>
                <a:latin typeface="+mn-ea"/>
                <a:ea typeface="+mn-ea"/>
              </a:endParaRPr>
            </a:p>
          </p:txBody>
        </p:sp>
        <p:sp>
          <p:nvSpPr>
            <p:cNvPr id="60" name="文本框 18"/>
            <p:cNvSpPr txBox="1">
              <a:spLocks noChangeArrowheads="1"/>
            </p:cNvSpPr>
            <p:nvPr/>
          </p:nvSpPr>
          <p:spPr bwMode="auto">
            <a:xfrm>
              <a:off x="1119225" y="2614128"/>
              <a:ext cx="2671681" cy="49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endParaRPr lang="zh-CN" altLang="en-US" sz="900" dirty="0">
                <a:solidFill>
                  <a:schemeClr val="bg1">
                    <a:lumMod val="50000"/>
                  </a:schemeClr>
                </a:solidFill>
                <a:latin typeface="+mn-ea"/>
                <a:ea typeface="+mn-ea"/>
              </a:endParaRPr>
            </a:p>
          </p:txBody>
        </p:sp>
      </p:grpSp>
      <p:grpSp>
        <p:nvGrpSpPr>
          <p:cNvPr id="15" name="组合 61"/>
          <p:cNvGrpSpPr/>
          <p:nvPr/>
        </p:nvGrpSpPr>
        <p:grpSpPr>
          <a:xfrm>
            <a:off x="868084" y="3239823"/>
            <a:ext cx="1988443" cy="641717"/>
            <a:chOff x="1836602" y="4050703"/>
            <a:chExt cx="2671681" cy="862213"/>
          </a:xfrm>
        </p:grpSpPr>
        <p:sp>
          <p:nvSpPr>
            <p:cNvPr id="108" name="文本框 17"/>
            <p:cNvSpPr txBox="1">
              <a:spLocks noChangeArrowheads="1"/>
            </p:cNvSpPr>
            <p:nvPr/>
          </p:nvSpPr>
          <p:spPr bwMode="auto">
            <a:xfrm>
              <a:off x="1881607" y="4050703"/>
              <a:ext cx="2588282" cy="3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1100" dirty="0">
                  <a:solidFill>
                    <a:schemeClr val="bg1">
                      <a:lumMod val="50000"/>
                    </a:schemeClr>
                  </a:solidFill>
                  <a:latin typeface="+mn-ea"/>
                  <a:ea typeface="+mn-ea"/>
                </a:rPr>
                <a:t>在此位置添加你内容</a:t>
              </a:r>
              <a:endParaRPr lang="zh-CN" altLang="en-US" sz="1100" dirty="0">
                <a:solidFill>
                  <a:schemeClr val="bg1">
                    <a:lumMod val="50000"/>
                  </a:schemeClr>
                </a:solidFill>
                <a:latin typeface="+mn-ea"/>
                <a:ea typeface="+mn-ea"/>
              </a:endParaRPr>
            </a:p>
          </p:txBody>
        </p:sp>
        <p:sp>
          <p:nvSpPr>
            <p:cNvPr id="109" name="文本框 18"/>
            <p:cNvSpPr txBox="1">
              <a:spLocks noChangeArrowheads="1"/>
            </p:cNvSpPr>
            <p:nvPr/>
          </p:nvSpPr>
          <p:spPr bwMode="auto">
            <a:xfrm>
              <a:off x="1836602" y="4416681"/>
              <a:ext cx="2671681" cy="49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endParaRPr lang="zh-CN" altLang="en-US" sz="900" dirty="0">
                <a:solidFill>
                  <a:schemeClr val="bg1">
                    <a:lumMod val="50000"/>
                  </a:schemeClr>
                </a:solidFill>
                <a:latin typeface="+mn-ea"/>
                <a:ea typeface="+mn-ea"/>
              </a:endParaRPr>
            </a:p>
          </p:txBody>
        </p:sp>
      </p:grpSp>
      <p:grpSp>
        <p:nvGrpSpPr>
          <p:cNvPr id="16" name="组合 110"/>
          <p:cNvGrpSpPr/>
          <p:nvPr/>
        </p:nvGrpSpPr>
        <p:grpSpPr>
          <a:xfrm>
            <a:off x="6270247" y="1912393"/>
            <a:ext cx="1988443" cy="641716"/>
            <a:chOff x="8588761" y="2267160"/>
            <a:chExt cx="2671681" cy="862212"/>
          </a:xfrm>
        </p:grpSpPr>
        <p:sp>
          <p:nvSpPr>
            <p:cNvPr id="157" name="文本框 17"/>
            <p:cNvSpPr txBox="1">
              <a:spLocks noChangeArrowheads="1"/>
            </p:cNvSpPr>
            <p:nvPr/>
          </p:nvSpPr>
          <p:spPr bwMode="auto">
            <a:xfrm>
              <a:off x="8604043" y="2267160"/>
              <a:ext cx="2588282" cy="3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100" dirty="0">
                  <a:solidFill>
                    <a:schemeClr val="bg1">
                      <a:lumMod val="50000"/>
                    </a:schemeClr>
                  </a:solidFill>
                  <a:latin typeface="+mn-ea"/>
                  <a:ea typeface="+mn-ea"/>
                </a:rPr>
                <a:t>在此位置添加你内容</a:t>
              </a:r>
              <a:endParaRPr lang="zh-CN" altLang="en-US" sz="1100" dirty="0">
                <a:solidFill>
                  <a:schemeClr val="bg1">
                    <a:lumMod val="50000"/>
                  </a:schemeClr>
                </a:solidFill>
                <a:latin typeface="+mn-ea"/>
                <a:ea typeface="+mn-ea"/>
              </a:endParaRPr>
            </a:p>
          </p:txBody>
        </p:sp>
        <p:sp>
          <p:nvSpPr>
            <p:cNvPr id="158" name="文本框 18"/>
            <p:cNvSpPr txBox="1">
              <a:spLocks noChangeArrowheads="1"/>
            </p:cNvSpPr>
            <p:nvPr/>
          </p:nvSpPr>
          <p:spPr bwMode="auto">
            <a:xfrm>
              <a:off x="8588761" y="2633137"/>
              <a:ext cx="2671681" cy="49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endParaRPr lang="zh-CN" altLang="en-US" sz="900" dirty="0">
                <a:solidFill>
                  <a:schemeClr val="bg1">
                    <a:lumMod val="50000"/>
                  </a:schemeClr>
                </a:solidFill>
                <a:latin typeface="+mn-ea"/>
                <a:ea typeface="+mn-ea"/>
              </a:endParaRPr>
            </a:p>
          </p:txBody>
        </p:sp>
      </p:grpSp>
      <p:grpSp>
        <p:nvGrpSpPr>
          <p:cNvPr id="17" name="组合 159"/>
          <p:cNvGrpSpPr/>
          <p:nvPr/>
        </p:nvGrpSpPr>
        <p:grpSpPr>
          <a:xfrm>
            <a:off x="6270247" y="3238504"/>
            <a:ext cx="1988443" cy="627430"/>
            <a:chOff x="7948332" y="4048928"/>
            <a:chExt cx="2671681" cy="843017"/>
          </a:xfrm>
        </p:grpSpPr>
        <p:sp>
          <p:nvSpPr>
            <p:cNvPr id="206" name="文本框 17"/>
            <p:cNvSpPr txBox="1">
              <a:spLocks noChangeArrowheads="1"/>
            </p:cNvSpPr>
            <p:nvPr/>
          </p:nvSpPr>
          <p:spPr bwMode="auto">
            <a:xfrm>
              <a:off x="7948753" y="4048928"/>
              <a:ext cx="2588282" cy="3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100" dirty="0">
                  <a:solidFill>
                    <a:schemeClr val="bg1">
                      <a:lumMod val="50000"/>
                    </a:schemeClr>
                  </a:solidFill>
                  <a:latin typeface="+mn-ea"/>
                  <a:ea typeface="+mn-ea"/>
                </a:rPr>
                <a:t>在此位置添加你内容</a:t>
              </a:r>
              <a:endParaRPr lang="zh-CN" altLang="en-US" sz="1100" dirty="0">
                <a:solidFill>
                  <a:schemeClr val="bg1">
                    <a:lumMod val="50000"/>
                  </a:schemeClr>
                </a:solidFill>
                <a:latin typeface="+mn-ea"/>
                <a:ea typeface="+mn-ea"/>
              </a:endParaRPr>
            </a:p>
          </p:txBody>
        </p:sp>
        <p:sp>
          <p:nvSpPr>
            <p:cNvPr id="207" name="文本框 18"/>
            <p:cNvSpPr txBox="1">
              <a:spLocks noChangeArrowheads="1"/>
            </p:cNvSpPr>
            <p:nvPr/>
          </p:nvSpPr>
          <p:spPr bwMode="auto">
            <a:xfrm>
              <a:off x="7948332" y="4395709"/>
              <a:ext cx="2671681" cy="49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endParaRPr lang="zh-CN" altLang="en-US" sz="900" dirty="0">
                <a:solidFill>
                  <a:schemeClr val="bg1">
                    <a:lumMod val="50000"/>
                  </a:schemeClr>
                </a:solidFill>
                <a:latin typeface="+mn-ea"/>
                <a:ea typeface="+mn-ea"/>
              </a:endParaRPr>
            </a:p>
          </p:txBody>
        </p:sp>
      </p:grpSp>
    </p:spTree>
  </p:cSld>
  <p:clrMapOvr>
    <a:masterClrMapping/>
  </p:clrMapOvr>
  <p:transition spd="med" advClick="0" advTm="23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anim calcmode="lin" valueType="num">
                                      <p:cBhvr>
                                        <p:cTn id="25" dur="750" fill="hold"/>
                                        <p:tgtEl>
                                          <p:spTgt spid="14"/>
                                        </p:tgtEl>
                                        <p:attrNameLst>
                                          <p:attrName>ppt_x</p:attrName>
                                        </p:attrNameLst>
                                      </p:cBhvr>
                                      <p:tavLst>
                                        <p:tav tm="0">
                                          <p:val>
                                            <p:strVal val="#ppt_x"/>
                                          </p:val>
                                        </p:tav>
                                        <p:tav tm="100000">
                                          <p:val>
                                            <p:strVal val="#ppt_x"/>
                                          </p:val>
                                        </p:tav>
                                      </p:tavLst>
                                    </p:anim>
                                    <p:anim calcmode="lin" valueType="num">
                                      <p:cBhvr>
                                        <p:cTn id="26" dur="675" decel="100000" fill="hold"/>
                                        <p:tgtEl>
                                          <p:spTgt spid="14"/>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750"/>
                                        <p:tgtEl>
                                          <p:spTgt spid="16"/>
                                        </p:tgtEl>
                                      </p:cBhvr>
                                    </p:animEffect>
                                    <p:anim calcmode="lin" valueType="num">
                                      <p:cBhvr>
                                        <p:cTn id="31" dur="750" fill="hold"/>
                                        <p:tgtEl>
                                          <p:spTgt spid="16"/>
                                        </p:tgtEl>
                                        <p:attrNameLst>
                                          <p:attrName>ppt_x</p:attrName>
                                        </p:attrNameLst>
                                      </p:cBhvr>
                                      <p:tavLst>
                                        <p:tav tm="0">
                                          <p:val>
                                            <p:strVal val="#ppt_x"/>
                                          </p:val>
                                        </p:tav>
                                        <p:tav tm="100000">
                                          <p:val>
                                            <p:strVal val="#ppt_x"/>
                                          </p:val>
                                        </p:tav>
                                      </p:tavLst>
                                    </p:anim>
                                    <p:anim calcmode="lin" valueType="num">
                                      <p:cBhvr>
                                        <p:cTn id="32" dur="675" decel="100000" fill="hold"/>
                                        <p:tgtEl>
                                          <p:spTgt spid="16"/>
                                        </p:tgtEl>
                                        <p:attrNameLst>
                                          <p:attrName>ppt_y</p:attrName>
                                        </p:attrNameLst>
                                      </p:cBhvr>
                                      <p:tavLst>
                                        <p:tav tm="0">
                                          <p:val>
                                            <p:strVal val="#ppt_y+1"/>
                                          </p:val>
                                        </p:tav>
                                        <p:tav tm="100000">
                                          <p:val>
                                            <p:strVal val="#ppt_y-.03"/>
                                          </p:val>
                                        </p:tav>
                                      </p:tavLst>
                                    </p:anim>
                                    <p:anim calcmode="lin" valueType="num">
                                      <p:cBhvr>
                                        <p:cTn id="33"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750"/>
                                        <p:tgtEl>
                                          <p:spTgt spid="17"/>
                                        </p:tgtEl>
                                      </p:cBhvr>
                                    </p:animEffect>
                                    <p:anim calcmode="lin" valueType="num">
                                      <p:cBhvr>
                                        <p:cTn id="37" dur="750" fill="hold"/>
                                        <p:tgtEl>
                                          <p:spTgt spid="17"/>
                                        </p:tgtEl>
                                        <p:attrNameLst>
                                          <p:attrName>ppt_x</p:attrName>
                                        </p:attrNameLst>
                                      </p:cBhvr>
                                      <p:tavLst>
                                        <p:tav tm="0">
                                          <p:val>
                                            <p:strVal val="#ppt_x"/>
                                          </p:val>
                                        </p:tav>
                                        <p:tav tm="100000">
                                          <p:val>
                                            <p:strVal val="#ppt_x"/>
                                          </p:val>
                                        </p:tav>
                                      </p:tavLst>
                                    </p:anim>
                                    <p:anim calcmode="lin" valueType="num">
                                      <p:cBhvr>
                                        <p:cTn id="38" dur="675" decel="100000" fill="hold"/>
                                        <p:tgtEl>
                                          <p:spTgt spid="17"/>
                                        </p:tgtEl>
                                        <p:attrNameLst>
                                          <p:attrName>ppt_y</p:attrName>
                                        </p:attrNameLst>
                                      </p:cBhvr>
                                      <p:tavLst>
                                        <p:tav tm="0">
                                          <p:val>
                                            <p:strVal val="#ppt_y+1"/>
                                          </p:val>
                                        </p:tav>
                                        <p:tav tm="100000">
                                          <p:val>
                                            <p:strVal val="#ppt_y-.03"/>
                                          </p:val>
                                        </p:tav>
                                      </p:tavLst>
                                    </p:anim>
                                    <p:anim calcmode="lin" valueType="num">
                                      <p:cBhvr>
                                        <p:cTn id="39"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675" decel="100000" fill="hold"/>
                                        <p:tgtEl>
                                          <p:spTgt spid="15"/>
                                        </p:tgtEl>
                                        <p:attrNameLst>
                                          <p:attrName>ppt_y</p:attrName>
                                        </p:attrNameLst>
                                      </p:cBhvr>
                                      <p:tavLst>
                                        <p:tav tm="0">
                                          <p:val>
                                            <p:strVal val="#ppt_y+1"/>
                                          </p:val>
                                        </p:tav>
                                        <p:tav tm="100000">
                                          <p:val>
                                            <p:strVal val="#ppt_y-.03"/>
                                          </p:val>
                                        </p:tav>
                                      </p:tavLst>
                                    </p:anim>
                                    <p:anim calcmode="lin" valueType="num">
                                      <p:cBhvr>
                                        <p:cTn id="45"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0"/>
          <p:cNvGrpSpPr/>
          <p:nvPr/>
        </p:nvGrpSpPr>
        <p:grpSpPr>
          <a:xfrm>
            <a:off x="4318546" y="1989016"/>
            <a:ext cx="479736" cy="571560"/>
            <a:chOff x="5758061" y="2652021"/>
            <a:chExt cx="639648" cy="762080"/>
          </a:xfrm>
        </p:grpSpPr>
        <p:sp>
          <p:nvSpPr>
            <p:cNvPr id="4" name="Freeform 9"/>
            <p:cNvSpPr>
              <a:spLocks noChangeArrowheads="1"/>
            </p:cNvSpPr>
            <p:nvPr/>
          </p:nvSpPr>
          <p:spPr bwMode="auto">
            <a:xfrm rot="10213821">
              <a:off x="5758061" y="2652021"/>
              <a:ext cx="639648" cy="762080"/>
            </a:xfrm>
            <a:custGeom>
              <a:avLst/>
              <a:gdLst>
                <a:gd name="T0" fmla="*/ 630484596 w 596"/>
                <a:gd name="T1" fmla="*/ 214532623 h 709"/>
                <a:gd name="T2" fmla="*/ 1108462819 w 596"/>
                <a:gd name="T3" fmla="*/ 764853716 h 709"/>
                <a:gd name="T4" fmla="*/ 554231409 w 596"/>
                <a:gd name="T5" fmla="*/ 1322637716 h 709"/>
                <a:gd name="T6" fmla="*/ 0 w 596"/>
                <a:gd name="T7" fmla="*/ 764853716 h 709"/>
                <a:gd name="T8" fmla="*/ 474257890 w 596"/>
                <a:gd name="T9" fmla="*/ 214532623 h 709"/>
                <a:gd name="T10" fmla="*/ 550511077 w 596"/>
                <a:gd name="T11" fmla="*/ 0 h 709"/>
                <a:gd name="T12" fmla="*/ 630484596 w 596"/>
                <a:gd name="T13" fmla="*/ 214532623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5" name="Group 31"/>
            <p:cNvGrpSpPr/>
            <p:nvPr/>
          </p:nvGrpSpPr>
          <p:grpSpPr bwMode="auto">
            <a:xfrm>
              <a:off x="5913739" y="2798085"/>
              <a:ext cx="321883" cy="311244"/>
              <a:chOff x="0" y="0"/>
              <a:chExt cx="439257" cy="424283"/>
            </a:xfrm>
            <a:solidFill>
              <a:schemeClr val="bg1"/>
            </a:solidFill>
          </p:grpSpPr>
          <p:sp>
            <p:nvSpPr>
              <p:cNvPr id="125" name="Rectangle 18"/>
              <p:cNvSpPr>
                <a:spLocks noChangeArrowheads="1"/>
              </p:cNvSpPr>
              <p:nvPr/>
            </p:nvSpPr>
            <p:spPr bwMode="auto">
              <a:xfrm>
                <a:off x="157234" y="169713"/>
                <a:ext cx="47421"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6" name="Rectangle 19"/>
              <p:cNvSpPr>
                <a:spLocks noChangeArrowheads="1"/>
              </p:cNvSpPr>
              <p:nvPr/>
            </p:nvSpPr>
            <p:spPr bwMode="auto">
              <a:xfrm>
                <a:off x="232107" y="169713"/>
                <a:ext cx="49916"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7" name="Rectangle 20"/>
              <p:cNvSpPr>
                <a:spLocks noChangeArrowheads="1"/>
              </p:cNvSpPr>
              <p:nvPr/>
            </p:nvSpPr>
            <p:spPr bwMode="auto">
              <a:xfrm>
                <a:off x="309477" y="169713"/>
                <a:ext cx="49916"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8" name="Rectangle 21"/>
              <p:cNvSpPr>
                <a:spLocks noChangeArrowheads="1"/>
              </p:cNvSpPr>
              <p:nvPr/>
            </p:nvSpPr>
            <p:spPr bwMode="auto">
              <a:xfrm>
                <a:off x="157234" y="237099"/>
                <a:ext cx="47421" cy="47421"/>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9" name="Rectangle 22"/>
              <p:cNvSpPr>
                <a:spLocks noChangeArrowheads="1"/>
              </p:cNvSpPr>
              <p:nvPr/>
            </p:nvSpPr>
            <p:spPr bwMode="auto">
              <a:xfrm>
                <a:off x="232107" y="237099"/>
                <a:ext cx="49916" cy="47421"/>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0" name="Rectangle 23"/>
              <p:cNvSpPr>
                <a:spLocks noChangeArrowheads="1"/>
              </p:cNvSpPr>
              <p:nvPr/>
            </p:nvSpPr>
            <p:spPr bwMode="auto">
              <a:xfrm>
                <a:off x="309477" y="237099"/>
                <a:ext cx="49916" cy="47421"/>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1" name="Rectangle 24"/>
              <p:cNvSpPr>
                <a:spLocks noChangeArrowheads="1"/>
              </p:cNvSpPr>
              <p:nvPr/>
            </p:nvSpPr>
            <p:spPr bwMode="auto">
              <a:xfrm>
                <a:off x="157234" y="309477"/>
                <a:ext cx="47421"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2" name="Rectangle 25"/>
              <p:cNvSpPr>
                <a:spLocks noChangeArrowheads="1"/>
              </p:cNvSpPr>
              <p:nvPr/>
            </p:nvSpPr>
            <p:spPr bwMode="auto">
              <a:xfrm>
                <a:off x="79865" y="237099"/>
                <a:ext cx="49916" cy="47421"/>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3" name="Rectangle 26"/>
              <p:cNvSpPr>
                <a:spLocks noChangeArrowheads="1"/>
              </p:cNvSpPr>
              <p:nvPr/>
            </p:nvSpPr>
            <p:spPr bwMode="auto">
              <a:xfrm>
                <a:off x="79865" y="309477"/>
                <a:ext cx="49916"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4" name="Rectangle 27"/>
              <p:cNvSpPr>
                <a:spLocks noChangeArrowheads="1"/>
              </p:cNvSpPr>
              <p:nvPr/>
            </p:nvSpPr>
            <p:spPr bwMode="auto">
              <a:xfrm>
                <a:off x="232107" y="309477"/>
                <a:ext cx="49916"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5" name="Rectangle 28"/>
              <p:cNvSpPr>
                <a:spLocks noChangeArrowheads="1"/>
              </p:cNvSpPr>
              <p:nvPr/>
            </p:nvSpPr>
            <p:spPr bwMode="auto">
              <a:xfrm>
                <a:off x="309477" y="309477"/>
                <a:ext cx="49916" cy="4492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6" name="Freeform 29"/>
              <p:cNvSpPr>
                <a:spLocks noEditPoints="1" noChangeArrowheads="1"/>
              </p:cNvSpPr>
              <p:nvPr/>
            </p:nvSpPr>
            <p:spPr bwMode="auto">
              <a:xfrm>
                <a:off x="0" y="29950"/>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7" name="Rectangle 30"/>
              <p:cNvSpPr>
                <a:spLocks noChangeArrowheads="1"/>
              </p:cNvSpPr>
              <p:nvPr/>
            </p:nvSpPr>
            <p:spPr bwMode="auto">
              <a:xfrm>
                <a:off x="82360" y="0"/>
                <a:ext cx="37438" cy="59899"/>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38" name="Rectangle 31"/>
              <p:cNvSpPr>
                <a:spLocks noChangeArrowheads="1"/>
              </p:cNvSpPr>
              <p:nvPr/>
            </p:nvSpPr>
            <p:spPr bwMode="auto">
              <a:xfrm>
                <a:off x="329443" y="0"/>
                <a:ext cx="34941" cy="59899"/>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9" name="组合 158"/>
          <p:cNvGrpSpPr/>
          <p:nvPr/>
        </p:nvGrpSpPr>
        <p:grpSpPr>
          <a:xfrm>
            <a:off x="4009341" y="1418394"/>
            <a:ext cx="594048" cy="596858"/>
            <a:chOff x="5345788" y="1891191"/>
            <a:chExt cx="792064" cy="795811"/>
          </a:xfrm>
        </p:grpSpPr>
        <p:sp>
          <p:nvSpPr>
            <p:cNvPr id="6" name="Oval 24"/>
            <p:cNvSpPr>
              <a:spLocks noChangeArrowheads="1"/>
            </p:cNvSpPr>
            <p:nvPr/>
          </p:nvSpPr>
          <p:spPr bwMode="auto">
            <a:xfrm>
              <a:off x="5345788" y="1891191"/>
              <a:ext cx="792064" cy="795811"/>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sp>
          <p:nvSpPr>
            <p:cNvPr id="7" name="Freeform 35"/>
            <p:cNvSpPr>
              <a:spLocks noEditPoints="1" noChangeArrowheads="1"/>
            </p:cNvSpPr>
            <p:nvPr/>
          </p:nvSpPr>
          <p:spPr bwMode="auto">
            <a:xfrm>
              <a:off x="5462738" y="2076178"/>
              <a:ext cx="576777" cy="388728"/>
            </a:xfrm>
            <a:custGeom>
              <a:avLst/>
              <a:gdLst>
                <a:gd name="T0" fmla="*/ 2147483647 w 157"/>
                <a:gd name="T1" fmla="*/ 999699490 h 106"/>
                <a:gd name="T2" fmla="*/ 2147483647 w 157"/>
                <a:gd name="T3" fmla="*/ 804103477 h 106"/>
                <a:gd name="T4" fmla="*/ 2147483647 w 157"/>
                <a:gd name="T5" fmla="*/ 0 h 106"/>
                <a:gd name="T6" fmla="*/ 1588912204 w 157"/>
                <a:gd name="T7" fmla="*/ 391187365 h 106"/>
                <a:gd name="T8" fmla="*/ 979467002 w 157"/>
                <a:gd name="T9" fmla="*/ 173862605 h 106"/>
                <a:gd name="T10" fmla="*/ 413554601 w 157"/>
                <a:gd name="T11" fmla="*/ 847570293 h 106"/>
                <a:gd name="T12" fmla="*/ 435318668 w 157"/>
                <a:gd name="T13" fmla="*/ 1021432898 h 106"/>
                <a:gd name="T14" fmla="*/ 0 w 157"/>
                <a:gd name="T15" fmla="*/ 1629945023 h 106"/>
                <a:gd name="T16" fmla="*/ 674742069 w 157"/>
                <a:gd name="T17" fmla="*/ 2147483647 h 106"/>
                <a:gd name="T18" fmla="*/ 2147483647 w 157"/>
                <a:gd name="T19" fmla="*/ 2147483647 h 106"/>
                <a:gd name="T20" fmla="*/ 2147483647 w 157"/>
                <a:gd name="T21" fmla="*/ 1629945023 h 106"/>
                <a:gd name="T22" fmla="*/ 2147483647 w 157"/>
                <a:gd name="T23" fmla="*/ 999699490 h 106"/>
                <a:gd name="T24" fmla="*/ 2147483647 w 157"/>
                <a:gd name="T25" fmla="*/ 2147483647 h 106"/>
                <a:gd name="T26" fmla="*/ 1719505938 w 157"/>
                <a:gd name="T27" fmla="*/ 2147483647 h 106"/>
                <a:gd name="T28" fmla="*/ 2147483647 w 157"/>
                <a:gd name="T29" fmla="*/ 1629945023 h 106"/>
                <a:gd name="T30" fmla="*/ 2147483647 w 157"/>
                <a:gd name="T31" fmla="*/ 1564744798 h 106"/>
                <a:gd name="T32" fmla="*/ 2002462139 w 157"/>
                <a:gd name="T33" fmla="*/ 1564744798 h 106"/>
                <a:gd name="T34" fmla="*/ 2002462139 w 157"/>
                <a:gd name="T35" fmla="*/ 1477815827 h 106"/>
                <a:gd name="T36" fmla="*/ 2002462139 w 157"/>
                <a:gd name="T37" fmla="*/ 804103477 h 106"/>
                <a:gd name="T38" fmla="*/ 1958934005 w 157"/>
                <a:gd name="T39" fmla="*/ 760641322 h 106"/>
                <a:gd name="T40" fmla="*/ 1393016938 w 157"/>
                <a:gd name="T41" fmla="*/ 760641322 h 106"/>
                <a:gd name="T42" fmla="*/ 1349484138 w 157"/>
                <a:gd name="T43" fmla="*/ 804103477 h 106"/>
                <a:gd name="T44" fmla="*/ 1349484138 w 157"/>
                <a:gd name="T45" fmla="*/ 1477815827 h 106"/>
                <a:gd name="T46" fmla="*/ 1349484138 w 157"/>
                <a:gd name="T47" fmla="*/ 1586478207 h 106"/>
                <a:gd name="T48" fmla="*/ 1110060737 w 157"/>
                <a:gd name="T49" fmla="*/ 1586478207 h 106"/>
                <a:gd name="T50" fmla="*/ 1088296669 w 157"/>
                <a:gd name="T51" fmla="*/ 1651673770 h 106"/>
                <a:gd name="T52" fmla="*/ 1632445004 w 157"/>
                <a:gd name="T53" fmla="*/ 2147483647 h 106"/>
                <a:gd name="T54" fmla="*/ 827104536 w 157"/>
                <a:gd name="T55" fmla="*/ 2147483647 h 106"/>
                <a:gd name="T56" fmla="*/ 239423401 w 157"/>
                <a:gd name="T57" fmla="*/ 1608211615 h 106"/>
                <a:gd name="T58" fmla="*/ 631209269 w 157"/>
                <a:gd name="T59" fmla="*/ 1086628462 h 106"/>
                <a:gd name="T60" fmla="*/ 609445202 w 157"/>
                <a:gd name="T61" fmla="*/ 956232673 h 106"/>
                <a:gd name="T62" fmla="*/ 1088296669 w 157"/>
                <a:gd name="T63" fmla="*/ 369453957 h 106"/>
                <a:gd name="T64" fmla="*/ 1610676271 w 157"/>
                <a:gd name="T65" fmla="*/ 630245533 h 106"/>
                <a:gd name="T66" fmla="*/ 2111291806 w 157"/>
                <a:gd name="T67" fmla="*/ 217324760 h 106"/>
                <a:gd name="T68" fmla="*/ 2147483647 w 157"/>
                <a:gd name="T69" fmla="*/ 912765856 h 106"/>
                <a:gd name="T70" fmla="*/ 2147483647 w 157"/>
                <a:gd name="T71" fmla="*/ 1064895053 h 106"/>
                <a:gd name="T72" fmla="*/ 2147483647 w 157"/>
                <a:gd name="T73" fmla="*/ 1608211615 h 106"/>
                <a:gd name="T74" fmla="*/ 2147483647 w 157"/>
                <a:gd name="T75" fmla="*/ 2147483647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11" name="组合 147"/>
          <p:cNvGrpSpPr/>
          <p:nvPr/>
        </p:nvGrpSpPr>
        <p:grpSpPr>
          <a:xfrm>
            <a:off x="5912356" y="2295411"/>
            <a:ext cx="593111" cy="596858"/>
            <a:chOff x="7883141" y="3060547"/>
            <a:chExt cx="790814" cy="795811"/>
          </a:xfrm>
        </p:grpSpPr>
        <p:sp>
          <p:nvSpPr>
            <p:cNvPr id="8" name="Oval 16"/>
            <p:cNvSpPr>
              <a:spLocks noChangeArrowheads="1"/>
            </p:cNvSpPr>
            <p:nvPr/>
          </p:nvSpPr>
          <p:spPr bwMode="auto">
            <a:xfrm>
              <a:off x="7883141" y="3060547"/>
              <a:ext cx="790814" cy="795811"/>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3" name="Group 47"/>
            <p:cNvGrpSpPr/>
            <p:nvPr/>
          </p:nvGrpSpPr>
          <p:grpSpPr bwMode="auto">
            <a:xfrm>
              <a:off x="8073743" y="3232290"/>
              <a:ext cx="418812" cy="427324"/>
              <a:chOff x="0" y="0"/>
              <a:chExt cx="379359" cy="386846"/>
            </a:xfrm>
            <a:solidFill>
              <a:schemeClr val="bg1"/>
            </a:solidFill>
          </p:grpSpPr>
          <p:sp>
            <p:nvSpPr>
              <p:cNvPr id="122" name="Freeform 36"/>
              <p:cNvSpPr>
                <a:spLocks noEditPoints="1" noChangeArrowheads="1"/>
              </p:cNvSpPr>
              <p:nvPr/>
            </p:nvSpPr>
            <p:spPr bwMode="auto">
              <a:xfrm>
                <a:off x="117301" y="0"/>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3" name="Freeform 37"/>
              <p:cNvSpPr>
                <a:spLocks noChangeArrowheads="1"/>
              </p:cNvSpPr>
              <p:nvPr/>
            </p:nvSpPr>
            <p:spPr bwMode="auto">
              <a:xfrm>
                <a:off x="0" y="222124"/>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24" name="Freeform 38"/>
              <p:cNvSpPr>
                <a:spLocks noChangeArrowheads="1"/>
              </p:cNvSpPr>
              <p:nvPr/>
            </p:nvSpPr>
            <p:spPr bwMode="auto">
              <a:xfrm>
                <a:off x="252073" y="87352"/>
                <a:ext cx="99831" cy="119797"/>
              </a:xfrm>
              <a:custGeom>
                <a:avLst/>
                <a:gdLst>
                  <a:gd name="T0" fmla="*/ 16 w 30"/>
                  <a:gd name="T1" fmla="*/ 0 h 36"/>
                  <a:gd name="T2" fmla="*/ 0 w 30"/>
                  <a:gd name="T3" fmla="*/ 34 h 36"/>
                  <a:gd name="T4" fmla="*/ 6 w 30"/>
                  <a:gd name="T5" fmla="*/ 36 h 36"/>
                  <a:gd name="T6" fmla="*/ 16 w 30"/>
                  <a:gd name="T7" fmla="*/ 0 h 36"/>
                  <a:gd name="T8" fmla="*/ 0 60000 65536"/>
                  <a:gd name="T9" fmla="*/ 0 60000 65536"/>
                  <a:gd name="T10" fmla="*/ 0 60000 65536"/>
                  <a:gd name="T11" fmla="*/ 0 60000 65536"/>
                  <a:gd name="T12" fmla="*/ 0 w 30"/>
                  <a:gd name="T13" fmla="*/ 0 h 36"/>
                  <a:gd name="T14" fmla="*/ 30 w 30"/>
                  <a:gd name="T15" fmla="*/ 36 h 36"/>
                </a:gdLst>
                <a:ahLst/>
                <a:cxnLst>
                  <a:cxn ang="T8">
                    <a:pos x="T0" y="T1"/>
                  </a:cxn>
                  <a:cxn ang="T9">
                    <a:pos x="T2" y="T3"/>
                  </a:cxn>
                  <a:cxn ang="T10">
                    <a:pos x="T4" y="T5"/>
                  </a:cxn>
                  <a:cxn ang="T11">
                    <a:pos x="T6" y="T7"/>
                  </a:cxn>
                </a:cxnLst>
                <a:rect l="T12" t="T13" r="T14" b="T15"/>
                <a:pathLst>
                  <a:path w="30" h="36">
                    <a:moveTo>
                      <a:pt x="16" y="0"/>
                    </a:moveTo>
                    <a:cubicBezTo>
                      <a:pt x="20" y="26"/>
                      <a:pt x="0" y="34"/>
                      <a:pt x="0" y="34"/>
                    </a:cubicBezTo>
                    <a:cubicBezTo>
                      <a:pt x="6" y="36"/>
                      <a:pt x="6" y="36"/>
                      <a:pt x="6" y="36"/>
                    </a:cubicBezTo>
                    <a:cubicBezTo>
                      <a:pt x="30" y="21"/>
                      <a:pt x="16" y="0"/>
                      <a:pt x="16" y="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21" name="组合 149"/>
          <p:cNvGrpSpPr/>
          <p:nvPr/>
        </p:nvGrpSpPr>
        <p:grpSpPr>
          <a:xfrm>
            <a:off x="4793253" y="2290570"/>
            <a:ext cx="529397" cy="630590"/>
            <a:chOff x="6391004" y="3054094"/>
            <a:chExt cx="705862" cy="840786"/>
          </a:xfrm>
        </p:grpSpPr>
        <p:sp>
          <p:nvSpPr>
            <p:cNvPr id="10" name="Freeform 8"/>
            <p:cNvSpPr>
              <a:spLocks noChangeArrowheads="1"/>
            </p:cNvSpPr>
            <p:nvPr/>
          </p:nvSpPr>
          <p:spPr bwMode="auto">
            <a:xfrm rot="12075584">
              <a:off x="6391004" y="3054094"/>
              <a:ext cx="705862" cy="840786"/>
            </a:xfrm>
            <a:custGeom>
              <a:avLst/>
              <a:gdLst>
                <a:gd name="T0" fmla="*/ 767590383 w 596"/>
                <a:gd name="T1" fmla="*/ 260625851 h 709"/>
                <a:gd name="T2" fmla="*/ 1349509457 w 596"/>
                <a:gd name="T3" fmla="*/ 929189780 h 709"/>
                <a:gd name="T4" fmla="*/ 674754728 w 596"/>
                <a:gd name="T5" fmla="*/ 1606817895 h 709"/>
                <a:gd name="T6" fmla="*/ 0 w 596"/>
                <a:gd name="T7" fmla="*/ 929189780 h 709"/>
                <a:gd name="T8" fmla="*/ 577391276 w 596"/>
                <a:gd name="T9" fmla="*/ 260625851 h 709"/>
                <a:gd name="T10" fmla="*/ 670225426 w 596"/>
                <a:gd name="T11" fmla="*/ 0 h 709"/>
                <a:gd name="T12" fmla="*/ 767590383 w 596"/>
                <a:gd name="T13" fmla="*/ 260625851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23" name="Group 51"/>
            <p:cNvGrpSpPr/>
            <p:nvPr/>
          </p:nvGrpSpPr>
          <p:grpSpPr bwMode="auto">
            <a:xfrm>
              <a:off x="6522828" y="3169751"/>
              <a:ext cx="449611" cy="449995"/>
              <a:chOff x="0" y="0"/>
              <a:chExt cx="406813" cy="406813"/>
            </a:xfrm>
            <a:solidFill>
              <a:schemeClr val="bg1"/>
            </a:solidFill>
          </p:grpSpPr>
          <p:sp>
            <p:nvSpPr>
              <p:cNvPr id="119" name="Freeform 39"/>
              <p:cNvSpPr>
                <a:spLocks noEditPoints="1" noChangeArrowheads="1"/>
              </p:cNvSpPr>
              <p:nvPr/>
            </p:nvSpPr>
            <p:spPr bwMode="auto">
              <a:xfrm>
                <a:off x="0" y="0"/>
                <a:ext cx="406813" cy="406813"/>
              </a:xfrm>
              <a:custGeom>
                <a:avLst/>
                <a:gdLst>
                  <a:gd name="T0" fmla="*/ 678267311 w 122"/>
                  <a:gd name="T1" fmla="*/ 0 h 122"/>
                  <a:gd name="T2" fmla="*/ 0 w 122"/>
                  <a:gd name="T3" fmla="*/ 678267311 h 122"/>
                  <a:gd name="T4" fmla="*/ 678267311 w 122"/>
                  <a:gd name="T5" fmla="*/ 1356531287 h 122"/>
                  <a:gd name="T6" fmla="*/ 1356531287 w 122"/>
                  <a:gd name="T7" fmla="*/ 678267311 h 122"/>
                  <a:gd name="T8" fmla="*/ 678267311 w 122"/>
                  <a:gd name="T9" fmla="*/ 0 h 122"/>
                  <a:gd name="T10" fmla="*/ 722743309 w 122"/>
                  <a:gd name="T11" fmla="*/ 1211982625 h 122"/>
                  <a:gd name="T12" fmla="*/ 722743309 w 122"/>
                  <a:gd name="T13" fmla="*/ 1134147961 h 122"/>
                  <a:gd name="T14" fmla="*/ 644908645 w 122"/>
                  <a:gd name="T15" fmla="*/ 1134147961 h 122"/>
                  <a:gd name="T16" fmla="*/ 644908645 w 122"/>
                  <a:gd name="T17" fmla="*/ 1211982625 h 122"/>
                  <a:gd name="T18" fmla="*/ 333573322 w 122"/>
                  <a:gd name="T19" fmla="*/ 1078554630 h 122"/>
                  <a:gd name="T20" fmla="*/ 322452655 w 122"/>
                  <a:gd name="T21" fmla="*/ 1078554630 h 122"/>
                  <a:gd name="T22" fmla="*/ 300214656 w 122"/>
                  <a:gd name="T23" fmla="*/ 1056316631 h 122"/>
                  <a:gd name="T24" fmla="*/ 277976657 w 122"/>
                  <a:gd name="T25" fmla="*/ 1034078632 h 122"/>
                  <a:gd name="T26" fmla="*/ 277976657 w 122"/>
                  <a:gd name="T27" fmla="*/ 1022957965 h 122"/>
                  <a:gd name="T28" fmla="*/ 144548662 w 122"/>
                  <a:gd name="T29" fmla="*/ 711622642 h 122"/>
                  <a:gd name="T30" fmla="*/ 222383326 w 122"/>
                  <a:gd name="T31" fmla="*/ 711622642 h 122"/>
                  <a:gd name="T32" fmla="*/ 222383326 w 122"/>
                  <a:gd name="T33" fmla="*/ 633787978 h 122"/>
                  <a:gd name="T34" fmla="*/ 144548662 w 122"/>
                  <a:gd name="T35" fmla="*/ 633787978 h 122"/>
                  <a:gd name="T36" fmla="*/ 644908645 w 122"/>
                  <a:gd name="T37" fmla="*/ 144548662 h 122"/>
                  <a:gd name="T38" fmla="*/ 644908645 w 122"/>
                  <a:gd name="T39" fmla="*/ 222383326 h 122"/>
                  <a:gd name="T40" fmla="*/ 722743309 w 122"/>
                  <a:gd name="T41" fmla="*/ 222383326 h 122"/>
                  <a:gd name="T42" fmla="*/ 722743309 w 122"/>
                  <a:gd name="T43" fmla="*/ 144548662 h 122"/>
                  <a:gd name="T44" fmla="*/ 922885301 w 122"/>
                  <a:gd name="T45" fmla="*/ 200145327 h 122"/>
                  <a:gd name="T46" fmla="*/ 922885301 w 122"/>
                  <a:gd name="T47" fmla="*/ 200145327 h 122"/>
                  <a:gd name="T48" fmla="*/ 967361300 w 122"/>
                  <a:gd name="T49" fmla="*/ 222383326 h 122"/>
                  <a:gd name="T50" fmla="*/ 978481966 w 122"/>
                  <a:gd name="T51" fmla="*/ 233500658 h 122"/>
                  <a:gd name="T52" fmla="*/ 1000719966 w 122"/>
                  <a:gd name="T53" fmla="*/ 255738658 h 122"/>
                  <a:gd name="T54" fmla="*/ 1011840632 w 122"/>
                  <a:gd name="T55" fmla="*/ 266859324 h 122"/>
                  <a:gd name="T56" fmla="*/ 1045195964 w 122"/>
                  <a:gd name="T57" fmla="*/ 277976657 h 122"/>
                  <a:gd name="T58" fmla="*/ 1056316631 w 122"/>
                  <a:gd name="T59" fmla="*/ 300214656 h 122"/>
                  <a:gd name="T60" fmla="*/ 1078554630 w 122"/>
                  <a:gd name="T61" fmla="*/ 311335323 h 122"/>
                  <a:gd name="T62" fmla="*/ 1089671962 w 122"/>
                  <a:gd name="T63" fmla="*/ 344693989 h 122"/>
                  <a:gd name="T64" fmla="*/ 1100792629 w 122"/>
                  <a:gd name="T65" fmla="*/ 355811321 h 122"/>
                  <a:gd name="T66" fmla="*/ 1123030628 w 122"/>
                  <a:gd name="T67" fmla="*/ 378049320 h 122"/>
                  <a:gd name="T68" fmla="*/ 1134147961 w 122"/>
                  <a:gd name="T69" fmla="*/ 389169987 h 122"/>
                  <a:gd name="T70" fmla="*/ 1156385960 w 122"/>
                  <a:gd name="T71" fmla="*/ 433645985 h 122"/>
                  <a:gd name="T72" fmla="*/ 1156385960 w 122"/>
                  <a:gd name="T73" fmla="*/ 433645985 h 122"/>
                  <a:gd name="T74" fmla="*/ 1211982625 w 122"/>
                  <a:gd name="T75" fmla="*/ 633787978 h 122"/>
                  <a:gd name="T76" fmla="*/ 1134147961 w 122"/>
                  <a:gd name="T77" fmla="*/ 633787978 h 122"/>
                  <a:gd name="T78" fmla="*/ 1134147961 w 122"/>
                  <a:gd name="T79" fmla="*/ 711622642 h 122"/>
                  <a:gd name="T80" fmla="*/ 1211982625 w 122"/>
                  <a:gd name="T81" fmla="*/ 711622642 h 122"/>
                  <a:gd name="T82" fmla="*/ 722743309 w 122"/>
                  <a:gd name="T83" fmla="*/ 1211982625 h 1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22"/>
                  <a:gd name="T128" fmla="*/ 122 w 122"/>
                  <a:gd name="T129" fmla="*/ 122 h 1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20" name="Freeform 40"/>
              <p:cNvSpPr>
                <a:spLocks noEditPoints="1" noChangeArrowheads="1"/>
              </p:cNvSpPr>
              <p:nvPr/>
            </p:nvSpPr>
            <p:spPr bwMode="auto">
              <a:xfrm>
                <a:off x="154739" y="99832"/>
                <a:ext cx="119797" cy="177201"/>
              </a:xfrm>
              <a:custGeom>
                <a:avLst/>
                <a:gdLst>
                  <a:gd name="T0" fmla="*/ 88589882 w 36"/>
                  <a:gd name="T1" fmla="*/ 324174184 h 53"/>
                  <a:gd name="T2" fmla="*/ 88589882 w 36"/>
                  <a:gd name="T3" fmla="*/ 324174184 h 53"/>
                  <a:gd name="T4" fmla="*/ 0 w 36"/>
                  <a:gd name="T5" fmla="*/ 592456498 h 53"/>
                  <a:gd name="T6" fmla="*/ 210396809 w 36"/>
                  <a:gd name="T7" fmla="*/ 402423471 h 53"/>
                  <a:gd name="T8" fmla="*/ 210396809 w 36"/>
                  <a:gd name="T9" fmla="*/ 402423471 h 53"/>
                  <a:gd name="T10" fmla="*/ 243617183 w 36"/>
                  <a:gd name="T11" fmla="*/ 368889018 h 53"/>
                  <a:gd name="T12" fmla="*/ 398647811 w 36"/>
                  <a:gd name="T13" fmla="*/ 0 h 53"/>
                  <a:gd name="T14" fmla="*/ 121810255 w 36"/>
                  <a:gd name="T15" fmla="*/ 279459351 h 53"/>
                  <a:gd name="T16" fmla="*/ 88589882 w 36"/>
                  <a:gd name="T17" fmla="*/ 324174184 h 53"/>
                  <a:gd name="T18" fmla="*/ 166101868 w 36"/>
                  <a:gd name="T19" fmla="*/ 312997147 h 53"/>
                  <a:gd name="T20" fmla="*/ 199325570 w 36"/>
                  <a:gd name="T21" fmla="*/ 346531601 h 53"/>
                  <a:gd name="T22" fmla="*/ 166101868 w 36"/>
                  <a:gd name="T23" fmla="*/ 380066054 h 53"/>
                  <a:gd name="T24" fmla="*/ 132881495 w 36"/>
                  <a:gd name="T25" fmla="*/ 346531601 h 53"/>
                  <a:gd name="T26" fmla="*/ 166101868 w 36"/>
                  <a:gd name="T27" fmla="*/ 3129971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53"/>
                  <a:gd name="T44" fmla="*/ 36 w 36"/>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21" name="Oval 41"/>
              <p:cNvSpPr>
                <a:spLocks noChangeArrowheads="1"/>
              </p:cNvSpPr>
              <p:nvPr/>
            </p:nvSpPr>
            <p:spPr bwMode="auto">
              <a:xfrm>
                <a:off x="199663" y="197168"/>
                <a:ext cx="9983" cy="9983"/>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000000"/>
                  </a:solidFill>
                  <a:latin typeface="Calibri" panose="020F0502020204030204" pitchFamily="34" charset="0"/>
                  <a:ea typeface="宋体" panose="02010600030101010101" pitchFamily="2" charset="-122"/>
                </a:endParaRPr>
              </a:p>
            </p:txBody>
          </p:sp>
        </p:grpSp>
      </p:grpSp>
      <p:grpSp>
        <p:nvGrpSpPr>
          <p:cNvPr id="25" name="组合 163"/>
          <p:cNvGrpSpPr/>
          <p:nvPr/>
        </p:nvGrpSpPr>
        <p:grpSpPr>
          <a:xfrm>
            <a:off x="5339858" y="2004008"/>
            <a:ext cx="511593" cy="609040"/>
            <a:chOff x="7119811" y="2672010"/>
            <a:chExt cx="682124" cy="812053"/>
          </a:xfrm>
        </p:grpSpPr>
        <p:sp>
          <p:nvSpPr>
            <p:cNvPr id="12" name="Freeform 14"/>
            <p:cNvSpPr>
              <a:spLocks noChangeArrowheads="1"/>
            </p:cNvSpPr>
            <p:nvPr/>
          </p:nvSpPr>
          <p:spPr bwMode="auto">
            <a:xfrm rot="12944423">
              <a:off x="7119811" y="2672010"/>
              <a:ext cx="682124" cy="812053"/>
            </a:xfrm>
            <a:custGeom>
              <a:avLst/>
              <a:gdLst>
                <a:gd name="T0" fmla="*/ 717001806 w 596"/>
                <a:gd name="T1" fmla="*/ 243589448 h 709"/>
                <a:gd name="T2" fmla="*/ 1260568625 w 596"/>
                <a:gd name="T3" fmla="*/ 868451615 h 709"/>
                <a:gd name="T4" fmla="*/ 630285040 w 596"/>
                <a:gd name="T5" fmla="*/ 1501785636 h 709"/>
                <a:gd name="T6" fmla="*/ 0 w 596"/>
                <a:gd name="T7" fmla="*/ 868451615 h 709"/>
                <a:gd name="T8" fmla="*/ 539337655 w 596"/>
                <a:gd name="T9" fmla="*/ 243589448 h 709"/>
                <a:gd name="T10" fmla="*/ 626054422 w 596"/>
                <a:gd name="T11" fmla="*/ 0 h 709"/>
                <a:gd name="T12" fmla="*/ 717001806 w 596"/>
                <a:gd name="T13" fmla="*/ 243589448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27" name="Group 55"/>
            <p:cNvGrpSpPr/>
            <p:nvPr/>
          </p:nvGrpSpPr>
          <p:grpSpPr bwMode="auto">
            <a:xfrm>
              <a:off x="7321807" y="2829762"/>
              <a:ext cx="398844" cy="365108"/>
              <a:chOff x="0" y="0"/>
              <a:chExt cx="411805" cy="376863"/>
            </a:xfrm>
            <a:solidFill>
              <a:srgbClr val="FFD860"/>
            </a:solidFill>
          </p:grpSpPr>
          <p:sp>
            <p:nvSpPr>
              <p:cNvPr id="116" name="Oval 52"/>
              <p:cNvSpPr>
                <a:spLocks noChangeArrowheads="1"/>
              </p:cNvSpPr>
              <p:nvPr/>
            </p:nvSpPr>
            <p:spPr bwMode="auto">
              <a:xfrm>
                <a:off x="47419" y="299494"/>
                <a:ext cx="44924" cy="42429"/>
              </a:xfrm>
              <a:prstGeom prst="ellipse">
                <a:avLst/>
              </a:prstGeom>
              <a:solidFill>
                <a:schemeClr val="bg1"/>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7" name="Oval 53"/>
              <p:cNvSpPr>
                <a:spLocks noChangeArrowheads="1"/>
              </p:cNvSpPr>
              <p:nvPr/>
            </p:nvSpPr>
            <p:spPr bwMode="auto">
              <a:xfrm>
                <a:off x="22462" y="349409"/>
                <a:ext cx="24958" cy="27454"/>
              </a:xfrm>
              <a:prstGeom prst="ellipse">
                <a:avLst/>
              </a:prstGeom>
              <a:solidFill>
                <a:schemeClr val="bg1"/>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8" name="Freeform 54"/>
              <p:cNvSpPr>
                <a:spLocks noChangeArrowheads="1"/>
              </p:cNvSpPr>
              <p:nvPr/>
            </p:nvSpPr>
            <p:spPr bwMode="auto">
              <a:xfrm>
                <a:off x="0" y="0"/>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88"/>
                  <a:gd name="T59" fmla="*/ 124 w 124"/>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29" name="组合 144"/>
          <p:cNvGrpSpPr/>
          <p:nvPr/>
        </p:nvGrpSpPr>
        <p:grpSpPr>
          <a:xfrm>
            <a:off x="6705981" y="2423777"/>
            <a:ext cx="535018" cy="537829"/>
            <a:chOff x="8941308" y="3231702"/>
            <a:chExt cx="713357" cy="717105"/>
          </a:xfrm>
        </p:grpSpPr>
        <p:sp>
          <p:nvSpPr>
            <p:cNvPr id="14" name="Oval 23"/>
            <p:cNvSpPr>
              <a:spLocks noChangeArrowheads="1"/>
            </p:cNvSpPr>
            <p:nvPr/>
          </p:nvSpPr>
          <p:spPr bwMode="auto">
            <a:xfrm>
              <a:off x="8941308" y="3231702"/>
              <a:ext cx="713357" cy="717105"/>
            </a:xfrm>
            <a:prstGeom prst="ellipse">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sp>
          <p:nvSpPr>
            <p:cNvPr id="15" name="Freeform 55"/>
            <p:cNvSpPr>
              <a:spLocks noEditPoints="1" noChangeArrowheads="1"/>
            </p:cNvSpPr>
            <p:nvPr/>
          </p:nvSpPr>
          <p:spPr bwMode="auto">
            <a:xfrm>
              <a:off x="9088741" y="3380143"/>
              <a:ext cx="427500" cy="447168"/>
            </a:xfrm>
            <a:custGeom>
              <a:avLst/>
              <a:gdLst>
                <a:gd name="T0" fmla="*/ 1812333541 w 129"/>
                <a:gd name="T1" fmla="*/ 2008849458 h 135"/>
                <a:gd name="T2" fmla="*/ 2147483647 w 129"/>
                <a:gd name="T3" fmla="*/ 567720763 h 135"/>
                <a:gd name="T4" fmla="*/ 2147483647 w 129"/>
                <a:gd name="T5" fmla="*/ 458540099 h 135"/>
                <a:gd name="T6" fmla="*/ 2147483647 w 129"/>
                <a:gd name="T7" fmla="*/ 218351983 h 135"/>
                <a:gd name="T8" fmla="*/ 2147483647 w 129"/>
                <a:gd name="T9" fmla="*/ 218351983 h 135"/>
                <a:gd name="T10" fmla="*/ 2147483647 w 129"/>
                <a:gd name="T11" fmla="*/ 349364107 h 135"/>
                <a:gd name="T12" fmla="*/ 2147483647 w 129"/>
                <a:gd name="T13" fmla="*/ 349364107 h 135"/>
                <a:gd name="T14" fmla="*/ 2147483647 w 129"/>
                <a:gd name="T15" fmla="*/ 0 h 135"/>
                <a:gd name="T16" fmla="*/ 589552201 w 129"/>
                <a:gd name="T17" fmla="*/ 0 h 135"/>
                <a:gd name="T18" fmla="*/ 589552201 w 129"/>
                <a:gd name="T19" fmla="*/ 349364107 h 135"/>
                <a:gd name="T20" fmla="*/ 480376214 w 129"/>
                <a:gd name="T21" fmla="*/ 349364107 h 135"/>
                <a:gd name="T22" fmla="*/ 371200226 w 129"/>
                <a:gd name="T23" fmla="*/ 218351983 h 135"/>
                <a:gd name="T24" fmla="*/ 262024239 w 129"/>
                <a:gd name="T25" fmla="*/ 218351983 h 135"/>
                <a:gd name="T26" fmla="*/ 21836132 w 129"/>
                <a:gd name="T27" fmla="*/ 458540099 h 135"/>
                <a:gd name="T28" fmla="*/ 21836132 w 129"/>
                <a:gd name="T29" fmla="*/ 567720763 h 135"/>
                <a:gd name="T30" fmla="*/ 1004424692 w 129"/>
                <a:gd name="T31" fmla="*/ 2008849458 h 135"/>
                <a:gd name="T32" fmla="*/ 1288285063 w 129"/>
                <a:gd name="T33" fmla="*/ 2139861582 h 135"/>
                <a:gd name="T34" fmla="*/ 1288285063 w 129"/>
                <a:gd name="T35" fmla="*/ 2147483647 h 135"/>
                <a:gd name="T36" fmla="*/ 1179109075 w 129"/>
                <a:gd name="T37" fmla="*/ 2147483647 h 135"/>
                <a:gd name="T38" fmla="*/ 1288285063 w 129"/>
                <a:gd name="T39" fmla="*/ 2147483647 h 135"/>
                <a:gd name="T40" fmla="*/ 1288285063 w 129"/>
                <a:gd name="T41" fmla="*/ 2147483647 h 135"/>
                <a:gd name="T42" fmla="*/ 1179109075 w 129"/>
                <a:gd name="T43" fmla="*/ 2147483647 h 135"/>
                <a:gd name="T44" fmla="*/ 1048096956 w 129"/>
                <a:gd name="T45" fmla="*/ 2147483647 h 135"/>
                <a:gd name="T46" fmla="*/ 938920969 w 129"/>
                <a:gd name="T47" fmla="*/ 2147483647 h 135"/>
                <a:gd name="T48" fmla="*/ 1069933088 w 129"/>
                <a:gd name="T49" fmla="*/ 2147483647 h 135"/>
                <a:gd name="T50" fmla="*/ 1746825145 w 129"/>
                <a:gd name="T51" fmla="*/ 2147483647 h 135"/>
                <a:gd name="T52" fmla="*/ 1856001132 w 129"/>
                <a:gd name="T53" fmla="*/ 2147483647 h 135"/>
                <a:gd name="T54" fmla="*/ 1746825145 w 129"/>
                <a:gd name="T55" fmla="*/ 2147483647 h 135"/>
                <a:gd name="T56" fmla="*/ 1615813025 w 129"/>
                <a:gd name="T57" fmla="*/ 2147483647 h 135"/>
                <a:gd name="T58" fmla="*/ 1506637038 w 129"/>
                <a:gd name="T59" fmla="*/ 2147483647 h 135"/>
                <a:gd name="T60" fmla="*/ 1506637038 w 129"/>
                <a:gd name="T61" fmla="*/ 2147483647 h 135"/>
                <a:gd name="T62" fmla="*/ 1637649157 w 129"/>
                <a:gd name="T63" fmla="*/ 2147483647 h 135"/>
                <a:gd name="T64" fmla="*/ 1506637038 w 129"/>
                <a:gd name="T65" fmla="*/ 2147483647 h 135"/>
                <a:gd name="T66" fmla="*/ 1506637038 w 129"/>
                <a:gd name="T67" fmla="*/ 2139861582 h 135"/>
                <a:gd name="T68" fmla="*/ 1812333541 w 129"/>
                <a:gd name="T69" fmla="*/ 2008849458 h 135"/>
                <a:gd name="T70" fmla="*/ 2147483647 w 129"/>
                <a:gd name="T71" fmla="*/ 458540099 h 135"/>
                <a:gd name="T72" fmla="*/ 2147483647 w 129"/>
                <a:gd name="T73" fmla="*/ 458540099 h 135"/>
                <a:gd name="T74" fmla="*/ 2147483647 w 129"/>
                <a:gd name="T75" fmla="*/ 349364107 h 135"/>
                <a:gd name="T76" fmla="*/ 2147483647 w 129"/>
                <a:gd name="T77" fmla="*/ 458540099 h 135"/>
                <a:gd name="T78" fmla="*/ 2147483647 w 129"/>
                <a:gd name="T79" fmla="*/ 567720763 h 135"/>
                <a:gd name="T80" fmla="*/ 1987013252 w 129"/>
                <a:gd name="T81" fmla="*/ 1550309359 h 135"/>
                <a:gd name="T82" fmla="*/ 2147483647 w 129"/>
                <a:gd name="T83" fmla="*/ 458540099 h 135"/>
                <a:gd name="T84" fmla="*/ 786072717 w 129"/>
                <a:gd name="T85" fmla="*/ 1572145492 h 135"/>
                <a:gd name="T86" fmla="*/ 218351975 w 129"/>
                <a:gd name="T87" fmla="*/ 589552223 h 135"/>
                <a:gd name="T88" fmla="*/ 218351975 w 129"/>
                <a:gd name="T89" fmla="*/ 480376232 h 135"/>
                <a:gd name="T90" fmla="*/ 327527962 w 129"/>
                <a:gd name="T91" fmla="*/ 371200240 h 135"/>
                <a:gd name="T92" fmla="*/ 436708623 w 129"/>
                <a:gd name="T93" fmla="*/ 480376232 h 135"/>
                <a:gd name="T94" fmla="*/ 567720742 w 129"/>
                <a:gd name="T95" fmla="*/ 480376232 h 135"/>
                <a:gd name="T96" fmla="*/ 786072717 w 129"/>
                <a:gd name="T97" fmla="*/ 1572145492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31" name="组合 142"/>
          <p:cNvGrpSpPr/>
          <p:nvPr/>
        </p:nvGrpSpPr>
        <p:grpSpPr>
          <a:xfrm>
            <a:off x="1903001" y="2670204"/>
            <a:ext cx="683999" cy="688683"/>
            <a:chOff x="2537335" y="3560272"/>
            <a:chExt cx="911998" cy="918244"/>
          </a:xfrm>
        </p:grpSpPr>
        <p:sp>
          <p:nvSpPr>
            <p:cNvPr id="16" name="Oval 20"/>
            <p:cNvSpPr>
              <a:spLocks noChangeArrowheads="1"/>
            </p:cNvSpPr>
            <p:nvPr/>
          </p:nvSpPr>
          <p:spPr bwMode="auto">
            <a:xfrm>
              <a:off x="2537335" y="3560272"/>
              <a:ext cx="911998" cy="918244"/>
            </a:xfrm>
            <a:prstGeom prst="ellipse">
              <a:avLst/>
            </a:prstGeom>
            <a:solidFill>
              <a:schemeClr val="accent1"/>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sp>
          <p:nvSpPr>
            <p:cNvPr id="17" name="Freeform 61"/>
            <p:cNvSpPr>
              <a:spLocks noChangeArrowheads="1"/>
            </p:cNvSpPr>
            <p:nvPr/>
          </p:nvSpPr>
          <p:spPr bwMode="auto">
            <a:xfrm>
              <a:off x="2761573" y="3791974"/>
              <a:ext cx="463519" cy="481880"/>
            </a:xfrm>
            <a:custGeom>
              <a:avLst/>
              <a:gdLst>
                <a:gd name="T0" fmla="*/ 2145940516 w 137"/>
                <a:gd name="T1" fmla="*/ 1240241212 h 142"/>
                <a:gd name="T2" fmla="*/ 2147483647 w 137"/>
                <a:gd name="T3" fmla="*/ 1240241212 h 142"/>
                <a:gd name="T4" fmla="*/ 1647387080 w 137"/>
                <a:gd name="T5" fmla="*/ 87032343 h 142"/>
                <a:gd name="T6" fmla="*/ 1495655652 w 137"/>
                <a:gd name="T7" fmla="*/ 0 h 142"/>
                <a:gd name="T8" fmla="*/ 1343919568 w 137"/>
                <a:gd name="T9" fmla="*/ 87032343 h 142"/>
                <a:gd name="T10" fmla="*/ 0 w 137"/>
                <a:gd name="T11" fmla="*/ 1240241212 h 142"/>
                <a:gd name="T12" fmla="*/ 845370788 w 137"/>
                <a:gd name="T13" fmla="*/ 1240241212 h 142"/>
                <a:gd name="T14" fmla="*/ 1343919568 w 137"/>
                <a:gd name="T15" fmla="*/ 87032343 h 142"/>
                <a:gd name="T16" fmla="*/ 1343919568 w 137"/>
                <a:gd name="T17" fmla="*/ 108792761 h 142"/>
                <a:gd name="T18" fmla="*/ 932075126 w 137"/>
                <a:gd name="T19" fmla="*/ 1240241212 h 142"/>
                <a:gd name="T20" fmla="*/ 1387274065 w 137"/>
                <a:gd name="T21" fmla="*/ 1240241212 h 142"/>
                <a:gd name="T22" fmla="*/ 1387274065 w 137"/>
                <a:gd name="T23" fmla="*/ 2147483647 h 142"/>
                <a:gd name="T24" fmla="*/ 1387274065 w 137"/>
                <a:gd name="T25" fmla="*/ 2147483647 h 142"/>
                <a:gd name="T26" fmla="*/ 1387274065 w 137"/>
                <a:gd name="T27" fmla="*/ 2147483647 h 142"/>
                <a:gd name="T28" fmla="*/ 1647387080 w 137"/>
                <a:gd name="T29" fmla="*/ 2147483647 h 142"/>
                <a:gd name="T30" fmla="*/ 1885827501 w 137"/>
                <a:gd name="T31" fmla="*/ 2147483647 h 142"/>
                <a:gd name="T32" fmla="*/ 1885827501 w 137"/>
                <a:gd name="T33" fmla="*/ 2147483647 h 142"/>
                <a:gd name="T34" fmla="*/ 1712418825 w 137"/>
                <a:gd name="T35" fmla="*/ 2147483647 h 142"/>
                <a:gd name="T36" fmla="*/ 1712418825 w 137"/>
                <a:gd name="T37" fmla="*/ 2147483647 h 142"/>
                <a:gd name="T38" fmla="*/ 1712418825 w 137"/>
                <a:gd name="T39" fmla="*/ 2147483647 h 142"/>
                <a:gd name="T40" fmla="*/ 1647387080 w 137"/>
                <a:gd name="T41" fmla="*/ 2147483647 h 142"/>
                <a:gd name="T42" fmla="*/ 1560682742 w 137"/>
                <a:gd name="T43" fmla="*/ 2147483647 h 142"/>
                <a:gd name="T44" fmla="*/ 1560682742 w 137"/>
                <a:gd name="T45" fmla="*/ 2147483647 h 142"/>
                <a:gd name="T46" fmla="*/ 1560682742 w 137"/>
                <a:gd name="T47" fmla="*/ 2147483647 h 142"/>
                <a:gd name="T48" fmla="*/ 1560682742 w 137"/>
                <a:gd name="T49" fmla="*/ 2147483647 h 142"/>
                <a:gd name="T50" fmla="*/ 1560682742 w 137"/>
                <a:gd name="T51" fmla="*/ 1240241212 h 142"/>
                <a:gd name="T52" fmla="*/ 2037558929 w 137"/>
                <a:gd name="T53" fmla="*/ 1240241212 h 142"/>
                <a:gd name="T54" fmla="*/ 1647387080 w 137"/>
                <a:gd name="T55" fmla="*/ 108792761 h 142"/>
                <a:gd name="T56" fmla="*/ 1647387080 w 137"/>
                <a:gd name="T57" fmla="*/ 87032343 h 142"/>
                <a:gd name="T58" fmla="*/ 2145940516 w 137"/>
                <a:gd name="T59" fmla="*/ 1240241212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7"/>
                <a:gd name="T91" fmla="*/ 0 h 142"/>
                <a:gd name="T92" fmla="*/ 137 w 137"/>
                <a:gd name="T93" fmla="*/ 142 h 1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33" name="组合 145"/>
          <p:cNvGrpSpPr/>
          <p:nvPr/>
        </p:nvGrpSpPr>
        <p:grpSpPr>
          <a:xfrm>
            <a:off x="6151286" y="2887584"/>
            <a:ext cx="741155" cy="744902"/>
            <a:chOff x="8201715" y="3850112"/>
            <a:chExt cx="988206" cy="993202"/>
          </a:xfrm>
        </p:grpSpPr>
        <p:sp>
          <p:nvSpPr>
            <p:cNvPr id="18" name="Oval 17"/>
            <p:cNvSpPr>
              <a:spLocks noChangeArrowheads="1"/>
            </p:cNvSpPr>
            <p:nvPr/>
          </p:nvSpPr>
          <p:spPr bwMode="auto">
            <a:xfrm>
              <a:off x="8201715" y="3850112"/>
              <a:ext cx="988206" cy="993202"/>
            </a:xfrm>
            <a:prstGeom prst="ellipse">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sp>
          <p:nvSpPr>
            <p:cNvPr id="19" name="Freeform 62"/>
            <p:cNvSpPr>
              <a:spLocks noEditPoints="1" noChangeArrowheads="1"/>
            </p:cNvSpPr>
            <p:nvPr/>
          </p:nvSpPr>
          <p:spPr bwMode="auto">
            <a:xfrm>
              <a:off x="8473398" y="4005290"/>
              <a:ext cx="397385" cy="535005"/>
            </a:xfrm>
            <a:custGeom>
              <a:avLst/>
              <a:gdLst>
                <a:gd name="T0" fmla="*/ 2147483647 w 108"/>
                <a:gd name="T1" fmla="*/ 2147483647 h 145"/>
                <a:gd name="T2" fmla="*/ 0 w 108"/>
                <a:gd name="T3" fmla="*/ 2147483647 h 145"/>
                <a:gd name="T4" fmla="*/ 0 w 108"/>
                <a:gd name="T5" fmla="*/ 2147483647 h 145"/>
                <a:gd name="T6" fmla="*/ 284187929 w 108"/>
                <a:gd name="T7" fmla="*/ 2147483647 h 145"/>
                <a:gd name="T8" fmla="*/ 2098615319 w 108"/>
                <a:gd name="T9" fmla="*/ 2147483647 h 145"/>
                <a:gd name="T10" fmla="*/ 2147483647 w 108"/>
                <a:gd name="T11" fmla="*/ 2147483647 h 145"/>
                <a:gd name="T12" fmla="*/ 2147483647 w 108"/>
                <a:gd name="T13" fmla="*/ 2147483647 h 145"/>
                <a:gd name="T14" fmla="*/ 349766882 w 108"/>
                <a:gd name="T15" fmla="*/ 2147483647 h 145"/>
                <a:gd name="T16" fmla="*/ 524654999 w 108"/>
                <a:gd name="T17" fmla="*/ 2000358177 h 145"/>
                <a:gd name="T18" fmla="*/ 1858148249 w 108"/>
                <a:gd name="T19" fmla="*/ 2000358177 h 145"/>
                <a:gd name="T20" fmla="*/ 2011173598 w 108"/>
                <a:gd name="T21" fmla="*/ 2147483647 h 145"/>
                <a:gd name="T22" fmla="*/ 349766882 w 108"/>
                <a:gd name="T23" fmla="*/ 2147483647 h 145"/>
                <a:gd name="T24" fmla="*/ 612096719 w 108"/>
                <a:gd name="T25" fmla="*/ 1670626076 h 145"/>
                <a:gd name="T26" fmla="*/ 786980160 w 108"/>
                <a:gd name="T27" fmla="*/ 1121078827 h 145"/>
                <a:gd name="T28" fmla="*/ 1573960320 w 108"/>
                <a:gd name="T29" fmla="*/ 1121078827 h 145"/>
                <a:gd name="T30" fmla="*/ 1748843761 w 108"/>
                <a:gd name="T31" fmla="*/ 1670626076 h 145"/>
                <a:gd name="T32" fmla="*/ 612096719 w 108"/>
                <a:gd name="T33" fmla="*/ 1670626076 h 145"/>
                <a:gd name="T34" fmla="*/ 1049305322 w 108"/>
                <a:gd name="T35" fmla="*/ 263783805 h 145"/>
                <a:gd name="T36" fmla="*/ 1311635159 w 108"/>
                <a:gd name="T37" fmla="*/ 263783805 h 145"/>
                <a:gd name="T38" fmla="*/ 1464655832 w 108"/>
                <a:gd name="T39" fmla="*/ 813331054 h 145"/>
                <a:gd name="T40" fmla="*/ 896284648 w 108"/>
                <a:gd name="T41" fmla="*/ 813331054 h 145"/>
                <a:gd name="T42" fmla="*/ 1049305322 w 108"/>
                <a:gd name="T43" fmla="*/ 263783805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8"/>
                <a:gd name="T67" fmla="*/ 0 h 145"/>
                <a:gd name="T68" fmla="*/ 108 w 108"/>
                <a:gd name="T69" fmla="*/ 145 h 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35" name="组合 159"/>
          <p:cNvGrpSpPr/>
          <p:nvPr/>
        </p:nvGrpSpPr>
        <p:grpSpPr>
          <a:xfrm>
            <a:off x="4681159" y="1434322"/>
            <a:ext cx="741154" cy="744902"/>
            <a:chOff x="6241545" y="1912429"/>
            <a:chExt cx="988205" cy="993203"/>
          </a:xfrm>
        </p:grpSpPr>
        <p:sp>
          <p:nvSpPr>
            <p:cNvPr id="20" name="Oval 18"/>
            <p:cNvSpPr>
              <a:spLocks noChangeArrowheads="1"/>
            </p:cNvSpPr>
            <p:nvPr/>
          </p:nvSpPr>
          <p:spPr bwMode="auto">
            <a:xfrm>
              <a:off x="6241545" y="1912429"/>
              <a:ext cx="988205" cy="993203"/>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37" name="Group 62"/>
            <p:cNvGrpSpPr/>
            <p:nvPr/>
          </p:nvGrpSpPr>
          <p:grpSpPr bwMode="auto">
            <a:xfrm>
              <a:off x="6465946" y="2200197"/>
              <a:ext cx="524328" cy="388845"/>
              <a:chOff x="0" y="0"/>
              <a:chExt cx="474198" cy="351905"/>
            </a:xfrm>
          </p:grpSpPr>
          <p:sp>
            <p:nvSpPr>
              <p:cNvPr id="114" name="Freeform 66"/>
              <p:cNvSpPr>
                <a:spLocks noEditPoints="1" noChangeArrowheads="1"/>
              </p:cNvSpPr>
              <p:nvPr/>
            </p:nvSpPr>
            <p:spPr bwMode="auto">
              <a:xfrm>
                <a:off x="9984" y="0"/>
                <a:ext cx="459224" cy="279527"/>
              </a:xfrm>
              <a:custGeom>
                <a:avLst/>
                <a:gdLst>
                  <a:gd name="T0" fmla="*/ 1146123273 w 184"/>
                  <a:gd name="T1" fmla="*/ 0 h 112"/>
                  <a:gd name="T2" fmla="*/ 0 w 184"/>
                  <a:gd name="T3" fmla="*/ 0 h 112"/>
                  <a:gd name="T4" fmla="*/ 0 w 184"/>
                  <a:gd name="T5" fmla="*/ 697636998 h 112"/>
                  <a:gd name="T6" fmla="*/ 1146123273 w 184"/>
                  <a:gd name="T7" fmla="*/ 697636998 h 112"/>
                  <a:gd name="T8" fmla="*/ 1146123273 w 184"/>
                  <a:gd name="T9" fmla="*/ 0 h 112"/>
                  <a:gd name="T10" fmla="*/ 1096292477 w 184"/>
                  <a:gd name="T11" fmla="*/ 635347401 h 112"/>
                  <a:gd name="T12" fmla="*/ 49830796 w 184"/>
                  <a:gd name="T13" fmla="*/ 635347401 h 112"/>
                  <a:gd name="T14" fmla="*/ 49830796 w 184"/>
                  <a:gd name="T15" fmla="*/ 49830679 h 112"/>
                  <a:gd name="T16" fmla="*/ 1096292477 w 184"/>
                  <a:gd name="T17" fmla="*/ 49830679 h 112"/>
                  <a:gd name="T18" fmla="*/ 1096292477 w 184"/>
                  <a:gd name="T19" fmla="*/ 635347401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4"/>
                  <a:gd name="T31" fmla="*/ 0 h 112"/>
                  <a:gd name="T32" fmla="*/ 184 w 184"/>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15" name="Freeform 67"/>
              <p:cNvSpPr>
                <a:spLocks noChangeArrowheads="1"/>
              </p:cNvSpPr>
              <p:nvPr/>
            </p:nvSpPr>
            <p:spPr bwMode="auto">
              <a:xfrm>
                <a:off x="0" y="292006"/>
                <a:ext cx="474198" cy="59899"/>
              </a:xfrm>
              <a:custGeom>
                <a:avLst/>
                <a:gdLst>
                  <a:gd name="T0" fmla="*/ 1183493385 w 190"/>
                  <a:gd name="T1" fmla="*/ 99664449 h 24"/>
                  <a:gd name="T2" fmla="*/ 1171034457 w 190"/>
                  <a:gd name="T3" fmla="*/ 0 h 24"/>
                  <a:gd name="T4" fmla="*/ 18685897 w 190"/>
                  <a:gd name="T5" fmla="*/ 0 h 24"/>
                  <a:gd name="T6" fmla="*/ 0 w 190"/>
                  <a:gd name="T7" fmla="*/ 99664449 h 24"/>
                  <a:gd name="T8" fmla="*/ 0 w 190"/>
                  <a:gd name="T9" fmla="*/ 99664449 h 24"/>
                  <a:gd name="T10" fmla="*/ 0 w 190"/>
                  <a:gd name="T11" fmla="*/ 149495425 h 24"/>
                  <a:gd name="T12" fmla="*/ 1183493385 w 190"/>
                  <a:gd name="T13" fmla="*/ 149495425 h 24"/>
                  <a:gd name="T14" fmla="*/ 1183493385 w 190"/>
                  <a:gd name="T15" fmla="*/ 99664449 h 24"/>
                  <a:gd name="T16" fmla="*/ 1183493385 w 190"/>
                  <a:gd name="T17" fmla="*/ 9966444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24"/>
                  <a:gd name="T29" fmla="*/ 190 w 190"/>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24">
                    <a:moveTo>
                      <a:pt x="190" y="16"/>
                    </a:moveTo>
                    <a:lnTo>
                      <a:pt x="188" y="0"/>
                    </a:lnTo>
                    <a:lnTo>
                      <a:pt x="3" y="0"/>
                    </a:lnTo>
                    <a:lnTo>
                      <a:pt x="0" y="16"/>
                    </a:lnTo>
                    <a:lnTo>
                      <a:pt x="0" y="24"/>
                    </a:lnTo>
                    <a:lnTo>
                      <a:pt x="190" y="24"/>
                    </a:lnTo>
                    <a:lnTo>
                      <a:pt x="190" y="1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grpSp>
        <p:nvGrpSpPr>
          <p:cNvPr id="39" name="组合 156"/>
          <p:cNvGrpSpPr/>
          <p:nvPr/>
        </p:nvGrpSpPr>
        <p:grpSpPr>
          <a:xfrm>
            <a:off x="3238204" y="2214830"/>
            <a:ext cx="524711" cy="441319"/>
            <a:chOff x="4317604" y="2953106"/>
            <a:chExt cx="699615" cy="588425"/>
          </a:xfrm>
        </p:grpSpPr>
        <p:sp>
          <p:nvSpPr>
            <p:cNvPr id="22" name="Freeform 15"/>
            <p:cNvSpPr>
              <a:spLocks noChangeArrowheads="1"/>
            </p:cNvSpPr>
            <p:nvPr/>
          </p:nvSpPr>
          <p:spPr bwMode="auto">
            <a:xfrm rot="8040980">
              <a:off x="4373199" y="2897511"/>
              <a:ext cx="588425" cy="699615"/>
            </a:xfrm>
            <a:custGeom>
              <a:avLst/>
              <a:gdLst>
                <a:gd name="T0" fmla="*/ 533551476 w 596"/>
                <a:gd name="T1" fmla="*/ 180804293 h 709"/>
                <a:gd name="T2" fmla="*/ 938042341 w 596"/>
                <a:gd name="T3" fmla="*/ 644606502 h 709"/>
                <a:gd name="T4" fmla="*/ 469021170 w 596"/>
                <a:gd name="T5" fmla="*/ 1114698166 h 709"/>
                <a:gd name="T6" fmla="*/ 0 w 596"/>
                <a:gd name="T7" fmla="*/ 644606502 h 709"/>
                <a:gd name="T8" fmla="*/ 401343198 w 596"/>
                <a:gd name="T9" fmla="*/ 180804293 h 709"/>
                <a:gd name="T10" fmla="*/ 465873503 w 596"/>
                <a:gd name="T11" fmla="*/ 0 h 709"/>
                <a:gd name="T12" fmla="*/ 533551476 w 596"/>
                <a:gd name="T13" fmla="*/ 180804293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41" name="Group 65"/>
            <p:cNvGrpSpPr/>
            <p:nvPr/>
          </p:nvGrpSpPr>
          <p:grpSpPr bwMode="auto">
            <a:xfrm>
              <a:off x="4466734" y="3036875"/>
              <a:ext cx="370054" cy="336160"/>
              <a:chOff x="0" y="0"/>
              <a:chExt cx="431771" cy="391838"/>
            </a:xfrm>
            <a:solidFill>
              <a:schemeClr val="bg1"/>
            </a:solidFill>
          </p:grpSpPr>
          <p:sp>
            <p:nvSpPr>
              <p:cNvPr id="109" name="Rectangle 72"/>
              <p:cNvSpPr>
                <a:spLocks noChangeArrowheads="1"/>
              </p:cNvSpPr>
              <p:nvPr/>
            </p:nvSpPr>
            <p:spPr bwMode="auto">
              <a:xfrm>
                <a:off x="97335" y="0"/>
                <a:ext cx="242092" cy="69882"/>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0" name="Freeform 73"/>
              <p:cNvSpPr>
                <a:spLocks noEditPoints="1" noChangeArrowheads="1"/>
              </p:cNvSpPr>
              <p:nvPr/>
            </p:nvSpPr>
            <p:spPr bwMode="auto">
              <a:xfrm>
                <a:off x="0" y="923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53"/>
                  <a:gd name="T65" fmla="*/ 130 w 130"/>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1" name="Freeform 74"/>
              <p:cNvSpPr>
                <a:spLocks noChangeArrowheads="1"/>
              </p:cNvSpPr>
              <p:nvPr/>
            </p:nvSpPr>
            <p:spPr bwMode="auto">
              <a:xfrm>
                <a:off x="89848" y="2021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
                  <a:gd name="T37" fmla="*/ 0 h 57"/>
                  <a:gd name="T38" fmla="*/ 76 w 76"/>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2" name="Rectangle 75"/>
              <p:cNvSpPr>
                <a:spLocks noChangeArrowheads="1"/>
              </p:cNvSpPr>
              <p:nvPr/>
            </p:nvSpPr>
            <p:spPr bwMode="auto">
              <a:xfrm>
                <a:off x="134772" y="244586"/>
                <a:ext cx="157235" cy="2745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13" name="Rectangle 76"/>
              <p:cNvSpPr>
                <a:spLocks noChangeArrowheads="1"/>
              </p:cNvSpPr>
              <p:nvPr/>
            </p:nvSpPr>
            <p:spPr bwMode="auto">
              <a:xfrm>
                <a:off x="139764" y="304485"/>
                <a:ext cx="152243" cy="27454"/>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45" name="组合 153"/>
          <p:cNvGrpSpPr/>
          <p:nvPr/>
        </p:nvGrpSpPr>
        <p:grpSpPr>
          <a:xfrm>
            <a:off x="2657273" y="2468752"/>
            <a:ext cx="695242" cy="582804"/>
            <a:chOff x="3543031" y="3291669"/>
            <a:chExt cx="926989" cy="777072"/>
          </a:xfrm>
        </p:grpSpPr>
        <p:sp>
          <p:nvSpPr>
            <p:cNvPr id="24" name="Freeform 5"/>
            <p:cNvSpPr>
              <a:spLocks noChangeArrowheads="1"/>
            </p:cNvSpPr>
            <p:nvPr/>
          </p:nvSpPr>
          <p:spPr bwMode="auto">
            <a:xfrm rot="6661043">
              <a:off x="3617990" y="3216710"/>
              <a:ext cx="777072" cy="926989"/>
            </a:xfrm>
            <a:custGeom>
              <a:avLst/>
              <a:gdLst>
                <a:gd name="T0" fmla="*/ 930497298 w 596"/>
                <a:gd name="T1" fmla="*/ 317425036 h 709"/>
                <a:gd name="T2" fmla="*/ 1635919682 w 596"/>
                <a:gd name="T3" fmla="*/ 1131688536 h 709"/>
                <a:gd name="T4" fmla="*/ 817959013 w 596"/>
                <a:gd name="T5" fmla="*/ 1956991968 h 709"/>
                <a:gd name="T6" fmla="*/ 0 w 596"/>
                <a:gd name="T7" fmla="*/ 1131688536 h 709"/>
                <a:gd name="T8" fmla="*/ 699931904 w 596"/>
                <a:gd name="T9" fmla="*/ 317425036 h 709"/>
                <a:gd name="T10" fmla="*/ 812470189 w 596"/>
                <a:gd name="T11" fmla="*/ 0 h 709"/>
                <a:gd name="T12" fmla="*/ 930497298 w 596"/>
                <a:gd name="T13" fmla="*/ 31742503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52" name="Group 71"/>
            <p:cNvGrpSpPr/>
            <p:nvPr/>
          </p:nvGrpSpPr>
          <p:grpSpPr bwMode="auto">
            <a:xfrm>
              <a:off x="3753920" y="3434502"/>
              <a:ext cx="358820" cy="448853"/>
              <a:chOff x="0" y="0"/>
              <a:chExt cx="324452" cy="406813"/>
            </a:xfrm>
            <a:solidFill>
              <a:schemeClr val="bg1"/>
            </a:solidFill>
          </p:grpSpPr>
          <p:sp>
            <p:nvSpPr>
              <p:cNvPr id="105" name="Freeform 80"/>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06" name="Freeform 81"/>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07" name="Freeform 82"/>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108" name="Oval 83"/>
              <p:cNvSpPr>
                <a:spLocks noChangeArrowheads="1"/>
              </p:cNvSpPr>
              <p:nvPr/>
            </p:nvSpPr>
            <p:spPr bwMode="auto">
              <a:xfrm>
                <a:off x="4991" y="0"/>
                <a:ext cx="316965" cy="107319"/>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40" name="组合 157"/>
          <p:cNvGrpSpPr/>
          <p:nvPr/>
        </p:nvGrpSpPr>
        <p:grpSpPr>
          <a:xfrm>
            <a:off x="3292549" y="1484919"/>
            <a:ext cx="657763" cy="661511"/>
            <a:chOff x="4390065" y="1979892"/>
            <a:chExt cx="877017" cy="882014"/>
          </a:xfrm>
        </p:grpSpPr>
        <p:sp>
          <p:nvSpPr>
            <p:cNvPr id="26" name="Oval 19"/>
            <p:cNvSpPr>
              <a:spLocks noChangeArrowheads="1"/>
            </p:cNvSpPr>
            <p:nvPr/>
          </p:nvSpPr>
          <p:spPr bwMode="auto">
            <a:xfrm>
              <a:off x="4390065" y="1979892"/>
              <a:ext cx="877017" cy="882014"/>
            </a:xfrm>
            <a:prstGeom prst="ellipse">
              <a:avLst/>
            </a:prstGeom>
            <a:solidFill>
              <a:schemeClr val="accent1"/>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41" name="Group 76"/>
            <p:cNvGrpSpPr/>
            <p:nvPr/>
          </p:nvGrpSpPr>
          <p:grpSpPr bwMode="auto">
            <a:xfrm>
              <a:off x="4598080" y="2194949"/>
              <a:ext cx="511868" cy="450622"/>
              <a:chOff x="0" y="0"/>
              <a:chExt cx="521619" cy="459224"/>
            </a:xfrm>
            <a:solidFill>
              <a:schemeClr val="bg1"/>
            </a:solidFill>
          </p:grpSpPr>
          <p:sp>
            <p:nvSpPr>
              <p:cNvPr id="100" name="Freeform 84"/>
              <p:cNvSpPr>
                <a:spLocks noChangeArrowheads="1"/>
              </p:cNvSpPr>
              <p:nvPr/>
            </p:nvSpPr>
            <p:spPr bwMode="auto">
              <a:xfrm>
                <a:off x="47420" y="19966"/>
                <a:ext cx="194671" cy="419291"/>
              </a:xfrm>
              <a:custGeom>
                <a:avLst/>
                <a:gdLst>
                  <a:gd name="T0" fmla="*/ 566109867 w 59"/>
                  <a:gd name="T1" fmla="*/ 55369706 h 126"/>
                  <a:gd name="T2" fmla="*/ 97982204 w 59"/>
                  <a:gd name="T3" fmla="*/ 420798451 h 126"/>
                  <a:gd name="T4" fmla="*/ 0 w 59"/>
                  <a:gd name="T5" fmla="*/ 431873058 h 126"/>
                  <a:gd name="T6" fmla="*/ 0 w 59"/>
                  <a:gd name="T7" fmla="*/ 952332986 h 126"/>
                  <a:gd name="T8" fmla="*/ 97982204 w 59"/>
                  <a:gd name="T9" fmla="*/ 974478872 h 126"/>
                  <a:gd name="T10" fmla="*/ 555224789 w 59"/>
                  <a:gd name="T11" fmla="*/ 1317761731 h 126"/>
                  <a:gd name="T12" fmla="*/ 642318614 w 59"/>
                  <a:gd name="T13" fmla="*/ 1317761731 h 126"/>
                  <a:gd name="T14" fmla="*/ 642318614 w 59"/>
                  <a:gd name="T15" fmla="*/ 55369706 h 126"/>
                  <a:gd name="T16" fmla="*/ 566109867 w 59"/>
                  <a:gd name="T17" fmla="*/ 55369706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26"/>
                  <a:gd name="T29" fmla="*/ 59 w 59"/>
                  <a:gd name="T30" fmla="*/ 126 h 1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01" name="Freeform 85"/>
              <p:cNvSpPr>
                <a:spLocks noChangeArrowheads="1"/>
              </p:cNvSpPr>
              <p:nvPr/>
            </p:nvSpPr>
            <p:spPr bwMode="auto">
              <a:xfrm>
                <a:off x="0" y="157235"/>
                <a:ext cx="27454" cy="147252"/>
              </a:xfrm>
              <a:custGeom>
                <a:avLst/>
                <a:gdLst>
                  <a:gd name="T0" fmla="*/ 0 w 8"/>
                  <a:gd name="T1" fmla="*/ 89599495 h 44"/>
                  <a:gd name="T2" fmla="*/ 0 w 8"/>
                  <a:gd name="T3" fmla="*/ 425598440 h 44"/>
                  <a:gd name="T4" fmla="*/ 94215265 w 8"/>
                  <a:gd name="T5" fmla="*/ 492798898 h 44"/>
                  <a:gd name="T6" fmla="*/ 94215265 w 8"/>
                  <a:gd name="T7" fmla="*/ 0 h 44"/>
                  <a:gd name="T8" fmla="*/ 0 w 8"/>
                  <a:gd name="T9" fmla="*/ 89599495 h 44"/>
                  <a:gd name="T10" fmla="*/ 0 60000 65536"/>
                  <a:gd name="T11" fmla="*/ 0 60000 65536"/>
                  <a:gd name="T12" fmla="*/ 0 60000 65536"/>
                  <a:gd name="T13" fmla="*/ 0 60000 65536"/>
                  <a:gd name="T14" fmla="*/ 0 60000 65536"/>
                  <a:gd name="T15" fmla="*/ 0 w 8"/>
                  <a:gd name="T16" fmla="*/ 0 h 44"/>
                  <a:gd name="T17" fmla="*/ 8 w 8"/>
                  <a:gd name="T18" fmla="*/ 44 h 44"/>
                </a:gdLst>
                <a:ahLst/>
                <a:cxnLst>
                  <a:cxn ang="T10">
                    <a:pos x="T0" y="T1"/>
                  </a:cxn>
                  <a:cxn ang="T11">
                    <a:pos x="T2" y="T3"/>
                  </a:cxn>
                  <a:cxn ang="T12">
                    <a:pos x="T4" y="T5"/>
                  </a:cxn>
                  <a:cxn ang="T13">
                    <a:pos x="T6" y="T7"/>
                  </a:cxn>
                  <a:cxn ang="T14">
                    <a:pos x="T8" y="T9"/>
                  </a:cxn>
                </a:cxnLst>
                <a:rect l="T15" t="T16" r="T17" b="T18"/>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02" name="Freeform 86"/>
              <p:cNvSpPr>
                <a:spLocks noChangeArrowheads="1"/>
              </p:cNvSpPr>
              <p:nvPr/>
            </p:nvSpPr>
            <p:spPr bwMode="auto">
              <a:xfrm>
                <a:off x="289510" y="114806"/>
                <a:ext cx="77370" cy="229612"/>
              </a:xfrm>
              <a:custGeom>
                <a:avLst/>
                <a:gdLst>
                  <a:gd name="T0" fmla="*/ 113158671 w 23"/>
                  <a:gd name="T1" fmla="*/ 22145911 h 69"/>
                  <a:gd name="T2" fmla="*/ 22632407 w 23"/>
                  <a:gd name="T3" fmla="*/ 22145911 h 69"/>
                  <a:gd name="T4" fmla="*/ 22632407 w 23"/>
                  <a:gd name="T5" fmla="*/ 110736210 h 69"/>
                  <a:gd name="T6" fmla="*/ 135791078 w 23"/>
                  <a:gd name="T7" fmla="*/ 387578401 h 69"/>
                  <a:gd name="T8" fmla="*/ 22632407 w 23"/>
                  <a:gd name="T9" fmla="*/ 664420591 h 69"/>
                  <a:gd name="T10" fmla="*/ 22632407 w 23"/>
                  <a:gd name="T11" fmla="*/ 741936271 h 69"/>
                  <a:gd name="T12" fmla="*/ 67893857 w 23"/>
                  <a:gd name="T13" fmla="*/ 764082182 h 69"/>
                  <a:gd name="T14" fmla="*/ 113158671 w 23"/>
                  <a:gd name="T15" fmla="*/ 741936271 h 69"/>
                  <a:gd name="T16" fmla="*/ 260265952 w 23"/>
                  <a:gd name="T17" fmla="*/ 387578401 h 69"/>
                  <a:gd name="T18" fmla="*/ 113158671 w 23"/>
                  <a:gd name="T19" fmla="*/ 221459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9"/>
                  <a:gd name="T32" fmla="*/ 23 w 23"/>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03" name="Freeform 87"/>
              <p:cNvSpPr>
                <a:spLocks noChangeArrowheads="1"/>
              </p:cNvSpPr>
              <p:nvPr/>
            </p:nvSpPr>
            <p:spPr bwMode="auto">
              <a:xfrm>
                <a:off x="336931" y="57403"/>
                <a:ext cx="102328" cy="341923"/>
              </a:xfrm>
              <a:custGeom>
                <a:avLst/>
                <a:gdLst>
                  <a:gd name="T0" fmla="*/ 108959515 w 31"/>
                  <a:gd name="T1" fmla="*/ 22039095 h 103"/>
                  <a:gd name="T2" fmla="*/ 32688845 w 31"/>
                  <a:gd name="T3" fmla="*/ 22039095 h 103"/>
                  <a:gd name="T4" fmla="*/ 32688845 w 31"/>
                  <a:gd name="T5" fmla="*/ 110198795 h 103"/>
                  <a:gd name="T6" fmla="*/ 217919029 w 31"/>
                  <a:gd name="T7" fmla="*/ 573039711 h 103"/>
                  <a:gd name="T8" fmla="*/ 32688845 w 31"/>
                  <a:gd name="T9" fmla="*/ 1035880626 h 103"/>
                  <a:gd name="T10" fmla="*/ 32688845 w 31"/>
                  <a:gd name="T11" fmla="*/ 1124040326 h 103"/>
                  <a:gd name="T12" fmla="*/ 65374388 w 31"/>
                  <a:gd name="T13" fmla="*/ 1135061533 h 103"/>
                  <a:gd name="T14" fmla="*/ 108959515 w 31"/>
                  <a:gd name="T15" fmla="*/ 1124040326 h 103"/>
                  <a:gd name="T16" fmla="*/ 337774825 w 31"/>
                  <a:gd name="T17" fmla="*/ 573039711 h 103"/>
                  <a:gd name="T18" fmla="*/ 108959515 w 31"/>
                  <a:gd name="T19" fmla="*/ 22039095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03"/>
                  <a:gd name="T32" fmla="*/ 31 w 31"/>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104" name="Freeform 88"/>
              <p:cNvSpPr>
                <a:spLocks noChangeArrowheads="1"/>
              </p:cNvSpPr>
              <p:nvPr/>
            </p:nvSpPr>
            <p:spPr bwMode="auto">
              <a:xfrm>
                <a:off x="396830" y="0"/>
                <a:ext cx="124789" cy="459224"/>
              </a:xfrm>
              <a:custGeom>
                <a:avLst/>
                <a:gdLst>
                  <a:gd name="T0" fmla="*/ 107840683 w 38"/>
                  <a:gd name="T1" fmla="*/ 22145911 h 138"/>
                  <a:gd name="T2" fmla="*/ 21568793 w 38"/>
                  <a:gd name="T3" fmla="*/ 22145911 h 138"/>
                  <a:gd name="T4" fmla="*/ 21568793 w 38"/>
                  <a:gd name="T5" fmla="*/ 99661591 h 138"/>
                  <a:gd name="T6" fmla="*/ 291172144 w 38"/>
                  <a:gd name="T7" fmla="*/ 764082182 h 138"/>
                  <a:gd name="T8" fmla="*/ 21568793 w 38"/>
                  <a:gd name="T9" fmla="*/ 1417428153 h 138"/>
                  <a:gd name="T10" fmla="*/ 21568793 w 38"/>
                  <a:gd name="T11" fmla="*/ 1506018453 h 138"/>
                  <a:gd name="T12" fmla="*/ 64706380 w 38"/>
                  <a:gd name="T13" fmla="*/ 1528164364 h 138"/>
                  <a:gd name="T14" fmla="*/ 107840683 w 38"/>
                  <a:gd name="T15" fmla="*/ 1506018453 h 138"/>
                  <a:gd name="T16" fmla="*/ 409797224 w 38"/>
                  <a:gd name="T17" fmla="*/ 764082182 h 138"/>
                  <a:gd name="T18" fmla="*/ 107840683 w 38"/>
                  <a:gd name="T19" fmla="*/ 22145911 h 1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38"/>
                  <a:gd name="T32" fmla="*/ 38 w 38"/>
                  <a:gd name="T33" fmla="*/ 138 h 1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grpSp>
        <p:nvGrpSpPr>
          <p:cNvPr id="142" name="组合 146"/>
          <p:cNvGrpSpPr/>
          <p:nvPr/>
        </p:nvGrpSpPr>
        <p:grpSpPr>
          <a:xfrm>
            <a:off x="5346417" y="3124640"/>
            <a:ext cx="695242" cy="583742"/>
            <a:chOff x="7128556" y="4166187"/>
            <a:chExt cx="926989" cy="778322"/>
          </a:xfrm>
        </p:grpSpPr>
        <p:sp>
          <p:nvSpPr>
            <p:cNvPr id="28" name="Freeform 5"/>
            <p:cNvSpPr>
              <a:spLocks noChangeArrowheads="1"/>
            </p:cNvSpPr>
            <p:nvPr/>
          </p:nvSpPr>
          <p:spPr bwMode="auto">
            <a:xfrm rot="14770904">
              <a:off x="7202890" y="4091853"/>
              <a:ext cx="778322" cy="926989"/>
            </a:xfrm>
            <a:custGeom>
              <a:avLst/>
              <a:gdLst>
                <a:gd name="T0" fmla="*/ 933493859 w 596"/>
                <a:gd name="T1" fmla="*/ 317425036 h 709"/>
                <a:gd name="T2" fmla="*/ 1641185762 w 596"/>
                <a:gd name="T3" fmla="*/ 1131688536 h 709"/>
                <a:gd name="T4" fmla="*/ 820593711 w 596"/>
                <a:gd name="T5" fmla="*/ 1956991968 h 709"/>
                <a:gd name="T6" fmla="*/ 0 w 596"/>
                <a:gd name="T7" fmla="*/ 1131688536 h 709"/>
                <a:gd name="T8" fmla="*/ 702184295 w 596"/>
                <a:gd name="T9" fmla="*/ 317425036 h 709"/>
                <a:gd name="T10" fmla="*/ 815086103 w 596"/>
                <a:gd name="T11" fmla="*/ 0 h 709"/>
                <a:gd name="T12" fmla="*/ 933493859 w 596"/>
                <a:gd name="T13" fmla="*/ 31742503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143" name="Group 82"/>
            <p:cNvGrpSpPr/>
            <p:nvPr/>
          </p:nvGrpSpPr>
          <p:grpSpPr bwMode="auto">
            <a:xfrm>
              <a:off x="7491602" y="4340214"/>
              <a:ext cx="338605" cy="366554"/>
              <a:chOff x="0" y="0"/>
              <a:chExt cx="359392" cy="389342"/>
            </a:xfrm>
            <a:solidFill>
              <a:schemeClr val="bg1"/>
            </a:solidFill>
          </p:grpSpPr>
          <p:sp>
            <p:nvSpPr>
              <p:cNvPr id="97" name="Freeform 132"/>
              <p:cNvSpPr>
                <a:spLocks noChangeArrowheads="1"/>
              </p:cNvSpPr>
              <p:nvPr/>
            </p:nvSpPr>
            <p:spPr bwMode="auto">
              <a:xfrm>
                <a:off x="77368" y="92343"/>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 name="T14" fmla="*/ 0 60000 65536"/>
                  <a:gd name="T15" fmla="*/ 0 60000 65536"/>
                  <a:gd name="T16" fmla="*/ 0 60000 65536"/>
                  <a:gd name="T17" fmla="*/ 0 60000 65536"/>
                  <a:gd name="T18" fmla="*/ 0 60000 65536"/>
                  <a:gd name="T19" fmla="*/ 0 60000 65536"/>
                  <a:gd name="T20" fmla="*/ 0 60000 65536"/>
                  <a:gd name="T21" fmla="*/ 0 w 82"/>
                  <a:gd name="T22" fmla="*/ 0 h 83"/>
                  <a:gd name="T23" fmla="*/ 82 w 82"/>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 h="83">
                    <a:moveTo>
                      <a:pt x="0" y="29"/>
                    </a:moveTo>
                    <a:lnTo>
                      <a:pt x="58" y="29"/>
                    </a:lnTo>
                    <a:lnTo>
                      <a:pt x="58" y="83"/>
                    </a:lnTo>
                    <a:lnTo>
                      <a:pt x="82" y="83"/>
                    </a:lnTo>
                    <a:lnTo>
                      <a:pt x="82" y="0"/>
                    </a:lnTo>
                    <a:lnTo>
                      <a:pt x="0" y="0"/>
                    </a:lnTo>
                    <a:lnTo>
                      <a:pt x="0" y="29"/>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8" name="Freeform 133"/>
              <p:cNvSpPr>
                <a:spLocks noChangeArrowheads="1"/>
              </p:cNvSpPr>
              <p:nvPr/>
            </p:nvSpPr>
            <p:spPr bwMode="auto">
              <a:xfrm>
                <a:off x="152241" y="0"/>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 name="T14" fmla="*/ 0 60000 65536"/>
                  <a:gd name="T15" fmla="*/ 0 60000 65536"/>
                  <a:gd name="T16" fmla="*/ 0 60000 65536"/>
                  <a:gd name="T17" fmla="*/ 0 60000 65536"/>
                  <a:gd name="T18" fmla="*/ 0 60000 65536"/>
                  <a:gd name="T19" fmla="*/ 0 60000 65536"/>
                  <a:gd name="T20" fmla="*/ 0 60000 65536"/>
                  <a:gd name="T21" fmla="*/ 0 w 83"/>
                  <a:gd name="T22" fmla="*/ 0 h 82"/>
                  <a:gd name="T23" fmla="*/ 83 w 8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82">
                    <a:moveTo>
                      <a:pt x="0" y="0"/>
                    </a:moveTo>
                    <a:lnTo>
                      <a:pt x="0" y="29"/>
                    </a:lnTo>
                    <a:lnTo>
                      <a:pt x="59" y="29"/>
                    </a:lnTo>
                    <a:lnTo>
                      <a:pt x="59" y="82"/>
                    </a:lnTo>
                    <a:lnTo>
                      <a:pt x="83" y="82"/>
                    </a:lnTo>
                    <a:lnTo>
                      <a:pt x="83" y="0"/>
                    </a:lnTo>
                    <a:lnTo>
                      <a:pt x="0"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9" name="Rectangle 134"/>
              <p:cNvSpPr>
                <a:spLocks noChangeArrowheads="1"/>
              </p:cNvSpPr>
              <p:nvPr/>
            </p:nvSpPr>
            <p:spPr bwMode="auto">
              <a:xfrm>
                <a:off x="0" y="182191"/>
                <a:ext cx="207151" cy="207151"/>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44" name="组合 155"/>
          <p:cNvGrpSpPr/>
          <p:nvPr/>
        </p:nvGrpSpPr>
        <p:grpSpPr>
          <a:xfrm>
            <a:off x="2705060" y="1844720"/>
            <a:ext cx="530333" cy="534081"/>
            <a:chOff x="3606746" y="2459627"/>
            <a:chExt cx="707111" cy="712108"/>
          </a:xfrm>
        </p:grpSpPr>
        <p:sp>
          <p:nvSpPr>
            <p:cNvPr id="30" name="Oval 22"/>
            <p:cNvSpPr>
              <a:spLocks noChangeArrowheads="1"/>
            </p:cNvSpPr>
            <p:nvPr/>
          </p:nvSpPr>
          <p:spPr bwMode="auto">
            <a:xfrm>
              <a:off x="3606746" y="2459627"/>
              <a:ext cx="707111" cy="712108"/>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45" name="Group 86"/>
            <p:cNvGrpSpPr/>
            <p:nvPr/>
          </p:nvGrpSpPr>
          <p:grpSpPr bwMode="auto">
            <a:xfrm>
              <a:off x="3785860" y="2626452"/>
              <a:ext cx="350250" cy="395572"/>
              <a:chOff x="0" y="0"/>
              <a:chExt cx="429274" cy="484183"/>
            </a:xfrm>
            <a:solidFill>
              <a:schemeClr val="bg1"/>
            </a:solidFill>
          </p:grpSpPr>
          <p:sp>
            <p:nvSpPr>
              <p:cNvPr id="94" name="Freeform 147"/>
              <p:cNvSpPr>
                <a:spLocks noChangeArrowheads="1"/>
              </p:cNvSpPr>
              <p:nvPr/>
            </p:nvSpPr>
            <p:spPr bwMode="auto">
              <a:xfrm>
                <a:off x="0" y="0"/>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5" name="Freeform 148"/>
              <p:cNvSpPr>
                <a:spLocks noEditPoints="1" noChangeArrowheads="1"/>
              </p:cNvSpPr>
              <p:nvPr/>
            </p:nvSpPr>
            <p:spPr bwMode="auto">
              <a:xfrm>
                <a:off x="37436" y="107319"/>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6" name="Freeform 149"/>
              <p:cNvSpPr>
                <a:spLocks noChangeArrowheads="1"/>
              </p:cNvSpPr>
              <p:nvPr/>
            </p:nvSpPr>
            <p:spPr bwMode="auto">
              <a:xfrm>
                <a:off x="64890" y="179696"/>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46" name="组合 148"/>
          <p:cNvGrpSpPr/>
          <p:nvPr/>
        </p:nvGrpSpPr>
        <p:grpSpPr>
          <a:xfrm>
            <a:off x="5274270" y="2601803"/>
            <a:ext cx="561254" cy="472240"/>
            <a:chOff x="7032360" y="3469070"/>
            <a:chExt cx="748338" cy="629653"/>
          </a:xfrm>
        </p:grpSpPr>
        <p:sp>
          <p:nvSpPr>
            <p:cNvPr id="32" name="Freeform 13"/>
            <p:cNvSpPr>
              <a:spLocks noChangeArrowheads="1"/>
            </p:cNvSpPr>
            <p:nvPr/>
          </p:nvSpPr>
          <p:spPr bwMode="auto">
            <a:xfrm rot="13670634">
              <a:off x="7091702" y="3409728"/>
              <a:ext cx="629653" cy="748338"/>
            </a:xfrm>
            <a:custGeom>
              <a:avLst/>
              <a:gdLst>
                <a:gd name="T0" fmla="*/ 610935418 w 596"/>
                <a:gd name="T1" fmla="*/ 206864484 h 709"/>
                <a:gd name="T2" fmla="*/ 1074093977 w 596"/>
                <a:gd name="T3" fmla="*/ 737518198 h 709"/>
                <a:gd name="T4" fmla="*/ 537046988 w 596"/>
                <a:gd name="T5" fmla="*/ 1275367466 h 709"/>
                <a:gd name="T6" fmla="*/ 0 w 596"/>
                <a:gd name="T7" fmla="*/ 737518198 h 709"/>
                <a:gd name="T8" fmla="*/ 459554081 w 596"/>
                <a:gd name="T9" fmla="*/ 206864484 h 709"/>
                <a:gd name="T10" fmla="*/ 533442511 w 596"/>
                <a:gd name="T11" fmla="*/ 0 h 709"/>
                <a:gd name="T12" fmla="*/ 610935418 w 596"/>
                <a:gd name="T13" fmla="*/ 206864484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147" name="Group 90"/>
            <p:cNvGrpSpPr/>
            <p:nvPr/>
          </p:nvGrpSpPr>
          <p:grpSpPr bwMode="auto">
            <a:xfrm>
              <a:off x="7268029" y="3555310"/>
              <a:ext cx="373488" cy="371544"/>
              <a:chOff x="0" y="0"/>
              <a:chExt cx="379359" cy="376864"/>
            </a:xfrm>
            <a:solidFill>
              <a:schemeClr val="bg1"/>
            </a:solidFill>
          </p:grpSpPr>
          <p:sp>
            <p:nvSpPr>
              <p:cNvPr id="76" name="Freeform 150"/>
              <p:cNvSpPr>
                <a:spLocks noEditPoints="1" noChangeArrowheads="1"/>
              </p:cNvSpPr>
              <p:nvPr/>
            </p:nvSpPr>
            <p:spPr bwMode="auto">
              <a:xfrm>
                <a:off x="0" y="0"/>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7" name="Rectangle 151"/>
              <p:cNvSpPr>
                <a:spLocks noChangeArrowheads="1"/>
              </p:cNvSpPr>
              <p:nvPr/>
            </p:nvSpPr>
            <p:spPr bwMode="auto">
              <a:xfrm>
                <a:off x="144756" y="272040"/>
                <a:ext cx="22463" cy="42429"/>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8" name="Rectangle 152"/>
              <p:cNvSpPr>
                <a:spLocks noChangeArrowheads="1"/>
              </p:cNvSpPr>
              <p:nvPr/>
            </p:nvSpPr>
            <p:spPr bwMode="auto">
              <a:xfrm>
                <a:off x="179697" y="272040"/>
                <a:ext cx="19966" cy="42429"/>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9" name="Rectangle 153"/>
              <p:cNvSpPr>
                <a:spLocks noChangeArrowheads="1"/>
              </p:cNvSpPr>
              <p:nvPr/>
            </p:nvSpPr>
            <p:spPr bwMode="auto">
              <a:xfrm>
                <a:off x="214638" y="272040"/>
                <a:ext cx="19966" cy="42429"/>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0" name="Freeform 154"/>
              <p:cNvSpPr>
                <a:spLocks noChangeArrowheads="1"/>
              </p:cNvSpPr>
              <p:nvPr/>
            </p:nvSpPr>
            <p:spPr bwMode="auto">
              <a:xfrm>
                <a:off x="117303" y="107318"/>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1" name="Freeform 155"/>
              <p:cNvSpPr>
                <a:spLocks noChangeArrowheads="1"/>
              </p:cNvSpPr>
              <p:nvPr/>
            </p:nvSpPr>
            <p:spPr bwMode="auto">
              <a:xfrm>
                <a:off x="67387" y="272040"/>
                <a:ext cx="22463" cy="19966"/>
              </a:xfrm>
              <a:custGeom>
                <a:avLst/>
                <a:gdLst>
                  <a:gd name="T0" fmla="*/ 0 w 9"/>
                  <a:gd name="T1" fmla="*/ 6 h 8"/>
                  <a:gd name="T2" fmla="*/ 3 w 9"/>
                  <a:gd name="T3" fmla="*/ 8 h 8"/>
                  <a:gd name="T4" fmla="*/ 9 w 9"/>
                  <a:gd name="T5" fmla="*/ 1 h 8"/>
                  <a:gd name="T6" fmla="*/ 7 w 9"/>
                  <a:gd name="T7" fmla="*/ 0 h 8"/>
                  <a:gd name="T8" fmla="*/ 0 w 9"/>
                  <a:gd name="T9" fmla="*/ 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2" name="Freeform 156"/>
              <p:cNvSpPr>
                <a:spLocks noChangeArrowheads="1"/>
              </p:cNvSpPr>
              <p:nvPr/>
            </p:nvSpPr>
            <p:spPr bwMode="auto">
              <a:xfrm>
                <a:off x="47421" y="227116"/>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3" name="Freeform 157"/>
              <p:cNvSpPr>
                <a:spLocks noChangeArrowheads="1"/>
              </p:cNvSpPr>
              <p:nvPr/>
            </p:nvSpPr>
            <p:spPr bwMode="auto">
              <a:xfrm>
                <a:off x="79865" y="74874"/>
                <a:ext cx="19966" cy="22463"/>
              </a:xfrm>
              <a:custGeom>
                <a:avLst/>
                <a:gdLst>
                  <a:gd name="T0" fmla="*/ 0 w 8"/>
                  <a:gd name="T1" fmla="*/ 3 h 9"/>
                  <a:gd name="T2" fmla="*/ 7 w 8"/>
                  <a:gd name="T3" fmla="*/ 9 h 9"/>
                  <a:gd name="T4" fmla="*/ 8 w 8"/>
                  <a:gd name="T5" fmla="*/ 7 h 9"/>
                  <a:gd name="T6" fmla="*/ 2 w 8"/>
                  <a:gd name="T7" fmla="*/ 0 h 9"/>
                  <a:gd name="T8" fmla="*/ 0 w 8"/>
                  <a:gd name="T9" fmla="*/ 3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4" name="Freeform 158"/>
              <p:cNvSpPr>
                <a:spLocks noChangeArrowheads="1"/>
              </p:cNvSpPr>
              <p:nvPr/>
            </p:nvSpPr>
            <p:spPr bwMode="auto">
              <a:xfrm>
                <a:off x="49916" y="124789"/>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5" name="Rectangle 159"/>
              <p:cNvSpPr>
                <a:spLocks noChangeArrowheads="1"/>
              </p:cNvSpPr>
              <p:nvPr/>
            </p:nvSpPr>
            <p:spPr bwMode="auto">
              <a:xfrm>
                <a:off x="187185" y="34941"/>
                <a:ext cx="7488" cy="22463"/>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6" name="Freeform 160"/>
              <p:cNvSpPr>
                <a:spLocks noChangeArrowheads="1"/>
              </p:cNvSpPr>
              <p:nvPr/>
            </p:nvSpPr>
            <p:spPr bwMode="auto">
              <a:xfrm>
                <a:off x="119798" y="44924"/>
                <a:ext cx="17471" cy="22463"/>
              </a:xfrm>
              <a:custGeom>
                <a:avLst/>
                <a:gdLst>
                  <a:gd name="T0" fmla="*/ 7 w 7"/>
                  <a:gd name="T1" fmla="*/ 8 h 9"/>
                  <a:gd name="T2" fmla="*/ 3 w 7"/>
                  <a:gd name="T3" fmla="*/ 0 h 9"/>
                  <a:gd name="T4" fmla="*/ 0 w 7"/>
                  <a:gd name="T5" fmla="*/ 2 h 9"/>
                  <a:gd name="T6" fmla="*/ 4 w 7"/>
                  <a:gd name="T7" fmla="*/ 9 h 9"/>
                  <a:gd name="T8" fmla="*/ 7 w 7"/>
                  <a:gd name="T9" fmla="*/ 8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7" name="Freeform 161"/>
              <p:cNvSpPr>
                <a:spLocks noChangeArrowheads="1"/>
              </p:cNvSpPr>
              <p:nvPr/>
            </p:nvSpPr>
            <p:spPr bwMode="auto">
              <a:xfrm>
                <a:off x="234604" y="44924"/>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8" name="Freeform 162"/>
              <p:cNvSpPr>
                <a:spLocks noChangeArrowheads="1"/>
              </p:cNvSpPr>
              <p:nvPr/>
            </p:nvSpPr>
            <p:spPr bwMode="auto">
              <a:xfrm>
                <a:off x="277033" y="272040"/>
                <a:ext cx="22463" cy="19966"/>
              </a:xfrm>
              <a:custGeom>
                <a:avLst/>
                <a:gdLst>
                  <a:gd name="T0" fmla="*/ 0 w 9"/>
                  <a:gd name="T1" fmla="*/ 1 h 8"/>
                  <a:gd name="T2" fmla="*/ 8 w 9"/>
                  <a:gd name="T3" fmla="*/ 8 h 8"/>
                  <a:gd name="T4" fmla="*/ 9 w 9"/>
                  <a:gd name="T5" fmla="*/ 6 h 8"/>
                  <a:gd name="T6" fmla="*/ 3 w 9"/>
                  <a:gd name="T7" fmla="*/ 0 h 8"/>
                  <a:gd name="T8" fmla="*/ 0 w 9"/>
                  <a:gd name="T9" fmla="*/ 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89" name="Freeform 163"/>
              <p:cNvSpPr>
                <a:spLocks noChangeArrowheads="1"/>
              </p:cNvSpPr>
              <p:nvPr/>
            </p:nvSpPr>
            <p:spPr bwMode="auto">
              <a:xfrm>
                <a:off x="304486" y="227116"/>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0" name="Freeform 164"/>
              <p:cNvSpPr>
                <a:spLocks noChangeArrowheads="1"/>
              </p:cNvSpPr>
              <p:nvPr/>
            </p:nvSpPr>
            <p:spPr bwMode="auto">
              <a:xfrm>
                <a:off x="274536" y="74874"/>
                <a:ext cx="22463" cy="22463"/>
              </a:xfrm>
              <a:custGeom>
                <a:avLst/>
                <a:gdLst>
                  <a:gd name="T0" fmla="*/ 9 w 9"/>
                  <a:gd name="T1" fmla="*/ 3 h 9"/>
                  <a:gd name="T2" fmla="*/ 8 w 9"/>
                  <a:gd name="T3" fmla="*/ 0 h 9"/>
                  <a:gd name="T4" fmla="*/ 0 w 9"/>
                  <a:gd name="T5" fmla="*/ 7 h 9"/>
                  <a:gd name="T6" fmla="*/ 2 w 9"/>
                  <a:gd name="T7" fmla="*/ 9 h 9"/>
                  <a:gd name="T8" fmla="*/ 9 w 9"/>
                  <a:gd name="T9" fmla="*/ 3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1" name="Freeform 165"/>
              <p:cNvSpPr>
                <a:spLocks noChangeArrowheads="1"/>
              </p:cNvSpPr>
              <p:nvPr/>
            </p:nvSpPr>
            <p:spPr bwMode="auto">
              <a:xfrm>
                <a:off x="299494" y="124789"/>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2" name="Rectangle 166"/>
              <p:cNvSpPr>
                <a:spLocks noChangeArrowheads="1"/>
              </p:cNvSpPr>
              <p:nvPr/>
            </p:nvSpPr>
            <p:spPr bwMode="auto">
              <a:xfrm>
                <a:off x="39933" y="174705"/>
                <a:ext cx="24958" cy="7488"/>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93" name="Rectangle 167"/>
              <p:cNvSpPr>
                <a:spLocks noChangeArrowheads="1"/>
              </p:cNvSpPr>
              <p:nvPr/>
            </p:nvSpPr>
            <p:spPr bwMode="auto">
              <a:xfrm>
                <a:off x="316965" y="177200"/>
                <a:ext cx="27454" cy="7488"/>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48" name="组合 143"/>
          <p:cNvGrpSpPr/>
          <p:nvPr/>
        </p:nvGrpSpPr>
        <p:grpSpPr>
          <a:xfrm>
            <a:off x="2542025" y="3152750"/>
            <a:ext cx="594048" cy="596859"/>
            <a:chOff x="3389366" y="4203667"/>
            <a:chExt cx="792064" cy="795812"/>
          </a:xfrm>
        </p:grpSpPr>
        <p:sp>
          <p:nvSpPr>
            <p:cNvPr id="34" name="Oval 21"/>
            <p:cNvSpPr>
              <a:spLocks noChangeArrowheads="1"/>
            </p:cNvSpPr>
            <p:nvPr/>
          </p:nvSpPr>
          <p:spPr bwMode="auto">
            <a:xfrm>
              <a:off x="3389366" y="4203667"/>
              <a:ext cx="792064" cy="795812"/>
            </a:xfrm>
            <a:prstGeom prst="ellipse">
              <a:avLst/>
            </a:prstGeom>
            <a:solidFill>
              <a:schemeClr val="accent1"/>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49" name="Group 109"/>
            <p:cNvGrpSpPr/>
            <p:nvPr/>
          </p:nvGrpSpPr>
          <p:grpSpPr bwMode="auto">
            <a:xfrm>
              <a:off x="3612090" y="4418315"/>
              <a:ext cx="331164" cy="430081"/>
              <a:chOff x="0" y="0"/>
              <a:chExt cx="299494" cy="389342"/>
            </a:xfrm>
            <a:solidFill>
              <a:schemeClr val="bg1"/>
            </a:solidFill>
          </p:grpSpPr>
          <p:sp>
            <p:nvSpPr>
              <p:cNvPr id="74"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75"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grpSp>
        <p:nvGrpSpPr>
          <p:cNvPr id="150" name="组合 164"/>
          <p:cNvGrpSpPr/>
          <p:nvPr/>
        </p:nvGrpSpPr>
        <p:grpSpPr>
          <a:xfrm>
            <a:off x="6541072" y="1995575"/>
            <a:ext cx="421643" cy="425391"/>
            <a:chOff x="8721429" y="2660767"/>
            <a:chExt cx="562190" cy="567188"/>
          </a:xfrm>
        </p:grpSpPr>
        <p:sp>
          <p:nvSpPr>
            <p:cNvPr id="36" name="Oval 30"/>
            <p:cNvSpPr>
              <a:spLocks noChangeArrowheads="1"/>
            </p:cNvSpPr>
            <p:nvPr/>
          </p:nvSpPr>
          <p:spPr bwMode="auto">
            <a:xfrm>
              <a:off x="8721429" y="2660767"/>
              <a:ext cx="562190" cy="567188"/>
            </a:xfrm>
            <a:prstGeom prst="ellipse">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51" name="Group 112"/>
            <p:cNvGrpSpPr/>
            <p:nvPr/>
          </p:nvGrpSpPr>
          <p:grpSpPr bwMode="auto">
            <a:xfrm>
              <a:off x="8793132" y="2772457"/>
              <a:ext cx="421185" cy="343804"/>
              <a:chOff x="0" y="0"/>
              <a:chExt cx="509139" cy="414300"/>
            </a:xfrm>
            <a:solidFill>
              <a:schemeClr val="bg1"/>
            </a:solidFill>
          </p:grpSpPr>
          <p:sp>
            <p:nvSpPr>
              <p:cNvPr id="71" name="Freeform 5"/>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2" name="Freeform 6"/>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3" name="Oval 7"/>
              <p:cNvSpPr>
                <a:spLocks noChangeArrowheads="1"/>
              </p:cNvSpPr>
              <p:nvPr/>
            </p:nvSpPr>
            <p:spPr bwMode="auto">
              <a:xfrm>
                <a:off x="227116" y="169713"/>
                <a:ext cx="52412" cy="54907"/>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52" name="组合 166"/>
          <p:cNvGrpSpPr/>
          <p:nvPr/>
        </p:nvGrpSpPr>
        <p:grpSpPr>
          <a:xfrm>
            <a:off x="6031352" y="1830666"/>
            <a:ext cx="422580" cy="425391"/>
            <a:chOff x="8041803" y="2440888"/>
            <a:chExt cx="563440" cy="567188"/>
          </a:xfrm>
        </p:grpSpPr>
        <p:sp>
          <p:nvSpPr>
            <p:cNvPr id="38" name="Oval 29"/>
            <p:cNvSpPr>
              <a:spLocks noChangeArrowheads="1"/>
            </p:cNvSpPr>
            <p:nvPr/>
          </p:nvSpPr>
          <p:spPr bwMode="auto">
            <a:xfrm>
              <a:off x="8041803" y="2440888"/>
              <a:ext cx="563440" cy="567188"/>
            </a:xfrm>
            <a:prstGeom prst="ellipse">
              <a:avLst/>
            </a:prstGeom>
            <a:solidFill>
              <a:schemeClr val="accent2"/>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53" name="Group 116"/>
            <p:cNvGrpSpPr/>
            <p:nvPr/>
          </p:nvGrpSpPr>
          <p:grpSpPr bwMode="auto">
            <a:xfrm>
              <a:off x="8178906" y="2579029"/>
              <a:ext cx="311765" cy="310253"/>
              <a:chOff x="0" y="0"/>
              <a:chExt cx="434268" cy="431771"/>
            </a:xfrm>
            <a:solidFill>
              <a:schemeClr val="bg1"/>
            </a:solidFill>
          </p:grpSpPr>
          <p:sp>
            <p:nvSpPr>
              <p:cNvPr id="67" name="Freeform 8"/>
              <p:cNvSpPr>
                <a:spLocks noChangeArrowheads="1"/>
              </p:cNvSpPr>
              <p:nvPr/>
            </p:nvSpPr>
            <p:spPr bwMode="auto">
              <a:xfrm>
                <a:off x="0" y="316965"/>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 name="T12" fmla="*/ 0 60000 65536"/>
                  <a:gd name="T13" fmla="*/ 0 60000 65536"/>
                  <a:gd name="T14" fmla="*/ 0 60000 65536"/>
                  <a:gd name="T15" fmla="*/ 0 60000 65536"/>
                  <a:gd name="T16" fmla="*/ 0 60000 65536"/>
                  <a:gd name="T17" fmla="*/ 0 60000 65536"/>
                  <a:gd name="T18" fmla="*/ 0 w 46"/>
                  <a:gd name="T19" fmla="*/ 0 h 46"/>
                  <a:gd name="T20" fmla="*/ 46 w 46"/>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46" h="46">
                    <a:moveTo>
                      <a:pt x="21" y="0"/>
                    </a:moveTo>
                    <a:lnTo>
                      <a:pt x="0" y="46"/>
                    </a:lnTo>
                    <a:lnTo>
                      <a:pt x="46" y="25"/>
                    </a:lnTo>
                    <a:lnTo>
                      <a:pt x="46" y="26"/>
                    </a:lnTo>
                    <a:lnTo>
                      <a:pt x="21" y="0"/>
                    </a:lnTo>
                    <a:lnTo>
                      <a:pt x="21"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8" name="Freeform 9"/>
              <p:cNvSpPr>
                <a:spLocks noChangeArrowheads="1"/>
              </p:cNvSpPr>
              <p:nvPr/>
            </p:nvSpPr>
            <p:spPr bwMode="auto">
              <a:xfrm>
                <a:off x="64891" y="37437"/>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 name="T10" fmla="*/ 0 60000 65536"/>
                  <a:gd name="T11" fmla="*/ 0 60000 65536"/>
                  <a:gd name="T12" fmla="*/ 0 60000 65536"/>
                  <a:gd name="T13" fmla="*/ 0 60000 65536"/>
                  <a:gd name="T14" fmla="*/ 0 60000 65536"/>
                  <a:gd name="T15" fmla="*/ 0 w 116"/>
                  <a:gd name="T16" fmla="*/ 0 h 117"/>
                  <a:gd name="T17" fmla="*/ 116 w 116"/>
                  <a:gd name="T18" fmla="*/ 117 h 117"/>
                </a:gdLst>
                <a:ahLst/>
                <a:cxnLst>
                  <a:cxn ang="T10">
                    <a:pos x="T0" y="T1"/>
                  </a:cxn>
                  <a:cxn ang="T11">
                    <a:pos x="T2" y="T3"/>
                  </a:cxn>
                  <a:cxn ang="T12">
                    <a:pos x="T4" y="T5"/>
                  </a:cxn>
                  <a:cxn ang="T13">
                    <a:pos x="T6" y="T7"/>
                  </a:cxn>
                  <a:cxn ang="T14">
                    <a:pos x="T8" y="T9"/>
                  </a:cxn>
                </a:cxnLst>
                <a:rect l="T15" t="T16" r="T17" b="T18"/>
                <a:pathLst>
                  <a:path w="116" h="117">
                    <a:moveTo>
                      <a:pt x="105" y="0"/>
                    </a:moveTo>
                    <a:lnTo>
                      <a:pt x="0" y="106"/>
                    </a:lnTo>
                    <a:lnTo>
                      <a:pt x="11" y="117"/>
                    </a:lnTo>
                    <a:lnTo>
                      <a:pt x="116" y="10"/>
                    </a:lnTo>
                    <a:lnTo>
                      <a:pt x="105"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9" name="Freeform 10"/>
              <p:cNvSpPr>
                <a:spLocks noChangeArrowheads="1"/>
              </p:cNvSpPr>
              <p:nvPr/>
            </p:nvSpPr>
            <p:spPr bwMode="auto">
              <a:xfrm>
                <a:off x="104823" y="77370"/>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 name="T10" fmla="*/ 0 60000 65536"/>
                  <a:gd name="T11" fmla="*/ 0 60000 65536"/>
                  <a:gd name="T12" fmla="*/ 0 60000 65536"/>
                  <a:gd name="T13" fmla="*/ 0 60000 65536"/>
                  <a:gd name="T14" fmla="*/ 0 60000 65536"/>
                  <a:gd name="T15" fmla="*/ 0 w 116"/>
                  <a:gd name="T16" fmla="*/ 0 h 117"/>
                  <a:gd name="T17" fmla="*/ 116 w 116"/>
                  <a:gd name="T18" fmla="*/ 117 h 117"/>
                </a:gdLst>
                <a:ahLst/>
                <a:cxnLst>
                  <a:cxn ang="T10">
                    <a:pos x="T0" y="T1"/>
                  </a:cxn>
                  <a:cxn ang="T11">
                    <a:pos x="T2" y="T3"/>
                  </a:cxn>
                  <a:cxn ang="T12">
                    <a:pos x="T4" y="T5"/>
                  </a:cxn>
                  <a:cxn ang="T13">
                    <a:pos x="T6" y="T7"/>
                  </a:cxn>
                  <a:cxn ang="T14">
                    <a:pos x="T8" y="T9"/>
                  </a:cxn>
                </a:cxnLst>
                <a:rect l="T15" t="T16" r="T17" b="T18"/>
                <a:pathLst>
                  <a:path w="116" h="117">
                    <a:moveTo>
                      <a:pt x="107" y="0"/>
                    </a:moveTo>
                    <a:lnTo>
                      <a:pt x="0" y="106"/>
                    </a:lnTo>
                    <a:lnTo>
                      <a:pt x="11" y="117"/>
                    </a:lnTo>
                    <a:lnTo>
                      <a:pt x="116" y="10"/>
                    </a:lnTo>
                    <a:lnTo>
                      <a:pt x="107"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0" name="Freeform 11"/>
              <p:cNvSpPr>
                <a:spLocks noChangeArrowheads="1"/>
              </p:cNvSpPr>
              <p:nvPr/>
            </p:nvSpPr>
            <p:spPr bwMode="auto">
              <a:xfrm>
                <a:off x="346915" y="0"/>
                <a:ext cx="87353" cy="87353"/>
              </a:xfrm>
              <a:custGeom>
                <a:avLst/>
                <a:gdLst>
                  <a:gd name="T0" fmla="*/ 17 w 26"/>
                  <a:gd name="T1" fmla="*/ 8 h 26"/>
                  <a:gd name="T2" fmla="*/ 0 w 26"/>
                  <a:gd name="T3" fmla="*/ 7 h 26"/>
                  <a:gd name="T4" fmla="*/ 19 w 26"/>
                  <a:gd name="T5" fmla="*/ 26 h 26"/>
                  <a:gd name="T6" fmla="*/ 17 w 26"/>
                  <a:gd name="T7" fmla="*/ 8 h 26"/>
                  <a:gd name="T8" fmla="*/ 0 60000 65536"/>
                  <a:gd name="T9" fmla="*/ 0 60000 65536"/>
                  <a:gd name="T10" fmla="*/ 0 60000 65536"/>
                  <a:gd name="T11" fmla="*/ 0 60000 65536"/>
                  <a:gd name="T12" fmla="*/ 0 w 26"/>
                  <a:gd name="T13" fmla="*/ 0 h 26"/>
                  <a:gd name="T14" fmla="*/ 26 w 26"/>
                  <a:gd name="T15" fmla="*/ 26 h 26"/>
                </a:gdLst>
                <a:ahLst/>
                <a:cxnLst>
                  <a:cxn ang="T8">
                    <a:pos x="T0" y="T1"/>
                  </a:cxn>
                  <a:cxn ang="T9">
                    <a:pos x="T2" y="T3"/>
                  </a:cxn>
                  <a:cxn ang="T10">
                    <a:pos x="T4" y="T5"/>
                  </a:cxn>
                  <a:cxn ang="T11">
                    <a:pos x="T6" y="T7"/>
                  </a:cxn>
                </a:cxnLst>
                <a:rect l="T12" t="T13" r="T14" b="T15"/>
                <a:pathLst>
                  <a:path w="26" h="26">
                    <a:moveTo>
                      <a:pt x="17" y="8"/>
                    </a:moveTo>
                    <a:cubicBezTo>
                      <a:pt x="9" y="0"/>
                      <a:pt x="0" y="7"/>
                      <a:pt x="0" y="7"/>
                    </a:cubicBezTo>
                    <a:cubicBezTo>
                      <a:pt x="19" y="26"/>
                      <a:pt x="19" y="26"/>
                      <a:pt x="19" y="26"/>
                    </a:cubicBezTo>
                    <a:cubicBezTo>
                      <a:pt x="19" y="26"/>
                      <a:pt x="26" y="17"/>
                      <a:pt x="17" y="8"/>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54" name="组合 161"/>
          <p:cNvGrpSpPr/>
          <p:nvPr/>
        </p:nvGrpSpPr>
        <p:grpSpPr>
          <a:xfrm>
            <a:off x="3814449" y="2093021"/>
            <a:ext cx="350432" cy="353243"/>
            <a:chOff x="5085931" y="2790695"/>
            <a:chExt cx="467243" cy="470990"/>
          </a:xfrm>
        </p:grpSpPr>
        <p:sp>
          <p:nvSpPr>
            <p:cNvPr id="40" name="Oval 25"/>
            <p:cNvSpPr>
              <a:spLocks noChangeArrowheads="1"/>
            </p:cNvSpPr>
            <p:nvPr/>
          </p:nvSpPr>
          <p:spPr bwMode="auto">
            <a:xfrm>
              <a:off x="5085931" y="2790695"/>
              <a:ext cx="467243" cy="470990"/>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55" name="Group 121"/>
            <p:cNvGrpSpPr/>
            <p:nvPr/>
          </p:nvGrpSpPr>
          <p:grpSpPr bwMode="auto">
            <a:xfrm>
              <a:off x="5212616" y="2922885"/>
              <a:ext cx="231691" cy="197209"/>
              <a:chOff x="0" y="0"/>
              <a:chExt cx="496661" cy="421788"/>
            </a:xfrm>
            <a:solidFill>
              <a:schemeClr val="bg1"/>
            </a:solidFill>
          </p:grpSpPr>
          <p:sp>
            <p:nvSpPr>
              <p:cNvPr id="61" name="Freeform 12"/>
              <p:cNvSpPr>
                <a:spLocks noChangeArrowheads="1"/>
              </p:cNvSpPr>
              <p:nvPr/>
            </p:nvSpPr>
            <p:spPr bwMode="auto">
              <a:xfrm>
                <a:off x="157235" y="244586"/>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16" y="0"/>
                    </a:lnTo>
                    <a:lnTo>
                      <a:pt x="0" y="36"/>
                    </a:lnTo>
                    <a:lnTo>
                      <a:pt x="36" y="2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2" name="Rectangle 13"/>
              <p:cNvSpPr>
                <a:spLocks noChangeArrowheads="1"/>
              </p:cNvSpPr>
              <p:nvPr/>
            </p:nvSpPr>
            <p:spPr bwMode="auto">
              <a:xfrm>
                <a:off x="247083" y="294502"/>
                <a:ext cx="2497" cy="2497"/>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3" name="Freeform 14"/>
              <p:cNvSpPr>
                <a:spLocks noChangeArrowheads="1"/>
              </p:cNvSpPr>
              <p:nvPr/>
            </p:nvSpPr>
            <p:spPr bwMode="auto">
              <a:xfrm>
                <a:off x="209645" y="29949"/>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4" name="Freeform 15"/>
              <p:cNvSpPr>
                <a:spLocks noChangeArrowheads="1"/>
              </p:cNvSpPr>
              <p:nvPr/>
            </p:nvSpPr>
            <p:spPr bwMode="auto">
              <a:xfrm>
                <a:off x="239595" y="59899"/>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5" name="Freeform 16"/>
              <p:cNvSpPr>
                <a:spLocks noChangeArrowheads="1"/>
              </p:cNvSpPr>
              <p:nvPr/>
            </p:nvSpPr>
            <p:spPr bwMode="auto">
              <a:xfrm>
                <a:off x="426779" y="0"/>
                <a:ext cx="69882" cy="64890"/>
              </a:xfrm>
              <a:custGeom>
                <a:avLst/>
                <a:gdLst>
                  <a:gd name="T0" fmla="*/ 14 w 21"/>
                  <a:gd name="T1" fmla="*/ 6 h 20"/>
                  <a:gd name="T2" fmla="*/ 0 w 21"/>
                  <a:gd name="T3" fmla="*/ 6 h 20"/>
                  <a:gd name="T4" fmla="*/ 15 w 21"/>
                  <a:gd name="T5" fmla="*/ 20 h 20"/>
                  <a:gd name="T6" fmla="*/ 14 w 21"/>
                  <a:gd name="T7" fmla="*/ 6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6" name="Freeform 17"/>
              <p:cNvSpPr>
                <a:spLocks noChangeArrowheads="1"/>
              </p:cNvSpPr>
              <p:nvPr/>
            </p:nvSpPr>
            <p:spPr bwMode="auto">
              <a:xfrm>
                <a:off x="0" y="9983"/>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56" name="组合 150"/>
          <p:cNvGrpSpPr/>
          <p:nvPr/>
        </p:nvGrpSpPr>
        <p:grpSpPr>
          <a:xfrm>
            <a:off x="4027144" y="2394730"/>
            <a:ext cx="444131" cy="527522"/>
            <a:chOff x="5369525" y="3192974"/>
            <a:chExt cx="592174" cy="703362"/>
          </a:xfrm>
        </p:grpSpPr>
        <p:sp>
          <p:nvSpPr>
            <p:cNvPr id="42" name="Freeform 6"/>
            <p:cNvSpPr>
              <a:spLocks noChangeArrowheads="1"/>
            </p:cNvSpPr>
            <p:nvPr/>
          </p:nvSpPr>
          <p:spPr bwMode="auto">
            <a:xfrm rot="8673252">
              <a:off x="5369525" y="3192974"/>
              <a:ext cx="592174" cy="703362"/>
            </a:xfrm>
            <a:custGeom>
              <a:avLst/>
              <a:gdLst>
                <a:gd name="T0" fmla="*/ 540370478 w 596"/>
                <a:gd name="T1" fmla="*/ 182745966 h 709"/>
                <a:gd name="T2" fmla="*/ 950031251 w 596"/>
                <a:gd name="T3" fmla="*/ 651531068 h 709"/>
                <a:gd name="T4" fmla="*/ 475016257 w 596"/>
                <a:gd name="T5" fmla="*/ 1126672091 h 709"/>
                <a:gd name="T6" fmla="*/ 0 w 596"/>
                <a:gd name="T7" fmla="*/ 651531068 h 709"/>
                <a:gd name="T8" fmla="*/ 406472855 w 596"/>
                <a:gd name="T9" fmla="*/ 182745966 h 709"/>
                <a:gd name="T10" fmla="*/ 471827076 w 596"/>
                <a:gd name="T11" fmla="*/ 0 h 709"/>
                <a:gd name="T12" fmla="*/ 540370478 w 596"/>
                <a:gd name="T13" fmla="*/ 18274596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43" name="Freeform 45"/>
            <p:cNvSpPr>
              <a:spLocks noEditPoints="1" noChangeArrowheads="1"/>
            </p:cNvSpPr>
            <p:nvPr/>
          </p:nvSpPr>
          <p:spPr bwMode="auto">
            <a:xfrm>
              <a:off x="5506923" y="3325697"/>
              <a:ext cx="265612" cy="341867"/>
            </a:xfrm>
            <a:custGeom>
              <a:avLst/>
              <a:gdLst>
                <a:gd name="T0" fmla="*/ 997152742 w 109"/>
                <a:gd name="T1" fmla="*/ 635970078 h 141"/>
                <a:gd name="T2" fmla="*/ 920447494 w 109"/>
                <a:gd name="T3" fmla="*/ 635970078 h 141"/>
                <a:gd name="T4" fmla="*/ 920447494 w 109"/>
                <a:gd name="T5" fmla="*/ 417652865 h 141"/>
                <a:gd name="T6" fmla="*/ 805392719 w 109"/>
                <a:gd name="T7" fmla="*/ 123397087 h 141"/>
                <a:gd name="T8" fmla="*/ 527340839 w 109"/>
                <a:gd name="T9" fmla="*/ 0 h 141"/>
                <a:gd name="T10" fmla="*/ 239699255 w 109"/>
                <a:gd name="T11" fmla="*/ 123397087 h 141"/>
                <a:gd name="T12" fmla="*/ 124644480 w 109"/>
                <a:gd name="T13" fmla="*/ 417652865 h 141"/>
                <a:gd name="T14" fmla="*/ 124644480 w 109"/>
                <a:gd name="T15" fmla="*/ 635970078 h 141"/>
                <a:gd name="T16" fmla="*/ 57528936 w 109"/>
                <a:gd name="T17" fmla="*/ 635970078 h 141"/>
                <a:gd name="T18" fmla="*/ 0 w 109"/>
                <a:gd name="T19" fmla="*/ 692920921 h 141"/>
                <a:gd name="T20" fmla="*/ 0 w 109"/>
                <a:gd name="T21" fmla="*/ 1290921717 h 141"/>
                <a:gd name="T22" fmla="*/ 57528936 w 109"/>
                <a:gd name="T23" fmla="*/ 1338383320 h 141"/>
                <a:gd name="T24" fmla="*/ 997152742 w 109"/>
                <a:gd name="T25" fmla="*/ 1338383320 h 141"/>
                <a:gd name="T26" fmla="*/ 1045091974 w 109"/>
                <a:gd name="T27" fmla="*/ 1290921717 h 141"/>
                <a:gd name="T28" fmla="*/ 1045091974 w 109"/>
                <a:gd name="T29" fmla="*/ 692920921 h 141"/>
                <a:gd name="T30" fmla="*/ 997152742 w 109"/>
                <a:gd name="T31" fmla="*/ 635970078 h 141"/>
                <a:gd name="T32" fmla="*/ 642395615 w 109"/>
                <a:gd name="T33" fmla="*/ 1177016950 h 141"/>
                <a:gd name="T34" fmla="*/ 527340839 w 109"/>
                <a:gd name="T35" fmla="*/ 1290921717 h 141"/>
                <a:gd name="T36" fmla="*/ 412282967 w 109"/>
                <a:gd name="T37" fmla="*/ 1177016950 h 141"/>
                <a:gd name="T38" fmla="*/ 412282967 w 109"/>
                <a:gd name="T39" fmla="*/ 968192058 h 141"/>
                <a:gd name="T40" fmla="*/ 527340839 w 109"/>
                <a:gd name="T41" fmla="*/ 854287291 h 141"/>
                <a:gd name="T42" fmla="*/ 642395615 w 109"/>
                <a:gd name="T43" fmla="*/ 968192058 h 141"/>
                <a:gd name="T44" fmla="*/ 642395615 w 109"/>
                <a:gd name="T45" fmla="*/ 1177016950 h 141"/>
                <a:gd name="T46" fmla="*/ 738277175 w 109"/>
                <a:gd name="T47" fmla="*/ 635970078 h 141"/>
                <a:gd name="T48" fmla="*/ 316404503 w 109"/>
                <a:gd name="T49" fmla="*/ 635970078 h 141"/>
                <a:gd name="T50" fmla="*/ 316404503 w 109"/>
                <a:gd name="T51" fmla="*/ 417652865 h 141"/>
                <a:gd name="T52" fmla="*/ 373933440 w 109"/>
                <a:gd name="T53" fmla="*/ 246794175 h 141"/>
                <a:gd name="T54" fmla="*/ 527340839 w 109"/>
                <a:gd name="T55" fmla="*/ 180351011 h 141"/>
                <a:gd name="T56" fmla="*/ 671161631 w 109"/>
                <a:gd name="T57" fmla="*/ 246794175 h 141"/>
                <a:gd name="T58" fmla="*/ 738277175 w 109"/>
                <a:gd name="T59" fmla="*/ 417652865 h 141"/>
                <a:gd name="T60" fmla="*/ 738277175 w 109"/>
                <a:gd name="T61" fmla="*/ 635970078 h 1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9"/>
                <a:gd name="T94" fmla="*/ 0 h 141"/>
                <a:gd name="T95" fmla="*/ 109 w 109"/>
                <a:gd name="T96" fmla="*/ 141 h 1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157" name="组合 154"/>
          <p:cNvGrpSpPr/>
          <p:nvPr/>
        </p:nvGrpSpPr>
        <p:grpSpPr>
          <a:xfrm>
            <a:off x="2186908" y="2200775"/>
            <a:ext cx="422579" cy="424454"/>
            <a:chOff x="2915877" y="2934366"/>
            <a:chExt cx="563439" cy="565939"/>
          </a:xfrm>
        </p:grpSpPr>
        <p:sp>
          <p:nvSpPr>
            <p:cNvPr id="44" name="Oval 28"/>
            <p:cNvSpPr>
              <a:spLocks noChangeArrowheads="1"/>
            </p:cNvSpPr>
            <p:nvPr/>
          </p:nvSpPr>
          <p:spPr bwMode="auto">
            <a:xfrm>
              <a:off x="2915877" y="2934366"/>
              <a:ext cx="563439" cy="565939"/>
            </a:xfrm>
            <a:prstGeom prst="ellipse">
              <a:avLst/>
            </a:prstGeom>
            <a:solidFill>
              <a:schemeClr val="accent4"/>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grpSp>
          <p:nvGrpSpPr>
            <p:cNvPr id="158" name="Group 130"/>
            <p:cNvGrpSpPr/>
            <p:nvPr/>
          </p:nvGrpSpPr>
          <p:grpSpPr bwMode="auto">
            <a:xfrm>
              <a:off x="3021969" y="3041521"/>
              <a:ext cx="356765" cy="350649"/>
              <a:chOff x="0" y="0"/>
              <a:chExt cx="314468" cy="309477"/>
            </a:xfrm>
            <a:solidFill>
              <a:schemeClr val="bg1"/>
            </a:solidFill>
          </p:grpSpPr>
          <p:sp>
            <p:nvSpPr>
              <p:cNvPr id="59" name="Freeform 59"/>
              <p:cNvSpPr>
                <a:spLocks noEditPoints="1" noChangeArrowheads="1"/>
              </p:cNvSpPr>
              <p:nvPr/>
            </p:nvSpPr>
            <p:spPr bwMode="auto">
              <a:xfrm>
                <a:off x="0" y="0"/>
                <a:ext cx="314468" cy="309477"/>
              </a:xfrm>
              <a:custGeom>
                <a:avLst/>
                <a:gdLst>
                  <a:gd name="T0" fmla="*/ 898504590 w 95"/>
                  <a:gd name="T1" fmla="*/ 631196644 h 93"/>
                  <a:gd name="T2" fmla="*/ 1040948663 w 95"/>
                  <a:gd name="T3" fmla="*/ 564755592 h 93"/>
                  <a:gd name="T4" fmla="*/ 1040948663 w 95"/>
                  <a:gd name="T5" fmla="*/ 454019398 h 93"/>
                  <a:gd name="T6" fmla="*/ 898504590 w 95"/>
                  <a:gd name="T7" fmla="*/ 398652964 h 93"/>
                  <a:gd name="T8" fmla="*/ 876587825 w 95"/>
                  <a:gd name="T9" fmla="*/ 332208585 h 93"/>
                  <a:gd name="T10" fmla="*/ 931374771 w 95"/>
                  <a:gd name="T11" fmla="*/ 188251864 h 93"/>
                  <a:gd name="T12" fmla="*/ 843717644 w 95"/>
                  <a:gd name="T13" fmla="*/ 110736195 h 93"/>
                  <a:gd name="T14" fmla="*/ 701270260 w 95"/>
                  <a:gd name="T15" fmla="*/ 166105956 h 93"/>
                  <a:gd name="T16" fmla="*/ 646483314 w 95"/>
                  <a:gd name="T17" fmla="*/ 143956721 h 93"/>
                  <a:gd name="T18" fmla="*/ 580739641 w 95"/>
                  <a:gd name="T19" fmla="*/ 0 h 93"/>
                  <a:gd name="T20" fmla="*/ 460209022 w 95"/>
                  <a:gd name="T21" fmla="*/ 0 h 93"/>
                  <a:gd name="T22" fmla="*/ 405422076 w 95"/>
                  <a:gd name="T23" fmla="*/ 143956721 h 93"/>
                  <a:gd name="T24" fmla="*/ 339678403 w 95"/>
                  <a:gd name="T25" fmla="*/ 166105956 h 93"/>
                  <a:gd name="T26" fmla="*/ 197231019 w 95"/>
                  <a:gd name="T27" fmla="*/ 110736195 h 93"/>
                  <a:gd name="T28" fmla="*/ 109573892 w 95"/>
                  <a:gd name="T29" fmla="*/ 188251864 h 93"/>
                  <a:gd name="T30" fmla="*/ 175317565 w 95"/>
                  <a:gd name="T31" fmla="*/ 332208585 h 93"/>
                  <a:gd name="T32" fmla="*/ 142444073 w 95"/>
                  <a:gd name="T33" fmla="*/ 398652964 h 93"/>
                  <a:gd name="T34" fmla="*/ 0 w 95"/>
                  <a:gd name="T35" fmla="*/ 454019398 h 93"/>
                  <a:gd name="T36" fmla="*/ 0 w 95"/>
                  <a:gd name="T37" fmla="*/ 575830210 h 93"/>
                  <a:gd name="T38" fmla="*/ 142444073 w 95"/>
                  <a:gd name="T39" fmla="*/ 631196644 h 93"/>
                  <a:gd name="T40" fmla="*/ 175317565 w 95"/>
                  <a:gd name="T41" fmla="*/ 697641023 h 93"/>
                  <a:gd name="T42" fmla="*/ 120530619 w 95"/>
                  <a:gd name="T43" fmla="*/ 841597744 h 93"/>
                  <a:gd name="T44" fmla="*/ 197231019 w 95"/>
                  <a:gd name="T45" fmla="*/ 919113413 h 93"/>
                  <a:gd name="T46" fmla="*/ 339678403 w 95"/>
                  <a:gd name="T47" fmla="*/ 863743652 h 93"/>
                  <a:gd name="T48" fmla="*/ 405422076 w 95"/>
                  <a:gd name="T49" fmla="*/ 885892887 h 93"/>
                  <a:gd name="T50" fmla="*/ 471165749 w 95"/>
                  <a:gd name="T51" fmla="*/ 1029849608 h 93"/>
                  <a:gd name="T52" fmla="*/ 580739641 w 95"/>
                  <a:gd name="T53" fmla="*/ 1029849608 h 93"/>
                  <a:gd name="T54" fmla="*/ 646483314 w 95"/>
                  <a:gd name="T55" fmla="*/ 885892887 h 93"/>
                  <a:gd name="T56" fmla="*/ 701270260 w 95"/>
                  <a:gd name="T57" fmla="*/ 863743652 h 93"/>
                  <a:gd name="T58" fmla="*/ 854674371 w 95"/>
                  <a:gd name="T59" fmla="*/ 919113413 h 93"/>
                  <a:gd name="T60" fmla="*/ 931374771 w 95"/>
                  <a:gd name="T61" fmla="*/ 830523126 h 93"/>
                  <a:gd name="T62" fmla="*/ 876587825 w 95"/>
                  <a:gd name="T63" fmla="*/ 697641023 h 93"/>
                  <a:gd name="T64" fmla="*/ 898504590 w 95"/>
                  <a:gd name="T65" fmla="*/ 631196644 h 93"/>
                  <a:gd name="T66" fmla="*/ 525952695 w 95"/>
                  <a:gd name="T67" fmla="*/ 675491787 h 93"/>
                  <a:gd name="T68" fmla="*/ 361591857 w 95"/>
                  <a:gd name="T69" fmla="*/ 509389159 h 93"/>
                  <a:gd name="T70" fmla="*/ 525952695 w 95"/>
                  <a:gd name="T71" fmla="*/ 354357820 h 93"/>
                  <a:gd name="T72" fmla="*/ 690313533 w 95"/>
                  <a:gd name="T73" fmla="*/ 509389159 h 93"/>
                  <a:gd name="T74" fmla="*/ 525952695 w 95"/>
                  <a:gd name="T75" fmla="*/ 67549178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60" name="Oval 60"/>
              <p:cNvSpPr>
                <a:spLocks noChangeArrowheads="1"/>
              </p:cNvSpPr>
              <p:nvPr/>
            </p:nvSpPr>
            <p:spPr bwMode="auto">
              <a:xfrm>
                <a:off x="124789" y="122294"/>
                <a:ext cx="64890" cy="6239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000000"/>
                  </a:solidFill>
                  <a:latin typeface="Calibri" panose="020F0502020204030204" pitchFamily="34" charset="0"/>
                  <a:ea typeface="宋体" panose="02010600030101010101" pitchFamily="2" charset="-122"/>
                </a:endParaRPr>
              </a:p>
            </p:txBody>
          </p:sp>
        </p:grpSp>
      </p:grpSp>
      <p:grpSp>
        <p:nvGrpSpPr>
          <p:cNvPr id="159" name="组合 165"/>
          <p:cNvGrpSpPr/>
          <p:nvPr/>
        </p:nvGrpSpPr>
        <p:grpSpPr>
          <a:xfrm>
            <a:off x="5529129" y="1541138"/>
            <a:ext cx="422580" cy="424454"/>
            <a:chOff x="7372172" y="2054850"/>
            <a:chExt cx="563440" cy="565939"/>
          </a:xfrm>
        </p:grpSpPr>
        <p:grpSp>
          <p:nvGrpSpPr>
            <p:cNvPr id="160" name="组合 162"/>
            <p:cNvGrpSpPr/>
            <p:nvPr/>
          </p:nvGrpSpPr>
          <p:grpSpPr>
            <a:xfrm>
              <a:off x="7372172" y="2054850"/>
              <a:ext cx="563440" cy="565939"/>
              <a:chOff x="7372172" y="2054850"/>
              <a:chExt cx="563440" cy="565939"/>
            </a:xfrm>
          </p:grpSpPr>
          <p:sp>
            <p:nvSpPr>
              <p:cNvPr id="46" name="Oval 27"/>
              <p:cNvSpPr>
                <a:spLocks noChangeArrowheads="1"/>
              </p:cNvSpPr>
              <p:nvPr/>
            </p:nvSpPr>
            <p:spPr bwMode="auto">
              <a:xfrm>
                <a:off x="7372172" y="2054850"/>
                <a:ext cx="563440" cy="565939"/>
              </a:xfrm>
              <a:prstGeom prst="ellipse">
                <a:avLst/>
              </a:prstGeom>
              <a:solidFill>
                <a:schemeClr val="accent3"/>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7200" dirty="0">
                  <a:solidFill>
                    <a:prstClr val="white"/>
                  </a:solidFill>
                  <a:latin typeface="Calibri" panose="020F0502020204030204" pitchFamily="34" charset="0"/>
                  <a:ea typeface="宋体" panose="02010600030101010101" pitchFamily="2" charset="-122"/>
                </a:endParaRPr>
              </a:p>
            </p:txBody>
          </p:sp>
          <p:sp>
            <p:nvSpPr>
              <p:cNvPr id="47" name="Freeform 68"/>
              <p:cNvSpPr>
                <a:spLocks noEditPoints="1" noChangeArrowheads="1"/>
              </p:cNvSpPr>
              <p:nvPr/>
            </p:nvSpPr>
            <p:spPr bwMode="auto">
              <a:xfrm>
                <a:off x="7530238" y="2204147"/>
                <a:ext cx="112566" cy="204402"/>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48" name="Freeform 69"/>
              <p:cNvSpPr>
                <a:spLocks noEditPoints="1" noChangeArrowheads="1"/>
              </p:cNvSpPr>
              <p:nvPr/>
            </p:nvSpPr>
            <p:spPr bwMode="auto">
              <a:xfrm>
                <a:off x="7661564" y="2280797"/>
                <a:ext cx="115977" cy="204402"/>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sp>
          <p:nvSpPr>
            <p:cNvPr id="49" name="Freeform 70"/>
            <p:cNvSpPr>
              <a:spLocks noChangeArrowheads="1"/>
            </p:cNvSpPr>
            <p:nvPr/>
          </p:nvSpPr>
          <p:spPr bwMode="auto">
            <a:xfrm>
              <a:off x="7653038" y="2216070"/>
              <a:ext cx="68221" cy="56211"/>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FD860"/>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0" name="Freeform 71"/>
            <p:cNvSpPr>
              <a:spLocks noChangeArrowheads="1"/>
            </p:cNvSpPr>
            <p:nvPr/>
          </p:nvSpPr>
          <p:spPr bwMode="auto">
            <a:xfrm>
              <a:off x="7591638" y="2420471"/>
              <a:ext cx="56284" cy="56211"/>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FD860"/>
            </a:solid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nvGrpSpPr>
          <p:cNvPr id="161" name="组合 152"/>
          <p:cNvGrpSpPr/>
          <p:nvPr/>
        </p:nvGrpSpPr>
        <p:grpSpPr>
          <a:xfrm>
            <a:off x="3217590" y="3174301"/>
            <a:ext cx="572497" cy="480673"/>
            <a:chOff x="4290120" y="4232401"/>
            <a:chExt cx="763329" cy="640897"/>
          </a:xfrm>
        </p:grpSpPr>
        <p:sp>
          <p:nvSpPr>
            <p:cNvPr id="51" name="Freeform 5"/>
            <p:cNvSpPr>
              <a:spLocks noChangeArrowheads="1"/>
            </p:cNvSpPr>
            <p:nvPr/>
          </p:nvSpPr>
          <p:spPr bwMode="auto">
            <a:xfrm rot="5400000">
              <a:off x="4351336" y="4171185"/>
              <a:ext cx="640897" cy="763329"/>
            </a:xfrm>
            <a:custGeom>
              <a:avLst/>
              <a:gdLst>
                <a:gd name="T0" fmla="*/ 632949502 w 596"/>
                <a:gd name="T1" fmla="*/ 215235799 h 709"/>
                <a:gd name="T2" fmla="*/ 1112795614 w 596"/>
                <a:gd name="T3" fmla="*/ 767363068 h 709"/>
                <a:gd name="T4" fmla="*/ 556398490 w 596"/>
                <a:gd name="T5" fmla="*/ 1326976420 h 709"/>
                <a:gd name="T6" fmla="*/ 0 w 596"/>
                <a:gd name="T7" fmla="*/ 767363068 h 709"/>
                <a:gd name="T8" fmla="*/ 476111683 w 596"/>
                <a:gd name="T9" fmla="*/ 215235799 h 709"/>
                <a:gd name="T10" fmla="*/ 552664061 w 596"/>
                <a:gd name="T11" fmla="*/ 0 h 709"/>
                <a:gd name="T12" fmla="*/ 632949502 w 596"/>
                <a:gd name="T13" fmla="*/ 215235799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nvGrpSpPr>
            <p:cNvPr id="162" name="Group 138"/>
            <p:cNvGrpSpPr/>
            <p:nvPr/>
          </p:nvGrpSpPr>
          <p:grpSpPr bwMode="auto">
            <a:xfrm>
              <a:off x="4401241" y="4376970"/>
              <a:ext cx="430092" cy="317442"/>
              <a:chOff x="0" y="0"/>
              <a:chExt cx="439257" cy="324452"/>
            </a:xfrm>
            <a:solidFill>
              <a:schemeClr val="bg1"/>
            </a:solidFill>
          </p:grpSpPr>
          <p:sp>
            <p:nvSpPr>
              <p:cNvPr id="56" name="Freeform 92"/>
              <p:cNvSpPr>
                <a:spLocks noChangeArrowheads="1"/>
              </p:cNvSpPr>
              <p:nvPr/>
            </p:nvSpPr>
            <p:spPr bwMode="auto">
              <a:xfrm>
                <a:off x="157233" y="224621"/>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7" name="Freeform 93"/>
              <p:cNvSpPr>
                <a:spLocks noChangeArrowheads="1"/>
              </p:cNvSpPr>
              <p:nvPr/>
            </p:nvSpPr>
            <p:spPr bwMode="auto">
              <a:xfrm>
                <a:off x="74873" y="112311"/>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8" name="Freeform 94"/>
              <p:cNvSpPr>
                <a:spLocks noChangeArrowheads="1"/>
              </p:cNvSpPr>
              <p:nvPr/>
            </p:nvSpPr>
            <p:spPr bwMode="auto">
              <a:xfrm>
                <a:off x="0" y="0"/>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dirty="0">
                  <a:solidFill>
                    <a:srgbClr val="000000"/>
                  </a:solidFill>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grpSp>
      </p:grpSp>
      <p:grpSp>
        <p:nvGrpSpPr>
          <p:cNvPr id="163" name="组合 151"/>
          <p:cNvGrpSpPr/>
          <p:nvPr/>
        </p:nvGrpSpPr>
        <p:grpSpPr>
          <a:xfrm>
            <a:off x="3363759" y="2691754"/>
            <a:ext cx="506908" cy="425391"/>
            <a:chOff x="4485012" y="3589005"/>
            <a:chExt cx="675877" cy="567188"/>
          </a:xfrm>
        </p:grpSpPr>
        <p:sp>
          <p:nvSpPr>
            <p:cNvPr id="53" name="Freeform 7"/>
            <p:cNvSpPr>
              <a:spLocks noChangeArrowheads="1"/>
            </p:cNvSpPr>
            <p:nvPr/>
          </p:nvSpPr>
          <p:spPr bwMode="auto">
            <a:xfrm rot="7869690">
              <a:off x="4539357" y="3534660"/>
              <a:ext cx="567188" cy="675877"/>
            </a:xfrm>
            <a:custGeom>
              <a:avLst/>
              <a:gdLst>
                <a:gd name="T0" fmla="*/ 495731827 w 596"/>
                <a:gd name="T1" fmla="*/ 168743906 h 709"/>
                <a:gd name="T2" fmla="*/ 871551217 w 596"/>
                <a:gd name="T3" fmla="*/ 601607445 h 709"/>
                <a:gd name="T4" fmla="*/ 435775004 w 596"/>
                <a:gd name="T5" fmla="*/ 1040339905 h 709"/>
                <a:gd name="T6" fmla="*/ 0 w 596"/>
                <a:gd name="T7" fmla="*/ 601607445 h 709"/>
                <a:gd name="T8" fmla="*/ 372895376 w 596"/>
                <a:gd name="T9" fmla="*/ 168743906 h 709"/>
                <a:gd name="T10" fmla="*/ 432850989 w 596"/>
                <a:gd name="T11" fmla="*/ 0 h 709"/>
                <a:gd name="T12" fmla="*/ 495731827 w 596"/>
                <a:gd name="T13" fmla="*/ 16874390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sp>
          <p:nvSpPr>
            <p:cNvPr id="54" name="Freeform 145"/>
            <p:cNvSpPr>
              <a:spLocks noChangeArrowheads="1"/>
            </p:cNvSpPr>
            <p:nvPr/>
          </p:nvSpPr>
          <p:spPr bwMode="auto">
            <a:xfrm>
              <a:off x="4637691" y="3699204"/>
              <a:ext cx="328355" cy="257670"/>
            </a:xfrm>
            <a:custGeom>
              <a:avLst/>
              <a:gdLst>
                <a:gd name="T0" fmla="*/ 1168172619 w 147"/>
                <a:gd name="T1" fmla="*/ 374451075 h 116"/>
                <a:gd name="T2" fmla="*/ 950650977 w 147"/>
                <a:gd name="T3" fmla="*/ 239011685 h 116"/>
                <a:gd name="T4" fmla="*/ 918426915 w 147"/>
                <a:gd name="T5" fmla="*/ 246977047 h 116"/>
                <a:gd name="T6" fmla="*/ 918426915 w 147"/>
                <a:gd name="T7" fmla="*/ 302748699 h 116"/>
                <a:gd name="T8" fmla="*/ 886200015 w 147"/>
                <a:gd name="T9" fmla="*/ 302748699 h 116"/>
                <a:gd name="T10" fmla="*/ 652564924 w 147"/>
                <a:gd name="T11" fmla="*/ 302748699 h 116"/>
                <a:gd name="T12" fmla="*/ 652564924 w 147"/>
                <a:gd name="T13" fmla="*/ 87638747 h 116"/>
                <a:gd name="T14" fmla="*/ 676733680 w 147"/>
                <a:gd name="T15" fmla="*/ 47803466 h 116"/>
                <a:gd name="T16" fmla="*/ 636454312 w 147"/>
                <a:gd name="T17" fmla="*/ 0 h 116"/>
                <a:gd name="T18" fmla="*/ 563945206 w 147"/>
                <a:gd name="T19" fmla="*/ 0 h 116"/>
                <a:gd name="T20" fmla="*/ 523663000 w 147"/>
                <a:gd name="T21" fmla="*/ 47803466 h 116"/>
                <a:gd name="T22" fmla="*/ 547831756 w 147"/>
                <a:gd name="T23" fmla="*/ 87638747 h 116"/>
                <a:gd name="T24" fmla="*/ 547831756 w 147"/>
                <a:gd name="T25" fmla="*/ 135439390 h 116"/>
                <a:gd name="T26" fmla="*/ 298086053 w 147"/>
                <a:gd name="T27" fmla="*/ 135439390 h 116"/>
                <a:gd name="T28" fmla="*/ 257803847 w 147"/>
                <a:gd name="T29" fmla="*/ 135439390 h 116"/>
                <a:gd name="T30" fmla="*/ 257803847 w 147"/>
                <a:gd name="T31" fmla="*/ 71702376 h 116"/>
                <a:gd name="T32" fmla="*/ 225576947 w 147"/>
                <a:gd name="T33" fmla="*/ 71702376 h 116"/>
                <a:gd name="T34" fmla="*/ 16113450 w 147"/>
                <a:gd name="T35" fmla="*/ 215109952 h 116"/>
                <a:gd name="T36" fmla="*/ 8055306 w 147"/>
                <a:gd name="T37" fmla="*/ 231043500 h 116"/>
                <a:gd name="T38" fmla="*/ 233635091 w 147"/>
                <a:gd name="T39" fmla="*/ 374451075 h 116"/>
                <a:gd name="T40" fmla="*/ 257803847 w 147"/>
                <a:gd name="T41" fmla="*/ 366482890 h 116"/>
                <a:gd name="T42" fmla="*/ 257803847 w 147"/>
                <a:gd name="T43" fmla="*/ 310714061 h 116"/>
                <a:gd name="T44" fmla="*/ 298086053 w 147"/>
                <a:gd name="T45" fmla="*/ 310714061 h 116"/>
                <a:gd name="T46" fmla="*/ 547831756 w 147"/>
                <a:gd name="T47" fmla="*/ 310714061 h 116"/>
                <a:gd name="T48" fmla="*/ 547831756 w 147"/>
                <a:gd name="T49" fmla="*/ 868407992 h 116"/>
                <a:gd name="T50" fmla="*/ 523663000 w 147"/>
                <a:gd name="T51" fmla="*/ 860439807 h 116"/>
                <a:gd name="T52" fmla="*/ 547831756 w 147"/>
                <a:gd name="T53" fmla="*/ 916208636 h 116"/>
                <a:gd name="T54" fmla="*/ 507552389 w 147"/>
                <a:gd name="T55" fmla="*/ 884341540 h 116"/>
                <a:gd name="T56" fmla="*/ 523663000 w 147"/>
                <a:gd name="T57" fmla="*/ 924176821 h 116"/>
                <a:gd name="T58" fmla="*/ 547831756 w 147"/>
                <a:gd name="T59" fmla="*/ 924176821 h 116"/>
                <a:gd name="T60" fmla="*/ 547831756 w 147"/>
                <a:gd name="T61" fmla="*/ 924176821 h 116"/>
                <a:gd name="T62" fmla="*/ 547831756 w 147"/>
                <a:gd name="T63" fmla="*/ 924176821 h 116"/>
                <a:gd name="T64" fmla="*/ 588113962 w 147"/>
                <a:gd name="T65" fmla="*/ 924176821 h 116"/>
                <a:gd name="T66" fmla="*/ 628396168 w 147"/>
                <a:gd name="T67" fmla="*/ 924176821 h 116"/>
                <a:gd name="T68" fmla="*/ 652564924 w 147"/>
                <a:gd name="T69" fmla="*/ 924176821 h 116"/>
                <a:gd name="T70" fmla="*/ 668678374 w 147"/>
                <a:gd name="T71" fmla="*/ 924176821 h 116"/>
                <a:gd name="T72" fmla="*/ 668678374 w 147"/>
                <a:gd name="T73" fmla="*/ 924176821 h 116"/>
                <a:gd name="T74" fmla="*/ 692847130 w 147"/>
                <a:gd name="T75" fmla="*/ 924176821 h 116"/>
                <a:gd name="T76" fmla="*/ 708960580 w 147"/>
                <a:gd name="T77" fmla="*/ 884341540 h 116"/>
                <a:gd name="T78" fmla="*/ 668678374 w 147"/>
                <a:gd name="T79" fmla="*/ 916208636 h 116"/>
                <a:gd name="T80" fmla="*/ 700905274 w 147"/>
                <a:gd name="T81" fmla="*/ 860439807 h 116"/>
                <a:gd name="T82" fmla="*/ 652564924 w 147"/>
                <a:gd name="T83" fmla="*/ 884341540 h 116"/>
                <a:gd name="T84" fmla="*/ 652564924 w 147"/>
                <a:gd name="T85" fmla="*/ 470055184 h 116"/>
                <a:gd name="T86" fmla="*/ 886200015 w 147"/>
                <a:gd name="T87" fmla="*/ 470055184 h 116"/>
                <a:gd name="T88" fmla="*/ 926482221 w 147"/>
                <a:gd name="T89" fmla="*/ 470055184 h 116"/>
                <a:gd name="T90" fmla="*/ 926482221 w 147"/>
                <a:gd name="T91" fmla="*/ 541757561 h 116"/>
                <a:gd name="T92" fmla="*/ 950650977 w 147"/>
                <a:gd name="T93" fmla="*/ 541757561 h 116"/>
                <a:gd name="T94" fmla="*/ 1168172619 w 147"/>
                <a:gd name="T95" fmla="*/ 398352808 h 116"/>
                <a:gd name="T96" fmla="*/ 1168172619 w 147"/>
                <a:gd name="T97" fmla="*/ 374451075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116"/>
                <a:gd name="T149" fmla="*/ 147 w 147"/>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sz="1100" dirty="0">
                <a:solidFill>
                  <a:prstClr val="black"/>
                </a:solidFill>
                <a:latin typeface="Arial" panose="020B0604020202020204" pitchFamily="34" charset="0"/>
                <a:ea typeface="宋体" panose="02010600030101010101" pitchFamily="2" charset="-122"/>
              </a:endParaRPr>
            </a:p>
          </p:txBody>
        </p:sp>
      </p:grpSp>
      <p:grpSp>
        <p:nvGrpSpPr>
          <p:cNvPr id="164" name="组合 1"/>
          <p:cNvGrpSpPr/>
          <p:nvPr/>
        </p:nvGrpSpPr>
        <p:grpSpPr>
          <a:xfrm>
            <a:off x="3648602" y="2817310"/>
            <a:ext cx="1905825" cy="1149680"/>
            <a:chOff x="4864803" y="3756413"/>
            <a:chExt cx="2541100" cy="1532906"/>
          </a:xfrm>
        </p:grpSpPr>
        <p:pic>
          <p:nvPicPr>
            <p:cNvPr id="3" name="Picture 1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864803" y="3756413"/>
              <a:ext cx="2541100" cy="153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矩形 54"/>
            <p:cNvSpPr/>
            <p:nvPr/>
          </p:nvSpPr>
          <p:spPr>
            <a:xfrm>
              <a:off x="5228445" y="3924820"/>
              <a:ext cx="1764307" cy="112128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grpSp>
      <p:sp>
        <p:nvSpPr>
          <p:cNvPr id="139" name="文本框 18"/>
          <p:cNvSpPr txBox="1">
            <a:spLocks noChangeArrowheads="1"/>
          </p:cNvSpPr>
          <p:nvPr/>
        </p:nvSpPr>
        <p:spPr bwMode="auto">
          <a:xfrm>
            <a:off x="2466518" y="4237677"/>
            <a:ext cx="4210964"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900" dirty="0">
                <a:solidFill>
                  <a:schemeClr val="bg1">
                    <a:lumMod val="50000"/>
                  </a:schemeClr>
                </a:solidFill>
                <a:latin typeface="+mn-ea"/>
                <a:ea typeface="+mn-ea"/>
              </a:rPr>
              <a:t>点击输入详细内容，添加你的论文内容。点击输入详细内容，添加你的论文内容。点击输入详细内容，添加你的论文内容。   </a:t>
            </a:r>
            <a:endParaRPr lang="zh-CN" altLang="en-US" sz="900" dirty="0">
              <a:solidFill>
                <a:schemeClr val="bg1">
                  <a:lumMod val="50000"/>
                </a:schemeClr>
              </a:solidFill>
              <a:latin typeface="+mn-ea"/>
              <a:ea typeface="+mn-ea"/>
            </a:endParaRPr>
          </a:p>
        </p:txBody>
      </p:sp>
    </p:spTree>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anim calcmode="lin" valueType="num">
                                      <p:cBhvr>
                                        <p:cTn id="8" dur="1000" fill="hold"/>
                                        <p:tgtEl>
                                          <p:spTgt spid="164"/>
                                        </p:tgtEl>
                                        <p:attrNameLst>
                                          <p:attrName>ppt_x</p:attrName>
                                        </p:attrNameLst>
                                      </p:cBhvr>
                                      <p:tavLst>
                                        <p:tav tm="0">
                                          <p:val>
                                            <p:strVal val="#ppt_x"/>
                                          </p:val>
                                        </p:tav>
                                        <p:tav tm="100000">
                                          <p:val>
                                            <p:strVal val="#ppt_x"/>
                                          </p:val>
                                        </p:tav>
                                      </p:tavLst>
                                    </p:anim>
                                    <p:anim calcmode="lin" valueType="num">
                                      <p:cBhvr>
                                        <p:cTn id="9" dur="1000" fill="hold"/>
                                        <p:tgtEl>
                                          <p:spTgt spid="164"/>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anim calcmode="lin" valueType="num">
                                      <p:cBhvr>
                                        <p:cTn id="22" dur="500" fill="hold"/>
                                        <p:tgtEl>
                                          <p:spTgt spid="9"/>
                                        </p:tgtEl>
                                        <p:attrNameLst>
                                          <p:attrName>ppt_x</p:attrName>
                                        </p:attrNameLst>
                                      </p:cBhvr>
                                      <p:tavLst>
                                        <p:tav tm="0">
                                          <p:val>
                                            <p:fltVal val="0.5"/>
                                          </p:val>
                                        </p:tav>
                                        <p:tav tm="100000">
                                          <p:val>
                                            <p:strVal val="#ppt_x"/>
                                          </p:val>
                                        </p:tav>
                                      </p:tavLst>
                                    </p:anim>
                                    <p:anim calcmode="lin" valueType="num">
                                      <p:cBhvr>
                                        <p:cTn id="23" dur="500" fill="hold"/>
                                        <p:tgtEl>
                                          <p:spTgt spid="9"/>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anim calcmode="lin" valueType="num">
                                      <p:cBhvr>
                                        <p:cTn id="36" dur="500" fill="hold"/>
                                        <p:tgtEl>
                                          <p:spTgt spid="21"/>
                                        </p:tgtEl>
                                        <p:attrNameLst>
                                          <p:attrName>ppt_x</p:attrName>
                                        </p:attrNameLst>
                                      </p:cBhvr>
                                      <p:tavLst>
                                        <p:tav tm="0">
                                          <p:val>
                                            <p:fltVal val="0.5"/>
                                          </p:val>
                                        </p:tav>
                                        <p:tav tm="100000">
                                          <p:val>
                                            <p:strVal val="#ppt_x"/>
                                          </p:val>
                                        </p:tav>
                                      </p:tavLst>
                                    </p:anim>
                                    <p:anim calcmode="lin" valueType="num">
                                      <p:cBhvr>
                                        <p:cTn id="37" dur="500" fill="hold"/>
                                        <p:tgtEl>
                                          <p:spTgt spid="21"/>
                                        </p:tgtEl>
                                        <p:attrNameLst>
                                          <p:attrName>ppt_y</p:attrName>
                                        </p:attrNameLst>
                                      </p:cBhvr>
                                      <p:tavLst>
                                        <p:tav tm="0">
                                          <p:val>
                                            <p:fltVal val="0.5"/>
                                          </p:val>
                                        </p:tav>
                                        <p:tav tm="100000">
                                          <p:val>
                                            <p:strVal val="#ppt_y"/>
                                          </p:val>
                                        </p:tav>
                                      </p:tavLst>
                                    </p:anim>
                                  </p:childTnLst>
                                </p:cTn>
                              </p:par>
                              <p:par>
                                <p:cTn id="38" presetID="53" presetClass="entr" presetSubtype="52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fltVal val="0.5"/>
                                          </p:val>
                                        </p:tav>
                                        <p:tav tm="100000">
                                          <p:val>
                                            <p:strVal val="#ppt_y"/>
                                          </p:val>
                                        </p:tav>
                                      </p:tavLst>
                                    </p:anim>
                                  </p:childTnLst>
                                </p:cTn>
                              </p:par>
                              <p:par>
                                <p:cTn id="45" presetID="53" presetClass="entr" presetSubtype="528" fill="hold" nodeType="withEffect">
                                  <p:stCondLst>
                                    <p:cond delay="25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anim calcmode="lin" valueType="num">
                                      <p:cBhvr>
                                        <p:cTn id="50" dur="500" fill="hold"/>
                                        <p:tgtEl>
                                          <p:spTgt spid="29"/>
                                        </p:tgtEl>
                                        <p:attrNameLst>
                                          <p:attrName>ppt_x</p:attrName>
                                        </p:attrNameLst>
                                      </p:cBhvr>
                                      <p:tavLst>
                                        <p:tav tm="0">
                                          <p:val>
                                            <p:fltVal val="0.5"/>
                                          </p:val>
                                        </p:tav>
                                        <p:tav tm="100000">
                                          <p:val>
                                            <p:strVal val="#ppt_x"/>
                                          </p:val>
                                        </p:tav>
                                      </p:tavLst>
                                    </p:anim>
                                    <p:anim calcmode="lin" valueType="num">
                                      <p:cBhvr>
                                        <p:cTn id="51" dur="500" fill="hold"/>
                                        <p:tgtEl>
                                          <p:spTgt spid="29"/>
                                        </p:tgtEl>
                                        <p:attrNameLst>
                                          <p:attrName>ppt_y</p:attrName>
                                        </p:attrNameLst>
                                      </p:cBhvr>
                                      <p:tavLst>
                                        <p:tav tm="0">
                                          <p:val>
                                            <p:fltVal val="0.5"/>
                                          </p:val>
                                        </p:tav>
                                        <p:tav tm="100000">
                                          <p:val>
                                            <p:strVal val="#ppt_y"/>
                                          </p:val>
                                        </p:tav>
                                      </p:tavLst>
                                    </p:anim>
                                  </p:childTnLst>
                                </p:cTn>
                              </p:par>
                              <p:par>
                                <p:cTn id="52" presetID="53" presetClass="entr" presetSubtype="528"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500" fill="hold"/>
                                        <p:tgtEl>
                                          <p:spTgt spid="31"/>
                                        </p:tgtEl>
                                        <p:attrNameLst>
                                          <p:attrName>ppt_w</p:attrName>
                                        </p:attrNameLst>
                                      </p:cBhvr>
                                      <p:tavLst>
                                        <p:tav tm="0">
                                          <p:val>
                                            <p:fltVal val="0"/>
                                          </p:val>
                                        </p:tav>
                                        <p:tav tm="100000">
                                          <p:val>
                                            <p:strVal val="#ppt_w"/>
                                          </p:val>
                                        </p:tav>
                                      </p:tavLst>
                                    </p:anim>
                                    <p:anim calcmode="lin" valueType="num">
                                      <p:cBhvr>
                                        <p:cTn id="55" dur="500" fill="hold"/>
                                        <p:tgtEl>
                                          <p:spTgt spid="31"/>
                                        </p:tgtEl>
                                        <p:attrNameLst>
                                          <p:attrName>ppt_h</p:attrName>
                                        </p:attrNameLst>
                                      </p:cBhvr>
                                      <p:tavLst>
                                        <p:tav tm="0">
                                          <p:val>
                                            <p:fltVal val="0"/>
                                          </p:val>
                                        </p:tav>
                                        <p:tav tm="100000">
                                          <p:val>
                                            <p:strVal val="#ppt_h"/>
                                          </p:val>
                                        </p:tav>
                                      </p:tavLst>
                                    </p:anim>
                                    <p:animEffect transition="in" filter="fade">
                                      <p:cBhvr>
                                        <p:cTn id="56" dur="500"/>
                                        <p:tgtEl>
                                          <p:spTgt spid="31"/>
                                        </p:tgtEl>
                                      </p:cBhvr>
                                    </p:animEffect>
                                    <p:anim calcmode="lin" valueType="num">
                                      <p:cBhvr>
                                        <p:cTn id="57" dur="500" fill="hold"/>
                                        <p:tgtEl>
                                          <p:spTgt spid="31"/>
                                        </p:tgtEl>
                                        <p:attrNameLst>
                                          <p:attrName>ppt_x</p:attrName>
                                        </p:attrNameLst>
                                      </p:cBhvr>
                                      <p:tavLst>
                                        <p:tav tm="0">
                                          <p:val>
                                            <p:fltVal val="0.5"/>
                                          </p:val>
                                        </p:tav>
                                        <p:tav tm="100000">
                                          <p:val>
                                            <p:strVal val="#ppt_x"/>
                                          </p:val>
                                        </p:tav>
                                      </p:tavLst>
                                    </p:anim>
                                    <p:anim calcmode="lin" valueType="num">
                                      <p:cBhvr>
                                        <p:cTn id="58" dur="500" fill="hold"/>
                                        <p:tgtEl>
                                          <p:spTgt spid="31"/>
                                        </p:tgtEl>
                                        <p:attrNameLst>
                                          <p:attrName>ppt_y</p:attrName>
                                        </p:attrNameLst>
                                      </p:cBhvr>
                                      <p:tavLst>
                                        <p:tav tm="0">
                                          <p:val>
                                            <p:fltVal val="0.5"/>
                                          </p:val>
                                        </p:tav>
                                        <p:tav tm="100000">
                                          <p:val>
                                            <p:strVal val="#ppt_y"/>
                                          </p:val>
                                        </p:tav>
                                      </p:tavLst>
                                    </p:anim>
                                  </p:childTnLst>
                                </p:cTn>
                              </p:par>
                              <p:par>
                                <p:cTn id="59" presetID="53" presetClass="entr" presetSubtype="528"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fltVal val="0.5"/>
                                          </p:val>
                                        </p:tav>
                                        <p:tav tm="100000">
                                          <p:val>
                                            <p:strVal val="#ppt_x"/>
                                          </p:val>
                                        </p:tav>
                                      </p:tavLst>
                                    </p:anim>
                                    <p:anim calcmode="lin" valueType="num">
                                      <p:cBhvr>
                                        <p:cTn id="65" dur="500" fill="hold"/>
                                        <p:tgtEl>
                                          <p:spTgt spid="33"/>
                                        </p:tgtEl>
                                        <p:attrNameLst>
                                          <p:attrName>ppt_y</p:attrName>
                                        </p:attrNameLst>
                                      </p:cBhvr>
                                      <p:tavLst>
                                        <p:tav tm="0">
                                          <p:val>
                                            <p:fltVal val="0.5"/>
                                          </p:val>
                                        </p:tav>
                                        <p:tav tm="100000">
                                          <p:val>
                                            <p:strVal val="#ppt_y"/>
                                          </p:val>
                                        </p:tav>
                                      </p:tavLst>
                                    </p:anim>
                                  </p:childTnLst>
                                </p:cTn>
                              </p:par>
                              <p:par>
                                <p:cTn id="66" presetID="53" presetClass="entr" presetSubtype="528" fill="hold" nodeType="withEffect">
                                  <p:stCondLst>
                                    <p:cond delay="25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ppt_w</p:attrName>
                                        </p:attrNameLst>
                                      </p:cBhvr>
                                      <p:tavLst>
                                        <p:tav tm="0">
                                          <p:val>
                                            <p:fltVal val="0"/>
                                          </p:val>
                                        </p:tav>
                                        <p:tav tm="100000">
                                          <p:val>
                                            <p:strVal val="#ppt_w"/>
                                          </p:val>
                                        </p:tav>
                                      </p:tavLst>
                                    </p:anim>
                                    <p:anim calcmode="lin" valueType="num">
                                      <p:cBhvr>
                                        <p:cTn id="69" dur="500" fill="hold"/>
                                        <p:tgtEl>
                                          <p:spTgt spid="35"/>
                                        </p:tgtEl>
                                        <p:attrNameLst>
                                          <p:attrName>ppt_h</p:attrName>
                                        </p:attrNameLst>
                                      </p:cBhvr>
                                      <p:tavLst>
                                        <p:tav tm="0">
                                          <p:val>
                                            <p:fltVal val="0"/>
                                          </p:val>
                                        </p:tav>
                                        <p:tav tm="100000">
                                          <p:val>
                                            <p:strVal val="#ppt_h"/>
                                          </p:val>
                                        </p:tav>
                                      </p:tavLst>
                                    </p:anim>
                                    <p:animEffect transition="in" filter="fade">
                                      <p:cBhvr>
                                        <p:cTn id="70" dur="500"/>
                                        <p:tgtEl>
                                          <p:spTgt spid="35"/>
                                        </p:tgtEl>
                                      </p:cBhvr>
                                    </p:animEffect>
                                    <p:anim calcmode="lin" valueType="num">
                                      <p:cBhvr>
                                        <p:cTn id="71" dur="500" fill="hold"/>
                                        <p:tgtEl>
                                          <p:spTgt spid="35"/>
                                        </p:tgtEl>
                                        <p:attrNameLst>
                                          <p:attrName>ppt_x</p:attrName>
                                        </p:attrNameLst>
                                      </p:cBhvr>
                                      <p:tavLst>
                                        <p:tav tm="0">
                                          <p:val>
                                            <p:fltVal val="0.5"/>
                                          </p:val>
                                        </p:tav>
                                        <p:tav tm="100000">
                                          <p:val>
                                            <p:strVal val="#ppt_x"/>
                                          </p:val>
                                        </p:tav>
                                      </p:tavLst>
                                    </p:anim>
                                    <p:anim calcmode="lin" valueType="num">
                                      <p:cBhvr>
                                        <p:cTn id="72" dur="500" fill="hold"/>
                                        <p:tgtEl>
                                          <p:spTgt spid="35"/>
                                        </p:tgtEl>
                                        <p:attrNameLst>
                                          <p:attrName>ppt_y</p:attrName>
                                        </p:attrNameLst>
                                      </p:cBhvr>
                                      <p:tavLst>
                                        <p:tav tm="0">
                                          <p:val>
                                            <p:fltVal val="0.5"/>
                                          </p:val>
                                        </p:tav>
                                        <p:tav tm="100000">
                                          <p:val>
                                            <p:strVal val="#ppt_y"/>
                                          </p:val>
                                        </p:tav>
                                      </p:tavLst>
                                    </p:anim>
                                  </p:childTnLst>
                                </p:cTn>
                              </p:par>
                              <p:par>
                                <p:cTn id="73" presetID="53" presetClass="entr" presetSubtype="528"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anim calcmode="lin" valueType="num">
                                      <p:cBhvr>
                                        <p:cTn id="78" dur="500" fill="hold"/>
                                        <p:tgtEl>
                                          <p:spTgt spid="39"/>
                                        </p:tgtEl>
                                        <p:attrNameLst>
                                          <p:attrName>ppt_x</p:attrName>
                                        </p:attrNameLst>
                                      </p:cBhvr>
                                      <p:tavLst>
                                        <p:tav tm="0">
                                          <p:val>
                                            <p:fltVal val="0.5"/>
                                          </p:val>
                                        </p:tav>
                                        <p:tav tm="100000">
                                          <p:val>
                                            <p:strVal val="#ppt_x"/>
                                          </p:val>
                                        </p:tav>
                                      </p:tavLst>
                                    </p:anim>
                                    <p:anim calcmode="lin" valueType="num">
                                      <p:cBhvr>
                                        <p:cTn id="79" dur="500" fill="hold"/>
                                        <p:tgtEl>
                                          <p:spTgt spid="39"/>
                                        </p:tgtEl>
                                        <p:attrNameLst>
                                          <p:attrName>ppt_y</p:attrName>
                                        </p:attrNameLst>
                                      </p:cBhvr>
                                      <p:tavLst>
                                        <p:tav tm="0">
                                          <p:val>
                                            <p:fltVal val="0.5"/>
                                          </p:val>
                                        </p:tav>
                                        <p:tav tm="100000">
                                          <p:val>
                                            <p:strVal val="#ppt_y"/>
                                          </p:val>
                                        </p:tav>
                                      </p:tavLst>
                                    </p:anim>
                                  </p:childTnLst>
                                </p:cTn>
                              </p:par>
                              <p:par>
                                <p:cTn id="80" presetID="53" presetClass="entr" presetSubtype="528" fill="hold" nodeType="withEffect">
                                  <p:stCondLst>
                                    <p:cond delay="25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anim calcmode="lin" valueType="num">
                                      <p:cBhvr>
                                        <p:cTn id="85" dur="500" fill="hold"/>
                                        <p:tgtEl>
                                          <p:spTgt spid="45"/>
                                        </p:tgtEl>
                                        <p:attrNameLst>
                                          <p:attrName>ppt_x</p:attrName>
                                        </p:attrNameLst>
                                      </p:cBhvr>
                                      <p:tavLst>
                                        <p:tav tm="0">
                                          <p:val>
                                            <p:fltVal val="0.5"/>
                                          </p:val>
                                        </p:tav>
                                        <p:tav tm="100000">
                                          <p:val>
                                            <p:strVal val="#ppt_x"/>
                                          </p:val>
                                        </p:tav>
                                      </p:tavLst>
                                    </p:anim>
                                    <p:anim calcmode="lin" valueType="num">
                                      <p:cBhvr>
                                        <p:cTn id="86" dur="500" fill="hold"/>
                                        <p:tgtEl>
                                          <p:spTgt spid="45"/>
                                        </p:tgtEl>
                                        <p:attrNameLst>
                                          <p:attrName>ppt_y</p:attrName>
                                        </p:attrNameLst>
                                      </p:cBhvr>
                                      <p:tavLst>
                                        <p:tav tm="0">
                                          <p:val>
                                            <p:fltVal val="0.5"/>
                                          </p:val>
                                        </p:tav>
                                        <p:tav tm="100000">
                                          <p:val>
                                            <p:strVal val="#ppt_y"/>
                                          </p:val>
                                        </p:tav>
                                      </p:tavLst>
                                    </p:anim>
                                  </p:childTnLst>
                                </p:cTn>
                              </p:par>
                              <p:par>
                                <p:cTn id="87" presetID="53" presetClass="entr" presetSubtype="528" fill="hold" nodeType="withEffect">
                                  <p:stCondLst>
                                    <p:cond delay="500"/>
                                  </p:stCondLst>
                                  <p:childTnLst>
                                    <p:set>
                                      <p:cBhvr>
                                        <p:cTn id="88" dur="1" fill="hold">
                                          <p:stCondLst>
                                            <p:cond delay="0"/>
                                          </p:stCondLst>
                                        </p:cTn>
                                        <p:tgtEl>
                                          <p:spTgt spid="140"/>
                                        </p:tgtEl>
                                        <p:attrNameLst>
                                          <p:attrName>style.visibility</p:attrName>
                                        </p:attrNameLst>
                                      </p:cBhvr>
                                      <p:to>
                                        <p:strVal val="visible"/>
                                      </p:to>
                                    </p:set>
                                    <p:anim calcmode="lin" valueType="num">
                                      <p:cBhvr>
                                        <p:cTn id="89" dur="500" fill="hold"/>
                                        <p:tgtEl>
                                          <p:spTgt spid="140"/>
                                        </p:tgtEl>
                                        <p:attrNameLst>
                                          <p:attrName>ppt_w</p:attrName>
                                        </p:attrNameLst>
                                      </p:cBhvr>
                                      <p:tavLst>
                                        <p:tav tm="0">
                                          <p:val>
                                            <p:fltVal val="0"/>
                                          </p:val>
                                        </p:tav>
                                        <p:tav tm="100000">
                                          <p:val>
                                            <p:strVal val="#ppt_w"/>
                                          </p:val>
                                        </p:tav>
                                      </p:tavLst>
                                    </p:anim>
                                    <p:anim calcmode="lin" valueType="num">
                                      <p:cBhvr>
                                        <p:cTn id="90" dur="500" fill="hold"/>
                                        <p:tgtEl>
                                          <p:spTgt spid="140"/>
                                        </p:tgtEl>
                                        <p:attrNameLst>
                                          <p:attrName>ppt_h</p:attrName>
                                        </p:attrNameLst>
                                      </p:cBhvr>
                                      <p:tavLst>
                                        <p:tav tm="0">
                                          <p:val>
                                            <p:fltVal val="0"/>
                                          </p:val>
                                        </p:tav>
                                        <p:tav tm="100000">
                                          <p:val>
                                            <p:strVal val="#ppt_h"/>
                                          </p:val>
                                        </p:tav>
                                      </p:tavLst>
                                    </p:anim>
                                    <p:animEffect transition="in" filter="fade">
                                      <p:cBhvr>
                                        <p:cTn id="91" dur="500"/>
                                        <p:tgtEl>
                                          <p:spTgt spid="140"/>
                                        </p:tgtEl>
                                      </p:cBhvr>
                                    </p:animEffect>
                                    <p:anim calcmode="lin" valueType="num">
                                      <p:cBhvr>
                                        <p:cTn id="92" dur="500" fill="hold"/>
                                        <p:tgtEl>
                                          <p:spTgt spid="140"/>
                                        </p:tgtEl>
                                        <p:attrNameLst>
                                          <p:attrName>ppt_x</p:attrName>
                                        </p:attrNameLst>
                                      </p:cBhvr>
                                      <p:tavLst>
                                        <p:tav tm="0">
                                          <p:val>
                                            <p:fltVal val="0.5"/>
                                          </p:val>
                                        </p:tav>
                                        <p:tav tm="100000">
                                          <p:val>
                                            <p:strVal val="#ppt_x"/>
                                          </p:val>
                                        </p:tav>
                                      </p:tavLst>
                                    </p:anim>
                                    <p:anim calcmode="lin" valueType="num">
                                      <p:cBhvr>
                                        <p:cTn id="93" dur="500" fill="hold"/>
                                        <p:tgtEl>
                                          <p:spTgt spid="140"/>
                                        </p:tgtEl>
                                        <p:attrNameLst>
                                          <p:attrName>ppt_y</p:attrName>
                                        </p:attrNameLst>
                                      </p:cBhvr>
                                      <p:tavLst>
                                        <p:tav tm="0">
                                          <p:val>
                                            <p:fltVal val="0.5"/>
                                          </p:val>
                                        </p:tav>
                                        <p:tav tm="100000">
                                          <p:val>
                                            <p:strVal val="#ppt_y"/>
                                          </p:val>
                                        </p:tav>
                                      </p:tavLst>
                                    </p:anim>
                                  </p:childTnLst>
                                </p:cTn>
                              </p:par>
                              <p:par>
                                <p:cTn id="94" presetID="53" presetClass="entr" presetSubtype="528" fill="hold" nodeType="withEffect">
                                  <p:stCondLst>
                                    <p:cond delay="0"/>
                                  </p:stCondLst>
                                  <p:childTnLst>
                                    <p:set>
                                      <p:cBhvr>
                                        <p:cTn id="95" dur="1" fill="hold">
                                          <p:stCondLst>
                                            <p:cond delay="0"/>
                                          </p:stCondLst>
                                        </p:cTn>
                                        <p:tgtEl>
                                          <p:spTgt spid="142"/>
                                        </p:tgtEl>
                                        <p:attrNameLst>
                                          <p:attrName>style.visibility</p:attrName>
                                        </p:attrNameLst>
                                      </p:cBhvr>
                                      <p:to>
                                        <p:strVal val="visible"/>
                                      </p:to>
                                    </p:set>
                                    <p:anim calcmode="lin" valueType="num">
                                      <p:cBhvr>
                                        <p:cTn id="96" dur="500" fill="hold"/>
                                        <p:tgtEl>
                                          <p:spTgt spid="142"/>
                                        </p:tgtEl>
                                        <p:attrNameLst>
                                          <p:attrName>ppt_w</p:attrName>
                                        </p:attrNameLst>
                                      </p:cBhvr>
                                      <p:tavLst>
                                        <p:tav tm="0">
                                          <p:val>
                                            <p:fltVal val="0"/>
                                          </p:val>
                                        </p:tav>
                                        <p:tav tm="100000">
                                          <p:val>
                                            <p:strVal val="#ppt_w"/>
                                          </p:val>
                                        </p:tav>
                                      </p:tavLst>
                                    </p:anim>
                                    <p:anim calcmode="lin" valueType="num">
                                      <p:cBhvr>
                                        <p:cTn id="97" dur="500" fill="hold"/>
                                        <p:tgtEl>
                                          <p:spTgt spid="142"/>
                                        </p:tgtEl>
                                        <p:attrNameLst>
                                          <p:attrName>ppt_h</p:attrName>
                                        </p:attrNameLst>
                                      </p:cBhvr>
                                      <p:tavLst>
                                        <p:tav tm="0">
                                          <p:val>
                                            <p:fltVal val="0"/>
                                          </p:val>
                                        </p:tav>
                                        <p:tav tm="100000">
                                          <p:val>
                                            <p:strVal val="#ppt_h"/>
                                          </p:val>
                                        </p:tav>
                                      </p:tavLst>
                                    </p:anim>
                                    <p:animEffect transition="in" filter="fade">
                                      <p:cBhvr>
                                        <p:cTn id="98" dur="500"/>
                                        <p:tgtEl>
                                          <p:spTgt spid="142"/>
                                        </p:tgtEl>
                                      </p:cBhvr>
                                    </p:animEffect>
                                    <p:anim calcmode="lin" valueType="num">
                                      <p:cBhvr>
                                        <p:cTn id="99" dur="500" fill="hold"/>
                                        <p:tgtEl>
                                          <p:spTgt spid="142"/>
                                        </p:tgtEl>
                                        <p:attrNameLst>
                                          <p:attrName>ppt_x</p:attrName>
                                        </p:attrNameLst>
                                      </p:cBhvr>
                                      <p:tavLst>
                                        <p:tav tm="0">
                                          <p:val>
                                            <p:fltVal val="0.5"/>
                                          </p:val>
                                        </p:tav>
                                        <p:tav tm="100000">
                                          <p:val>
                                            <p:strVal val="#ppt_x"/>
                                          </p:val>
                                        </p:tav>
                                      </p:tavLst>
                                    </p:anim>
                                    <p:anim calcmode="lin" valueType="num">
                                      <p:cBhvr>
                                        <p:cTn id="100" dur="500" fill="hold"/>
                                        <p:tgtEl>
                                          <p:spTgt spid="142"/>
                                        </p:tgtEl>
                                        <p:attrNameLst>
                                          <p:attrName>ppt_y</p:attrName>
                                        </p:attrNameLst>
                                      </p:cBhvr>
                                      <p:tavLst>
                                        <p:tav tm="0">
                                          <p:val>
                                            <p:fltVal val="0.5"/>
                                          </p:val>
                                        </p:tav>
                                        <p:tav tm="100000">
                                          <p:val>
                                            <p:strVal val="#ppt_y"/>
                                          </p:val>
                                        </p:tav>
                                      </p:tavLst>
                                    </p:anim>
                                  </p:childTnLst>
                                </p:cTn>
                              </p:par>
                              <p:par>
                                <p:cTn id="101" presetID="53" presetClass="entr" presetSubtype="528" fill="hold" nodeType="withEffect">
                                  <p:stCondLst>
                                    <p:cond delay="500"/>
                                  </p:stCondLst>
                                  <p:childTnLst>
                                    <p:set>
                                      <p:cBhvr>
                                        <p:cTn id="102" dur="1" fill="hold">
                                          <p:stCondLst>
                                            <p:cond delay="0"/>
                                          </p:stCondLst>
                                        </p:cTn>
                                        <p:tgtEl>
                                          <p:spTgt spid="144"/>
                                        </p:tgtEl>
                                        <p:attrNameLst>
                                          <p:attrName>style.visibility</p:attrName>
                                        </p:attrNameLst>
                                      </p:cBhvr>
                                      <p:to>
                                        <p:strVal val="visible"/>
                                      </p:to>
                                    </p:set>
                                    <p:anim calcmode="lin" valueType="num">
                                      <p:cBhvr>
                                        <p:cTn id="103" dur="500" fill="hold"/>
                                        <p:tgtEl>
                                          <p:spTgt spid="144"/>
                                        </p:tgtEl>
                                        <p:attrNameLst>
                                          <p:attrName>ppt_w</p:attrName>
                                        </p:attrNameLst>
                                      </p:cBhvr>
                                      <p:tavLst>
                                        <p:tav tm="0">
                                          <p:val>
                                            <p:fltVal val="0"/>
                                          </p:val>
                                        </p:tav>
                                        <p:tav tm="100000">
                                          <p:val>
                                            <p:strVal val="#ppt_w"/>
                                          </p:val>
                                        </p:tav>
                                      </p:tavLst>
                                    </p:anim>
                                    <p:anim calcmode="lin" valueType="num">
                                      <p:cBhvr>
                                        <p:cTn id="104" dur="500" fill="hold"/>
                                        <p:tgtEl>
                                          <p:spTgt spid="144"/>
                                        </p:tgtEl>
                                        <p:attrNameLst>
                                          <p:attrName>ppt_h</p:attrName>
                                        </p:attrNameLst>
                                      </p:cBhvr>
                                      <p:tavLst>
                                        <p:tav tm="0">
                                          <p:val>
                                            <p:fltVal val="0"/>
                                          </p:val>
                                        </p:tav>
                                        <p:tav tm="100000">
                                          <p:val>
                                            <p:strVal val="#ppt_h"/>
                                          </p:val>
                                        </p:tav>
                                      </p:tavLst>
                                    </p:anim>
                                    <p:animEffect transition="in" filter="fade">
                                      <p:cBhvr>
                                        <p:cTn id="105" dur="500"/>
                                        <p:tgtEl>
                                          <p:spTgt spid="144"/>
                                        </p:tgtEl>
                                      </p:cBhvr>
                                    </p:animEffect>
                                    <p:anim calcmode="lin" valueType="num">
                                      <p:cBhvr>
                                        <p:cTn id="106" dur="500" fill="hold"/>
                                        <p:tgtEl>
                                          <p:spTgt spid="144"/>
                                        </p:tgtEl>
                                        <p:attrNameLst>
                                          <p:attrName>ppt_x</p:attrName>
                                        </p:attrNameLst>
                                      </p:cBhvr>
                                      <p:tavLst>
                                        <p:tav tm="0">
                                          <p:val>
                                            <p:fltVal val="0.5"/>
                                          </p:val>
                                        </p:tav>
                                        <p:tav tm="100000">
                                          <p:val>
                                            <p:strVal val="#ppt_x"/>
                                          </p:val>
                                        </p:tav>
                                      </p:tavLst>
                                    </p:anim>
                                    <p:anim calcmode="lin" valueType="num">
                                      <p:cBhvr>
                                        <p:cTn id="107" dur="500" fill="hold"/>
                                        <p:tgtEl>
                                          <p:spTgt spid="144"/>
                                        </p:tgtEl>
                                        <p:attrNameLst>
                                          <p:attrName>ppt_y</p:attrName>
                                        </p:attrNameLst>
                                      </p:cBhvr>
                                      <p:tavLst>
                                        <p:tav tm="0">
                                          <p:val>
                                            <p:fltVal val="0.5"/>
                                          </p:val>
                                        </p:tav>
                                        <p:tav tm="100000">
                                          <p:val>
                                            <p:strVal val="#ppt_y"/>
                                          </p:val>
                                        </p:tav>
                                      </p:tavLst>
                                    </p:anim>
                                  </p:childTnLst>
                                </p:cTn>
                              </p:par>
                              <p:par>
                                <p:cTn id="108" presetID="53" presetClass="entr" presetSubtype="528" fill="hold" nodeType="withEffect">
                                  <p:stCondLst>
                                    <p:cond delay="250"/>
                                  </p:stCondLst>
                                  <p:childTnLst>
                                    <p:set>
                                      <p:cBhvr>
                                        <p:cTn id="109" dur="1" fill="hold">
                                          <p:stCondLst>
                                            <p:cond delay="0"/>
                                          </p:stCondLst>
                                        </p:cTn>
                                        <p:tgtEl>
                                          <p:spTgt spid="146"/>
                                        </p:tgtEl>
                                        <p:attrNameLst>
                                          <p:attrName>style.visibility</p:attrName>
                                        </p:attrNameLst>
                                      </p:cBhvr>
                                      <p:to>
                                        <p:strVal val="visible"/>
                                      </p:to>
                                    </p:set>
                                    <p:anim calcmode="lin" valueType="num">
                                      <p:cBhvr>
                                        <p:cTn id="110" dur="500" fill="hold"/>
                                        <p:tgtEl>
                                          <p:spTgt spid="146"/>
                                        </p:tgtEl>
                                        <p:attrNameLst>
                                          <p:attrName>ppt_w</p:attrName>
                                        </p:attrNameLst>
                                      </p:cBhvr>
                                      <p:tavLst>
                                        <p:tav tm="0">
                                          <p:val>
                                            <p:fltVal val="0"/>
                                          </p:val>
                                        </p:tav>
                                        <p:tav tm="100000">
                                          <p:val>
                                            <p:strVal val="#ppt_w"/>
                                          </p:val>
                                        </p:tav>
                                      </p:tavLst>
                                    </p:anim>
                                    <p:anim calcmode="lin" valueType="num">
                                      <p:cBhvr>
                                        <p:cTn id="111" dur="500" fill="hold"/>
                                        <p:tgtEl>
                                          <p:spTgt spid="146"/>
                                        </p:tgtEl>
                                        <p:attrNameLst>
                                          <p:attrName>ppt_h</p:attrName>
                                        </p:attrNameLst>
                                      </p:cBhvr>
                                      <p:tavLst>
                                        <p:tav tm="0">
                                          <p:val>
                                            <p:fltVal val="0"/>
                                          </p:val>
                                        </p:tav>
                                        <p:tav tm="100000">
                                          <p:val>
                                            <p:strVal val="#ppt_h"/>
                                          </p:val>
                                        </p:tav>
                                      </p:tavLst>
                                    </p:anim>
                                    <p:animEffect transition="in" filter="fade">
                                      <p:cBhvr>
                                        <p:cTn id="112" dur="500"/>
                                        <p:tgtEl>
                                          <p:spTgt spid="146"/>
                                        </p:tgtEl>
                                      </p:cBhvr>
                                    </p:animEffect>
                                    <p:anim calcmode="lin" valueType="num">
                                      <p:cBhvr>
                                        <p:cTn id="113" dur="500" fill="hold"/>
                                        <p:tgtEl>
                                          <p:spTgt spid="146"/>
                                        </p:tgtEl>
                                        <p:attrNameLst>
                                          <p:attrName>ppt_x</p:attrName>
                                        </p:attrNameLst>
                                      </p:cBhvr>
                                      <p:tavLst>
                                        <p:tav tm="0">
                                          <p:val>
                                            <p:fltVal val="0.5"/>
                                          </p:val>
                                        </p:tav>
                                        <p:tav tm="100000">
                                          <p:val>
                                            <p:strVal val="#ppt_x"/>
                                          </p:val>
                                        </p:tav>
                                      </p:tavLst>
                                    </p:anim>
                                    <p:anim calcmode="lin" valueType="num">
                                      <p:cBhvr>
                                        <p:cTn id="114" dur="500" fill="hold"/>
                                        <p:tgtEl>
                                          <p:spTgt spid="146"/>
                                        </p:tgtEl>
                                        <p:attrNameLst>
                                          <p:attrName>ppt_y</p:attrName>
                                        </p:attrNameLst>
                                      </p:cBhvr>
                                      <p:tavLst>
                                        <p:tav tm="0">
                                          <p:val>
                                            <p:fltVal val="0.5"/>
                                          </p:val>
                                        </p:tav>
                                        <p:tav tm="100000">
                                          <p:val>
                                            <p:strVal val="#ppt_y"/>
                                          </p:val>
                                        </p:tav>
                                      </p:tavLst>
                                    </p:anim>
                                  </p:childTnLst>
                                </p:cTn>
                              </p:par>
                              <p:par>
                                <p:cTn id="115" presetID="53" presetClass="entr" presetSubtype="528" fill="hold" nodeType="withEffect">
                                  <p:stCondLst>
                                    <p:cond delay="0"/>
                                  </p:stCondLst>
                                  <p:childTnLst>
                                    <p:set>
                                      <p:cBhvr>
                                        <p:cTn id="116" dur="1" fill="hold">
                                          <p:stCondLst>
                                            <p:cond delay="0"/>
                                          </p:stCondLst>
                                        </p:cTn>
                                        <p:tgtEl>
                                          <p:spTgt spid="148"/>
                                        </p:tgtEl>
                                        <p:attrNameLst>
                                          <p:attrName>style.visibility</p:attrName>
                                        </p:attrNameLst>
                                      </p:cBhvr>
                                      <p:to>
                                        <p:strVal val="visible"/>
                                      </p:to>
                                    </p:set>
                                    <p:anim calcmode="lin" valueType="num">
                                      <p:cBhvr>
                                        <p:cTn id="117" dur="500" fill="hold"/>
                                        <p:tgtEl>
                                          <p:spTgt spid="148"/>
                                        </p:tgtEl>
                                        <p:attrNameLst>
                                          <p:attrName>ppt_w</p:attrName>
                                        </p:attrNameLst>
                                      </p:cBhvr>
                                      <p:tavLst>
                                        <p:tav tm="0">
                                          <p:val>
                                            <p:fltVal val="0"/>
                                          </p:val>
                                        </p:tav>
                                        <p:tav tm="100000">
                                          <p:val>
                                            <p:strVal val="#ppt_w"/>
                                          </p:val>
                                        </p:tav>
                                      </p:tavLst>
                                    </p:anim>
                                    <p:anim calcmode="lin" valueType="num">
                                      <p:cBhvr>
                                        <p:cTn id="118" dur="500" fill="hold"/>
                                        <p:tgtEl>
                                          <p:spTgt spid="148"/>
                                        </p:tgtEl>
                                        <p:attrNameLst>
                                          <p:attrName>ppt_h</p:attrName>
                                        </p:attrNameLst>
                                      </p:cBhvr>
                                      <p:tavLst>
                                        <p:tav tm="0">
                                          <p:val>
                                            <p:fltVal val="0"/>
                                          </p:val>
                                        </p:tav>
                                        <p:tav tm="100000">
                                          <p:val>
                                            <p:strVal val="#ppt_h"/>
                                          </p:val>
                                        </p:tav>
                                      </p:tavLst>
                                    </p:anim>
                                    <p:animEffect transition="in" filter="fade">
                                      <p:cBhvr>
                                        <p:cTn id="119" dur="500"/>
                                        <p:tgtEl>
                                          <p:spTgt spid="148"/>
                                        </p:tgtEl>
                                      </p:cBhvr>
                                    </p:animEffect>
                                    <p:anim calcmode="lin" valueType="num">
                                      <p:cBhvr>
                                        <p:cTn id="120" dur="500" fill="hold"/>
                                        <p:tgtEl>
                                          <p:spTgt spid="148"/>
                                        </p:tgtEl>
                                        <p:attrNameLst>
                                          <p:attrName>ppt_x</p:attrName>
                                        </p:attrNameLst>
                                      </p:cBhvr>
                                      <p:tavLst>
                                        <p:tav tm="0">
                                          <p:val>
                                            <p:fltVal val="0.5"/>
                                          </p:val>
                                        </p:tav>
                                        <p:tav tm="100000">
                                          <p:val>
                                            <p:strVal val="#ppt_x"/>
                                          </p:val>
                                        </p:tav>
                                      </p:tavLst>
                                    </p:anim>
                                    <p:anim calcmode="lin" valueType="num">
                                      <p:cBhvr>
                                        <p:cTn id="121" dur="500" fill="hold"/>
                                        <p:tgtEl>
                                          <p:spTgt spid="148"/>
                                        </p:tgtEl>
                                        <p:attrNameLst>
                                          <p:attrName>ppt_y</p:attrName>
                                        </p:attrNameLst>
                                      </p:cBhvr>
                                      <p:tavLst>
                                        <p:tav tm="0">
                                          <p:val>
                                            <p:fltVal val="0.5"/>
                                          </p:val>
                                        </p:tav>
                                        <p:tav tm="100000">
                                          <p:val>
                                            <p:strVal val="#ppt_y"/>
                                          </p:val>
                                        </p:tav>
                                      </p:tavLst>
                                    </p:anim>
                                  </p:childTnLst>
                                </p:cTn>
                              </p:par>
                              <p:par>
                                <p:cTn id="122" presetID="53" presetClass="entr" presetSubtype="528" fill="hold" nodeType="withEffect">
                                  <p:stCondLst>
                                    <p:cond delay="500"/>
                                  </p:stCondLst>
                                  <p:childTnLst>
                                    <p:set>
                                      <p:cBhvr>
                                        <p:cTn id="123" dur="1" fill="hold">
                                          <p:stCondLst>
                                            <p:cond delay="0"/>
                                          </p:stCondLst>
                                        </p:cTn>
                                        <p:tgtEl>
                                          <p:spTgt spid="150"/>
                                        </p:tgtEl>
                                        <p:attrNameLst>
                                          <p:attrName>style.visibility</p:attrName>
                                        </p:attrNameLst>
                                      </p:cBhvr>
                                      <p:to>
                                        <p:strVal val="visible"/>
                                      </p:to>
                                    </p:set>
                                    <p:anim calcmode="lin" valueType="num">
                                      <p:cBhvr>
                                        <p:cTn id="124" dur="500" fill="hold"/>
                                        <p:tgtEl>
                                          <p:spTgt spid="150"/>
                                        </p:tgtEl>
                                        <p:attrNameLst>
                                          <p:attrName>ppt_w</p:attrName>
                                        </p:attrNameLst>
                                      </p:cBhvr>
                                      <p:tavLst>
                                        <p:tav tm="0">
                                          <p:val>
                                            <p:fltVal val="0"/>
                                          </p:val>
                                        </p:tav>
                                        <p:tav tm="100000">
                                          <p:val>
                                            <p:strVal val="#ppt_w"/>
                                          </p:val>
                                        </p:tav>
                                      </p:tavLst>
                                    </p:anim>
                                    <p:anim calcmode="lin" valueType="num">
                                      <p:cBhvr>
                                        <p:cTn id="125" dur="500" fill="hold"/>
                                        <p:tgtEl>
                                          <p:spTgt spid="150"/>
                                        </p:tgtEl>
                                        <p:attrNameLst>
                                          <p:attrName>ppt_h</p:attrName>
                                        </p:attrNameLst>
                                      </p:cBhvr>
                                      <p:tavLst>
                                        <p:tav tm="0">
                                          <p:val>
                                            <p:fltVal val="0"/>
                                          </p:val>
                                        </p:tav>
                                        <p:tav tm="100000">
                                          <p:val>
                                            <p:strVal val="#ppt_h"/>
                                          </p:val>
                                        </p:tav>
                                      </p:tavLst>
                                    </p:anim>
                                    <p:animEffect transition="in" filter="fade">
                                      <p:cBhvr>
                                        <p:cTn id="126" dur="500"/>
                                        <p:tgtEl>
                                          <p:spTgt spid="150"/>
                                        </p:tgtEl>
                                      </p:cBhvr>
                                    </p:animEffect>
                                    <p:anim calcmode="lin" valueType="num">
                                      <p:cBhvr>
                                        <p:cTn id="127" dur="500" fill="hold"/>
                                        <p:tgtEl>
                                          <p:spTgt spid="150"/>
                                        </p:tgtEl>
                                        <p:attrNameLst>
                                          <p:attrName>ppt_x</p:attrName>
                                        </p:attrNameLst>
                                      </p:cBhvr>
                                      <p:tavLst>
                                        <p:tav tm="0">
                                          <p:val>
                                            <p:fltVal val="0.5"/>
                                          </p:val>
                                        </p:tav>
                                        <p:tav tm="100000">
                                          <p:val>
                                            <p:strVal val="#ppt_x"/>
                                          </p:val>
                                        </p:tav>
                                      </p:tavLst>
                                    </p:anim>
                                    <p:anim calcmode="lin" valueType="num">
                                      <p:cBhvr>
                                        <p:cTn id="128" dur="500" fill="hold"/>
                                        <p:tgtEl>
                                          <p:spTgt spid="150"/>
                                        </p:tgtEl>
                                        <p:attrNameLst>
                                          <p:attrName>ppt_y</p:attrName>
                                        </p:attrNameLst>
                                      </p:cBhvr>
                                      <p:tavLst>
                                        <p:tav tm="0">
                                          <p:val>
                                            <p:fltVal val="0.5"/>
                                          </p:val>
                                        </p:tav>
                                        <p:tav tm="100000">
                                          <p:val>
                                            <p:strVal val="#ppt_y"/>
                                          </p:val>
                                        </p:tav>
                                      </p:tavLst>
                                    </p:anim>
                                  </p:childTnLst>
                                </p:cTn>
                              </p:par>
                              <p:par>
                                <p:cTn id="129" presetID="53" presetClass="entr" presetSubtype="528" fill="hold" nodeType="withEffect">
                                  <p:stCondLst>
                                    <p:cond delay="0"/>
                                  </p:stCondLst>
                                  <p:childTnLst>
                                    <p:set>
                                      <p:cBhvr>
                                        <p:cTn id="130" dur="1" fill="hold">
                                          <p:stCondLst>
                                            <p:cond delay="0"/>
                                          </p:stCondLst>
                                        </p:cTn>
                                        <p:tgtEl>
                                          <p:spTgt spid="152"/>
                                        </p:tgtEl>
                                        <p:attrNameLst>
                                          <p:attrName>style.visibility</p:attrName>
                                        </p:attrNameLst>
                                      </p:cBhvr>
                                      <p:to>
                                        <p:strVal val="visible"/>
                                      </p:to>
                                    </p:set>
                                    <p:anim calcmode="lin" valueType="num">
                                      <p:cBhvr>
                                        <p:cTn id="131" dur="500" fill="hold"/>
                                        <p:tgtEl>
                                          <p:spTgt spid="152"/>
                                        </p:tgtEl>
                                        <p:attrNameLst>
                                          <p:attrName>ppt_w</p:attrName>
                                        </p:attrNameLst>
                                      </p:cBhvr>
                                      <p:tavLst>
                                        <p:tav tm="0">
                                          <p:val>
                                            <p:fltVal val="0"/>
                                          </p:val>
                                        </p:tav>
                                        <p:tav tm="100000">
                                          <p:val>
                                            <p:strVal val="#ppt_w"/>
                                          </p:val>
                                        </p:tav>
                                      </p:tavLst>
                                    </p:anim>
                                    <p:anim calcmode="lin" valueType="num">
                                      <p:cBhvr>
                                        <p:cTn id="132" dur="500" fill="hold"/>
                                        <p:tgtEl>
                                          <p:spTgt spid="152"/>
                                        </p:tgtEl>
                                        <p:attrNameLst>
                                          <p:attrName>ppt_h</p:attrName>
                                        </p:attrNameLst>
                                      </p:cBhvr>
                                      <p:tavLst>
                                        <p:tav tm="0">
                                          <p:val>
                                            <p:fltVal val="0"/>
                                          </p:val>
                                        </p:tav>
                                        <p:tav tm="100000">
                                          <p:val>
                                            <p:strVal val="#ppt_h"/>
                                          </p:val>
                                        </p:tav>
                                      </p:tavLst>
                                    </p:anim>
                                    <p:animEffect transition="in" filter="fade">
                                      <p:cBhvr>
                                        <p:cTn id="133" dur="500"/>
                                        <p:tgtEl>
                                          <p:spTgt spid="152"/>
                                        </p:tgtEl>
                                      </p:cBhvr>
                                    </p:animEffect>
                                    <p:anim calcmode="lin" valueType="num">
                                      <p:cBhvr>
                                        <p:cTn id="134" dur="500" fill="hold"/>
                                        <p:tgtEl>
                                          <p:spTgt spid="152"/>
                                        </p:tgtEl>
                                        <p:attrNameLst>
                                          <p:attrName>ppt_x</p:attrName>
                                        </p:attrNameLst>
                                      </p:cBhvr>
                                      <p:tavLst>
                                        <p:tav tm="0">
                                          <p:val>
                                            <p:fltVal val="0.5"/>
                                          </p:val>
                                        </p:tav>
                                        <p:tav tm="100000">
                                          <p:val>
                                            <p:strVal val="#ppt_x"/>
                                          </p:val>
                                        </p:tav>
                                      </p:tavLst>
                                    </p:anim>
                                    <p:anim calcmode="lin" valueType="num">
                                      <p:cBhvr>
                                        <p:cTn id="135" dur="500" fill="hold"/>
                                        <p:tgtEl>
                                          <p:spTgt spid="152"/>
                                        </p:tgtEl>
                                        <p:attrNameLst>
                                          <p:attrName>ppt_y</p:attrName>
                                        </p:attrNameLst>
                                      </p:cBhvr>
                                      <p:tavLst>
                                        <p:tav tm="0">
                                          <p:val>
                                            <p:fltVal val="0.5"/>
                                          </p:val>
                                        </p:tav>
                                        <p:tav tm="100000">
                                          <p:val>
                                            <p:strVal val="#ppt_y"/>
                                          </p:val>
                                        </p:tav>
                                      </p:tavLst>
                                    </p:anim>
                                  </p:childTnLst>
                                </p:cTn>
                              </p:par>
                              <p:par>
                                <p:cTn id="136" presetID="53" presetClass="entr" presetSubtype="528" fill="hold" nodeType="withEffect">
                                  <p:stCondLst>
                                    <p:cond delay="250"/>
                                  </p:stCondLst>
                                  <p:childTnLst>
                                    <p:set>
                                      <p:cBhvr>
                                        <p:cTn id="137" dur="1" fill="hold">
                                          <p:stCondLst>
                                            <p:cond delay="0"/>
                                          </p:stCondLst>
                                        </p:cTn>
                                        <p:tgtEl>
                                          <p:spTgt spid="154"/>
                                        </p:tgtEl>
                                        <p:attrNameLst>
                                          <p:attrName>style.visibility</p:attrName>
                                        </p:attrNameLst>
                                      </p:cBhvr>
                                      <p:to>
                                        <p:strVal val="visible"/>
                                      </p:to>
                                    </p:set>
                                    <p:anim calcmode="lin" valueType="num">
                                      <p:cBhvr>
                                        <p:cTn id="138" dur="500" fill="hold"/>
                                        <p:tgtEl>
                                          <p:spTgt spid="154"/>
                                        </p:tgtEl>
                                        <p:attrNameLst>
                                          <p:attrName>ppt_w</p:attrName>
                                        </p:attrNameLst>
                                      </p:cBhvr>
                                      <p:tavLst>
                                        <p:tav tm="0">
                                          <p:val>
                                            <p:fltVal val="0"/>
                                          </p:val>
                                        </p:tav>
                                        <p:tav tm="100000">
                                          <p:val>
                                            <p:strVal val="#ppt_w"/>
                                          </p:val>
                                        </p:tav>
                                      </p:tavLst>
                                    </p:anim>
                                    <p:anim calcmode="lin" valueType="num">
                                      <p:cBhvr>
                                        <p:cTn id="139" dur="500" fill="hold"/>
                                        <p:tgtEl>
                                          <p:spTgt spid="154"/>
                                        </p:tgtEl>
                                        <p:attrNameLst>
                                          <p:attrName>ppt_h</p:attrName>
                                        </p:attrNameLst>
                                      </p:cBhvr>
                                      <p:tavLst>
                                        <p:tav tm="0">
                                          <p:val>
                                            <p:fltVal val="0"/>
                                          </p:val>
                                        </p:tav>
                                        <p:tav tm="100000">
                                          <p:val>
                                            <p:strVal val="#ppt_h"/>
                                          </p:val>
                                        </p:tav>
                                      </p:tavLst>
                                    </p:anim>
                                    <p:animEffect transition="in" filter="fade">
                                      <p:cBhvr>
                                        <p:cTn id="140" dur="500"/>
                                        <p:tgtEl>
                                          <p:spTgt spid="154"/>
                                        </p:tgtEl>
                                      </p:cBhvr>
                                    </p:animEffect>
                                    <p:anim calcmode="lin" valueType="num">
                                      <p:cBhvr>
                                        <p:cTn id="141" dur="500" fill="hold"/>
                                        <p:tgtEl>
                                          <p:spTgt spid="154"/>
                                        </p:tgtEl>
                                        <p:attrNameLst>
                                          <p:attrName>ppt_x</p:attrName>
                                        </p:attrNameLst>
                                      </p:cBhvr>
                                      <p:tavLst>
                                        <p:tav tm="0">
                                          <p:val>
                                            <p:fltVal val="0.5"/>
                                          </p:val>
                                        </p:tav>
                                        <p:tav tm="100000">
                                          <p:val>
                                            <p:strVal val="#ppt_x"/>
                                          </p:val>
                                        </p:tav>
                                      </p:tavLst>
                                    </p:anim>
                                    <p:anim calcmode="lin" valueType="num">
                                      <p:cBhvr>
                                        <p:cTn id="142" dur="500" fill="hold"/>
                                        <p:tgtEl>
                                          <p:spTgt spid="154"/>
                                        </p:tgtEl>
                                        <p:attrNameLst>
                                          <p:attrName>ppt_y</p:attrName>
                                        </p:attrNameLst>
                                      </p:cBhvr>
                                      <p:tavLst>
                                        <p:tav tm="0">
                                          <p:val>
                                            <p:fltVal val="0.5"/>
                                          </p:val>
                                        </p:tav>
                                        <p:tav tm="100000">
                                          <p:val>
                                            <p:strVal val="#ppt_y"/>
                                          </p:val>
                                        </p:tav>
                                      </p:tavLst>
                                    </p:anim>
                                  </p:childTnLst>
                                </p:cTn>
                              </p:par>
                              <p:par>
                                <p:cTn id="143" presetID="53" presetClass="entr" presetSubtype="528" fill="hold" nodeType="withEffect">
                                  <p:stCondLst>
                                    <p:cond delay="0"/>
                                  </p:stCondLst>
                                  <p:childTnLst>
                                    <p:set>
                                      <p:cBhvr>
                                        <p:cTn id="144" dur="1" fill="hold">
                                          <p:stCondLst>
                                            <p:cond delay="0"/>
                                          </p:stCondLst>
                                        </p:cTn>
                                        <p:tgtEl>
                                          <p:spTgt spid="156"/>
                                        </p:tgtEl>
                                        <p:attrNameLst>
                                          <p:attrName>style.visibility</p:attrName>
                                        </p:attrNameLst>
                                      </p:cBhvr>
                                      <p:to>
                                        <p:strVal val="visible"/>
                                      </p:to>
                                    </p:set>
                                    <p:anim calcmode="lin" valueType="num">
                                      <p:cBhvr>
                                        <p:cTn id="145" dur="500" fill="hold"/>
                                        <p:tgtEl>
                                          <p:spTgt spid="156"/>
                                        </p:tgtEl>
                                        <p:attrNameLst>
                                          <p:attrName>ppt_w</p:attrName>
                                        </p:attrNameLst>
                                      </p:cBhvr>
                                      <p:tavLst>
                                        <p:tav tm="0">
                                          <p:val>
                                            <p:fltVal val="0"/>
                                          </p:val>
                                        </p:tav>
                                        <p:tav tm="100000">
                                          <p:val>
                                            <p:strVal val="#ppt_w"/>
                                          </p:val>
                                        </p:tav>
                                      </p:tavLst>
                                    </p:anim>
                                    <p:anim calcmode="lin" valueType="num">
                                      <p:cBhvr>
                                        <p:cTn id="146" dur="500" fill="hold"/>
                                        <p:tgtEl>
                                          <p:spTgt spid="156"/>
                                        </p:tgtEl>
                                        <p:attrNameLst>
                                          <p:attrName>ppt_h</p:attrName>
                                        </p:attrNameLst>
                                      </p:cBhvr>
                                      <p:tavLst>
                                        <p:tav tm="0">
                                          <p:val>
                                            <p:fltVal val="0"/>
                                          </p:val>
                                        </p:tav>
                                        <p:tav tm="100000">
                                          <p:val>
                                            <p:strVal val="#ppt_h"/>
                                          </p:val>
                                        </p:tav>
                                      </p:tavLst>
                                    </p:anim>
                                    <p:animEffect transition="in" filter="fade">
                                      <p:cBhvr>
                                        <p:cTn id="147" dur="500"/>
                                        <p:tgtEl>
                                          <p:spTgt spid="156"/>
                                        </p:tgtEl>
                                      </p:cBhvr>
                                    </p:animEffect>
                                    <p:anim calcmode="lin" valueType="num">
                                      <p:cBhvr>
                                        <p:cTn id="148" dur="500" fill="hold"/>
                                        <p:tgtEl>
                                          <p:spTgt spid="156"/>
                                        </p:tgtEl>
                                        <p:attrNameLst>
                                          <p:attrName>ppt_x</p:attrName>
                                        </p:attrNameLst>
                                      </p:cBhvr>
                                      <p:tavLst>
                                        <p:tav tm="0">
                                          <p:val>
                                            <p:fltVal val="0.5"/>
                                          </p:val>
                                        </p:tav>
                                        <p:tav tm="100000">
                                          <p:val>
                                            <p:strVal val="#ppt_x"/>
                                          </p:val>
                                        </p:tav>
                                      </p:tavLst>
                                    </p:anim>
                                    <p:anim calcmode="lin" valueType="num">
                                      <p:cBhvr>
                                        <p:cTn id="149" dur="500" fill="hold"/>
                                        <p:tgtEl>
                                          <p:spTgt spid="156"/>
                                        </p:tgtEl>
                                        <p:attrNameLst>
                                          <p:attrName>ppt_y</p:attrName>
                                        </p:attrNameLst>
                                      </p:cBhvr>
                                      <p:tavLst>
                                        <p:tav tm="0">
                                          <p:val>
                                            <p:fltVal val="0.5"/>
                                          </p:val>
                                        </p:tav>
                                        <p:tav tm="100000">
                                          <p:val>
                                            <p:strVal val="#ppt_y"/>
                                          </p:val>
                                        </p:tav>
                                      </p:tavLst>
                                    </p:anim>
                                  </p:childTnLst>
                                </p:cTn>
                              </p:par>
                              <p:par>
                                <p:cTn id="150" presetID="53" presetClass="entr" presetSubtype="528" fill="hold" nodeType="withEffect">
                                  <p:stCondLst>
                                    <p:cond delay="250"/>
                                  </p:stCondLst>
                                  <p:childTnLst>
                                    <p:set>
                                      <p:cBhvr>
                                        <p:cTn id="151" dur="1" fill="hold">
                                          <p:stCondLst>
                                            <p:cond delay="0"/>
                                          </p:stCondLst>
                                        </p:cTn>
                                        <p:tgtEl>
                                          <p:spTgt spid="157"/>
                                        </p:tgtEl>
                                        <p:attrNameLst>
                                          <p:attrName>style.visibility</p:attrName>
                                        </p:attrNameLst>
                                      </p:cBhvr>
                                      <p:to>
                                        <p:strVal val="visible"/>
                                      </p:to>
                                    </p:set>
                                    <p:anim calcmode="lin" valueType="num">
                                      <p:cBhvr>
                                        <p:cTn id="152" dur="500" fill="hold"/>
                                        <p:tgtEl>
                                          <p:spTgt spid="157"/>
                                        </p:tgtEl>
                                        <p:attrNameLst>
                                          <p:attrName>ppt_w</p:attrName>
                                        </p:attrNameLst>
                                      </p:cBhvr>
                                      <p:tavLst>
                                        <p:tav tm="0">
                                          <p:val>
                                            <p:fltVal val="0"/>
                                          </p:val>
                                        </p:tav>
                                        <p:tav tm="100000">
                                          <p:val>
                                            <p:strVal val="#ppt_w"/>
                                          </p:val>
                                        </p:tav>
                                      </p:tavLst>
                                    </p:anim>
                                    <p:anim calcmode="lin" valueType="num">
                                      <p:cBhvr>
                                        <p:cTn id="153" dur="500" fill="hold"/>
                                        <p:tgtEl>
                                          <p:spTgt spid="157"/>
                                        </p:tgtEl>
                                        <p:attrNameLst>
                                          <p:attrName>ppt_h</p:attrName>
                                        </p:attrNameLst>
                                      </p:cBhvr>
                                      <p:tavLst>
                                        <p:tav tm="0">
                                          <p:val>
                                            <p:fltVal val="0"/>
                                          </p:val>
                                        </p:tav>
                                        <p:tav tm="100000">
                                          <p:val>
                                            <p:strVal val="#ppt_h"/>
                                          </p:val>
                                        </p:tav>
                                      </p:tavLst>
                                    </p:anim>
                                    <p:animEffect transition="in" filter="fade">
                                      <p:cBhvr>
                                        <p:cTn id="154" dur="500"/>
                                        <p:tgtEl>
                                          <p:spTgt spid="157"/>
                                        </p:tgtEl>
                                      </p:cBhvr>
                                    </p:animEffect>
                                    <p:anim calcmode="lin" valueType="num">
                                      <p:cBhvr>
                                        <p:cTn id="155" dur="500" fill="hold"/>
                                        <p:tgtEl>
                                          <p:spTgt spid="157"/>
                                        </p:tgtEl>
                                        <p:attrNameLst>
                                          <p:attrName>ppt_x</p:attrName>
                                        </p:attrNameLst>
                                      </p:cBhvr>
                                      <p:tavLst>
                                        <p:tav tm="0">
                                          <p:val>
                                            <p:fltVal val="0.5"/>
                                          </p:val>
                                        </p:tav>
                                        <p:tav tm="100000">
                                          <p:val>
                                            <p:strVal val="#ppt_x"/>
                                          </p:val>
                                        </p:tav>
                                      </p:tavLst>
                                    </p:anim>
                                    <p:anim calcmode="lin" valueType="num">
                                      <p:cBhvr>
                                        <p:cTn id="156" dur="500" fill="hold"/>
                                        <p:tgtEl>
                                          <p:spTgt spid="157"/>
                                        </p:tgtEl>
                                        <p:attrNameLst>
                                          <p:attrName>ppt_y</p:attrName>
                                        </p:attrNameLst>
                                      </p:cBhvr>
                                      <p:tavLst>
                                        <p:tav tm="0">
                                          <p:val>
                                            <p:fltVal val="0.5"/>
                                          </p:val>
                                        </p:tav>
                                        <p:tav tm="100000">
                                          <p:val>
                                            <p:strVal val="#ppt_y"/>
                                          </p:val>
                                        </p:tav>
                                      </p:tavLst>
                                    </p:anim>
                                  </p:childTnLst>
                                </p:cTn>
                              </p:par>
                              <p:par>
                                <p:cTn id="157" presetID="53" presetClass="entr" presetSubtype="528" fill="hold" nodeType="withEffect">
                                  <p:stCondLst>
                                    <p:cond delay="0"/>
                                  </p:stCondLst>
                                  <p:childTnLst>
                                    <p:set>
                                      <p:cBhvr>
                                        <p:cTn id="158" dur="1" fill="hold">
                                          <p:stCondLst>
                                            <p:cond delay="0"/>
                                          </p:stCondLst>
                                        </p:cTn>
                                        <p:tgtEl>
                                          <p:spTgt spid="159"/>
                                        </p:tgtEl>
                                        <p:attrNameLst>
                                          <p:attrName>style.visibility</p:attrName>
                                        </p:attrNameLst>
                                      </p:cBhvr>
                                      <p:to>
                                        <p:strVal val="visible"/>
                                      </p:to>
                                    </p:set>
                                    <p:anim calcmode="lin" valueType="num">
                                      <p:cBhvr>
                                        <p:cTn id="159" dur="500" fill="hold"/>
                                        <p:tgtEl>
                                          <p:spTgt spid="159"/>
                                        </p:tgtEl>
                                        <p:attrNameLst>
                                          <p:attrName>ppt_w</p:attrName>
                                        </p:attrNameLst>
                                      </p:cBhvr>
                                      <p:tavLst>
                                        <p:tav tm="0">
                                          <p:val>
                                            <p:fltVal val="0"/>
                                          </p:val>
                                        </p:tav>
                                        <p:tav tm="100000">
                                          <p:val>
                                            <p:strVal val="#ppt_w"/>
                                          </p:val>
                                        </p:tav>
                                      </p:tavLst>
                                    </p:anim>
                                    <p:anim calcmode="lin" valueType="num">
                                      <p:cBhvr>
                                        <p:cTn id="160" dur="500" fill="hold"/>
                                        <p:tgtEl>
                                          <p:spTgt spid="159"/>
                                        </p:tgtEl>
                                        <p:attrNameLst>
                                          <p:attrName>ppt_h</p:attrName>
                                        </p:attrNameLst>
                                      </p:cBhvr>
                                      <p:tavLst>
                                        <p:tav tm="0">
                                          <p:val>
                                            <p:fltVal val="0"/>
                                          </p:val>
                                        </p:tav>
                                        <p:tav tm="100000">
                                          <p:val>
                                            <p:strVal val="#ppt_h"/>
                                          </p:val>
                                        </p:tav>
                                      </p:tavLst>
                                    </p:anim>
                                    <p:animEffect transition="in" filter="fade">
                                      <p:cBhvr>
                                        <p:cTn id="161" dur="500"/>
                                        <p:tgtEl>
                                          <p:spTgt spid="159"/>
                                        </p:tgtEl>
                                      </p:cBhvr>
                                    </p:animEffect>
                                    <p:anim calcmode="lin" valueType="num">
                                      <p:cBhvr>
                                        <p:cTn id="162" dur="500" fill="hold"/>
                                        <p:tgtEl>
                                          <p:spTgt spid="159"/>
                                        </p:tgtEl>
                                        <p:attrNameLst>
                                          <p:attrName>ppt_x</p:attrName>
                                        </p:attrNameLst>
                                      </p:cBhvr>
                                      <p:tavLst>
                                        <p:tav tm="0">
                                          <p:val>
                                            <p:fltVal val="0.5"/>
                                          </p:val>
                                        </p:tav>
                                        <p:tav tm="100000">
                                          <p:val>
                                            <p:strVal val="#ppt_x"/>
                                          </p:val>
                                        </p:tav>
                                      </p:tavLst>
                                    </p:anim>
                                    <p:anim calcmode="lin" valueType="num">
                                      <p:cBhvr>
                                        <p:cTn id="163" dur="500" fill="hold"/>
                                        <p:tgtEl>
                                          <p:spTgt spid="159"/>
                                        </p:tgtEl>
                                        <p:attrNameLst>
                                          <p:attrName>ppt_y</p:attrName>
                                        </p:attrNameLst>
                                      </p:cBhvr>
                                      <p:tavLst>
                                        <p:tav tm="0">
                                          <p:val>
                                            <p:fltVal val="0.5"/>
                                          </p:val>
                                        </p:tav>
                                        <p:tav tm="100000">
                                          <p:val>
                                            <p:strVal val="#ppt_y"/>
                                          </p:val>
                                        </p:tav>
                                      </p:tavLst>
                                    </p:anim>
                                  </p:childTnLst>
                                </p:cTn>
                              </p:par>
                              <p:par>
                                <p:cTn id="164" presetID="53" presetClass="entr" presetSubtype="528" fill="hold" nodeType="withEffect">
                                  <p:stCondLst>
                                    <p:cond delay="500"/>
                                  </p:stCondLst>
                                  <p:childTnLst>
                                    <p:set>
                                      <p:cBhvr>
                                        <p:cTn id="165" dur="1" fill="hold">
                                          <p:stCondLst>
                                            <p:cond delay="0"/>
                                          </p:stCondLst>
                                        </p:cTn>
                                        <p:tgtEl>
                                          <p:spTgt spid="161"/>
                                        </p:tgtEl>
                                        <p:attrNameLst>
                                          <p:attrName>style.visibility</p:attrName>
                                        </p:attrNameLst>
                                      </p:cBhvr>
                                      <p:to>
                                        <p:strVal val="visible"/>
                                      </p:to>
                                    </p:set>
                                    <p:anim calcmode="lin" valueType="num">
                                      <p:cBhvr>
                                        <p:cTn id="166" dur="500" fill="hold"/>
                                        <p:tgtEl>
                                          <p:spTgt spid="161"/>
                                        </p:tgtEl>
                                        <p:attrNameLst>
                                          <p:attrName>ppt_w</p:attrName>
                                        </p:attrNameLst>
                                      </p:cBhvr>
                                      <p:tavLst>
                                        <p:tav tm="0">
                                          <p:val>
                                            <p:fltVal val="0"/>
                                          </p:val>
                                        </p:tav>
                                        <p:tav tm="100000">
                                          <p:val>
                                            <p:strVal val="#ppt_w"/>
                                          </p:val>
                                        </p:tav>
                                      </p:tavLst>
                                    </p:anim>
                                    <p:anim calcmode="lin" valueType="num">
                                      <p:cBhvr>
                                        <p:cTn id="167" dur="500" fill="hold"/>
                                        <p:tgtEl>
                                          <p:spTgt spid="161"/>
                                        </p:tgtEl>
                                        <p:attrNameLst>
                                          <p:attrName>ppt_h</p:attrName>
                                        </p:attrNameLst>
                                      </p:cBhvr>
                                      <p:tavLst>
                                        <p:tav tm="0">
                                          <p:val>
                                            <p:fltVal val="0"/>
                                          </p:val>
                                        </p:tav>
                                        <p:tav tm="100000">
                                          <p:val>
                                            <p:strVal val="#ppt_h"/>
                                          </p:val>
                                        </p:tav>
                                      </p:tavLst>
                                    </p:anim>
                                    <p:animEffect transition="in" filter="fade">
                                      <p:cBhvr>
                                        <p:cTn id="168" dur="500"/>
                                        <p:tgtEl>
                                          <p:spTgt spid="161"/>
                                        </p:tgtEl>
                                      </p:cBhvr>
                                    </p:animEffect>
                                    <p:anim calcmode="lin" valueType="num">
                                      <p:cBhvr>
                                        <p:cTn id="169" dur="500" fill="hold"/>
                                        <p:tgtEl>
                                          <p:spTgt spid="161"/>
                                        </p:tgtEl>
                                        <p:attrNameLst>
                                          <p:attrName>ppt_x</p:attrName>
                                        </p:attrNameLst>
                                      </p:cBhvr>
                                      <p:tavLst>
                                        <p:tav tm="0">
                                          <p:val>
                                            <p:fltVal val="0.5"/>
                                          </p:val>
                                        </p:tav>
                                        <p:tav tm="100000">
                                          <p:val>
                                            <p:strVal val="#ppt_x"/>
                                          </p:val>
                                        </p:tav>
                                      </p:tavLst>
                                    </p:anim>
                                    <p:anim calcmode="lin" valueType="num">
                                      <p:cBhvr>
                                        <p:cTn id="170" dur="500" fill="hold"/>
                                        <p:tgtEl>
                                          <p:spTgt spid="161"/>
                                        </p:tgtEl>
                                        <p:attrNameLst>
                                          <p:attrName>ppt_y</p:attrName>
                                        </p:attrNameLst>
                                      </p:cBhvr>
                                      <p:tavLst>
                                        <p:tav tm="0">
                                          <p:val>
                                            <p:fltVal val="0.5"/>
                                          </p:val>
                                        </p:tav>
                                        <p:tav tm="100000">
                                          <p:val>
                                            <p:strVal val="#ppt_y"/>
                                          </p:val>
                                        </p:tav>
                                      </p:tavLst>
                                    </p:anim>
                                  </p:childTnLst>
                                </p:cTn>
                              </p:par>
                              <p:par>
                                <p:cTn id="171" presetID="53" presetClass="entr" presetSubtype="528" fill="hold" nodeType="withEffect">
                                  <p:stCondLst>
                                    <p:cond delay="250"/>
                                  </p:stCondLst>
                                  <p:childTnLst>
                                    <p:set>
                                      <p:cBhvr>
                                        <p:cTn id="172" dur="1" fill="hold">
                                          <p:stCondLst>
                                            <p:cond delay="0"/>
                                          </p:stCondLst>
                                        </p:cTn>
                                        <p:tgtEl>
                                          <p:spTgt spid="163"/>
                                        </p:tgtEl>
                                        <p:attrNameLst>
                                          <p:attrName>style.visibility</p:attrName>
                                        </p:attrNameLst>
                                      </p:cBhvr>
                                      <p:to>
                                        <p:strVal val="visible"/>
                                      </p:to>
                                    </p:set>
                                    <p:anim calcmode="lin" valueType="num">
                                      <p:cBhvr>
                                        <p:cTn id="173" dur="500" fill="hold"/>
                                        <p:tgtEl>
                                          <p:spTgt spid="163"/>
                                        </p:tgtEl>
                                        <p:attrNameLst>
                                          <p:attrName>ppt_w</p:attrName>
                                        </p:attrNameLst>
                                      </p:cBhvr>
                                      <p:tavLst>
                                        <p:tav tm="0">
                                          <p:val>
                                            <p:fltVal val="0"/>
                                          </p:val>
                                        </p:tav>
                                        <p:tav tm="100000">
                                          <p:val>
                                            <p:strVal val="#ppt_w"/>
                                          </p:val>
                                        </p:tav>
                                      </p:tavLst>
                                    </p:anim>
                                    <p:anim calcmode="lin" valueType="num">
                                      <p:cBhvr>
                                        <p:cTn id="174" dur="500" fill="hold"/>
                                        <p:tgtEl>
                                          <p:spTgt spid="163"/>
                                        </p:tgtEl>
                                        <p:attrNameLst>
                                          <p:attrName>ppt_h</p:attrName>
                                        </p:attrNameLst>
                                      </p:cBhvr>
                                      <p:tavLst>
                                        <p:tav tm="0">
                                          <p:val>
                                            <p:fltVal val="0"/>
                                          </p:val>
                                        </p:tav>
                                        <p:tav tm="100000">
                                          <p:val>
                                            <p:strVal val="#ppt_h"/>
                                          </p:val>
                                        </p:tav>
                                      </p:tavLst>
                                    </p:anim>
                                    <p:animEffect transition="in" filter="fade">
                                      <p:cBhvr>
                                        <p:cTn id="175" dur="500"/>
                                        <p:tgtEl>
                                          <p:spTgt spid="163"/>
                                        </p:tgtEl>
                                      </p:cBhvr>
                                    </p:animEffect>
                                    <p:anim calcmode="lin" valueType="num">
                                      <p:cBhvr>
                                        <p:cTn id="176" dur="500" fill="hold"/>
                                        <p:tgtEl>
                                          <p:spTgt spid="163"/>
                                        </p:tgtEl>
                                        <p:attrNameLst>
                                          <p:attrName>ppt_x</p:attrName>
                                        </p:attrNameLst>
                                      </p:cBhvr>
                                      <p:tavLst>
                                        <p:tav tm="0">
                                          <p:val>
                                            <p:fltVal val="0.5"/>
                                          </p:val>
                                        </p:tav>
                                        <p:tav tm="100000">
                                          <p:val>
                                            <p:strVal val="#ppt_x"/>
                                          </p:val>
                                        </p:tav>
                                      </p:tavLst>
                                    </p:anim>
                                    <p:anim calcmode="lin" valueType="num">
                                      <p:cBhvr>
                                        <p:cTn id="177" dur="500" fill="hold"/>
                                        <p:tgtEl>
                                          <p:spTgt spid="163"/>
                                        </p:tgtEl>
                                        <p:attrNameLst>
                                          <p:attrName>ppt_y</p:attrName>
                                        </p:attrNameLst>
                                      </p:cBhvr>
                                      <p:tavLst>
                                        <p:tav tm="0">
                                          <p:val>
                                            <p:fltVal val="0.5"/>
                                          </p:val>
                                        </p:tav>
                                        <p:tav tm="100000">
                                          <p:val>
                                            <p:strVal val="#ppt_y"/>
                                          </p:val>
                                        </p:tav>
                                      </p:tavLst>
                                    </p:anim>
                                  </p:childTnLst>
                                </p:cTn>
                              </p:par>
                            </p:childTnLst>
                          </p:cTn>
                        </p:par>
                        <p:par>
                          <p:cTn id="178" fill="hold">
                            <p:stCondLst>
                              <p:cond delay="1000"/>
                            </p:stCondLst>
                            <p:childTnLst>
                              <p:par>
                                <p:cTn id="179" presetID="41" presetClass="entr" presetSubtype="0" fill="hold" grpId="0" nodeType="afterEffect">
                                  <p:stCondLst>
                                    <p:cond delay="0"/>
                                  </p:stCondLst>
                                  <p:iterate type="lt">
                                    <p:tmPct val="1887"/>
                                  </p:iterate>
                                  <p:childTnLst>
                                    <p:set>
                                      <p:cBhvr>
                                        <p:cTn id="180" dur="1" fill="hold">
                                          <p:stCondLst>
                                            <p:cond delay="0"/>
                                          </p:stCondLst>
                                        </p:cTn>
                                        <p:tgtEl>
                                          <p:spTgt spid="139"/>
                                        </p:tgtEl>
                                        <p:attrNameLst>
                                          <p:attrName>style.visibility</p:attrName>
                                        </p:attrNameLst>
                                      </p:cBhvr>
                                      <p:to>
                                        <p:strVal val="visible"/>
                                      </p:to>
                                    </p:set>
                                    <p:anim calcmode="lin" valueType="num">
                                      <p:cBhvr>
                                        <p:cTn id="181" dur="500" fill="hold"/>
                                        <p:tgtEl>
                                          <p:spTgt spid="139"/>
                                        </p:tgtEl>
                                        <p:attrNameLst>
                                          <p:attrName>ppt_x</p:attrName>
                                        </p:attrNameLst>
                                      </p:cBhvr>
                                      <p:tavLst>
                                        <p:tav tm="0">
                                          <p:val>
                                            <p:strVal val="#ppt_x"/>
                                          </p:val>
                                        </p:tav>
                                        <p:tav tm="50000">
                                          <p:val>
                                            <p:strVal val="#ppt_x+.1"/>
                                          </p:val>
                                        </p:tav>
                                        <p:tav tm="100000">
                                          <p:val>
                                            <p:strVal val="#ppt_x"/>
                                          </p:val>
                                        </p:tav>
                                      </p:tavLst>
                                    </p:anim>
                                    <p:anim calcmode="lin" valueType="num">
                                      <p:cBhvr>
                                        <p:cTn id="182" dur="500" fill="hold"/>
                                        <p:tgtEl>
                                          <p:spTgt spid="139"/>
                                        </p:tgtEl>
                                        <p:attrNameLst>
                                          <p:attrName>ppt_y</p:attrName>
                                        </p:attrNameLst>
                                      </p:cBhvr>
                                      <p:tavLst>
                                        <p:tav tm="0">
                                          <p:val>
                                            <p:strVal val="#ppt_y"/>
                                          </p:val>
                                        </p:tav>
                                        <p:tav tm="100000">
                                          <p:val>
                                            <p:strVal val="#ppt_y"/>
                                          </p:val>
                                        </p:tav>
                                      </p:tavLst>
                                    </p:anim>
                                    <p:anim calcmode="lin" valueType="num">
                                      <p:cBhvr>
                                        <p:cTn id="183" dur="500" fill="hold"/>
                                        <p:tgtEl>
                                          <p:spTgt spid="139"/>
                                        </p:tgtEl>
                                        <p:attrNameLst>
                                          <p:attrName>ppt_h</p:attrName>
                                        </p:attrNameLst>
                                      </p:cBhvr>
                                      <p:tavLst>
                                        <p:tav tm="0">
                                          <p:val>
                                            <p:strVal val="#ppt_h/10"/>
                                          </p:val>
                                        </p:tav>
                                        <p:tav tm="50000">
                                          <p:val>
                                            <p:strVal val="#ppt_h+.01"/>
                                          </p:val>
                                        </p:tav>
                                        <p:tav tm="100000">
                                          <p:val>
                                            <p:strVal val="#ppt_h"/>
                                          </p:val>
                                        </p:tav>
                                      </p:tavLst>
                                    </p:anim>
                                    <p:anim calcmode="lin" valueType="num">
                                      <p:cBhvr>
                                        <p:cTn id="184" dur="500" fill="hold"/>
                                        <p:tgtEl>
                                          <p:spTgt spid="139"/>
                                        </p:tgtEl>
                                        <p:attrNameLst>
                                          <p:attrName>ppt_w</p:attrName>
                                        </p:attrNameLst>
                                      </p:cBhvr>
                                      <p:tavLst>
                                        <p:tav tm="0">
                                          <p:val>
                                            <p:strVal val="#ppt_w/10"/>
                                          </p:val>
                                        </p:tav>
                                        <p:tav tm="50000">
                                          <p:val>
                                            <p:strVal val="#ppt_w+.01"/>
                                          </p:val>
                                        </p:tav>
                                        <p:tav tm="100000">
                                          <p:val>
                                            <p:strVal val="#ppt_w"/>
                                          </p:val>
                                        </p:tav>
                                      </p:tavLst>
                                    </p:anim>
                                    <p:animEffect transition="in" filter="fade">
                                      <p:cBhvr>
                                        <p:cTn id="185" dur="500" tmFilter="0,0; .5, 1; 1, 1"/>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3249166" y="1059582"/>
            <a:ext cx="2638820" cy="611849"/>
          </a:xfrm>
          <a:custGeom>
            <a:avLst/>
            <a:gdLst>
              <a:gd name="T0" fmla="*/ 5992 w 5992"/>
              <a:gd name="T1" fmla="*/ 1388 h 1388"/>
              <a:gd name="T2" fmla="*/ 2992 w 5992"/>
              <a:gd name="T3" fmla="*/ 8 h 1388"/>
              <a:gd name="T4" fmla="*/ 2995 w 5992"/>
              <a:gd name="T5" fmla="*/ 0 h 1388"/>
              <a:gd name="T6" fmla="*/ 0 w 5992"/>
              <a:gd name="T7" fmla="*/ 1384 h 1388"/>
              <a:gd name="T8" fmla="*/ 5984 w 5992"/>
              <a:gd name="T9" fmla="*/ 1384 h 1388"/>
              <a:gd name="T10" fmla="*/ 5992 w 5992"/>
              <a:gd name="T11" fmla="*/ 1388 h 1388"/>
            </a:gdLst>
            <a:ahLst/>
            <a:cxnLst>
              <a:cxn ang="0">
                <a:pos x="T0" y="T1"/>
              </a:cxn>
              <a:cxn ang="0">
                <a:pos x="T2" y="T3"/>
              </a:cxn>
              <a:cxn ang="0">
                <a:pos x="T4" y="T5"/>
              </a:cxn>
              <a:cxn ang="0">
                <a:pos x="T6" y="T7"/>
              </a:cxn>
              <a:cxn ang="0">
                <a:pos x="T8" y="T9"/>
              </a:cxn>
              <a:cxn ang="0">
                <a:pos x="T10" y="T11"/>
              </a:cxn>
            </a:cxnLst>
            <a:rect l="0" t="0" r="r" b="b"/>
            <a:pathLst>
              <a:path w="5992" h="1388">
                <a:moveTo>
                  <a:pt x="5992" y="1388"/>
                </a:moveTo>
                <a:cubicBezTo>
                  <a:pt x="5271" y="539"/>
                  <a:pt x="4196" y="0"/>
                  <a:pt x="2992" y="8"/>
                </a:cubicBezTo>
                <a:lnTo>
                  <a:pt x="2995" y="0"/>
                </a:lnTo>
                <a:cubicBezTo>
                  <a:pt x="1794" y="0"/>
                  <a:pt x="719" y="539"/>
                  <a:pt x="0" y="1384"/>
                </a:cubicBezTo>
                <a:lnTo>
                  <a:pt x="5984" y="1384"/>
                </a:lnTo>
                <a:lnTo>
                  <a:pt x="5992" y="1388"/>
                </a:lnTo>
                <a:close/>
              </a:path>
            </a:pathLst>
          </a:custGeom>
          <a:solidFill>
            <a:schemeClr val="accent1"/>
          </a:solidFill>
          <a:ln w="3175" cap="flat" cmpd="sng" algn="ctr">
            <a:solidFill>
              <a:srgbClr val="D7D7D7"/>
            </a:solidFill>
            <a:prstDash val="solid"/>
          </a:ln>
          <a:effectLst/>
        </p:spPr>
        <p:txBody>
          <a:bodyPr anchor="ctr"/>
          <a:lstStyle/>
          <a:p>
            <a:pPr marR="0" lvl="0" indent="0" algn="ctr" fontAlgn="auto">
              <a:lnSpc>
                <a:spcPct val="100000"/>
              </a:lnSpc>
              <a:spcBef>
                <a:spcPts val="0"/>
              </a:spcBef>
              <a:spcAft>
                <a:spcPts val="0"/>
              </a:spcAft>
              <a:buClrTx/>
              <a:buSzTx/>
              <a:buFontTx/>
              <a:buNone/>
              <a:defRPr/>
            </a:pPr>
            <a:r>
              <a:rPr lang="zh-CN" altLang="en-US" sz="1200" kern="0" dirty="0">
                <a:solidFill>
                  <a:schemeClr val="bg1"/>
                </a:solidFill>
                <a:latin typeface="方正兰亭黑_GBK" panose="02000000000000000000" pitchFamily="2" charset="-122"/>
                <a:ea typeface="方正兰亭黑_GBK" panose="02000000000000000000" pitchFamily="2" charset="-122"/>
              </a:rPr>
              <a:t>单击此处添加文本</a:t>
            </a:r>
            <a:endParaRPr lang="zh-CN" altLang="en-US" sz="1200" kern="0" dirty="0">
              <a:solidFill>
                <a:schemeClr val="bg1"/>
              </a:solidFill>
              <a:latin typeface="方正兰亭黑_GBK" panose="02000000000000000000" pitchFamily="2" charset="-122"/>
              <a:ea typeface="方正兰亭黑_GBK" panose="02000000000000000000" pitchFamily="2" charset="-122"/>
            </a:endParaRPr>
          </a:p>
        </p:txBody>
      </p:sp>
      <p:sp>
        <p:nvSpPr>
          <p:cNvPr id="3" name="Freeform 7"/>
          <p:cNvSpPr/>
          <p:nvPr/>
        </p:nvSpPr>
        <p:spPr bwMode="auto">
          <a:xfrm>
            <a:off x="2882761" y="1774776"/>
            <a:ext cx="3368106" cy="613023"/>
          </a:xfrm>
          <a:custGeom>
            <a:avLst/>
            <a:gdLst>
              <a:gd name="T0" fmla="*/ 7008 w 7649"/>
              <a:gd name="T1" fmla="*/ 1 h 1393"/>
              <a:gd name="T2" fmla="*/ 640 w 7649"/>
              <a:gd name="T3" fmla="*/ 1 h 1393"/>
              <a:gd name="T4" fmla="*/ 645 w 7649"/>
              <a:gd name="T5" fmla="*/ 0 h 1393"/>
              <a:gd name="T6" fmla="*/ 0 w 7649"/>
              <a:gd name="T7" fmla="*/ 1393 h 1393"/>
              <a:gd name="T8" fmla="*/ 7648 w 7649"/>
              <a:gd name="T9" fmla="*/ 1393 h 1393"/>
              <a:gd name="T10" fmla="*/ 7649 w 7649"/>
              <a:gd name="T11" fmla="*/ 1388 h 1393"/>
              <a:gd name="T12" fmla="*/ 7008 w 7649"/>
              <a:gd name="T13" fmla="*/ 1 h 1393"/>
            </a:gdLst>
            <a:ahLst/>
            <a:cxnLst>
              <a:cxn ang="0">
                <a:pos x="T0" y="T1"/>
              </a:cxn>
              <a:cxn ang="0">
                <a:pos x="T2" y="T3"/>
              </a:cxn>
              <a:cxn ang="0">
                <a:pos x="T4" y="T5"/>
              </a:cxn>
              <a:cxn ang="0">
                <a:pos x="T6" y="T7"/>
              </a:cxn>
              <a:cxn ang="0">
                <a:pos x="T8" y="T9"/>
              </a:cxn>
              <a:cxn ang="0">
                <a:pos x="T10" y="T11"/>
              </a:cxn>
              <a:cxn ang="0">
                <a:pos x="T12" y="T13"/>
              </a:cxn>
            </a:cxnLst>
            <a:rect l="0" t="0" r="r" b="b"/>
            <a:pathLst>
              <a:path w="7649" h="1393">
                <a:moveTo>
                  <a:pt x="7008" y="1"/>
                </a:moveTo>
                <a:lnTo>
                  <a:pt x="640" y="1"/>
                </a:lnTo>
                <a:lnTo>
                  <a:pt x="645" y="0"/>
                </a:lnTo>
                <a:cubicBezTo>
                  <a:pt x="347" y="410"/>
                  <a:pt x="127" y="880"/>
                  <a:pt x="0" y="1393"/>
                </a:cubicBezTo>
                <a:lnTo>
                  <a:pt x="7648" y="1393"/>
                </a:lnTo>
                <a:lnTo>
                  <a:pt x="7649" y="1388"/>
                </a:lnTo>
                <a:cubicBezTo>
                  <a:pt x="7527" y="880"/>
                  <a:pt x="7307" y="410"/>
                  <a:pt x="7008" y="1"/>
                </a:cubicBezTo>
                <a:close/>
              </a:path>
            </a:pathLst>
          </a:custGeom>
          <a:solidFill>
            <a:schemeClr val="accent2"/>
          </a:solidFill>
          <a:ln w="3175" cap="flat" cmpd="sng" algn="ctr">
            <a:solidFill>
              <a:srgbClr val="D7D7D7"/>
            </a:solidFill>
            <a:prstDash val="solid"/>
          </a:ln>
          <a:effectLst/>
        </p:spPr>
        <p:txBody>
          <a:bodyPr anchor="ctr"/>
          <a:lstStyle/>
          <a:p>
            <a:pPr algn="ctr">
              <a:defRPr/>
            </a:pPr>
            <a:r>
              <a:rPr lang="zh-CN" altLang="en-US" sz="1200" kern="0" dirty="0">
                <a:solidFill>
                  <a:schemeClr val="bg1"/>
                </a:solidFill>
                <a:latin typeface="方正兰亭黑_GBK" panose="02000000000000000000" pitchFamily="2" charset="-122"/>
                <a:ea typeface="方正兰亭黑_GBK" panose="02000000000000000000" pitchFamily="2" charset="-122"/>
              </a:rPr>
              <a:t>单击此处添加文本</a:t>
            </a:r>
            <a:endParaRPr lang="zh-CN" altLang="en-US" sz="1200" kern="0" dirty="0">
              <a:solidFill>
                <a:schemeClr val="bg1"/>
              </a:solidFill>
              <a:latin typeface="方正兰亭黑_GBK" panose="02000000000000000000" pitchFamily="2" charset="-122"/>
              <a:ea typeface="方正兰亭黑_GBK" panose="02000000000000000000" pitchFamily="2" charset="-122"/>
            </a:endParaRPr>
          </a:p>
        </p:txBody>
      </p:sp>
      <p:sp>
        <p:nvSpPr>
          <p:cNvPr id="4" name="Freeform 8"/>
          <p:cNvSpPr/>
          <p:nvPr/>
        </p:nvSpPr>
        <p:spPr bwMode="auto">
          <a:xfrm>
            <a:off x="3253864" y="3916835"/>
            <a:ext cx="2630599" cy="605977"/>
          </a:xfrm>
          <a:custGeom>
            <a:avLst/>
            <a:gdLst>
              <a:gd name="T0" fmla="*/ 5973 w 5973"/>
              <a:gd name="T1" fmla="*/ 0 h 1376"/>
              <a:gd name="T2" fmla="*/ 5 w 5973"/>
              <a:gd name="T3" fmla="*/ 0 h 1376"/>
              <a:gd name="T4" fmla="*/ 0 w 5973"/>
              <a:gd name="T5" fmla="*/ 2 h 1376"/>
              <a:gd name="T6" fmla="*/ 2981 w 5973"/>
              <a:gd name="T7" fmla="*/ 1376 h 1376"/>
              <a:gd name="T8" fmla="*/ 2984 w 5973"/>
              <a:gd name="T9" fmla="*/ 1374 h 1376"/>
              <a:gd name="T10" fmla="*/ 5973 w 5973"/>
              <a:gd name="T11" fmla="*/ 0 h 1376"/>
            </a:gdLst>
            <a:ahLst/>
            <a:cxnLst>
              <a:cxn ang="0">
                <a:pos x="T0" y="T1"/>
              </a:cxn>
              <a:cxn ang="0">
                <a:pos x="T2" y="T3"/>
              </a:cxn>
              <a:cxn ang="0">
                <a:pos x="T4" y="T5"/>
              </a:cxn>
              <a:cxn ang="0">
                <a:pos x="T6" y="T7"/>
              </a:cxn>
              <a:cxn ang="0">
                <a:pos x="T8" y="T9"/>
              </a:cxn>
              <a:cxn ang="0">
                <a:pos x="T10" y="T11"/>
              </a:cxn>
            </a:cxnLst>
            <a:rect l="0" t="0" r="r" b="b"/>
            <a:pathLst>
              <a:path w="5973" h="1376">
                <a:moveTo>
                  <a:pt x="5973" y="0"/>
                </a:moveTo>
                <a:lnTo>
                  <a:pt x="5" y="0"/>
                </a:lnTo>
                <a:lnTo>
                  <a:pt x="0" y="2"/>
                </a:lnTo>
                <a:cubicBezTo>
                  <a:pt x="721" y="842"/>
                  <a:pt x="1790" y="1374"/>
                  <a:pt x="2981" y="1376"/>
                </a:cubicBezTo>
                <a:lnTo>
                  <a:pt x="2984" y="1374"/>
                </a:lnTo>
                <a:cubicBezTo>
                  <a:pt x="4178" y="1374"/>
                  <a:pt x="5247" y="842"/>
                  <a:pt x="5973" y="0"/>
                </a:cubicBezTo>
                <a:close/>
              </a:path>
            </a:pathLst>
          </a:custGeom>
          <a:solidFill>
            <a:schemeClr val="accent1"/>
          </a:solidFill>
          <a:ln w="3175" cap="flat" cmpd="sng" algn="ctr">
            <a:solidFill>
              <a:srgbClr val="D7D7D7"/>
            </a:solidFill>
            <a:prstDash val="solid"/>
          </a:ln>
          <a:effectLst/>
        </p:spPr>
        <p:txBody>
          <a:bodyPr anchor="ctr">
            <a:noAutofit/>
          </a:bodyPr>
          <a:lstStyle/>
          <a:p>
            <a:pPr marR="0" lvl="0" indent="0" algn="ctr" fontAlgn="auto">
              <a:lnSpc>
                <a:spcPct val="100000"/>
              </a:lnSpc>
              <a:spcBef>
                <a:spcPts val="0"/>
              </a:spcBef>
              <a:spcAft>
                <a:spcPts val="0"/>
              </a:spcAft>
              <a:buClrTx/>
              <a:buSzTx/>
              <a:buFontTx/>
              <a:buNone/>
              <a:defRPr/>
            </a:pPr>
            <a:r>
              <a:rPr lang="zh-CN" altLang="en-US" sz="1200" kern="0" dirty="0">
                <a:solidFill>
                  <a:schemeClr val="bg1"/>
                </a:solidFill>
                <a:latin typeface="方正兰亭黑_GBK" panose="02000000000000000000" pitchFamily="2" charset="-122"/>
                <a:ea typeface="方正兰亭黑_GBK" panose="02000000000000000000" pitchFamily="2" charset="-122"/>
              </a:rPr>
              <a:t>单击此处添加文本</a:t>
            </a:r>
            <a:endParaRPr lang="zh-CN" altLang="en-US" sz="1200" kern="0" dirty="0">
              <a:solidFill>
                <a:schemeClr val="bg1"/>
              </a:solidFill>
              <a:latin typeface="方正兰亭黑_GBK" panose="02000000000000000000" pitchFamily="2" charset="-122"/>
              <a:ea typeface="方正兰亭黑_GBK" panose="02000000000000000000" pitchFamily="2" charset="-122"/>
            </a:endParaRPr>
          </a:p>
        </p:txBody>
      </p:sp>
      <p:sp>
        <p:nvSpPr>
          <p:cNvPr id="5" name="Freeform 9"/>
          <p:cNvSpPr/>
          <p:nvPr/>
        </p:nvSpPr>
        <p:spPr bwMode="auto">
          <a:xfrm>
            <a:off x="2836961" y="2486447"/>
            <a:ext cx="3463231" cy="613023"/>
          </a:xfrm>
          <a:custGeom>
            <a:avLst/>
            <a:gdLst>
              <a:gd name="T0" fmla="*/ 7799 w 7864"/>
              <a:gd name="T1" fmla="*/ 1391 h 1392"/>
              <a:gd name="T2" fmla="*/ 7864 w 7864"/>
              <a:gd name="T3" fmla="*/ 688 h 1392"/>
              <a:gd name="T4" fmla="*/ 7862 w 7864"/>
              <a:gd name="T5" fmla="*/ 691 h 1392"/>
              <a:gd name="T6" fmla="*/ 7800 w 7864"/>
              <a:gd name="T7" fmla="*/ 0 h 1392"/>
              <a:gd name="T8" fmla="*/ 56 w 7864"/>
              <a:gd name="T9" fmla="*/ 0 h 1392"/>
              <a:gd name="T10" fmla="*/ 60 w 7864"/>
              <a:gd name="T11" fmla="*/ 4 h 1392"/>
              <a:gd name="T12" fmla="*/ 8 w 7864"/>
              <a:gd name="T13" fmla="*/ 688 h 1392"/>
              <a:gd name="T14" fmla="*/ 0 w 7864"/>
              <a:gd name="T15" fmla="*/ 691 h 1392"/>
              <a:gd name="T16" fmla="*/ 56 w 7864"/>
              <a:gd name="T17" fmla="*/ 1392 h 1392"/>
              <a:gd name="T18" fmla="*/ 7800 w 7864"/>
              <a:gd name="T19" fmla="*/ 1392 h 1392"/>
              <a:gd name="T20" fmla="*/ 7799 w 7864"/>
              <a:gd name="T21" fmla="*/ 1391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64" h="1392">
                <a:moveTo>
                  <a:pt x="7799" y="1391"/>
                </a:moveTo>
                <a:cubicBezTo>
                  <a:pt x="7840" y="1164"/>
                  <a:pt x="7862" y="930"/>
                  <a:pt x="7864" y="688"/>
                </a:cubicBezTo>
                <a:lnTo>
                  <a:pt x="7862" y="691"/>
                </a:lnTo>
                <a:cubicBezTo>
                  <a:pt x="7862" y="457"/>
                  <a:pt x="7841" y="227"/>
                  <a:pt x="7800" y="0"/>
                </a:cubicBezTo>
                <a:lnTo>
                  <a:pt x="56" y="0"/>
                </a:lnTo>
                <a:lnTo>
                  <a:pt x="60" y="4"/>
                </a:lnTo>
                <a:cubicBezTo>
                  <a:pt x="21" y="227"/>
                  <a:pt x="0" y="457"/>
                  <a:pt x="8" y="688"/>
                </a:cubicBezTo>
                <a:lnTo>
                  <a:pt x="0" y="691"/>
                </a:lnTo>
                <a:cubicBezTo>
                  <a:pt x="0" y="930"/>
                  <a:pt x="22" y="1164"/>
                  <a:pt x="56" y="1392"/>
                </a:cubicBezTo>
                <a:lnTo>
                  <a:pt x="7800" y="1392"/>
                </a:lnTo>
                <a:lnTo>
                  <a:pt x="7799" y="1391"/>
                </a:lnTo>
                <a:close/>
              </a:path>
            </a:pathLst>
          </a:custGeom>
          <a:solidFill>
            <a:schemeClr val="accent3"/>
          </a:solidFill>
          <a:ln w="3175" cap="flat" cmpd="sng" algn="ctr">
            <a:solidFill>
              <a:srgbClr val="D7D7D7"/>
            </a:solidFill>
            <a:prstDash val="solid"/>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方正兰亭黑_GBK" panose="02000000000000000000" pitchFamily="2" charset="-122"/>
                <a:ea typeface="方正兰亭黑_GBK" panose="02000000000000000000" pitchFamily="2" charset="-122"/>
              </a:rPr>
              <a:t>单击此处添加文本</a:t>
            </a:r>
            <a:endParaRPr kumimoji="0" lang="zh-CN" altLang="en-US" sz="1200" b="0" i="0" u="none" strike="noStrike" kern="0" cap="none" spc="0" normalizeH="0" baseline="0" noProof="0" dirty="0">
              <a:ln>
                <a:noFill/>
              </a:ln>
              <a:solidFill>
                <a:schemeClr val="bg1"/>
              </a:solidFill>
              <a:effectLst/>
              <a:uLnTx/>
              <a:uFillTx/>
              <a:latin typeface="方正兰亭黑_GBK" panose="02000000000000000000" pitchFamily="2" charset="-122"/>
              <a:ea typeface="方正兰亭黑_GBK" panose="02000000000000000000" pitchFamily="2" charset="-122"/>
            </a:endParaRPr>
          </a:p>
        </p:txBody>
      </p:sp>
      <p:sp>
        <p:nvSpPr>
          <p:cNvPr id="6" name="Freeform 10"/>
          <p:cNvSpPr/>
          <p:nvPr/>
        </p:nvSpPr>
        <p:spPr bwMode="auto">
          <a:xfrm>
            <a:off x="2886285" y="3202815"/>
            <a:ext cx="3364584" cy="610675"/>
          </a:xfrm>
          <a:custGeom>
            <a:avLst/>
            <a:gdLst>
              <a:gd name="T0" fmla="*/ 7640 w 7640"/>
              <a:gd name="T1" fmla="*/ 5 h 1387"/>
              <a:gd name="T2" fmla="*/ 8 w 7640"/>
              <a:gd name="T3" fmla="*/ 5 h 1387"/>
              <a:gd name="T4" fmla="*/ 0 w 7640"/>
              <a:gd name="T5" fmla="*/ 0 h 1387"/>
              <a:gd name="T6" fmla="*/ 648 w 7640"/>
              <a:gd name="T7" fmla="*/ 1381 h 1387"/>
              <a:gd name="T8" fmla="*/ 6984 w 7640"/>
              <a:gd name="T9" fmla="*/ 1381 h 1387"/>
              <a:gd name="T10" fmla="*/ 6990 w 7640"/>
              <a:gd name="T11" fmla="*/ 1387 h 1387"/>
              <a:gd name="T12" fmla="*/ 7640 w 7640"/>
              <a:gd name="T13" fmla="*/ 5 h 1387"/>
            </a:gdLst>
            <a:ahLst/>
            <a:cxnLst>
              <a:cxn ang="0">
                <a:pos x="T0" y="T1"/>
              </a:cxn>
              <a:cxn ang="0">
                <a:pos x="T2" y="T3"/>
              </a:cxn>
              <a:cxn ang="0">
                <a:pos x="T4" y="T5"/>
              </a:cxn>
              <a:cxn ang="0">
                <a:pos x="T6" y="T7"/>
              </a:cxn>
              <a:cxn ang="0">
                <a:pos x="T8" y="T9"/>
              </a:cxn>
              <a:cxn ang="0">
                <a:pos x="T10" y="T11"/>
              </a:cxn>
              <a:cxn ang="0">
                <a:pos x="T12" y="T13"/>
              </a:cxn>
            </a:cxnLst>
            <a:rect l="0" t="0" r="r" b="b"/>
            <a:pathLst>
              <a:path w="7640" h="1387">
                <a:moveTo>
                  <a:pt x="7640" y="5"/>
                </a:moveTo>
                <a:lnTo>
                  <a:pt x="8" y="5"/>
                </a:lnTo>
                <a:lnTo>
                  <a:pt x="0" y="0"/>
                </a:lnTo>
                <a:cubicBezTo>
                  <a:pt x="125" y="508"/>
                  <a:pt x="348" y="978"/>
                  <a:pt x="648" y="1381"/>
                </a:cubicBezTo>
                <a:lnTo>
                  <a:pt x="6984" y="1381"/>
                </a:lnTo>
                <a:lnTo>
                  <a:pt x="6990" y="1387"/>
                </a:lnTo>
                <a:cubicBezTo>
                  <a:pt x="7291" y="978"/>
                  <a:pt x="7514" y="508"/>
                  <a:pt x="7640" y="5"/>
                </a:cubicBezTo>
                <a:close/>
              </a:path>
            </a:pathLst>
          </a:custGeom>
          <a:solidFill>
            <a:schemeClr val="accent4"/>
          </a:solidFill>
          <a:ln w="3175" cap="flat" cmpd="sng" algn="ctr">
            <a:solidFill>
              <a:srgbClr val="D7D7D7"/>
            </a:solidFill>
            <a:prstDash val="solid"/>
          </a:ln>
          <a:effectLst/>
        </p:spPr>
        <p:txBody>
          <a:bodyPr anchor="ctr">
            <a:noAutofit/>
          </a:bodyPr>
          <a:lstStyle/>
          <a:p>
            <a:pPr algn="ctr">
              <a:defRPr/>
            </a:pPr>
            <a:r>
              <a:rPr lang="zh-CN" altLang="en-US" sz="1200" kern="0" dirty="0">
                <a:solidFill>
                  <a:schemeClr val="bg1"/>
                </a:solidFill>
                <a:latin typeface="方正兰亭黑_GBK" panose="02000000000000000000" pitchFamily="2" charset="-122"/>
                <a:ea typeface="方正兰亭黑_GBK" panose="02000000000000000000" pitchFamily="2" charset="-122"/>
              </a:rPr>
              <a:t>单击此处添加文本</a:t>
            </a:r>
            <a:endParaRPr lang="zh-CN" altLang="en-US" sz="1200" kern="0" dirty="0">
              <a:solidFill>
                <a:schemeClr val="bg1"/>
              </a:solidFill>
              <a:latin typeface="方正兰亭黑_GBK" panose="02000000000000000000" pitchFamily="2" charset="-122"/>
              <a:ea typeface="方正兰亭黑_GBK" panose="02000000000000000000" pitchFamily="2" charset="-122"/>
            </a:endParaRPr>
          </a:p>
        </p:txBody>
      </p:sp>
      <p:grpSp>
        <p:nvGrpSpPr>
          <p:cNvPr id="8" name="组合 12"/>
          <p:cNvGrpSpPr/>
          <p:nvPr/>
        </p:nvGrpSpPr>
        <p:grpSpPr>
          <a:xfrm>
            <a:off x="611560" y="1923677"/>
            <a:ext cx="1800200" cy="1656184"/>
            <a:chOff x="611560" y="1923677"/>
            <a:chExt cx="1800200" cy="1656184"/>
          </a:xfrm>
          <a:noFill/>
        </p:grpSpPr>
        <p:sp>
          <p:nvSpPr>
            <p:cNvPr id="7" name="右箭头 6"/>
            <p:cNvSpPr/>
            <p:nvPr/>
          </p:nvSpPr>
          <p:spPr>
            <a:xfrm>
              <a:off x="61156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9592" y="2567103"/>
              <a:ext cx="1107996" cy="369332"/>
            </a:xfrm>
            <a:prstGeom prst="rect">
              <a:avLst/>
            </a:prstGeom>
            <a:noFill/>
            <a:ln w="19050">
              <a:noFill/>
              <a:prstDash val="dash"/>
            </a:ln>
          </p:spPr>
          <p:txBody>
            <a:bodyPr wrap="none">
              <a:spAutoFit/>
            </a:bodyPr>
            <a:lstStyle/>
            <a:p>
              <a:r>
                <a:rPr lang="zh-CN" altLang="en-US" dirty="0">
                  <a:solidFill>
                    <a:schemeClr val="tx1">
                      <a:lumMod val="50000"/>
                      <a:lumOff val="50000"/>
                    </a:schemeClr>
                  </a:solidFill>
                  <a:latin typeface="方正兰亭中黑_GBK" pitchFamily="2" charset="-122"/>
                  <a:ea typeface="方正兰亭中黑_GBK" pitchFamily="2" charset="-122"/>
                </a:rPr>
                <a:t>添加文本</a:t>
              </a:r>
              <a:endParaRPr lang="zh-CN" altLang="en-US" dirty="0">
                <a:solidFill>
                  <a:schemeClr val="tx1">
                    <a:lumMod val="50000"/>
                    <a:lumOff val="50000"/>
                  </a:schemeClr>
                </a:solidFill>
                <a:latin typeface="方正兰亭中黑_GBK" pitchFamily="2" charset="-122"/>
                <a:ea typeface="方正兰亭中黑_GBK" pitchFamily="2" charset="-122"/>
              </a:endParaRPr>
            </a:p>
          </p:txBody>
        </p:sp>
      </p:grpSp>
      <p:grpSp>
        <p:nvGrpSpPr>
          <p:cNvPr id="9" name="组合 13"/>
          <p:cNvGrpSpPr/>
          <p:nvPr/>
        </p:nvGrpSpPr>
        <p:grpSpPr>
          <a:xfrm>
            <a:off x="6732240" y="1923677"/>
            <a:ext cx="1800200" cy="1656184"/>
            <a:chOff x="6732240" y="1923677"/>
            <a:chExt cx="1800200" cy="1656184"/>
          </a:xfrm>
          <a:noFill/>
        </p:grpSpPr>
        <p:sp>
          <p:nvSpPr>
            <p:cNvPr id="10" name="右箭头 6"/>
            <p:cNvSpPr/>
            <p:nvPr/>
          </p:nvSpPr>
          <p:spPr>
            <a:xfrm flipH="1">
              <a:off x="673224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164288" y="2567103"/>
              <a:ext cx="1107996" cy="369332"/>
            </a:xfrm>
            <a:prstGeom prst="rect">
              <a:avLst/>
            </a:prstGeom>
            <a:noFill/>
            <a:ln w="19050">
              <a:noFill/>
              <a:prstDash val="dash"/>
            </a:ln>
          </p:spPr>
          <p:txBody>
            <a:bodyPr wrap="none">
              <a:spAutoFit/>
            </a:bodyPr>
            <a:lstStyle/>
            <a:p>
              <a:r>
                <a:rPr lang="zh-CN" altLang="en-US" dirty="0">
                  <a:solidFill>
                    <a:schemeClr val="tx1">
                      <a:lumMod val="50000"/>
                      <a:lumOff val="50000"/>
                    </a:schemeClr>
                  </a:solidFill>
                  <a:latin typeface="方正兰亭中黑_GBK" pitchFamily="2" charset="-122"/>
                  <a:ea typeface="方正兰亭中黑_GBK" pitchFamily="2" charset="-122"/>
                </a:rPr>
                <a:t>添加文本</a:t>
              </a:r>
              <a:endParaRPr lang="zh-CN" altLang="en-US" dirty="0">
                <a:solidFill>
                  <a:schemeClr val="tx1">
                    <a:lumMod val="50000"/>
                    <a:lumOff val="50000"/>
                  </a:schemeClr>
                </a:solidFill>
                <a:latin typeface="方正兰亭中黑_GBK" pitchFamily="2" charset="-122"/>
                <a:ea typeface="方正兰亭中黑_GBK" pitchFamily="2"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p:tgtEl>
                                          <p:spTgt spid="2"/>
                                        </p:tgtEl>
                                        <p:attrNameLst>
                                          <p:attrName>ppt_y</p:attrName>
                                        </p:attrNameLst>
                                      </p:cBhvr>
                                      <p:tavLst>
                                        <p:tav tm="0">
                                          <p:val>
                                            <p:strVal val="#ppt_y+#ppt_h*1.125000"/>
                                          </p:val>
                                        </p:tav>
                                        <p:tav tm="100000">
                                          <p:val>
                                            <p:strVal val="#ppt_y"/>
                                          </p:val>
                                        </p:tav>
                                      </p:tavLst>
                                    </p:anim>
                                    <p:animEffect transition="in" filter="wipe(up)">
                                      <p:cBhvr>
                                        <p:cTn id="11" dur="500"/>
                                        <p:tgtEl>
                                          <p:spTgt spid="2"/>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ppt_y</p:attrName>
                                        </p:attrNameLst>
                                      </p:cBhvr>
                                      <p:tavLst>
                                        <p:tav tm="0">
                                          <p:val>
                                            <p:strVal val="#ppt_y+#ppt_h*1.125000"/>
                                          </p:val>
                                        </p:tav>
                                        <p:tav tm="100000">
                                          <p:val>
                                            <p:strVal val="#ppt_y"/>
                                          </p:val>
                                        </p:tav>
                                      </p:tavLst>
                                    </p:anim>
                                    <p:animEffect transition="in" filter="wipe(up)">
                                      <p:cBhvr>
                                        <p:cTn id="15" dur="500"/>
                                        <p:tgtEl>
                                          <p:spTgt spid="3"/>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down)">
                                      <p:cBhvr>
                                        <p:cTn id="23" dur="500"/>
                                        <p:tgtEl>
                                          <p:spTgt spid="6"/>
                                        </p:tgtEl>
                                      </p:cBhvr>
                                    </p:animEffec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91630"/>
            <a:ext cx="9144000" cy="183255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5" name="直接连接符 4"/>
          <p:cNvCxnSpPr>
            <a:stCxn id="18" idx="6"/>
            <a:endCxn id="20" idx="2"/>
          </p:cNvCxnSpPr>
          <p:nvPr/>
        </p:nvCxnSpPr>
        <p:spPr>
          <a:xfrm>
            <a:off x="1796786" y="2407909"/>
            <a:ext cx="574338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063956" y="2041495"/>
            <a:ext cx="732830" cy="732829"/>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400" b="1" kern="0" dirty="0">
                <a:solidFill>
                  <a:schemeClr val="bg1">
                    <a:lumMod val="50000"/>
                  </a:schemeClr>
                </a:solidFill>
              </a:rPr>
              <a:t>关键词</a:t>
            </a:r>
            <a:endParaRPr lang="zh-CN" altLang="en-US" sz="1400" b="1" kern="0" dirty="0">
              <a:solidFill>
                <a:schemeClr val="bg1">
                  <a:lumMod val="50000"/>
                </a:schemeClr>
              </a:solidFill>
            </a:endParaRPr>
          </a:p>
        </p:txBody>
      </p:sp>
      <p:grpSp>
        <p:nvGrpSpPr>
          <p:cNvPr id="2" name="组合 1"/>
          <p:cNvGrpSpPr/>
          <p:nvPr/>
        </p:nvGrpSpPr>
        <p:grpSpPr>
          <a:xfrm>
            <a:off x="2661987" y="1153617"/>
            <a:ext cx="3827170" cy="2508584"/>
            <a:chOff x="2661987" y="1153617"/>
            <a:chExt cx="3827170" cy="2508584"/>
          </a:xfrm>
        </p:grpSpPr>
        <p:sp>
          <p:nvSpPr>
            <p:cNvPr id="6" name="矩形 5"/>
            <p:cNvSpPr/>
            <p:nvPr/>
          </p:nvSpPr>
          <p:spPr>
            <a:xfrm>
              <a:off x="2661987" y="1153617"/>
              <a:ext cx="1913585" cy="1254292"/>
            </a:xfrm>
            <a:prstGeom prst="rect">
              <a:avLst/>
            </a:prstGeom>
            <a:solidFill>
              <a:schemeClr val="accent1">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矩形 6"/>
            <p:cNvSpPr/>
            <p:nvPr/>
          </p:nvSpPr>
          <p:spPr>
            <a:xfrm>
              <a:off x="4575572" y="1153617"/>
              <a:ext cx="1913585" cy="1254292"/>
            </a:xfrm>
            <a:prstGeom prst="rect">
              <a:avLst/>
            </a:prstGeom>
            <a:solidFill>
              <a:schemeClr val="accent2">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矩形 7"/>
            <p:cNvSpPr/>
            <p:nvPr/>
          </p:nvSpPr>
          <p:spPr>
            <a:xfrm>
              <a:off x="2661987" y="2407909"/>
              <a:ext cx="1913585" cy="1254292"/>
            </a:xfrm>
            <a:prstGeom prst="rect">
              <a:avLst/>
            </a:prstGeom>
            <a:solidFill>
              <a:schemeClr val="accent4">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矩形 8"/>
            <p:cNvSpPr/>
            <p:nvPr/>
          </p:nvSpPr>
          <p:spPr>
            <a:xfrm>
              <a:off x="4575572" y="2407909"/>
              <a:ext cx="1913585" cy="1254292"/>
            </a:xfrm>
            <a:prstGeom prst="rect">
              <a:avLst/>
            </a:prstGeom>
            <a:solidFill>
              <a:schemeClr val="accent3">
                <a:alpha val="8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矩形 9"/>
            <p:cNvSpPr/>
            <p:nvPr/>
          </p:nvSpPr>
          <p:spPr>
            <a:xfrm>
              <a:off x="2788255" y="1714855"/>
              <a:ext cx="1661048" cy="361252"/>
            </a:xfrm>
            <a:prstGeom prst="rect">
              <a:avLst/>
            </a:prstGeom>
          </p:spPr>
          <p:txBody>
            <a:bodyPr wrap="square">
              <a:spAutoFit/>
            </a:bodyPr>
            <a:lstStyle/>
            <a:p>
              <a:pPr algn="ctr">
                <a:lnSpc>
                  <a:spcPts val="1600"/>
                </a:lnSpc>
              </a:pPr>
              <a:r>
                <a:rPr lang="zh-CN" altLang="en-US" sz="1000" kern="0">
                  <a:solidFill>
                    <a:schemeClr val="bg1"/>
                  </a:solidFill>
                </a:rPr>
                <a:t>此部分内容作为文字排版占位显示</a:t>
              </a:r>
              <a:endParaRPr lang="zh-CN" altLang="en-US" sz="1000" kern="0">
                <a:solidFill>
                  <a:schemeClr val="bg1"/>
                </a:solidFill>
              </a:endParaRPr>
            </a:p>
            <a:p>
              <a:pPr algn="ctr">
                <a:lnSpc>
                  <a:spcPts val="1600"/>
                </a:lnSpc>
              </a:pPr>
              <a:r>
                <a:rPr lang="zh-CN" altLang="en-US" sz="1000" kern="0">
                  <a:solidFill>
                    <a:schemeClr val="bg1"/>
                  </a:solidFill>
                </a:rPr>
                <a:t>（建议使用主题字体）</a:t>
              </a:r>
              <a:endParaRPr lang="en-US" sz="1000" kern="0" dirty="0">
                <a:solidFill>
                  <a:schemeClr val="bg1"/>
                </a:solidFill>
              </a:endParaRPr>
            </a:p>
          </p:txBody>
        </p:sp>
        <p:sp>
          <p:nvSpPr>
            <p:cNvPr id="11" name="矩形 10"/>
            <p:cNvSpPr/>
            <p:nvPr/>
          </p:nvSpPr>
          <p:spPr>
            <a:xfrm>
              <a:off x="4701840" y="1714855"/>
              <a:ext cx="1661048" cy="361252"/>
            </a:xfrm>
            <a:prstGeom prst="rect">
              <a:avLst/>
            </a:prstGeom>
          </p:spPr>
          <p:txBody>
            <a:bodyPr wrap="square">
              <a:spAutoFit/>
            </a:bodyPr>
            <a:lstStyle/>
            <a:p>
              <a:pPr algn="ctr">
                <a:lnSpc>
                  <a:spcPts val="1600"/>
                </a:lnSpc>
              </a:pPr>
              <a:r>
                <a:rPr lang="zh-CN" altLang="en-US" sz="1000" kern="0">
                  <a:solidFill>
                    <a:schemeClr val="bg1"/>
                  </a:solidFill>
                </a:rPr>
                <a:t>此部分内容作为文字排版占位显示</a:t>
              </a:r>
              <a:endParaRPr lang="zh-CN" altLang="en-US" sz="1000" kern="0">
                <a:solidFill>
                  <a:schemeClr val="bg1"/>
                </a:solidFill>
              </a:endParaRPr>
            </a:p>
            <a:p>
              <a:pPr algn="ctr">
                <a:lnSpc>
                  <a:spcPts val="1600"/>
                </a:lnSpc>
              </a:pPr>
              <a:r>
                <a:rPr lang="zh-CN" altLang="en-US" sz="1000" kern="0">
                  <a:solidFill>
                    <a:schemeClr val="bg1"/>
                  </a:solidFill>
                </a:rPr>
                <a:t>（建议使用主题字体）</a:t>
              </a:r>
              <a:endParaRPr lang="en-US" sz="1000" kern="0" dirty="0">
                <a:solidFill>
                  <a:schemeClr val="bg1"/>
                </a:solidFill>
              </a:endParaRPr>
            </a:p>
          </p:txBody>
        </p:sp>
        <p:sp>
          <p:nvSpPr>
            <p:cNvPr id="12" name="矩形 11"/>
            <p:cNvSpPr/>
            <p:nvPr/>
          </p:nvSpPr>
          <p:spPr>
            <a:xfrm>
              <a:off x="2788255" y="2915487"/>
              <a:ext cx="1661048" cy="361252"/>
            </a:xfrm>
            <a:prstGeom prst="rect">
              <a:avLst/>
            </a:prstGeom>
          </p:spPr>
          <p:txBody>
            <a:bodyPr wrap="square">
              <a:spAutoFit/>
            </a:bodyPr>
            <a:lstStyle/>
            <a:p>
              <a:pPr algn="ctr">
                <a:lnSpc>
                  <a:spcPts val="1600"/>
                </a:lnSpc>
              </a:pPr>
              <a:r>
                <a:rPr lang="zh-CN" altLang="en-US" sz="1000" kern="0">
                  <a:solidFill>
                    <a:schemeClr val="bg1"/>
                  </a:solidFill>
                </a:rPr>
                <a:t>此部分内容作为文字排版占位显示</a:t>
              </a:r>
              <a:endParaRPr lang="zh-CN" altLang="en-US" sz="1000" kern="0">
                <a:solidFill>
                  <a:schemeClr val="bg1"/>
                </a:solidFill>
              </a:endParaRPr>
            </a:p>
            <a:p>
              <a:pPr algn="ctr">
                <a:lnSpc>
                  <a:spcPts val="1600"/>
                </a:lnSpc>
              </a:pPr>
              <a:r>
                <a:rPr lang="zh-CN" altLang="en-US" sz="1000" kern="0">
                  <a:solidFill>
                    <a:schemeClr val="bg1"/>
                  </a:solidFill>
                </a:rPr>
                <a:t>（建议使用主题字体）</a:t>
              </a:r>
              <a:endParaRPr lang="en-US" sz="1000" kern="0" dirty="0">
                <a:solidFill>
                  <a:schemeClr val="bg1"/>
                </a:solidFill>
              </a:endParaRPr>
            </a:p>
          </p:txBody>
        </p:sp>
        <p:sp>
          <p:nvSpPr>
            <p:cNvPr id="13" name="矩形 12"/>
            <p:cNvSpPr/>
            <p:nvPr/>
          </p:nvSpPr>
          <p:spPr>
            <a:xfrm>
              <a:off x="4701840" y="2915487"/>
              <a:ext cx="1661048" cy="361252"/>
            </a:xfrm>
            <a:prstGeom prst="rect">
              <a:avLst/>
            </a:prstGeom>
          </p:spPr>
          <p:txBody>
            <a:bodyPr wrap="square">
              <a:spAutoFit/>
            </a:bodyPr>
            <a:lstStyle/>
            <a:p>
              <a:pPr algn="ctr">
                <a:lnSpc>
                  <a:spcPts val="1600"/>
                </a:lnSpc>
              </a:pPr>
              <a:r>
                <a:rPr lang="zh-CN" altLang="en-US" sz="1000" kern="0">
                  <a:solidFill>
                    <a:schemeClr val="bg1"/>
                  </a:solidFill>
                </a:rPr>
                <a:t>此部分内容作为文字排版占位显示</a:t>
              </a:r>
              <a:endParaRPr lang="zh-CN" altLang="en-US" sz="1000" kern="0">
                <a:solidFill>
                  <a:schemeClr val="bg1"/>
                </a:solidFill>
              </a:endParaRPr>
            </a:p>
            <a:p>
              <a:pPr algn="ctr">
                <a:lnSpc>
                  <a:spcPts val="1600"/>
                </a:lnSpc>
              </a:pPr>
              <a:r>
                <a:rPr lang="zh-CN" altLang="en-US" sz="1000" kern="0">
                  <a:solidFill>
                    <a:schemeClr val="bg1"/>
                  </a:solidFill>
                </a:rPr>
                <a:t>（建议使用主题字体）</a:t>
              </a:r>
              <a:endParaRPr lang="en-US" sz="1000" kern="0" dirty="0">
                <a:solidFill>
                  <a:schemeClr val="bg1"/>
                </a:solidFill>
              </a:endParaRPr>
            </a:p>
          </p:txBody>
        </p:sp>
        <p:sp>
          <p:nvSpPr>
            <p:cNvPr id="14" name="矩形 13"/>
            <p:cNvSpPr/>
            <p:nvPr/>
          </p:nvSpPr>
          <p:spPr>
            <a:xfrm>
              <a:off x="2788255" y="1461066"/>
              <a:ext cx="1661048" cy="223138"/>
            </a:xfrm>
            <a:prstGeom prst="rect">
              <a:avLst/>
            </a:prstGeom>
          </p:spPr>
          <p:txBody>
            <a:bodyPr wrap="square">
              <a:spAutoFit/>
            </a:bodyPr>
            <a:lstStyle/>
            <a:p>
              <a:pPr algn="ctr">
                <a:lnSpc>
                  <a:spcPts val="1600"/>
                </a:lnSpc>
              </a:pPr>
              <a:r>
                <a:rPr lang="zh-CN" altLang="en-US" sz="1400" b="1" kern="0">
                  <a:solidFill>
                    <a:schemeClr val="bg1"/>
                  </a:solidFill>
                </a:rPr>
                <a:t>标题文本预设</a:t>
              </a:r>
              <a:endParaRPr lang="en-US" sz="1400" b="1" kern="0" dirty="0">
                <a:solidFill>
                  <a:schemeClr val="bg1"/>
                </a:solidFill>
              </a:endParaRPr>
            </a:p>
          </p:txBody>
        </p:sp>
        <p:sp>
          <p:nvSpPr>
            <p:cNvPr id="15" name="矩形 14"/>
            <p:cNvSpPr/>
            <p:nvPr/>
          </p:nvSpPr>
          <p:spPr>
            <a:xfrm>
              <a:off x="4701840" y="1461066"/>
              <a:ext cx="1661048" cy="223138"/>
            </a:xfrm>
            <a:prstGeom prst="rect">
              <a:avLst/>
            </a:prstGeom>
          </p:spPr>
          <p:txBody>
            <a:bodyPr wrap="square">
              <a:spAutoFit/>
            </a:bodyPr>
            <a:lstStyle/>
            <a:p>
              <a:pPr algn="ctr">
                <a:lnSpc>
                  <a:spcPts val="1600"/>
                </a:lnSpc>
              </a:pPr>
              <a:r>
                <a:rPr lang="zh-CN" altLang="en-US" sz="1400" b="1" kern="0">
                  <a:solidFill>
                    <a:schemeClr val="bg1"/>
                  </a:solidFill>
                </a:rPr>
                <a:t>标题文本预设</a:t>
              </a:r>
              <a:endParaRPr lang="en-US" sz="1400" b="1" kern="0" dirty="0">
                <a:solidFill>
                  <a:schemeClr val="bg1"/>
                </a:solidFill>
              </a:endParaRPr>
            </a:p>
          </p:txBody>
        </p:sp>
        <p:sp>
          <p:nvSpPr>
            <p:cNvPr id="16" name="矩形 15"/>
            <p:cNvSpPr/>
            <p:nvPr/>
          </p:nvSpPr>
          <p:spPr>
            <a:xfrm>
              <a:off x="2788255" y="2661698"/>
              <a:ext cx="1661048" cy="223138"/>
            </a:xfrm>
            <a:prstGeom prst="rect">
              <a:avLst/>
            </a:prstGeom>
          </p:spPr>
          <p:txBody>
            <a:bodyPr wrap="square">
              <a:spAutoFit/>
            </a:bodyPr>
            <a:lstStyle/>
            <a:p>
              <a:pPr algn="ctr">
                <a:lnSpc>
                  <a:spcPts val="1600"/>
                </a:lnSpc>
              </a:pPr>
              <a:r>
                <a:rPr lang="zh-CN" altLang="en-US" sz="1400" b="1" kern="0" dirty="0">
                  <a:solidFill>
                    <a:schemeClr val="bg1"/>
                  </a:solidFill>
                </a:rPr>
                <a:t>标题文本预设</a:t>
              </a:r>
              <a:endParaRPr lang="en-US" sz="1400" b="1" kern="0" dirty="0">
                <a:solidFill>
                  <a:schemeClr val="bg1"/>
                </a:solidFill>
              </a:endParaRPr>
            </a:p>
          </p:txBody>
        </p:sp>
        <p:sp>
          <p:nvSpPr>
            <p:cNvPr id="17" name="矩形 16"/>
            <p:cNvSpPr/>
            <p:nvPr/>
          </p:nvSpPr>
          <p:spPr>
            <a:xfrm>
              <a:off x="4701840" y="2661698"/>
              <a:ext cx="1661048" cy="223138"/>
            </a:xfrm>
            <a:prstGeom prst="rect">
              <a:avLst/>
            </a:prstGeom>
          </p:spPr>
          <p:txBody>
            <a:bodyPr wrap="square">
              <a:spAutoFit/>
            </a:bodyPr>
            <a:lstStyle/>
            <a:p>
              <a:pPr algn="ctr">
                <a:lnSpc>
                  <a:spcPts val="1600"/>
                </a:lnSpc>
              </a:pPr>
              <a:r>
                <a:rPr lang="zh-CN" altLang="en-US" sz="1400" b="1" kern="0">
                  <a:solidFill>
                    <a:schemeClr val="bg1"/>
                  </a:solidFill>
                </a:rPr>
                <a:t>标题文本预设</a:t>
              </a:r>
              <a:endParaRPr lang="en-US" sz="1400" b="1" kern="0" dirty="0">
                <a:solidFill>
                  <a:schemeClr val="bg1"/>
                </a:solidFill>
              </a:endParaRPr>
            </a:p>
          </p:txBody>
        </p:sp>
        <p:sp>
          <p:nvSpPr>
            <p:cNvPr id="19" name="椭圆 18"/>
            <p:cNvSpPr/>
            <p:nvPr/>
          </p:nvSpPr>
          <p:spPr>
            <a:xfrm>
              <a:off x="4262939" y="2098849"/>
              <a:ext cx="618122" cy="618121"/>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400" b="1" kern="0" dirty="0">
                  <a:solidFill>
                    <a:schemeClr val="bg1">
                      <a:lumMod val="50000"/>
                    </a:schemeClr>
                  </a:solidFill>
                </a:rPr>
                <a:t>关键词</a:t>
              </a:r>
              <a:endParaRPr lang="zh-CN" altLang="en-US" sz="1400" b="1" kern="0" dirty="0">
                <a:solidFill>
                  <a:schemeClr val="bg1">
                    <a:lumMod val="50000"/>
                  </a:schemeClr>
                </a:solidFill>
              </a:endParaRPr>
            </a:p>
          </p:txBody>
        </p:sp>
      </p:grpSp>
      <p:sp>
        <p:nvSpPr>
          <p:cNvPr id="20" name="椭圆 19"/>
          <p:cNvSpPr/>
          <p:nvPr/>
        </p:nvSpPr>
        <p:spPr>
          <a:xfrm>
            <a:off x="7540170" y="2041495"/>
            <a:ext cx="732830" cy="732829"/>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400" b="1" kern="0">
                <a:solidFill>
                  <a:schemeClr val="bg1">
                    <a:lumMod val="50000"/>
                  </a:schemeClr>
                </a:solidFill>
              </a:rPr>
              <a:t>关键词</a:t>
            </a:r>
            <a:endParaRPr lang="zh-CN" altLang="en-US" sz="1400" b="1" kern="0">
              <a:solidFill>
                <a:schemeClr val="bg1">
                  <a:lumMod val="50000"/>
                </a:schemeClr>
              </a:solidFill>
            </a:endParaRPr>
          </a:p>
        </p:txBody>
      </p:sp>
      <p:sp>
        <p:nvSpPr>
          <p:cNvPr id="21" name="文本框 30"/>
          <p:cNvSpPr txBox="1"/>
          <p:nvPr/>
        </p:nvSpPr>
        <p:spPr>
          <a:xfrm>
            <a:off x="934213" y="3412662"/>
            <a:ext cx="992316" cy="281680"/>
          </a:xfrm>
          <a:prstGeom prst="rect">
            <a:avLst/>
          </a:prstGeom>
          <a:noFill/>
        </p:spPr>
        <p:txBody>
          <a:bodyPr wrap="square" rtlCol="0">
            <a:spAutoFit/>
          </a:bodyPr>
          <a:lstStyle/>
          <a:p>
            <a:pPr algn="ctr">
              <a:lnSpc>
                <a:spcPct val="130000"/>
              </a:lnSpc>
            </a:pPr>
            <a:r>
              <a:rPr lang="zh-CN" altLang="en-US" sz="1050" b="1">
                <a:solidFill>
                  <a:schemeClr val="bg1">
                    <a:lumMod val="50000"/>
                  </a:schemeClr>
                </a:solidFill>
                <a:latin typeface="+mj-ea"/>
                <a:ea typeface="+mj-ea"/>
              </a:rPr>
              <a:t>标题文本预设</a:t>
            </a:r>
            <a:endParaRPr lang="en-US" sz="1050" b="1" dirty="0">
              <a:solidFill>
                <a:schemeClr val="bg1">
                  <a:lumMod val="50000"/>
                </a:schemeClr>
              </a:solidFill>
              <a:latin typeface="+mj-ea"/>
              <a:ea typeface="+mj-ea"/>
            </a:endParaRPr>
          </a:p>
        </p:txBody>
      </p:sp>
      <p:sp>
        <p:nvSpPr>
          <p:cNvPr id="22" name="文本框 31"/>
          <p:cNvSpPr txBox="1"/>
          <p:nvPr/>
        </p:nvSpPr>
        <p:spPr>
          <a:xfrm>
            <a:off x="744571" y="3696479"/>
            <a:ext cx="1371600" cy="414020"/>
          </a:xfrm>
          <a:prstGeom prst="rect">
            <a:avLst/>
          </a:prstGeom>
          <a:noFill/>
        </p:spPr>
        <p:txBody>
          <a:bodyPr wrap="square" rtlCol="0">
            <a:spAutoFit/>
          </a:bodyPr>
          <a:lstStyle/>
          <a:p>
            <a:pPr algn="ctr">
              <a:lnSpc>
                <a:spcPct val="150000"/>
              </a:lnSpc>
            </a:pPr>
            <a:r>
              <a:rPr lang="zh-CN" altLang="en-US" sz="700" dirty="0">
                <a:solidFill>
                  <a:schemeClr val="bg1">
                    <a:lumMod val="50000"/>
                  </a:schemeClr>
                </a:solidFill>
                <a:latin typeface="+mj-ea"/>
                <a:ea typeface="+mj-ea"/>
              </a:rPr>
              <a:t>此部分内容作为文字排版占位显示（建议使用主题字体）。   </a:t>
            </a:r>
            <a:endParaRPr lang="en-US" sz="700" dirty="0">
              <a:solidFill>
                <a:schemeClr val="bg1">
                  <a:lumMod val="50000"/>
                </a:schemeClr>
              </a:solidFill>
              <a:latin typeface="+mj-ea"/>
              <a:ea typeface="+mj-ea"/>
            </a:endParaRPr>
          </a:p>
        </p:txBody>
      </p:sp>
      <p:sp>
        <p:nvSpPr>
          <p:cNvPr id="23" name="文本框 32"/>
          <p:cNvSpPr txBox="1"/>
          <p:nvPr/>
        </p:nvSpPr>
        <p:spPr>
          <a:xfrm>
            <a:off x="7410427" y="3412662"/>
            <a:ext cx="992316" cy="281680"/>
          </a:xfrm>
          <a:prstGeom prst="rect">
            <a:avLst/>
          </a:prstGeom>
          <a:noFill/>
        </p:spPr>
        <p:txBody>
          <a:bodyPr wrap="square" rtlCol="0">
            <a:spAutoFit/>
          </a:bodyPr>
          <a:lstStyle/>
          <a:p>
            <a:pPr algn="ctr">
              <a:lnSpc>
                <a:spcPct val="130000"/>
              </a:lnSpc>
            </a:pPr>
            <a:r>
              <a:rPr lang="zh-CN" altLang="en-US" sz="1050" b="1">
                <a:solidFill>
                  <a:schemeClr val="bg1">
                    <a:lumMod val="50000"/>
                  </a:schemeClr>
                </a:solidFill>
                <a:latin typeface="+mj-ea"/>
                <a:ea typeface="+mj-ea"/>
              </a:rPr>
              <a:t>标题文本预设</a:t>
            </a:r>
            <a:endParaRPr lang="en-US" sz="1050" b="1" dirty="0">
              <a:solidFill>
                <a:schemeClr val="bg1">
                  <a:lumMod val="50000"/>
                </a:schemeClr>
              </a:solidFill>
              <a:latin typeface="+mj-ea"/>
              <a:ea typeface="+mj-ea"/>
            </a:endParaRPr>
          </a:p>
        </p:txBody>
      </p:sp>
      <p:sp>
        <p:nvSpPr>
          <p:cNvPr id="24" name="文本框 33"/>
          <p:cNvSpPr txBox="1"/>
          <p:nvPr/>
        </p:nvSpPr>
        <p:spPr>
          <a:xfrm>
            <a:off x="7220785" y="3696479"/>
            <a:ext cx="1371600" cy="396262"/>
          </a:xfrm>
          <a:prstGeom prst="rect">
            <a:avLst/>
          </a:prstGeom>
          <a:noFill/>
        </p:spPr>
        <p:txBody>
          <a:bodyPr wrap="square" rtlCol="0">
            <a:spAutoFit/>
          </a:bodyPr>
          <a:lstStyle/>
          <a:p>
            <a:pPr algn="ctr">
              <a:lnSpc>
                <a:spcPct val="150000"/>
              </a:lnSpc>
            </a:pPr>
            <a:r>
              <a:rPr lang="zh-CN" altLang="en-US" sz="700">
                <a:solidFill>
                  <a:schemeClr val="bg1">
                    <a:lumMod val="50000"/>
                  </a:schemeClr>
                </a:solidFill>
                <a:latin typeface="+mj-ea"/>
                <a:ea typeface="+mj-ea"/>
              </a:rPr>
              <a:t>此部分内容作为文字排版占位显示（建议使用主题字体）。</a:t>
            </a:r>
            <a:endParaRPr lang="en-US" sz="700" dirty="0">
              <a:solidFill>
                <a:schemeClr val="bg1">
                  <a:lumMod val="50000"/>
                </a:schemeClr>
              </a:solidFill>
              <a:latin typeface="+mj-ea"/>
              <a:ea typeface="+mj-ea"/>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20" grpId="0" animBg="1"/>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p:cNvSpPr/>
          <p:nvPr/>
        </p:nvSpPr>
        <p:spPr>
          <a:xfrm>
            <a:off x="4002964" y="3167321"/>
            <a:ext cx="32511" cy="19761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Rectangle 77"/>
          <p:cNvSpPr/>
          <p:nvPr/>
        </p:nvSpPr>
        <p:spPr>
          <a:xfrm>
            <a:off x="4870932" y="2480152"/>
            <a:ext cx="32511" cy="26633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5419865" y="3551259"/>
            <a:ext cx="32511" cy="1592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3170052" y="3551259"/>
            <a:ext cx="32511" cy="1592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ectangle 86"/>
          <p:cNvSpPr/>
          <p:nvPr/>
        </p:nvSpPr>
        <p:spPr>
          <a:xfrm>
            <a:off x="6048698" y="3895242"/>
            <a:ext cx="32511" cy="12482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72"/>
          <p:cNvGrpSpPr/>
          <p:nvPr/>
        </p:nvGrpSpPr>
        <p:grpSpPr>
          <a:xfrm>
            <a:off x="2813661" y="1331412"/>
            <a:ext cx="1511474" cy="601490"/>
            <a:chOff x="5603652" y="1584238"/>
            <a:chExt cx="1947726" cy="692612"/>
          </a:xfrm>
        </p:grpSpPr>
        <p:sp>
          <p:nvSpPr>
            <p:cNvPr id="94" name="Text Placeholder 3"/>
            <p:cNvSpPr txBox="1"/>
            <p:nvPr/>
          </p:nvSpPr>
          <p:spPr>
            <a:xfrm>
              <a:off x="5931891" y="1584238"/>
              <a:ext cx="1619487" cy="29769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3750">
                <a:lnSpc>
                  <a:spcPct val="120000"/>
                </a:lnSpc>
                <a:spcBef>
                  <a:spcPct val="20000"/>
                </a:spcBef>
                <a:defRPr/>
              </a:pPr>
              <a:r>
                <a:rPr lang="zh-CN" altLang="en-US"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Text Placeholder 3"/>
            <p:cNvSpPr txBox="1"/>
            <p:nvPr/>
          </p:nvSpPr>
          <p:spPr>
            <a:xfrm>
              <a:off x="5603652" y="1894094"/>
              <a:ext cx="1947726" cy="38275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72"/>
          <p:cNvGrpSpPr/>
          <p:nvPr/>
        </p:nvGrpSpPr>
        <p:grpSpPr>
          <a:xfrm>
            <a:off x="1863150" y="2056690"/>
            <a:ext cx="1511474" cy="603490"/>
            <a:chOff x="5603652" y="1615201"/>
            <a:chExt cx="1947726" cy="694915"/>
          </a:xfrm>
        </p:grpSpPr>
        <p:sp>
          <p:nvSpPr>
            <p:cNvPr id="100" name="Text Placeholder 3"/>
            <p:cNvSpPr txBox="1"/>
            <p:nvPr/>
          </p:nvSpPr>
          <p:spPr>
            <a:xfrm>
              <a:off x="5931891" y="1615201"/>
              <a:ext cx="1619487" cy="29769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3750">
                <a:lnSpc>
                  <a:spcPct val="120000"/>
                </a:lnSpc>
                <a:spcBef>
                  <a:spcPct val="20000"/>
                </a:spcBef>
                <a:defRPr/>
              </a:pPr>
              <a:r>
                <a:rPr lang="zh-CN" altLang="en-US"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Text Placeholder 3"/>
            <p:cNvSpPr txBox="1"/>
            <p:nvPr/>
          </p:nvSpPr>
          <p:spPr>
            <a:xfrm>
              <a:off x="5603652" y="1927360"/>
              <a:ext cx="1947726" cy="38275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2"/>
          <p:cNvGrpSpPr/>
          <p:nvPr/>
        </p:nvGrpSpPr>
        <p:grpSpPr>
          <a:xfrm>
            <a:off x="1397247" y="3456677"/>
            <a:ext cx="1511475" cy="624206"/>
            <a:chOff x="5603652" y="1594560"/>
            <a:chExt cx="1947727" cy="718769"/>
          </a:xfrm>
        </p:grpSpPr>
        <p:sp>
          <p:nvSpPr>
            <p:cNvPr id="103" name="Text Placeholder 3"/>
            <p:cNvSpPr txBox="1"/>
            <p:nvPr/>
          </p:nvSpPr>
          <p:spPr>
            <a:xfrm>
              <a:off x="5931892" y="1594560"/>
              <a:ext cx="1619487" cy="29769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3750">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 Placeholder 3"/>
            <p:cNvSpPr txBox="1"/>
            <p:nvPr/>
          </p:nvSpPr>
          <p:spPr>
            <a:xfrm>
              <a:off x="5603652" y="1930574"/>
              <a:ext cx="1947726" cy="38275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8"/>
          <p:cNvGrpSpPr/>
          <p:nvPr/>
        </p:nvGrpSpPr>
        <p:grpSpPr>
          <a:xfrm>
            <a:off x="5512893" y="2042352"/>
            <a:ext cx="1484704" cy="505360"/>
            <a:chOff x="7174424" y="1401231"/>
            <a:chExt cx="2276195" cy="581921"/>
          </a:xfrm>
        </p:grpSpPr>
        <p:sp>
          <p:nvSpPr>
            <p:cNvPr id="106" name="TextBox 105"/>
            <p:cNvSpPr txBox="1"/>
            <p:nvPr/>
          </p:nvSpPr>
          <p:spPr>
            <a:xfrm>
              <a:off x="7174424" y="1600395"/>
              <a:ext cx="2276195" cy="382757"/>
            </a:xfrm>
            <a:prstGeom prst="rect">
              <a:avLst/>
            </a:prstGeom>
            <a:noFill/>
          </p:spPr>
          <p:txBody>
            <a:bodyPr wrap="square" lIns="0" tIns="0" rIns="0" bIns="0"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Rectangle 106"/>
            <p:cNvSpPr/>
            <p:nvPr/>
          </p:nvSpPr>
          <p:spPr>
            <a:xfrm>
              <a:off x="7174424" y="1401231"/>
              <a:ext cx="1376233" cy="212643"/>
            </a:xfrm>
            <a:prstGeom prst="rect">
              <a:avLst/>
            </a:prstGeom>
          </p:spPr>
          <p:txBody>
            <a:bodyPr wrap="none" lIns="0" tIns="0" rIns="0" bIns="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8"/>
          <p:cNvGrpSpPr/>
          <p:nvPr/>
        </p:nvGrpSpPr>
        <p:grpSpPr>
          <a:xfrm>
            <a:off x="6108432" y="2704098"/>
            <a:ext cx="1484704" cy="505359"/>
            <a:chOff x="7174424" y="1401233"/>
            <a:chExt cx="2276195" cy="581922"/>
          </a:xfrm>
        </p:grpSpPr>
        <p:sp>
          <p:nvSpPr>
            <p:cNvPr id="111" name="TextBox 110"/>
            <p:cNvSpPr txBox="1"/>
            <p:nvPr/>
          </p:nvSpPr>
          <p:spPr>
            <a:xfrm>
              <a:off x="7174424" y="1600397"/>
              <a:ext cx="2276195" cy="382758"/>
            </a:xfrm>
            <a:prstGeom prst="rect">
              <a:avLst/>
            </a:prstGeom>
            <a:noFill/>
          </p:spPr>
          <p:txBody>
            <a:bodyPr wrap="square" lIns="0" tIns="0" rIns="0" bIns="0"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Rectangle 114"/>
            <p:cNvSpPr/>
            <p:nvPr/>
          </p:nvSpPr>
          <p:spPr>
            <a:xfrm>
              <a:off x="7174424" y="1401233"/>
              <a:ext cx="1376233" cy="212643"/>
            </a:xfrm>
            <a:prstGeom prst="rect">
              <a:avLst/>
            </a:prstGeom>
          </p:spPr>
          <p:txBody>
            <a:bodyPr wrap="none" lIns="0" tIns="0" rIns="0" bIns="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Oval 115"/>
          <p:cNvSpPr>
            <a:spLocks noChangeAspect="1"/>
          </p:cNvSpPr>
          <p:nvPr/>
        </p:nvSpPr>
        <p:spPr>
          <a:xfrm>
            <a:off x="3784729" y="3371665"/>
            <a:ext cx="489007" cy="48944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Oval 119"/>
          <p:cNvSpPr>
            <a:spLocks noChangeAspect="1"/>
          </p:cNvSpPr>
          <p:nvPr/>
        </p:nvSpPr>
        <p:spPr>
          <a:xfrm>
            <a:off x="5198167" y="4159451"/>
            <a:ext cx="489007" cy="48944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Oval 121"/>
          <p:cNvSpPr>
            <a:spLocks noChangeAspect="1"/>
          </p:cNvSpPr>
          <p:nvPr/>
        </p:nvSpPr>
        <p:spPr>
          <a:xfrm>
            <a:off x="4649234" y="3669964"/>
            <a:ext cx="489007" cy="48944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Oval 122"/>
          <p:cNvSpPr>
            <a:spLocks noChangeAspect="1"/>
          </p:cNvSpPr>
          <p:nvPr/>
        </p:nvSpPr>
        <p:spPr>
          <a:xfrm>
            <a:off x="5843896" y="4159451"/>
            <a:ext cx="489007" cy="489440"/>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05</a:t>
            </a: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Oval 123"/>
          <p:cNvSpPr>
            <a:spLocks noChangeAspect="1"/>
          </p:cNvSpPr>
          <p:nvPr/>
        </p:nvSpPr>
        <p:spPr>
          <a:xfrm>
            <a:off x="2942444" y="3961418"/>
            <a:ext cx="489007" cy="48944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138"/>
          <p:cNvGrpSpPr/>
          <p:nvPr/>
        </p:nvGrpSpPr>
        <p:grpSpPr>
          <a:xfrm>
            <a:off x="5777577" y="3365846"/>
            <a:ext cx="581944" cy="582462"/>
            <a:chOff x="5867400" y="3486150"/>
            <a:chExt cx="670145" cy="670705"/>
          </a:xfrm>
        </p:grpSpPr>
        <p:sp>
          <p:nvSpPr>
            <p:cNvPr id="86" name="Oval 85"/>
            <p:cNvSpPr>
              <a:spLocks noChangeAspect="1"/>
            </p:cNvSpPr>
            <p:nvPr/>
          </p:nvSpPr>
          <p:spPr>
            <a:xfrm>
              <a:off x="5867400" y="3486150"/>
              <a:ext cx="670145" cy="670705"/>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62"/>
            <p:cNvSpPr>
              <a:spLocks noEditPoints="1"/>
            </p:cNvSpPr>
            <p:nvPr/>
          </p:nvSpPr>
          <p:spPr bwMode="auto">
            <a:xfrm>
              <a:off x="6020570" y="3638144"/>
              <a:ext cx="363804" cy="3667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31"/>
          <p:cNvGrpSpPr/>
          <p:nvPr/>
        </p:nvGrpSpPr>
        <p:grpSpPr>
          <a:xfrm>
            <a:off x="3525299" y="2171407"/>
            <a:ext cx="995029" cy="995915"/>
            <a:chOff x="3273762" y="2110755"/>
            <a:chExt cx="1145838" cy="1146795"/>
          </a:xfrm>
        </p:grpSpPr>
        <p:sp>
          <p:nvSpPr>
            <p:cNvPr id="72" name="Oval 71"/>
            <p:cNvSpPr>
              <a:spLocks noChangeAspect="1"/>
            </p:cNvSpPr>
            <p:nvPr/>
          </p:nvSpPr>
          <p:spPr>
            <a:xfrm>
              <a:off x="3273762" y="2110755"/>
              <a:ext cx="1145838" cy="1146795"/>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83"/>
            <p:cNvSpPr>
              <a:spLocks noEditPoints="1"/>
            </p:cNvSpPr>
            <p:nvPr/>
          </p:nvSpPr>
          <p:spPr bwMode="auto">
            <a:xfrm>
              <a:off x="3699604" y="2463535"/>
              <a:ext cx="294154" cy="44123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37"/>
          <p:cNvGrpSpPr/>
          <p:nvPr/>
        </p:nvGrpSpPr>
        <p:grpSpPr>
          <a:xfrm>
            <a:off x="5049695" y="2783383"/>
            <a:ext cx="767194" cy="767877"/>
            <a:chOff x="5029200" y="2815445"/>
            <a:chExt cx="883472" cy="884210"/>
          </a:xfrm>
        </p:grpSpPr>
        <p:sp>
          <p:nvSpPr>
            <p:cNvPr id="73" name="Oval 72"/>
            <p:cNvSpPr>
              <a:spLocks noChangeAspect="1"/>
            </p:cNvSpPr>
            <p:nvPr/>
          </p:nvSpPr>
          <p:spPr>
            <a:xfrm>
              <a:off x="5029200" y="2815445"/>
              <a:ext cx="883472" cy="88421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76"/>
            <p:cNvSpPr>
              <a:spLocks noEditPoints="1"/>
            </p:cNvSpPr>
            <p:nvPr/>
          </p:nvSpPr>
          <p:spPr bwMode="auto">
            <a:xfrm>
              <a:off x="5257019" y="3087290"/>
              <a:ext cx="427834" cy="340520"/>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30"/>
          <p:cNvGrpSpPr/>
          <p:nvPr/>
        </p:nvGrpSpPr>
        <p:grpSpPr>
          <a:xfrm>
            <a:off x="2799883" y="2783383"/>
            <a:ext cx="767194" cy="767877"/>
            <a:chOff x="2438400" y="2815445"/>
            <a:chExt cx="883472" cy="884210"/>
          </a:xfrm>
        </p:grpSpPr>
        <p:sp>
          <p:nvSpPr>
            <p:cNvPr id="82" name="Oval 81"/>
            <p:cNvSpPr>
              <a:spLocks noChangeAspect="1"/>
            </p:cNvSpPr>
            <p:nvPr/>
          </p:nvSpPr>
          <p:spPr>
            <a:xfrm>
              <a:off x="2438400" y="2815445"/>
              <a:ext cx="883472" cy="88421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216"/>
            <p:cNvSpPr>
              <a:spLocks noEditPoints="1"/>
            </p:cNvSpPr>
            <p:nvPr/>
          </p:nvSpPr>
          <p:spPr bwMode="auto">
            <a:xfrm>
              <a:off x="2666219" y="3042179"/>
              <a:ext cx="427834" cy="430742"/>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32"/>
          <p:cNvGrpSpPr/>
          <p:nvPr/>
        </p:nvGrpSpPr>
        <p:grpSpPr>
          <a:xfrm>
            <a:off x="4361414" y="1420474"/>
            <a:ext cx="1058736" cy="1059678"/>
            <a:chOff x="4236600" y="1246056"/>
            <a:chExt cx="1219200" cy="1220218"/>
          </a:xfrm>
        </p:grpSpPr>
        <p:sp>
          <p:nvSpPr>
            <p:cNvPr id="75" name="Oval 74"/>
            <p:cNvSpPr>
              <a:spLocks noChangeAspect="1"/>
            </p:cNvSpPr>
            <p:nvPr/>
          </p:nvSpPr>
          <p:spPr>
            <a:xfrm>
              <a:off x="4236600" y="1246056"/>
              <a:ext cx="1219200" cy="122021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217"/>
            <p:cNvSpPr>
              <a:spLocks noEditPoints="1"/>
            </p:cNvSpPr>
            <p:nvPr/>
          </p:nvSpPr>
          <p:spPr bwMode="auto">
            <a:xfrm>
              <a:off x="4601724" y="1672807"/>
              <a:ext cx="488952" cy="36671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ppt_x"/>
                                          </p:val>
                                        </p:tav>
                                        <p:tav tm="100000">
                                          <p:val>
                                            <p:strVal val="#ppt_x"/>
                                          </p:val>
                                        </p:tav>
                                      </p:tavLst>
                                    </p:anim>
                                    <p:anim calcmode="lin" valueType="num">
                                      <p:cBhvr additive="base">
                                        <p:cTn id="8" dur="500" fill="hold"/>
                                        <p:tgtEl>
                                          <p:spTgt spid="8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24"/>
                                        </p:tgtEl>
                                        <p:attrNameLst>
                                          <p:attrName>style.visibility</p:attrName>
                                        </p:attrNameLst>
                                      </p:cBhvr>
                                      <p:to>
                                        <p:strVal val="visible"/>
                                      </p:to>
                                    </p:set>
                                    <p:anim calcmode="lin" valueType="num">
                                      <p:cBhvr>
                                        <p:cTn id="17" dur="500" fill="hold"/>
                                        <p:tgtEl>
                                          <p:spTgt spid="124"/>
                                        </p:tgtEl>
                                        <p:attrNameLst>
                                          <p:attrName>ppt_w</p:attrName>
                                        </p:attrNameLst>
                                      </p:cBhvr>
                                      <p:tavLst>
                                        <p:tav tm="0">
                                          <p:val>
                                            <p:fltVal val="0"/>
                                          </p:val>
                                        </p:tav>
                                        <p:tav tm="100000">
                                          <p:val>
                                            <p:strVal val="#ppt_w"/>
                                          </p:val>
                                        </p:tav>
                                      </p:tavLst>
                                    </p:anim>
                                    <p:anim calcmode="lin" valueType="num">
                                      <p:cBhvr>
                                        <p:cTn id="18" dur="500" fill="hold"/>
                                        <p:tgtEl>
                                          <p:spTgt spid="124"/>
                                        </p:tgtEl>
                                        <p:attrNameLst>
                                          <p:attrName>ppt_h</p:attrName>
                                        </p:attrNameLst>
                                      </p:cBhvr>
                                      <p:tavLst>
                                        <p:tav tm="0">
                                          <p:val>
                                            <p:fltVal val="0"/>
                                          </p:val>
                                        </p:tav>
                                        <p:tav tm="100000">
                                          <p:val>
                                            <p:strVal val="#ppt_h"/>
                                          </p:val>
                                        </p:tav>
                                      </p:tavLst>
                                    </p:anim>
                                    <p:animEffect transition="in" filter="fade">
                                      <p:cBhvr>
                                        <p:cTn id="19" dur="500"/>
                                        <p:tgtEl>
                                          <p:spTgt spid="124"/>
                                        </p:tgtEl>
                                      </p:cBhvr>
                                    </p:animEffect>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childTnLst>
                          </p:cTn>
                        </p:par>
                        <p:par>
                          <p:cTn id="24" fill="hold">
                            <p:stCondLst>
                              <p:cond delay="15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500" fill="hold"/>
                                        <p:tgtEl>
                                          <p:spTgt spid="76"/>
                                        </p:tgtEl>
                                        <p:attrNameLst>
                                          <p:attrName>ppt_x</p:attrName>
                                        </p:attrNameLst>
                                      </p:cBhvr>
                                      <p:tavLst>
                                        <p:tav tm="0">
                                          <p:val>
                                            <p:strVal val="#ppt_x"/>
                                          </p:val>
                                        </p:tav>
                                        <p:tav tm="100000">
                                          <p:val>
                                            <p:strVal val="#ppt_x"/>
                                          </p:val>
                                        </p:tav>
                                      </p:tavLst>
                                    </p:anim>
                                    <p:anim calcmode="lin" valueType="num">
                                      <p:cBhvr additive="base">
                                        <p:cTn id="28" dur="500" fill="hold"/>
                                        <p:tgtEl>
                                          <p:spTgt spid="76"/>
                                        </p:tgtEl>
                                        <p:attrNameLst>
                                          <p:attrName>ppt_y</p:attrName>
                                        </p:attrNameLst>
                                      </p:cBhvr>
                                      <p:tavLst>
                                        <p:tav tm="0">
                                          <p:val>
                                            <p:strVal val="1+#ppt_h/2"/>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Effect transition="in" filter="fade">
                                      <p:cBhvr>
                                        <p:cTn id="39" dur="500"/>
                                        <p:tgtEl>
                                          <p:spTgt spid="116"/>
                                        </p:tgtEl>
                                      </p:cBhvr>
                                    </p:animEffect>
                                  </p:childTnLst>
                                </p:cTn>
                              </p:par>
                            </p:childTnLst>
                          </p:cTn>
                        </p:par>
                        <p:par>
                          <p:cTn id="40" fill="hold">
                            <p:stCondLst>
                              <p:cond delay="2500"/>
                            </p:stCondLst>
                            <p:childTnLst>
                              <p:par>
                                <p:cTn id="41" presetID="22" presetClass="entr" presetSubtype="2"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right)">
                                      <p:cBhvr>
                                        <p:cTn id="43" dur="500"/>
                                        <p:tgtEl>
                                          <p:spTgt spid="3"/>
                                        </p:tgtEl>
                                      </p:cBhvr>
                                    </p:animEffect>
                                  </p:childTnLst>
                                </p:cTn>
                              </p:par>
                            </p:childTnLst>
                          </p:cTn>
                        </p:par>
                        <p:par>
                          <p:cTn id="44" fill="hold">
                            <p:stCondLst>
                              <p:cond delay="3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additive="base">
                                        <p:cTn id="47" dur="500" fill="hold"/>
                                        <p:tgtEl>
                                          <p:spTgt spid="78"/>
                                        </p:tgtEl>
                                        <p:attrNameLst>
                                          <p:attrName>ppt_x</p:attrName>
                                        </p:attrNameLst>
                                      </p:cBhvr>
                                      <p:tavLst>
                                        <p:tav tm="0">
                                          <p:val>
                                            <p:strVal val="#ppt_x"/>
                                          </p:val>
                                        </p:tav>
                                        <p:tav tm="100000">
                                          <p:val>
                                            <p:strVal val="#ppt_x"/>
                                          </p:val>
                                        </p:tav>
                                      </p:tavLst>
                                    </p:anim>
                                    <p:anim calcmode="lin" valueType="num">
                                      <p:cBhvr additive="base">
                                        <p:cTn id="48" dur="500" fill="hold"/>
                                        <p:tgtEl>
                                          <p:spTgt spid="78"/>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122"/>
                                        </p:tgtEl>
                                        <p:attrNameLst>
                                          <p:attrName>style.visibility</p:attrName>
                                        </p:attrNameLst>
                                      </p:cBhvr>
                                      <p:to>
                                        <p:strVal val="visible"/>
                                      </p:to>
                                    </p:set>
                                    <p:anim calcmode="lin" valueType="num">
                                      <p:cBhvr>
                                        <p:cTn id="57" dur="500" fill="hold"/>
                                        <p:tgtEl>
                                          <p:spTgt spid="122"/>
                                        </p:tgtEl>
                                        <p:attrNameLst>
                                          <p:attrName>ppt_w</p:attrName>
                                        </p:attrNameLst>
                                      </p:cBhvr>
                                      <p:tavLst>
                                        <p:tav tm="0">
                                          <p:val>
                                            <p:fltVal val="0"/>
                                          </p:val>
                                        </p:tav>
                                        <p:tav tm="100000">
                                          <p:val>
                                            <p:strVal val="#ppt_w"/>
                                          </p:val>
                                        </p:tav>
                                      </p:tavLst>
                                    </p:anim>
                                    <p:anim calcmode="lin" valueType="num">
                                      <p:cBhvr>
                                        <p:cTn id="58" dur="500" fill="hold"/>
                                        <p:tgtEl>
                                          <p:spTgt spid="122"/>
                                        </p:tgtEl>
                                        <p:attrNameLst>
                                          <p:attrName>ppt_h</p:attrName>
                                        </p:attrNameLst>
                                      </p:cBhvr>
                                      <p:tavLst>
                                        <p:tav tm="0">
                                          <p:val>
                                            <p:fltVal val="0"/>
                                          </p:val>
                                        </p:tav>
                                        <p:tav tm="100000">
                                          <p:val>
                                            <p:strVal val="#ppt_h"/>
                                          </p:val>
                                        </p:tav>
                                      </p:tavLst>
                                    </p:anim>
                                    <p:animEffect transition="in" filter="fade">
                                      <p:cBhvr>
                                        <p:cTn id="59" dur="500"/>
                                        <p:tgtEl>
                                          <p:spTgt spid="122"/>
                                        </p:tgtEl>
                                      </p:cBhvr>
                                    </p:animEffect>
                                  </p:childTnLst>
                                </p:cTn>
                              </p:par>
                            </p:childTnLst>
                          </p:cTn>
                        </p:par>
                        <p:par>
                          <p:cTn id="60" fill="hold">
                            <p:stCondLst>
                              <p:cond delay="4000"/>
                            </p:stCondLst>
                            <p:childTnLst>
                              <p:par>
                                <p:cTn id="61" presetID="22" presetClass="entr" presetSubtype="2"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right)">
                                      <p:cBhvr>
                                        <p:cTn id="63" dur="500"/>
                                        <p:tgtEl>
                                          <p:spTgt spid="2"/>
                                        </p:tgtEl>
                                      </p:cBhvr>
                                    </p:animEffect>
                                  </p:childTnLst>
                                </p:cTn>
                              </p:par>
                            </p:childTnLst>
                          </p:cTn>
                        </p:par>
                        <p:par>
                          <p:cTn id="64" fill="hold">
                            <p:stCondLst>
                              <p:cond delay="4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ppt_x"/>
                                          </p:val>
                                        </p:tav>
                                        <p:tav tm="100000">
                                          <p:val>
                                            <p:strVal val="#ppt_x"/>
                                          </p:val>
                                        </p:tav>
                                      </p:tavLst>
                                    </p:anim>
                                    <p:anim calcmode="lin" valueType="num">
                                      <p:cBhvr additive="base">
                                        <p:cTn id="68" dur="500" fill="hold"/>
                                        <p:tgtEl>
                                          <p:spTgt spid="79"/>
                                        </p:tgtEl>
                                        <p:attrNameLst>
                                          <p:attrName>ppt_y</p:attrName>
                                        </p:attrNameLst>
                                      </p:cBhvr>
                                      <p:tavLst>
                                        <p:tav tm="0">
                                          <p:val>
                                            <p:strVal val="1+#ppt_h/2"/>
                                          </p:val>
                                        </p:tav>
                                        <p:tav tm="100000">
                                          <p:val>
                                            <p:strVal val="#ppt_y"/>
                                          </p:val>
                                        </p:tav>
                                      </p:tavLst>
                                    </p:anim>
                                  </p:childTnLst>
                                </p:cTn>
                              </p:par>
                              <p:par>
                                <p:cTn id="69" presetID="53" presetClass="entr" presetSubtype="16" fill="hold" nodeType="with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5000"/>
                            </p:stCondLst>
                            <p:childTnLst>
                              <p:par>
                                <p:cTn id="75" presetID="53" presetClass="entr" presetSubtype="16" fill="hold" grpId="0" nodeType="afterEffect">
                                  <p:stCondLst>
                                    <p:cond delay="0"/>
                                  </p:stCondLst>
                                  <p:childTnLst>
                                    <p:set>
                                      <p:cBhvr>
                                        <p:cTn id="76" dur="1" fill="hold">
                                          <p:stCondLst>
                                            <p:cond delay="0"/>
                                          </p:stCondLst>
                                        </p:cTn>
                                        <p:tgtEl>
                                          <p:spTgt spid="120"/>
                                        </p:tgtEl>
                                        <p:attrNameLst>
                                          <p:attrName>style.visibility</p:attrName>
                                        </p:attrNameLst>
                                      </p:cBhvr>
                                      <p:to>
                                        <p:strVal val="visible"/>
                                      </p:to>
                                    </p:set>
                                    <p:anim calcmode="lin" valueType="num">
                                      <p:cBhvr>
                                        <p:cTn id="77" dur="500" fill="hold"/>
                                        <p:tgtEl>
                                          <p:spTgt spid="120"/>
                                        </p:tgtEl>
                                        <p:attrNameLst>
                                          <p:attrName>ppt_w</p:attrName>
                                        </p:attrNameLst>
                                      </p:cBhvr>
                                      <p:tavLst>
                                        <p:tav tm="0">
                                          <p:val>
                                            <p:fltVal val="0"/>
                                          </p:val>
                                        </p:tav>
                                        <p:tav tm="100000">
                                          <p:val>
                                            <p:strVal val="#ppt_w"/>
                                          </p:val>
                                        </p:tav>
                                      </p:tavLst>
                                    </p:anim>
                                    <p:anim calcmode="lin" valueType="num">
                                      <p:cBhvr>
                                        <p:cTn id="78" dur="500" fill="hold"/>
                                        <p:tgtEl>
                                          <p:spTgt spid="120"/>
                                        </p:tgtEl>
                                        <p:attrNameLst>
                                          <p:attrName>ppt_h</p:attrName>
                                        </p:attrNameLst>
                                      </p:cBhvr>
                                      <p:tavLst>
                                        <p:tav tm="0">
                                          <p:val>
                                            <p:fltVal val="0"/>
                                          </p:val>
                                        </p:tav>
                                        <p:tav tm="100000">
                                          <p:val>
                                            <p:strVal val="#ppt_h"/>
                                          </p:val>
                                        </p:tav>
                                      </p:tavLst>
                                    </p:anim>
                                    <p:animEffect transition="in" filter="fade">
                                      <p:cBhvr>
                                        <p:cTn id="79" dur="500"/>
                                        <p:tgtEl>
                                          <p:spTgt spid="120"/>
                                        </p:tgtEl>
                                      </p:cBhvr>
                                    </p:animEffect>
                                  </p:childTnLst>
                                </p:cTn>
                              </p:par>
                            </p:childTnLst>
                          </p:cTn>
                        </p:par>
                        <p:par>
                          <p:cTn id="80" fill="hold">
                            <p:stCondLst>
                              <p:cond delay="5500"/>
                            </p:stCondLst>
                            <p:childTnLst>
                              <p:par>
                                <p:cTn id="81" presetID="22" presetClass="entr" presetSubtype="8"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wipe(left)">
                                      <p:cBhvr>
                                        <p:cTn id="83" dur="500"/>
                                        <p:tgtEl>
                                          <p:spTgt spid="5"/>
                                        </p:tgtEl>
                                      </p:cBhvr>
                                    </p:animEffect>
                                  </p:childTnLst>
                                </p:cTn>
                              </p:par>
                            </p:childTnLst>
                          </p:cTn>
                        </p:par>
                        <p:par>
                          <p:cTn id="84" fill="hold">
                            <p:stCondLst>
                              <p:cond delay="6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87"/>
                                        </p:tgtEl>
                                        <p:attrNameLst>
                                          <p:attrName>style.visibility</p:attrName>
                                        </p:attrNameLst>
                                      </p:cBhvr>
                                      <p:to>
                                        <p:strVal val="visible"/>
                                      </p:to>
                                    </p:set>
                                    <p:anim calcmode="lin" valueType="num">
                                      <p:cBhvr additive="base">
                                        <p:cTn id="87" dur="500" fill="hold"/>
                                        <p:tgtEl>
                                          <p:spTgt spid="87"/>
                                        </p:tgtEl>
                                        <p:attrNameLst>
                                          <p:attrName>ppt_x</p:attrName>
                                        </p:attrNameLst>
                                      </p:cBhvr>
                                      <p:tavLst>
                                        <p:tav tm="0">
                                          <p:val>
                                            <p:strVal val="#ppt_x"/>
                                          </p:val>
                                        </p:tav>
                                        <p:tav tm="100000">
                                          <p:val>
                                            <p:strVal val="#ppt_x"/>
                                          </p:val>
                                        </p:tav>
                                      </p:tavLst>
                                    </p:anim>
                                    <p:anim calcmode="lin" valueType="num">
                                      <p:cBhvr additive="base">
                                        <p:cTn id="88" dur="500" fill="hold"/>
                                        <p:tgtEl>
                                          <p:spTgt spid="87"/>
                                        </p:tgtEl>
                                        <p:attrNameLst>
                                          <p:attrName>ppt_y</p:attrName>
                                        </p:attrNameLst>
                                      </p:cBhvr>
                                      <p:tavLst>
                                        <p:tav tm="0">
                                          <p:val>
                                            <p:strVal val="1+#ppt_h/2"/>
                                          </p:val>
                                        </p:tav>
                                        <p:tav tm="100000">
                                          <p:val>
                                            <p:strVal val="#ppt_y"/>
                                          </p:val>
                                        </p:tav>
                                      </p:tavLst>
                                    </p:anim>
                                  </p:childTnLst>
                                </p:cTn>
                              </p:par>
                              <p:par>
                                <p:cTn id="89" presetID="53" presetClass="entr" presetSubtype="16" fill="hold" nodeType="withEffect">
                                  <p:stCondLst>
                                    <p:cond delay="0"/>
                                  </p:stCondLst>
                                  <p:childTnLst>
                                    <p:set>
                                      <p:cBhvr>
                                        <p:cTn id="90" dur="1" fill="hold">
                                          <p:stCondLst>
                                            <p:cond delay="0"/>
                                          </p:stCondLst>
                                        </p:cTn>
                                        <p:tgtEl>
                                          <p:spTgt spid="7"/>
                                        </p:tgtEl>
                                        <p:attrNameLst>
                                          <p:attrName>style.visibility</p:attrName>
                                        </p:attrNameLst>
                                      </p:cBhvr>
                                      <p:to>
                                        <p:strVal val="visible"/>
                                      </p:to>
                                    </p:set>
                                    <p:anim calcmode="lin" valueType="num">
                                      <p:cBhvr>
                                        <p:cTn id="91" dur="500" fill="hold"/>
                                        <p:tgtEl>
                                          <p:spTgt spid="7"/>
                                        </p:tgtEl>
                                        <p:attrNameLst>
                                          <p:attrName>ppt_w</p:attrName>
                                        </p:attrNameLst>
                                      </p:cBhvr>
                                      <p:tavLst>
                                        <p:tav tm="0">
                                          <p:val>
                                            <p:fltVal val="0"/>
                                          </p:val>
                                        </p:tav>
                                        <p:tav tm="100000">
                                          <p:val>
                                            <p:strVal val="#ppt_w"/>
                                          </p:val>
                                        </p:tav>
                                      </p:tavLst>
                                    </p:anim>
                                    <p:anim calcmode="lin" valueType="num">
                                      <p:cBhvr>
                                        <p:cTn id="92" dur="500" fill="hold"/>
                                        <p:tgtEl>
                                          <p:spTgt spid="7"/>
                                        </p:tgtEl>
                                        <p:attrNameLst>
                                          <p:attrName>ppt_h</p:attrName>
                                        </p:attrNameLst>
                                      </p:cBhvr>
                                      <p:tavLst>
                                        <p:tav tm="0">
                                          <p:val>
                                            <p:fltVal val="0"/>
                                          </p:val>
                                        </p:tav>
                                        <p:tav tm="100000">
                                          <p:val>
                                            <p:strVal val="#ppt_h"/>
                                          </p:val>
                                        </p:tav>
                                      </p:tavLst>
                                    </p:anim>
                                    <p:animEffect transition="in" filter="fade">
                                      <p:cBhvr>
                                        <p:cTn id="93" dur="500"/>
                                        <p:tgtEl>
                                          <p:spTgt spid="7"/>
                                        </p:tgtEl>
                                      </p:cBhvr>
                                    </p:animEffect>
                                  </p:childTnLst>
                                </p:cTn>
                              </p:par>
                            </p:childTnLst>
                          </p:cTn>
                        </p:par>
                        <p:par>
                          <p:cTn id="94" fill="hold">
                            <p:stCondLst>
                              <p:cond delay="6500"/>
                            </p:stCondLst>
                            <p:childTnLst>
                              <p:par>
                                <p:cTn id="95" presetID="53" presetClass="entr" presetSubtype="16" fill="hold" grpId="0" nodeType="afterEffect">
                                  <p:stCondLst>
                                    <p:cond delay="0"/>
                                  </p:stCondLst>
                                  <p:childTnLst>
                                    <p:set>
                                      <p:cBhvr>
                                        <p:cTn id="96" dur="1" fill="hold">
                                          <p:stCondLst>
                                            <p:cond delay="0"/>
                                          </p:stCondLst>
                                        </p:cTn>
                                        <p:tgtEl>
                                          <p:spTgt spid="123"/>
                                        </p:tgtEl>
                                        <p:attrNameLst>
                                          <p:attrName>style.visibility</p:attrName>
                                        </p:attrNameLst>
                                      </p:cBhvr>
                                      <p:to>
                                        <p:strVal val="visible"/>
                                      </p:to>
                                    </p:set>
                                    <p:anim calcmode="lin" valueType="num">
                                      <p:cBhvr>
                                        <p:cTn id="97" dur="500" fill="hold"/>
                                        <p:tgtEl>
                                          <p:spTgt spid="123"/>
                                        </p:tgtEl>
                                        <p:attrNameLst>
                                          <p:attrName>ppt_w</p:attrName>
                                        </p:attrNameLst>
                                      </p:cBhvr>
                                      <p:tavLst>
                                        <p:tav tm="0">
                                          <p:val>
                                            <p:fltVal val="0"/>
                                          </p:val>
                                        </p:tav>
                                        <p:tav tm="100000">
                                          <p:val>
                                            <p:strVal val="#ppt_w"/>
                                          </p:val>
                                        </p:tav>
                                      </p:tavLst>
                                    </p:anim>
                                    <p:anim calcmode="lin" valueType="num">
                                      <p:cBhvr>
                                        <p:cTn id="98" dur="500" fill="hold"/>
                                        <p:tgtEl>
                                          <p:spTgt spid="123"/>
                                        </p:tgtEl>
                                        <p:attrNameLst>
                                          <p:attrName>ppt_h</p:attrName>
                                        </p:attrNameLst>
                                      </p:cBhvr>
                                      <p:tavLst>
                                        <p:tav tm="0">
                                          <p:val>
                                            <p:fltVal val="0"/>
                                          </p:val>
                                        </p:tav>
                                        <p:tav tm="100000">
                                          <p:val>
                                            <p:strVal val="#ppt_h"/>
                                          </p:val>
                                        </p:tav>
                                      </p:tavLst>
                                    </p:anim>
                                    <p:animEffect transition="in" filter="fade">
                                      <p:cBhvr>
                                        <p:cTn id="99" dur="500"/>
                                        <p:tgtEl>
                                          <p:spTgt spid="123"/>
                                        </p:tgtEl>
                                      </p:cBhvr>
                                    </p:animEffect>
                                  </p:childTnLst>
                                </p:cTn>
                              </p:par>
                            </p:childTnLst>
                          </p:cTn>
                        </p:par>
                        <p:par>
                          <p:cTn id="100" fill="hold">
                            <p:stCondLst>
                              <p:cond delay="7000"/>
                            </p:stCondLst>
                            <p:childTnLst>
                              <p:par>
                                <p:cTn id="101" presetID="22" presetClass="entr" presetSubtype="8" fill="hold" nodeType="afterEffect">
                                  <p:stCondLst>
                                    <p:cond delay="0"/>
                                  </p:stCondLst>
                                  <p:childTnLst>
                                    <p:set>
                                      <p:cBhvr>
                                        <p:cTn id="102" dur="1" fill="hold">
                                          <p:stCondLst>
                                            <p:cond delay="0"/>
                                          </p:stCondLst>
                                        </p:cTn>
                                        <p:tgtEl>
                                          <p:spTgt spid="6"/>
                                        </p:tgtEl>
                                        <p:attrNameLst>
                                          <p:attrName>style.visibility</p:attrName>
                                        </p:attrNameLst>
                                      </p:cBhvr>
                                      <p:to>
                                        <p:strVal val="visible"/>
                                      </p:to>
                                    </p:set>
                                    <p:animEffect transition="in" filter="wipe(left)">
                                      <p:cBhvr>
                                        <p:cTn id="10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animBg="1"/>
      <p:bldP spid="79" grpId="0" animBg="1"/>
      <p:bldP spid="83" grpId="0" animBg="1"/>
      <p:bldP spid="87" grpId="0" animBg="1"/>
      <p:bldP spid="116" grpId="0" animBg="1"/>
      <p:bldP spid="120" grpId="0" animBg="1"/>
      <p:bldP spid="122" grpId="0" animBg="1"/>
      <p:bldP spid="123" grpId="0" animBg="1"/>
      <p:bldP spid="1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9" name="矩形 28"/>
          <p:cNvSpPr/>
          <p:nvPr/>
        </p:nvSpPr>
        <p:spPr>
          <a:xfrm>
            <a:off x="2328744" y="2558599"/>
            <a:ext cx="2819320" cy="492443"/>
          </a:xfrm>
          <a:prstGeom prst="rect">
            <a:avLst/>
          </a:prstGeom>
        </p:spPr>
        <p:txBody>
          <a:bodyPr wrap="square" lIns="0" tIns="0" rIns="0" bIns="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2338109"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537768"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338109"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537768"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十边形 3"/>
          <p:cNvSpPr/>
          <p:nvPr/>
        </p:nvSpPr>
        <p:spPr>
          <a:xfrm>
            <a:off x="899592" y="2514504"/>
            <a:ext cx="1152128" cy="1065358"/>
          </a:xfrm>
          <a:prstGeom prst="dec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03</a:t>
            </a:r>
            <a:endParaRPr lang="zh-CN" altLang="en-US" sz="4400" dirty="0"/>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2020150" y="1419622"/>
            <a:ext cx="2627575" cy="2627720"/>
            <a:chOff x="6240781" y="1363135"/>
            <a:chExt cx="4963584" cy="4963584"/>
          </a:xfrm>
        </p:grpSpPr>
        <p:grpSp>
          <p:nvGrpSpPr>
            <p:cNvPr id="3" name="Group 12"/>
            <p:cNvGrpSpPr/>
            <p:nvPr/>
          </p:nvGrpSpPr>
          <p:grpSpPr>
            <a:xfrm>
              <a:off x="6240781" y="1363135"/>
              <a:ext cx="3255433" cy="2434167"/>
              <a:chOff x="4657725" y="946151"/>
              <a:chExt cx="2441575" cy="1825625"/>
            </a:xfrm>
          </p:grpSpPr>
          <p:sp>
            <p:nvSpPr>
              <p:cNvPr id="2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
            <p:cNvGrpSpPr/>
            <p:nvPr/>
          </p:nvGrpSpPr>
          <p:grpSpPr>
            <a:xfrm>
              <a:off x="6240781" y="3111502"/>
              <a:ext cx="2434167" cy="3215217"/>
              <a:chOff x="4657725" y="2257426"/>
              <a:chExt cx="1825625" cy="2411413"/>
            </a:xfrm>
          </p:grpSpPr>
          <p:sp>
            <p:nvSpPr>
              <p:cNvPr id="2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
            <p:cNvGrpSpPr/>
            <p:nvPr/>
          </p:nvGrpSpPr>
          <p:grpSpPr>
            <a:xfrm>
              <a:off x="7967980" y="3892551"/>
              <a:ext cx="3236384" cy="2434167"/>
              <a:chOff x="5953125" y="2843213"/>
              <a:chExt cx="2427288" cy="1825625"/>
            </a:xfrm>
          </p:grpSpPr>
          <p:sp>
            <p:nvSpPr>
              <p:cNvPr id="2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5"/>
            <p:cNvGrpSpPr/>
            <p:nvPr/>
          </p:nvGrpSpPr>
          <p:grpSpPr>
            <a:xfrm>
              <a:off x="8770198" y="1363135"/>
              <a:ext cx="2434167" cy="3276600"/>
              <a:chOff x="6554788" y="946151"/>
              <a:chExt cx="1825625" cy="2457450"/>
            </a:xfrm>
          </p:grpSpPr>
          <p:sp>
            <p:nvSpPr>
              <p:cNvPr id="2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0"/>
          <p:cNvGrpSpPr/>
          <p:nvPr/>
        </p:nvGrpSpPr>
        <p:grpSpPr>
          <a:xfrm>
            <a:off x="4924210" y="1680936"/>
            <a:ext cx="2566514" cy="427190"/>
            <a:chOff x="8633669" y="2306010"/>
            <a:chExt cx="2990246" cy="655912"/>
          </a:xfrm>
        </p:grpSpPr>
        <p:sp>
          <p:nvSpPr>
            <p:cNvPr id="30" name="Rectangle 28"/>
            <p:cNvSpPr/>
            <p:nvPr/>
          </p:nvSpPr>
          <p:spPr>
            <a:xfrm>
              <a:off x="8633669" y="2623602"/>
              <a:ext cx="2990246" cy="338320"/>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3538"/>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a:off x="4924210" y="2266572"/>
            <a:ext cx="2566514" cy="428444"/>
            <a:chOff x="8633669" y="2306010"/>
            <a:chExt cx="2990246" cy="657838"/>
          </a:xfrm>
        </p:grpSpPr>
        <p:sp>
          <p:nvSpPr>
            <p:cNvPr id="34" name="Rectangle 28"/>
            <p:cNvSpPr/>
            <p:nvPr/>
          </p:nvSpPr>
          <p:spPr>
            <a:xfrm>
              <a:off x="8633669" y="2623602"/>
              <a:ext cx="2990246" cy="340246"/>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3538"/>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0"/>
          <p:cNvGrpSpPr/>
          <p:nvPr/>
        </p:nvGrpSpPr>
        <p:grpSpPr>
          <a:xfrm>
            <a:off x="4924210" y="2852209"/>
            <a:ext cx="2566514" cy="428444"/>
            <a:chOff x="8633669" y="2306010"/>
            <a:chExt cx="2990246" cy="657838"/>
          </a:xfrm>
        </p:grpSpPr>
        <p:sp>
          <p:nvSpPr>
            <p:cNvPr id="37" name="Rectangle 28"/>
            <p:cNvSpPr/>
            <p:nvPr/>
          </p:nvSpPr>
          <p:spPr>
            <a:xfrm>
              <a:off x="8633669" y="2623602"/>
              <a:ext cx="2990246" cy="340246"/>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3538"/>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0"/>
          <p:cNvGrpSpPr/>
          <p:nvPr/>
        </p:nvGrpSpPr>
        <p:grpSpPr>
          <a:xfrm>
            <a:off x="4924210" y="3437845"/>
            <a:ext cx="2566514" cy="428444"/>
            <a:chOff x="8633669" y="2306010"/>
            <a:chExt cx="2990246" cy="657838"/>
          </a:xfrm>
        </p:grpSpPr>
        <p:sp>
          <p:nvSpPr>
            <p:cNvPr id="40" name="Rectangle 28"/>
            <p:cNvSpPr/>
            <p:nvPr/>
          </p:nvSpPr>
          <p:spPr>
            <a:xfrm>
              <a:off x="8633669" y="2623602"/>
              <a:ext cx="2990246" cy="340246"/>
            </a:xfrm>
            <a:prstGeom prst="rect">
              <a:avLst/>
            </a:prstGeom>
          </p:spPr>
          <p:txBody>
            <a:bodyPr wrap="square" lIns="0" tIns="0" rIns="0" bIns="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3538"/>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222" y="1505995"/>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740400" y="1536161"/>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136191" y="1536161"/>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203337" y="4134047"/>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641113" y="4134047"/>
            <a:ext cx="1574790" cy="838691"/>
          </a:xfrm>
          <a:prstGeom prst="rect">
            <a:avLst/>
          </a:prstGeom>
          <a:noFill/>
          <a:effectLst/>
        </p:spPr>
        <p:txBody>
          <a:bodyPr wrap="none" lIns="68580" tIns="34290" rIns="68580" bIns="3429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030948" y="2726424"/>
            <a:ext cx="1739301" cy="779880"/>
            <a:chOff x="2707931" y="3719285"/>
            <a:chExt cx="2319068" cy="1039840"/>
          </a:xfrm>
        </p:grpSpPr>
        <p:sp>
          <p:nvSpPr>
            <p:cNvPr id="17"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2"/>
            </a:solidFill>
            <a:ln>
              <a:noFill/>
            </a:ln>
            <a:effectLst/>
          </p:spPr>
          <p:txBody>
            <a:bodyPr vert="horz" wrap="square" lIns="91439" tIns="45719" rIns="91439" bIns="45719" numCol="1" anchor="t" anchorCtr="0" compatLnSpc="1"/>
            <a:lstStyle/>
            <a:p>
              <a:endParaRPr lang="en-US" sz="1600" dirty="0">
                <a:solidFill>
                  <a:schemeClr val="bg1">
                    <a:lumMod val="50000"/>
                  </a:schemeClr>
                </a:solidFill>
              </a:endParaRPr>
            </a:p>
          </p:txBody>
        </p:sp>
        <p:sp>
          <p:nvSpPr>
            <p:cNvPr id="18"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ln>
          </p:spPr>
          <p:txBody>
            <a:bodyPr vert="horz" wrap="square" lIns="121917" tIns="60959" rIns="121917" bIns="60959" numCol="1" anchor="t" anchorCtr="0" compatLnSpc="1"/>
            <a:lstStyle/>
            <a:p>
              <a:endParaRPr lang="en-US" sz="1600" dirty="0">
                <a:solidFill>
                  <a:schemeClr val="bg1">
                    <a:lumMod val="50000"/>
                  </a:schemeClr>
                </a:solidFill>
              </a:endParaRPr>
            </a:p>
          </p:txBody>
        </p:sp>
      </p:grpSp>
      <p:grpSp>
        <p:nvGrpSpPr>
          <p:cNvPr id="3" name="组合 1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770251" y="2726424"/>
            <a:ext cx="1737727" cy="779880"/>
            <a:chOff x="5027001" y="3719285"/>
            <a:chExt cx="2316969" cy="1039840"/>
          </a:xfrm>
        </p:grpSpPr>
        <p:sp>
          <p:nvSpPr>
            <p:cNvPr id="20"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3"/>
            </a:solidFill>
            <a:ln>
              <a:noFill/>
            </a:ln>
            <a:effectLst/>
          </p:spPr>
          <p:txBody>
            <a:bodyPr vert="horz" wrap="square" lIns="91439" tIns="45719" rIns="91439" bIns="45719" numCol="1" anchor="t" anchorCtr="0" compatLnSpc="1"/>
            <a:lstStyle/>
            <a:p>
              <a:endParaRPr lang="en-US" sz="1600" dirty="0">
                <a:solidFill>
                  <a:schemeClr val="bg1">
                    <a:lumMod val="50000"/>
                  </a:schemeClr>
                </a:solidFill>
              </a:endParaRPr>
            </a:p>
          </p:txBody>
        </p:sp>
        <p:grpSp>
          <p:nvGrpSpPr>
            <p:cNvPr id="4" name="Group 77"/>
            <p:cNvGrpSpPr/>
            <p:nvPr/>
          </p:nvGrpSpPr>
          <p:grpSpPr>
            <a:xfrm>
              <a:off x="5869058" y="3989143"/>
              <a:ext cx="653147" cy="500124"/>
              <a:chOff x="5552261" y="1554043"/>
              <a:chExt cx="363359" cy="278229"/>
            </a:xfrm>
            <a:solidFill>
              <a:schemeClr val="bg1"/>
            </a:solidFill>
          </p:grpSpPr>
          <p:sp>
            <p:nvSpPr>
              <p:cNvPr id="22"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solidFill>
                <a:schemeClr val="bg1"/>
              </a:solidFill>
              <a:ln w="9525">
                <a:noFill/>
                <a:round/>
              </a:ln>
            </p:spPr>
            <p:txBody>
              <a:bodyPr vert="horz" wrap="square" lIns="162560" tIns="81280" rIns="162560" bIns="81280" numCol="1" anchor="t" anchorCtr="0" compatLnSpc="1"/>
              <a:lstStyle/>
              <a:p>
                <a:endParaRPr lang="en-US" sz="1600" dirty="0">
                  <a:solidFill>
                    <a:schemeClr val="bg1">
                      <a:lumMod val="50000"/>
                    </a:schemeClr>
                  </a:solidFill>
                </a:endParaRPr>
              </a:p>
            </p:txBody>
          </p:sp>
          <p:sp>
            <p:nvSpPr>
              <p:cNvPr id="23"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solidFill>
                <a:schemeClr val="bg1"/>
              </a:solidFill>
              <a:ln w="9525">
                <a:noFill/>
                <a:round/>
              </a:ln>
            </p:spPr>
            <p:txBody>
              <a:bodyPr vert="horz" wrap="square" lIns="162560" tIns="81280" rIns="162560" bIns="81280" numCol="1" anchor="t" anchorCtr="0" compatLnSpc="1"/>
              <a:lstStyle/>
              <a:p>
                <a:endParaRPr lang="en-US" sz="1600" dirty="0">
                  <a:solidFill>
                    <a:schemeClr val="bg1">
                      <a:lumMod val="50000"/>
                    </a:schemeClr>
                  </a:solidFill>
                </a:endParaRPr>
              </a:p>
            </p:txBody>
          </p:sp>
          <p:sp>
            <p:nvSpPr>
              <p:cNvPr id="24" name="Rectangle 98"/>
              <p:cNvSpPr>
                <a:spLocks noChangeArrowheads="1"/>
              </p:cNvSpPr>
              <p:nvPr/>
            </p:nvSpPr>
            <p:spPr bwMode="auto">
              <a:xfrm>
                <a:off x="5710062" y="1715997"/>
                <a:ext cx="45679" cy="18688"/>
              </a:xfrm>
              <a:prstGeom prst="rect">
                <a:avLst/>
              </a:prstGeom>
              <a:solidFill>
                <a:srgbClr val="2E2E2E"/>
              </a:solidFill>
              <a:ln w="9525">
                <a:noFill/>
                <a:miter lim="800000"/>
              </a:ln>
            </p:spPr>
            <p:txBody>
              <a:bodyPr vert="horz" wrap="square" lIns="162560" tIns="81280" rIns="162560" bIns="81280" numCol="1" anchor="t" anchorCtr="0" compatLnSpc="1"/>
              <a:lstStyle/>
              <a:p>
                <a:endParaRPr lang="en-US" sz="1600" dirty="0">
                  <a:solidFill>
                    <a:schemeClr val="bg1">
                      <a:lumMod val="50000"/>
                    </a:schemeClr>
                  </a:solidFill>
                </a:endParaRPr>
              </a:p>
            </p:txBody>
          </p:sp>
        </p:grpSp>
      </p:grpSp>
      <p:grpSp>
        <p:nvGrpSpPr>
          <p:cNvPr id="5" name="组合 2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507978" y="2726424"/>
            <a:ext cx="1737727" cy="779880"/>
            <a:chOff x="7343970" y="3719285"/>
            <a:chExt cx="2316969" cy="1039840"/>
          </a:xfrm>
        </p:grpSpPr>
        <p:sp>
          <p:nvSpPr>
            <p:cNvPr id="26"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4"/>
            </a:solidFill>
            <a:ln>
              <a:noFill/>
            </a:ln>
            <a:effectLst/>
          </p:spPr>
          <p:txBody>
            <a:bodyPr vert="horz" wrap="square" lIns="91439" tIns="45719" rIns="91439" bIns="45719" numCol="1" anchor="t" anchorCtr="0" compatLnSpc="1"/>
            <a:lstStyle/>
            <a:p>
              <a:endParaRPr lang="en-US" sz="1600" dirty="0">
                <a:solidFill>
                  <a:schemeClr val="bg1">
                    <a:lumMod val="50000"/>
                  </a:schemeClr>
                </a:solidFill>
              </a:endParaRPr>
            </a:p>
          </p:txBody>
        </p:sp>
        <p:sp>
          <p:nvSpPr>
            <p:cNvPr id="27"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ln>
          </p:spPr>
          <p:txBody>
            <a:bodyPr vert="horz" wrap="square" lIns="121917" tIns="60959" rIns="121917" bIns="60959" numCol="1" anchor="t" anchorCtr="0" compatLnSpc="1"/>
            <a:lstStyle/>
            <a:p>
              <a:endParaRPr lang="en-US" sz="1600" dirty="0">
                <a:solidFill>
                  <a:schemeClr val="bg1">
                    <a:lumMod val="50000"/>
                  </a:schemeClr>
                </a:solidFill>
              </a:endParaRPr>
            </a:p>
          </p:txBody>
        </p:sp>
      </p:grpSp>
      <p:grpSp>
        <p:nvGrpSpPr>
          <p:cNvPr id="6" name="组合 2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3223" y="2726424"/>
            <a:ext cx="1737727" cy="779880"/>
            <a:chOff x="390963" y="3719285"/>
            <a:chExt cx="2316969" cy="1039840"/>
          </a:xfrm>
        </p:grpSpPr>
        <p:sp>
          <p:nvSpPr>
            <p:cNvPr id="29"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91439" tIns="45719" rIns="91439" bIns="45719" numCol="1" anchor="t" anchorCtr="0" compatLnSpc="1"/>
            <a:lstStyle/>
            <a:p>
              <a:pPr algn="ctr"/>
              <a:endParaRPr lang="en-US" sz="1600" dirty="0">
                <a:solidFill>
                  <a:schemeClr val="bg1">
                    <a:lumMod val="50000"/>
                  </a:schemeClr>
                </a:solidFill>
              </a:endParaRPr>
            </a:p>
          </p:txBody>
        </p:sp>
        <p:grpSp>
          <p:nvGrpSpPr>
            <p:cNvPr id="7" name="Group 40"/>
            <p:cNvGrpSpPr/>
            <p:nvPr/>
          </p:nvGrpSpPr>
          <p:grpSpPr>
            <a:xfrm>
              <a:off x="1212724" y="3976077"/>
              <a:ext cx="684405" cy="539203"/>
              <a:chOff x="1058564" y="1781841"/>
              <a:chExt cx="649993" cy="512092"/>
            </a:xfrm>
            <a:solidFill>
              <a:schemeClr val="bg1"/>
            </a:solidFill>
          </p:grpSpPr>
          <p:sp>
            <p:nvSpPr>
              <p:cNvPr id="31"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1600" dirty="0">
                  <a:solidFill>
                    <a:schemeClr val="bg1">
                      <a:lumMod val="50000"/>
                    </a:schemeClr>
                  </a:solidFill>
                </a:endParaRPr>
              </a:p>
            </p:txBody>
          </p:sp>
          <p:sp>
            <p:nvSpPr>
              <p:cNvPr id="32"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1600" dirty="0">
                  <a:solidFill>
                    <a:schemeClr val="bg1">
                      <a:lumMod val="50000"/>
                    </a:schemeClr>
                  </a:solidFill>
                </a:endParaRPr>
              </a:p>
            </p:txBody>
          </p:sp>
        </p:grpSp>
      </p:grpSp>
      <p:grpSp>
        <p:nvGrpSpPr>
          <p:cNvPr id="9" name="组合 3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245705" y="2726424"/>
            <a:ext cx="1737727" cy="779880"/>
            <a:chOff x="9660939" y="3719285"/>
            <a:chExt cx="2316969" cy="1039840"/>
          </a:xfrm>
        </p:grpSpPr>
        <p:sp>
          <p:nvSpPr>
            <p:cNvPr id="34"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91439" tIns="45719" rIns="91439" bIns="45719" numCol="1" anchor="t" anchorCtr="0" compatLnSpc="1"/>
            <a:lstStyle/>
            <a:p>
              <a:endParaRPr lang="en-US" sz="1600" dirty="0">
                <a:solidFill>
                  <a:schemeClr val="bg1">
                    <a:lumMod val="50000"/>
                  </a:schemeClr>
                </a:solidFill>
              </a:endParaRPr>
            </a:p>
          </p:txBody>
        </p:sp>
        <p:sp>
          <p:nvSpPr>
            <p:cNvPr id="35"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39" tIns="45719" rIns="91439" bIns="45719" numCol="1" anchor="t" anchorCtr="0" compatLnSpc="1"/>
            <a:lstStyle/>
            <a:p>
              <a:endParaRPr lang="zh-CN" altLang="en-US" sz="1600" dirty="0">
                <a:solidFill>
                  <a:schemeClr val="bg1">
                    <a:lumMod val="50000"/>
                  </a:schemeClr>
                </a:solidFill>
              </a:endParaRPr>
            </a:p>
          </p:txBody>
        </p:sp>
      </p:grpSp>
      <p:cxnSp>
        <p:nvCxnSpPr>
          <p:cNvPr id="36"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90089"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4569595"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049099" y="2262708"/>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2979402" y="3558260"/>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495378" y="3558260"/>
            <a:ext cx="0" cy="410136"/>
          </a:xfrm>
          <a:prstGeom prst="line">
            <a:avLst/>
          </a:prstGeom>
          <a:ln w="285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par>
                                <p:cTn id="32" presetID="2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par>
                                <p:cTn id="35" presetID="22" presetClass="entr" presetSubtype="1"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500"/>
                                        <p:tgtEl>
                                          <p:spTgt spid="42"/>
                                        </p:tgtEl>
                                      </p:cBhvr>
                                    </p:animEffect>
                                  </p:childTnLst>
                                </p:cTn>
                              </p:par>
                              <p:par>
                                <p:cTn id="38" presetID="22" presetClass="entr" presetSubtype="4"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strVal val="#ppt_w+.3"/>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Effect transition="in" filter="fade">
                                      <p:cBhvr>
                                        <p:cTn id="46" dur="1000"/>
                                        <p:tgtEl>
                                          <p:spTgt spid="8"/>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strVal val="#ppt_w+.3"/>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Effect transition="in" filter="fade">
                                      <p:cBhvr>
                                        <p:cTn id="51" dur="1000"/>
                                        <p:tgtEl>
                                          <p:spTgt spid="10"/>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fill="hold"/>
                                        <p:tgtEl>
                                          <p:spTgt spid="14"/>
                                        </p:tgtEl>
                                        <p:attrNameLst>
                                          <p:attrName>ppt_w</p:attrName>
                                        </p:attrNameLst>
                                      </p:cBhvr>
                                      <p:tavLst>
                                        <p:tav tm="0">
                                          <p:val>
                                            <p:strVal val="#ppt_w+.3"/>
                                          </p:val>
                                        </p:tav>
                                        <p:tav tm="100000">
                                          <p:val>
                                            <p:strVal val="#ppt_w"/>
                                          </p:val>
                                        </p:tav>
                                      </p:tavLst>
                                    </p:anim>
                                    <p:anim calcmode="lin" valueType="num">
                                      <p:cBhvr>
                                        <p:cTn id="60" dur="1000" fill="hold"/>
                                        <p:tgtEl>
                                          <p:spTgt spid="14"/>
                                        </p:tgtEl>
                                        <p:attrNameLst>
                                          <p:attrName>ppt_h</p:attrName>
                                        </p:attrNameLst>
                                      </p:cBhvr>
                                      <p:tavLst>
                                        <p:tav tm="0">
                                          <p:val>
                                            <p:strVal val="#ppt_h"/>
                                          </p:val>
                                        </p:tav>
                                        <p:tav tm="100000">
                                          <p:val>
                                            <p:strVal val="#ppt_h"/>
                                          </p:val>
                                        </p:tav>
                                      </p:tavLst>
                                    </p:anim>
                                    <p:animEffect transition="in" filter="fade">
                                      <p:cBhvr>
                                        <p:cTn id="61" dur="1000"/>
                                        <p:tgtEl>
                                          <p:spTgt spid="14"/>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000" fill="hold"/>
                                        <p:tgtEl>
                                          <p:spTgt spid="15"/>
                                        </p:tgtEl>
                                        <p:attrNameLst>
                                          <p:attrName>ppt_w</p:attrName>
                                        </p:attrNameLst>
                                      </p:cBhvr>
                                      <p:tavLst>
                                        <p:tav tm="0">
                                          <p:val>
                                            <p:strVal val="#ppt_w+.3"/>
                                          </p:val>
                                        </p:tav>
                                        <p:tav tm="100000">
                                          <p:val>
                                            <p:strVal val="#ppt_w"/>
                                          </p:val>
                                        </p:tav>
                                      </p:tavLst>
                                    </p:anim>
                                    <p:anim calcmode="lin" valueType="num">
                                      <p:cBhvr>
                                        <p:cTn id="65" dur="1000" fill="hold"/>
                                        <p:tgtEl>
                                          <p:spTgt spid="15"/>
                                        </p:tgtEl>
                                        <p:attrNameLst>
                                          <p:attrName>ppt_h</p:attrName>
                                        </p:attrNameLst>
                                      </p:cBhvr>
                                      <p:tavLst>
                                        <p:tav tm="0">
                                          <p:val>
                                            <p:strVal val="#ppt_h"/>
                                          </p:val>
                                        </p:tav>
                                        <p:tav tm="100000">
                                          <p:val>
                                            <p:strVal val="#ppt_h"/>
                                          </p:val>
                                        </p:tav>
                                      </p:tavLst>
                                    </p:anim>
                                    <p:animEffect transition="in" filter="fade">
                                      <p:cBhvr>
                                        <p:cTn id="6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951150" y="1189328"/>
            <a:ext cx="4310877" cy="2764847"/>
            <a:chOff x="763170" y="1585667"/>
            <a:chExt cx="5748467" cy="3686665"/>
          </a:xfrm>
        </p:grpSpPr>
        <p:graphicFrame>
          <p:nvGraphicFramePr>
            <p:cNvPr id="11" name="Chart 10"/>
            <p:cNvGraphicFramePr/>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1"/>
            </a:graphicData>
          </a:graphic>
        </p:graphicFrame>
        <p:sp>
          <p:nvSpPr>
            <p:cNvPr id="12" name="TextBox 11"/>
            <p:cNvSpPr txBox="1"/>
            <p:nvPr/>
          </p:nvSpPr>
          <p:spPr>
            <a:xfrm>
              <a:off x="2091389" y="2166128"/>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64225" y="3149801"/>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64942" y="3665314"/>
              <a:ext cx="1443289" cy="615587"/>
            </a:xfrm>
            <a:prstGeom prst="rect">
              <a:avLst/>
            </a:prstGeom>
            <a:noFill/>
          </p:spPr>
          <p:txBody>
            <a:bodyPr wrap="none" rtlCol="0">
              <a:spAutoFit/>
            </a:bodyPr>
            <a:lstStyle/>
            <a:p>
              <a:pPr algn="ctr">
                <a:lnSpc>
                  <a:spcPct val="120000"/>
                </a:lnSpc>
              </a:pPr>
              <a:r>
                <a:rPr lang="zh-CN" altLang="en-US" sz="1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0815"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0815"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0815"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0815"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0815"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1977667" y="4015303"/>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1977668" y="4242762"/>
            <a:ext cx="2566823" cy="287256"/>
          </a:xfrm>
          <a:prstGeom prst="rect">
            <a:avLst/>
          </a:prstGeom>
        </p:spPr>
        <p:txBody>
          <a:bodyPr wrap="square" lIns="65023" tIns="32511" rIns="65023" bIns="32511">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5226951" y="1624650"/>
            <a:ext cx="2969930" cy="1886833"/>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490315" cy="384439"/>
            </a:xfrm>
            <a:prstGeom prst="rect">
              <a:avLst/>
            </a:prstGeom>
            <a:noFill/>
          </p:spPr>
          <p:txBody>
            <a:bodyPr wrap="none"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435697"/>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7684866" y="3673005"/>
              <a:ext cx="3670521" cy="435697"/>
            </a:xfrm>
            <a:prstGeom prst="rect">
              <a:avLst/>
            </a:prstGeom>
          </p:spPr>
          <p:txBody>
            <a:bodyPr wrap="square">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7"/>
          <p:cNvSpPr txBox="1"/>
          <p:nvPr/>
        </p:nvSpPr>
        <p:spPr>
          <a:xfrm>
            <a:off x="5226952" y="3881766"/>
            <a:ext cx="1064264"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5223096" y="4109226"/>
            <a:ext cx="2894450" cy="287256"/>
          </a:xfrm>
          <a:prstGeom prst="rect">
            <a:avLst/>
          </a:prstGeom>
        </p:spPr>
        <p:txBody>
          <a:bodyPr wrap="square" lIns="65023" tIns="32511" rIns="65023" bIns="32511">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30031" y="3539170"/>
            <a:ext cx="36000" cy="1260000"/>
          </a:xfrm>
          <a:prstGeom prst="rect">
            <a:avLst/>
          </a:prstGeom>
          <a:solidFill>
            <a:srgbClr val="00A69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639220" y="3718994"/>
            <a:ext cx="36000" cy="1188000"/>
          </a:xfrm>
          <a:prstGeom prst="rect">
            <a:avLst/>
          </a:prstGeom>
          <a:solidFill>
            <a:srgbClr val="00A69C"/>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592567" y="3865612"/>
            <a:ext cx="36000" cy="10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5"/>
          <p:cNvGrpSpPr/>
          <p:nvPr/>
        </p:nvGrpSpPr>
        <p:grpSpPr>
          <a:xfrm>
            <a:off x="1045872" y="2783170"/>
            <a:ext cx="756000" cy="756000"/>
            <a:chOff x="846870" y="2425452"/>
            <a:chExt cx="916818" cy="916818"/>
          </a:xfrm>
        </p:grpSpPr>
        <p:sp>
          <p:nvSpPr>
            <p:cNvPr id="7" name="椭圆 6"/>
            <p:cNvSpPr/>
            <p:nvPr/>
          </p:nvSpPr>
          <p:spPr>
            <a:xfrm>
              <a:off x="846870" y="2425452"/>
              <a:ext cx="916818" cy="9168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p:nvPr/>
          </p:nvSpPr>
          <p:spPr bwMode="auto">
            <a:xfrm>
              <a:off x="1137004" y="2645736"/>
              <a:ext cx="336550" cy="476250"/>
            </a:xfrm>
            <a:custGeom>
              <a:avLst/>
              <a:gdLst>
                <a:gd name="T0" fmla="*/ 86224 w 881063"/>
                <a:gd name="T1" fmla="*/ 1689435 h 1247776"/>
                <a:gd name="T2" fmla="*/ 87955 w 881063"/>
                <a:gd name="T3" fmla="*/ 1725075 h 1247776"/>
                <a:gd name="T4" fmla="*/ 933227 w 881063"/>
                <a:gd name="T5" fmla="*/ 1733725 h 1247776"/>
                <a:gd name="T6" fmla="*/ 946386 w 881063"/>
                <a:gd name="T7" fmla="*/ 1720922 h 1247776"/>
                <a:gd name="T8" fmla="*/ 944655 w 881063"/>
                <a:gd name="T9" fmla="*/ 1685284 h 1247776"/>
                <a:gd name="T10" fmla="*/ 99382 w 881063"/>
                <a:gd name="T11" fmla="*/ 1676980 h 1247776"/>
                <a:gd name="T12" fmla="*/ 87955 w 881063"/>
                <a:gd name="T13" fmla="*/ 1572831 h 1247776"/>
                <a:gd name="T14" fmla="*/ 86224 w 881063"/>
                <a:gd name="T15" fmla="*/ 1608124 h 1247776"/>
                <a:gd name="T16" fmla="*/ 99382 w 881063"/>
                <a:gd name="T17" fmla="*/ 1620580 h 1247776"/>
                <a:gd name="T18" fmla="*/ 944655 w 881063"/>
                <a:gd name="T19" fmla="*/ 1612622 h 1247776"/>
                <a:gd name="T20" fmla="*/ 946386 w 881063"/>
                <a:gd name="T21" fmla="*/ 1576637 h 1247776"/>
                <a:gd name="T22" fmla="*/ 933227 w 881063"/>
                <a:gd name="T23" fmla="*/ 1564527 h 1247776"/>
                <a:gd name="T24" fmla="*/ 85877 w 881063"/>
                <a:gd name="T25" fmla="*/ 1452074 h 1247776"/>
                <a:gd name="T26" fmla="*/ 84493 w 881063"/>
                <a:gd name="T27" fmla="*/ 1488058 h 1247776"/>
                <a:gd name="T28" fmla="*/ 540891 w 881063"/>
                <a:gd name="T29" fmla="*/ 1500168 h 1247776"/>
                <a:gd name="T30" fmla="*/ 548856 w 881063"/>
                <a:gd name="T31" fmla="*/ 1482868 h 1247776"/>
                <a:gd name="T32" fmla="*/ 545739 w 881063"/>
                <a:gd name="T33" fmla="*/ 1448613 h 1247776"/>
                <a:gd name="T34" fmla="*/ 97997 w 881063"/>
                <a:gd name="T35" fmla="*/ 1328202 h 1247776"/>
                <a:gd name="T36" fmla="*/ 84493 w 881063"/>
                <a:gd name="T37" fmla="*/ 1345503 h 1247776"/>
                <a:gd name="T38" fmla="*/ 90378 w 881063"/>
                <a:gd name="T39" fmla="*/ 1379758 h 1247776"/>
                <a:gd name="T40" fmla="*/ 934613 w 881063"/>
                <a:gd name="T41" fmla="*/ 1384602 h 1247776"/>
                <a:gd name="T42" fmla="*/ 948117 w 881063"/>
                <a:gd name="T43" fmla="*/ 1367301 h 1247776"/>
                <a:gd name="T44" fmla="*/ 942230 w 881063"/>
                <a:gd name="T45" fmla="*/ 1333046 h 1247776"/>
                <a:gd name="T46" fmla="*/ 97997 w 881063"/>
                <a:gd name="T47" fmla="*/ 1328202 h 1247776"/>
                <a:gd name="T48" fmla="*/ 87955 w 881063"/>
                <a:gd name="T49" fmla="*/ 1224052 h 1247776"/>
                <a:gd name="T50" fmla="*/ 86224 w 881063"/>
                <a:gd name="T51" fmla="*/ 1259692 h 1247776"/>
                <a:gd name="T52" fmla="*/ 99382 w 881063"/>
                <a:gd name="T53" fmla="*/ 1272149 h 1247776"/>
                <a:gd name="T54" fmla="*/ 944655 w 881063"/>
                <a:gd name="T55" fmla="*/ 1263843 h 1247776"/>
                <a:gd name="T56" fmla="*/ 946386 w 881063"/>
                <a:gd name="T57" fmla="*/ 1227859 h 1247776"/>
                <a:gd name="T58" fmla="*/ 933227 w 881063"/>
                <a:gd name="T59" fmla="*/ 1215402 h 1247776"/>
                <a:gd name="T60" fmla="*/ 87955 w 881063"/>
                <a:gd name="T61" fmla="*/ 1111254 h 1247776"/>
                <a:gd name="T62" fmla="*/ 86224 w 881063"/>
                <a:gd name="T63" fmla="*/ 1146892 h 1247776"/>
                <a:gd name="T64" fmla="*/ 99382 w 881063"/>
                <a:gd name="T65" fmla="*/ 1159349 h 1247776"/>
                <a:gd name="T66" fmla="*/ 944655 w 881063"/>
                <a:gd name="T67" fmla="*/ 1151045 h 1247776"/>
                <a:gd name="T68" fmla="*/ 946386 w 881063"/>
                <a:gd name="T69" fmla="*/ 1115405 h 1247776"/>
                <a:gd name="T70" fmla="*/ 933227 w 881063"/>
                <a:gd name="T71" fmla="*/ 1102949 h 1247776"/>
                <a:gd name="T72" fmla="*/ 90378 w 881063"/>
                <a:gd name="T73" fmla="*/ 1006066 h 1247776"/>
                <a:gd name="T74" fmla="*/ 84493 w 881063"/>
                <a:gd name="T75" fmla="*/ 1040668 h 1247776"/>
                <a:gd name="T76" fmla="*/ 97997 w 881063"/>
                <a:gd name="T77" fmla="*/ 1057622 h 1247776"/>
                <a:gd name="T78" fmla="*/ 942230 w 881063"/>
                <a:gd name="T79" fmla="*/ 1053124 h 1247776"/>
                <a:gd name="T80" fmla="*/ 948117 w 881063"/>
                <a:gd name="T81" fmla="*/ 1018523 h 1247776"/>
                <a:gd name="T82" fmla="*/ 934613 w 881063"/>
                <a:gd name="T83" fmla="*/ 1001569 h 1247776"/>
                <a:gd name="T84" fmla="*/ 94881 w 881063"/>
                <a:gd name="T85" fmla="*/ 889807 h 1247776"/>
                <a:gd name="T86" fmla="*/ 83454 w 881063"/>
                <a:gd name="T87" fmla="*/ 916796 h 1247776"/>
                <a:gd name="T88" fmla="*/ 94881 w 881063"/>
                <a:gd name="T89" fmla="*/ 943786 h 1247776"/>
                <a:gd name="T90" fmla="*/ 937729 w 881063"/>
                <a:gd name="T91" fmla="*/ 943786 h 1247776"/>
                <a:gd name="T92" fmla="*/ 949503 w 881063"/>
                <a:gd name="T93" fmla="*/ 916796 h 1247776"/>
                <a:gd name="T94" fmla="*/ 937729 w 881063"/>
                <a:gd name="T95" fmla="*/ 889807 h 1247776"/>
                <a:gd name="T96" fmla="*/ 96266 w 881063"/>
                <a:gd name="T97" fmla="*/ 776662 h 1247776"/>
                <a:gd name="T98" fmla="*/ 83454 w 881063"/>
                <a:gd name="T99" fmla="*/ 798460 h 1247776"/>
                <a:gd name="T100" fmla="*/ 93149 w 881063"/>
                <a:gd name="T101" fmla="*/ 829947 h 1247776"/>
                <a:gd name="T102" fmla="*/ 936344 w 881063"/>
                <a:gd name="T103" fmla="*/ 831677 h 1247776"/>
                <a:gd name="T104" fmla="*/ 949156 w 881063"/>
                <a:gd name="T105" fmla="*/ 809879 h 1247776"/>
                <a:gd name="T106" fmla="*/ 939460 w 881063"/>
                <a:gd name="T107" fmla="*/ 778047 h 1247776"/>
                <a:gd name="T108" fmla="*/ 86916 w 881063"/>
                <a:gd name="T109" fmla="*/ 659711 h 1247776"/>
                <a:gd name="T110" fmla="*/ 84493 w 881063"/>
                <a:gd name="T111" fmla="*/ 707461 h 1247776"/>
                <a:gd name="T112" fmla="*/ 321002 w 881063"/>
                <a:gd name="T113" fmla="*/ 715764 h 1247776"/>
                <a:gd name="T114" fmla="*/ 324466 w 881063"/>
                <a:gd name="T115" fmla="*/ 676665 h 1247776"/>
                <a:gd name="T116" fmla="*/ 87608 w 881063"/>
                <a:gd name="T117" fmla="*/ 659364 h 1247776"/>
                <a:gd name="T118" fmla="*/ 753161 w 881063"/>
                <a:gd name="T119" fmla="*/ 378059 h 1247776"/>
                <a:gd name="T120" fmla="*/ 1061055 w 881063"/>
                <a:gd name="T121" fmla="*/ 50864 h 1247776"/>
                <a:gd name="T122" fmla="*/ 1091854 w 881063"/>
                <a:gd name="T123" fmla="*/ 0 h 1247776"/>
                <a:gd name="T124" fmla="*/ 308050 w 881063"/>
                <a:gd name="T125" fmla="*/ 0 h 1247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81063" h="1247776">
                  <a:moveTo>
                    <a:pt x="64137" y="1098423"/>
                  </a:moveTo>
                  <a:lnTo>
                    <a:pt x="63004" y="1098649"/>
                  </a:lnTo>
                  <a:lnTo>
                    <a:pt x="62098" y="1099102"/>
                  </a:lnTo>
                  <a:lnTo>
                    <a:pt x="60964" y="1100009"/>
                  </a:lnTo>
                  <a:lnTo>
                    <a:pt x="59151" y="1101369"/>
                  </a:lnTo>
                  <a:lnTo>
                    <a:pt x="57565" y="1103862"/>
                  </a:lnTo>
                  <a:lnTo>
                    <a:pt x="56432" y="1106581"/>
                  </a:lnTo>
                  <a:lnTo>
                    <a:pt x="55299" y="1109754"/>
                  </a:lnTo>
                  <a:lnTo>
                    <a:pt x="54619" y="1113154"/>
                  </a:lnTo>
                  <a:lnTo>
                    <a:pt x="54619" y="1116780"/>
                  </a:lnTo>
                  <a:lnTo>
                    <a:pt x="54619" y="1120633"/>
                  </a:lnTo>
                  <a:lnTo>
                    <a:pt x="55299" y="1124032"/>
                  </a:lnTo>
                  <a:lnTo>
                    <a:pt x="56432" y="1127205"/>
                  </a:lnTo>
                  <a:lnTo>
                    <a:pt x="57565" y="1129925"/>
                  </a:lnTo>
                  <a:lnTo>
                    <a:pt x="59151" y="1132191"/>
                  </a:lnTo>
                  <a:lnTo>
                    <a:pt x="60964" y="1134005"/>
                  </a:lnTo>
                  <a:lnTo>
                    <a:pt x="62098" y="1134458"/>
                  </a:lnTo>
                  <a:lnTo>
                    <a:pt x="63004" y="1134911"/>
                  </a:lnTo>
                  <a:lnTo>
                    <a:pt x="64137" y="1135138"/>
                  </a:lnTo>
                  <a:lnTo>
                    <a:pt x="65044" y="1135591"/>
                  </a:lnTo>
                  <a:lnTo>
                    <a:pt x="610780" y="1135591"/>
                  </a:lnTo>
                  <a:lnTo>
                    <a:pt x="611687" y="1135138"/>
                  </a:lnTo>
                  <a:lnTo>
                    <a:pt x="612820" y="1134911"/>
                  </a:lnTo>
                  <a:lnTo>
                    <a:pt x="613726" y="1134458"/>
                  </a:lnTo>
                  <a:lnTo>
                    <a:pt x="614859" y="1134005"/>
                  </a:lnTo>
                  <a:lnTo>
                    <a:pt x="616672" y="1132191"/>
                  </a:lnTo>
                  <a:lnTo>
                    <a:pt x="618259" y="1129925"/>
                  </a:lnTo>
                  <a:lnTo>
                    <a:pt x="619392" y="1127205"/>
                  </a:lnTo>
                  <a:lnTo>
                    <a:pt x="620525" y="1124032"/>
                  </a:lnTo>
                  <a:lnTo>
                    <a:pt x="621205" y="1120633"/>
                  </a:lnTo>
                  <a:lnTo>
                    <a:pt x="621432" y="1116780"/>
                  </a:lnTo>
                  <a:lnTo>
                    <a:pt x="621205" y="1113154"/>
                  </a:lnTo>
                  <a:lnTo>
                    <a:pt x="620525" y="1109754"/>
                  </a:lnTo>
                  <a:lnTo>
                    <a:pt x="619392" y="1106581"/>
                  </a:lnTo>
                  <a:lnTo>
                    <a:pt x="618259" y="1103862"/>
                  </a:lnTo>
                  <a:lnTo>
                    <a:pt x="616672" y="1101369"/>
                  </a:lnTo>
                  <a:lnTo>
                    <a:pt x="614859" y="1100009"/>
                  </a:lnTo>
                  <a:lnTo>
                    <a:pt x="613726" y="1099102"/>
                  </a:lnTo>
                  <a:lnTo>
                    <a:pt x="612820" y="1098649"/>
                  </a:lnTo>
                  <a:lnTo>
                    <a:pt x="611687" y="1098423"/>
                  </a:lnTo>
                  <a:lnTo>
                    <a:pt x="610780" y="1098423"/>
                  </a:lnTo>
                  <a:lnTo>
                    <a:pt x="65044" y="1098423"/>
                  </a:lnTo>
                  <a:lnTo>
                    <a:pt x="64137" y="1098423"/>
                  </a:lnTo>
                  <a:close/>
                  <a:moveTo>
                    <a:pt x="64137" y="1024766"/>
                  </a:moveTo>
                  <a:lnTo>
                    <a:pt x="63004" y="1024992"/>
                  </a:lnTo>
                  <a:lnTo>
                    <a:pt x="62098" y="1025446"/>
                  </a:lnTo>
                  <a:lnTo>
                    <a:pt x="60964" y="1026125"/>
                  </a:lnTo>
                  <a:lnTo>
                    <a:pt x="59151" y="1027712"/>
                  </a:lnTo>
                  <a:lnTo>
                    <a:pt x="57565" y="1030205"/>
                  </a:lnTo>
                  <a:lnTo>
                    <a:pt x="56432" y="1032698"/>
                  </a:lnTo>
                  <a:lnTo>
                    <a:pt x="55299" y="1035644"/>
                  </a:lnTo>
                  <a:lnTo>
                    <a:pt x="54619" y="1039270"/>
                  </a:lnTo>
                  <a:lnTo>
                    <a:pt x="54619" y="1043123"/>
                  </a:lnTo>
                  <a:lnTo>
                    <a:pt x="54619" y="1046749"/>
                  </a:lnTo>
                  <a:lnTo>
                    <a:pt x="55299" y="1050376"/>
                  </a:lnTo>
                  <a:lnTo>
                    <a:pt x="56432" y="1053322"/>
                  </a:lnTo>
                  <a:lnTo>
                    <a:pt x="57565" y="1056268"/>
                  </a:lnTo>
                  <a:lnTo>
                    <a:pt x="59151" y="1058535"/>
                  </a:lnTo>
                  <a:lnTo>
                    <a:pt x="60964" y="1060121"/>
                  </a:lnTo>
                  <a:lnTo>
                    <a:pt x="62098" y="1060801"/>
                  </a:lnTo>
                  <a:lnTo>
                    <a:pt x="63004" y="1061028"/>
                  </a:lnTo>
                  <a:lnTo>
                    <a:pt x="64137" y="1061481"/>
                  </a:lnTo>
                  <a:lnTo>
                    <a:pt x="65044" y="1061481"/>
                  </a:lnTo>
                  <a:lnTo>
                    <a:pt x="610780" y="1061481"/>
                  </a:lnTo>
                  <a:lnTo>
                    <a:pt x="611687" y="1061481"/>
                  </a:lnTo>
                  <a:lnTo>
                    <a:pt x="612820" y="1061028"/>
                  </a:lnTo>
                  <a:lnTo>
                    <a:pt x="613726" y="1060801"/>
                  </a:lnTo>
                  <a:lnTo>
                    <a:pt x="614859" y="1060121"/>
                  </a:lnTo>
                  <a:lnTo>
                    <a:pt x="616672" y="1058535"/>
                  </a:lnTo>
                  <a:lnTo>
                    <a:pt x="618259" y="1056268"/>
                  </a:lnTo>
                  <a:lnTo>
                    <a:pt x="619392" y="1053322"/>
                  </a:lnTo>
                  <a:lnTo>
                    <a:pt x="620525" y="1050376"/>
                  </a:lnTo>
                  <a:lnTo>
                    <a:pt x="621205" y="1046749"/>
                  </a:lnTo>
                  <a:lnTo>
                    <a:pt x="621432" y="1043123"/>
                  </a:lnTo>
                  <a:lnTo>
                    <a:pt x="621205" y="1039270"/>
                  </a:lnTo>
                  <a:lnTo>
                    <a:pt x="620525" y="1035644"/>
                  </a:lnTo>
                  <a:lnTo>
                    <a:pt x="619392" y="1032698"/>
                  </a:lnTo>
                  <a:lnTo>
                    <a:pt x="618259" y="1030205"/>
                  </a:lnTo>
                  <a:lnTo>
                    <a:pt x="616672" y="1027712"/>
                  </a:lnTo>
                  <a:lnTo>
                    <a:pt x="614859" y="1026125"/>
                  </a:lnTo>
                  <a:lnTo>
                    <a:pt x="613726" y="1025446"/>
                  </a:lnTo>
                  <a:lnTo>
                    <a:pt x="612820" y="1024992"/>
                  </a:lnTo>
                  <a:lnTo>
                    <a:pt x="611687" y="1024766"/>
                  </a:lnTo>
                  <a:lnTo>
                    <a:pt x="610780" y="1024766"/>
                  </a:lnTo>
                  <a:lnTo>
                    <a:pt x="65044" y="1024766"/>
                  </a:lnTo>
                  <a:lnTo>
                    <a:pt x="64137" y="1024766"/>
                  </a:lnTo>
                  <a:close/>
                  <a:moveTo>
                    <a:pt x="59831" y="945669"/>
                  </a:moveTo>
                  <a:lnTo>
                    <a:pt x="59151" y="946349"/>
                  </a:lnTo>
                  <a:lnTo>
                    <a:pt x="58018" y="947256"/>
                  </a:lnTo>
                  <a:lnTo>
                    <a:pt x="57112" y="948842"/>
                  </a:lnTo>
                  <a:lnTo>
                    <a:pt x="56205" y="951109"/>
                  </a:lnTo>
                  <a:lnTo>
                    <a:pt x="55299" y="953828"/>
                  </a:lnTo>
                  <a:lnTo>
                    <a:pt x="54845" y="957001"/>
                  </a:lnTo>
                  <a:lnTo>
                    <a:pt x="54619" y="960627"/>
                  </a:lnTo>
                  <a:lnTo>
                    <a:pt x="54619" y="964254"/>
                  </a:lnTo>
                  <a:lnTo>
                    <a:pt x="54619" y="967880"/>
                  </a:lnTo>
                  <a:lnTo>
                    <a:pt x="54845" y="971279"/>
                  </a:lnTo>
                  <a:lnTo>
                    <a:pt x="55299" y="974679"/>
                  </a:lnTo>
                  <a:lnTo>
                    <a:pt x="56205" y="977172"/>
                  </a:lnTo>
                  <a:lnTo>
                    <a:pt x="57112" y="979438"/>
                  </a:lnTo>
                  <a:lnTo>
                    <a:pt x="58018" y="981251"/>
                  </a:lnTo>
                  <a:lnTo>
                    <a:pt x="59151" y="982385"/>
                  </a:lnTo>
                  <a:lnTo>
                    <a:pt x="59831" y="982611"/>
                  </a:lnTo>
                  <a:lnTo>
                    <a:pt x="60285" y="982611"/>
                  </a:lnTo>
                  <a:lnTo>
                    <a:pt x="354003" y="982611"/>
                  </a:lnTo>
                  <a:lnTo>
                    <a:pt x="354456" y="982611"/>
                  </a:lnTo>
                  <a:lnTo>
                    <a:pt x="355136" y="982385"/>
                  </a:lnTo>
                  <a:lnTo>
                    <a:pt x="356270" y="981251"/>
                  </a:lnTo>
                  <a:lnTo>
                    <a:pt x="357176" y="979438"/>
                  </a:lnTo>
                  <a:lnTo>
                    <a:pt x="358083" y="977172"/>
                  </a:lnTo>
                  <a:lnTo>
                    <a:pt x="358536" y="974679"/>
                  </a:lnTo>
                  <a:lnTo>
                    <a:pt x="359216" y="971279"/>
                  </a:lnTo>
                  <a:lnTo>
                    <a:pt x="359669" y="967880"/>
                  </a:lnTo>
                  <a:lnTo>
                    <a:pt x="359669" y="964254"/>
                  </a:lnTo>
                  <a:lnTo>
                    <a:pt x="359669" y="960627"/>
                  </a:lnTo>
                  <a:lnTo>
                    <a:pt x="359216" y="957001"/>
                  </a:lnTo>
                  <a:lnTo>
                    <a:pt x="358536" y="953828"/>
                  </a:lnTo>
                  <a:lnTo>
                    <a:pt x="358083" y="951109"/>
                  </a:lnTo>
                  <a:lnTo>
                    <a:pt x="357176" y="948842"/>
                  </a:lnTo>
                  <a:lnTo>
                    <a:pt x="356270" y="947256"/>
                  </a:lnTo>
                  <a:lnTo>
                    <a:pt x="355136" y="946349"/>
                  </a:lnTo>
                  <a:lnTo>
                    <a:pt x="354456" y="945669"/>
                  </a:lnTo>
                  <a:lnTo>
                    <a:pt x="354003" y="945669"/>
                  </a:lnTo>
                  <a:lnTo>
                    <a:pt x="60285" y="945669"/>
                  </a:lnTo>
                  <a:lnTo>
                    <a:pt x="59831" y="945669"/>
                  </a:lnTo>
                  <a:close/>
                  <a:moveTo>
                    <a:pt x="64137" y="869973"/>
                  </a:moveTo>
                  <a:lnTo>
                    <a:pt x="63004" y="870426"/>
                  </a:lnTo>
                  <a:lnTo>
                    <a:pt x="62098" y="870879"/>
                  </a:lnTo>
                  <a:lnTo>
                    <a:pt x="60964" y="871559"/>
                  </a:lnTo>
                  <a:lnTo>
                    <a:pt x="59151" y="873146"/>
                  </a:lnTo>
                  <a:lnTo>
                    <a:pt x="57565" y="875412"/>
                  </a:lnTo>
                  <a:lnTo>
                    <a:pt x="56432" y="878132"/>
                  </a:lnTo>
                  <a:lnTo>
                    <a:pt x="55299" y="881305"/>
                  </a:lnTo>
                  <a:lnTo>
                    <a:pt x="54619" y="884931"/>
                  </a:lnTo>
                  <a:lnTo>
                    <a:pt x="54619" y="888330"/>
                  </a:lnTo>
                  <a:lnTo>
                    <a:pt x="54619" y="892183"/>
                  </a:lnTo>
                  <a:lnTo>
                    <a:pt x="55299" y="895583"/>
                  </a:lnTo>
                  <a:lnTo>
                    <a:pt x="56432" y="898982"/>
                  </a:lnTo>
                  <a:lnTo>
                    <a:pt x="57565" y="901475"/>
                  </a:lnTo>
                  <a:lnTo>
                    <a:pt x="59151" y="903742"/>
                  </a:lnTo>
                  <a:lnTo>
                    <a:pt x="60964" y="905555"/>
                  </a:lnTo>
                  <a:lnTo>
                    <a:pt x="62098" y="906008"/>
                  </a:lnTo>
                  <a:lnTo>
                    <a:pt x="63004" y="906688"/>
                  </a:lnTo>
                  <a:lnTo>
                    <a:pt x="64137" y="906915"/>
                  </a:lnTo>
                  <a:lnTo>
                    <a:pt x="65044" y="906915"/>
                  </a:lnTo>
                  <a:lnTo>
                    <a:pt x="610780" y="906915"/>
                  </a:lnTo>
                  <a:lnTo>
                    <a:pt x="611687" y="906915"/>
                  </a:lnTo>
                  <a:lnTo>
                    <a:pt x="612820" y="906688"/>
                  </a:lnTo>
                  <a:lnTo>
                    <a:pt x="613726" y="906008"/>
                  </a:lnTo>
                  <a:lnTo>
                    <a:pt x="614859" y="905555"/>
                  </a:lnTo>
                  <a:lnTo>
                    <a:pt x="616672" y="903742"/>
                  </a:lnTo>
                  <a:lnTo>
                    <a:pt x="618259" y="901475"/>
                  </a:lnTo>
                  <a:lnTo>
                    <a:pt x="619392" y="898982"/>
                  </a:lnTo>
                  <a:lnTo>
                    <a:pt x="620525" y="895583"/>
                  </a:lnTo>
                  <a:lnTo>
                    <a:pt x="621205" y="892183"/>
                  </a:lnTo>
                  <a:lnTo>
                    <a:pt x="621432" y="888330"/>
                  </a:lnTo>
                  <a:lnTo>
                    <a:pt x="621205" y="884931"/>
                  </a:lnTo>
                  <a:lnTo>
                    <a:pt x="620525" y="881305"/>
                  </a:lnTo>
                  <a:lnTo>
                    <a:pt x="619392" y="878132"/>
                  </a:lnTo>
                  <a:lnTo>
                    <a:pt x="618259" y="875412"/>
                  </a:lnTo>
                  <a:lnTo>
                    <a:pt x="616672" y="873146"/>
                  </a:lnTo>
                  <a:lnTo>
                    <a:pt x="614859" y="871559"/>
                  </a:lnTo>
                  <a:lnTo>
                    <a:pt x="613726" y="870879"/>
                  </a:lnTo>
                  <a:lnTo>
                    <a:pt x="612820" y="870426"/>
                  </a:lnTo>
                  <a:lnTo>
                    <a:pt x="611687" y="869973"/>
                  </a:lnTo>
                  <a:lnTo>
                    <a:pt x="610780" y="869973"/>
                  </a:lnTo>
                  <a:lnTo>
                    <a:pt x="65044" y="869973"/>
                  </a:lnTo>
                  <a:lnTo>
                    <a:pt x="64137" y="869973"/>
                  </a:lnTo>
                  <a:close/>
                  <a:moveTo>
                    <a:pt x="65044" y="796089"/>
                  </a:moveTo>
                  <a:lnTo>
                    <a:pt x="64137" y="796316"/>
                  </a:lnTo>
                  <a:lnTo>
                    <a:pt x="63004" y="796543"/>
                  </a:lnTo>
                  <a:lnTo>
                    <a:pt x="62098" y="797222"/>
                  </a:lnTo>
                  <a:lnTo>
                    <a:pt x="60964" y="797676"/>
                  </a:lnTo>
                  <a:lnTo>
                    <a:pt x="59151" y="799489"/>
                  </a:lnTo>
                  <a:lnTo>
                    <a:pt x="57565" y="801755"/>
                  </a:lnTo>
                  <a:lnTo>
                    <a:pt x="56432" y="804248"/>
                  </a:lnTo>
                  <a:lnTo>
                    <a:pt x="55299" y="807648"/>
                  </a:lnTo>
                  <a:lnTo>
                    <a:pt x="54619" y="811047"/>
                  </a:lnTo>
                  <a:lnTo>
                    <a:pt x="54619" y="814674"/>
                  </a:lnTo>
                  <a:lnTo>
                    <a:pt x="54619" y="818300"/>
                  </a:lnTo>
                  <a:lnTo>
                    <a:pt x="55299" y="821926"/>
                  </a:lnTo>
                  <a:lnTo>
                    <a:pt x="56432" y="825099"/>
                  </a:lnTo>
                  <a:lnTo>
                    <a:pt x="57565" y="827818"/>
                  </a:lnTo>
                  <a:lnTo>
                    <a:pt x="59151" y="829858"/>
                  </a:lnTo>
                  <a:lnTo>
                    <a:pt x="60964" y="831671"/>
                  </a:lnTo>
                  <a:lnTo>
                    <a:pt x="62098" y="832125"/>
                  </a:lnTo>
                  <a:lnTo>
                    <a:pt x="63004" y="832578"/>
                  </a:lnTo>
                  <a:lnTo>
                    <a:pt x="64137" y="833031"/>
                  </a:lnTo>
                  <a:lnTo>
                    <a:pt x="65044" y="833258"/>
                  </a:lnTo>
                  <a:lnTo>
                    <a:pt x="610780" y="833258"/>
                  </a:lnTo>
                  <a:lnTo>
                    <a:pt x="611687" y="833031"/>
                  </a:lnTo>
                  <a:lnTo>
                    <a:pt x="612820" y="832578"/>
                  </a:lnTo>
                  <a:lnTo>
                    <a:pt x="613726" y="832125"/>
                  </a:lnTo>
                  <a:lnTo>
                    <a:pt x="614859" y="831671"/>
                  </a:lnTo>
                  <a:lnTo>
                    <a:pt x="616672" y="829858"/>
                  </a:lnTo>
                  <a:lnTo>
                    <a:pt x="618259" y="827818"/>
                  </a:lnTo>
                  <a:lnTo>
                    <a:pt x="619392" y="825099"/>
                  </a:lnTo>
                  <a:lnTo>
                    <a:pt x="620525" y="821926"/>
                  </a:lnTo>
                  <a:lnTo>
                    <a:pt x="621205" y="818300"/>
                  </a:lnTo>
                  <a:lnTo>
                    <a:pt x="621432" y="814674"/>
                  </a:lnTo>
                  <a:lnTo>
                    <a:pt x="621205" y="811047"/>
                  </a:lnTo>
                  <a:lnTo>
                    <a:pt x="620525" y="807648"/>
                  </a:lnTo>
                  <a:lnTo>
                    <a:pt x="619392" y="804248"/>
                  </a:lnTo>
                  <a:lnTo>
                    <a:pt x="618259" y="801755"/>
                  </a:lnTo>
                  <a:lnTo>
                    <a:pt x="616672" y="799489"/>
                  </a:lnTo>
                  <a:lnTo>
                    <a:pt x="614859" y="797676"/>
                  </a:lnTo>
                  <a:lnTo>
                    <a:pt x="613726" y="797222"/>
                  </a:lnTo>
                  <a:lnTo>
                    <a:pt x="612820" y="796543"/>
                  </a:lnTo>
                  <a:lnTo>
                    <a:pt x="611687" y="796316"/>
                  </a:lnTo>
                  <a:lnTo>
                    <a:pt x="610780" y="796089"/>
                  </a:lnTo>
                  <a:lnTo>
                    <a:pt x="65044" y="796089"/>
                  </a:lnTo>
                  <a:close/>
                  <a:moveTo>
                    <a:pt x="64137" y="722432"/>
                  </a:moveTo>
                  <a:lnTo>
                    <a:pt x="63004" y="722659"/>
                  </a:lnTo>
                  <a:lnTo>
                    <a:pt x="62098" y="723339"/>
                  </a:lnTo>
                  <a:lnTo>
                    <a:pt x="60964" y="724019"/>
                  </a:lnTo>
                  <a:lnTo>
                    <a:pt x="59151" y="725605"/>
                  </a:lnTo>
                  <a:lnTo>
                    <a:pt x="57565" y="727872"/>
                  </a:lnTo>
                  <a:lnTo>
                    <a:pt x="56432" y="730591"/>
                  </a:lnTo>
                  <a:lnTo>
                    <a:pt x="55299" y="733764"/>
                  </a:lnTo>
                  <a:lnTo>
                    <a:pt x="54619" y="736937"/>
                  </a:lnTo>
                  <a:lnTo>
                    <a:pt x="54619" y="740790"/>
                  </a:lnTo>
                  <a:lnTo>
                    <a:pt x="54619" y="744416"/>
                  </a:lnTo>
                  <a:lnTo>
                    <a:pt x="55299" y="748042"/>
                  </a:lnTo>
                  <a:lnTo>
                    <a:pt x="56432" y="751215"/>
                  </a:lnTo>
                  <a:lnTo>
                    <a:pt x="57565" y="753935"/>
                  </a:lnTo>
                  <a:lnTo>
                    <a:pt x="59151" y="756201"/>
                  </a:lnTo>
                  <a:lnTo>
                    <a:pt x="60964" y="757788"/>
                  </a:lnTo>
                  <a:lnTo>
                    <a:pt x="62098" y="758468"/>
                  </a:lnTo>
                  <a:lnTo>
                    <a:pt x="63004" y="758921"/>
                  </a:lnTo>
                  <a:lnTo>
                    <a:pt x="64137" y="759374"/>
                  </a:lnTo>
                  <a:lnTo>
                    <a:pt x="65044" y="759374"/>
                  </a:lnTo>
                  <a:lnTo>
                    <a:pt x="610780" y="759374"/>
                  </a:lnTo>
                  <a:lnTo>
                    <a:pt x="611687" y="759374"/>
                  </a:lnTo>
                  <a:lnTo>
                    <a:pt x="612820" y="758921"/>
                  </a:lnTo>
                  <a:lnTo>
                    <a:pt x="613726" y="758468"/>
                  </a:lnTo>
                  <a:lnTo>
                    <a:pt x="614859" y="757788"/>
                  </a:lnTo>
                  <a:lnTo>
                    <a:pt x="616672" y="756201"/>
                  </a:lnTo>
                  <a:lnTo>
                    <a:pt x="618259" y="753935"/>
                  </a:lnTo>
                  <a:lnTo>
                    <a:pt x="619392" y="751215"/>
                  </a:lnTo>
                  <a:lnTo>
                    <a:pt x="620525" y="748042"/>
                  </a:lnTo>
                  <a:lnTo>
                    <a:pt x="621205" y="744416"/>
                  </a:lnTo>
                  <a:lnTo>
                    <a:pt x="621432" y="740790"/>
                  </a:lnTo>
                  <a:lnTo>
                    <a:pt x="621205" y="736937"/>
                  </a:lnTo>
                  <a:lnTo>
                    <a:pt x="620525" y="733764"/>
                  </a:lnTo>
                  <a:lnTo>
                    <a:pt x="619392" y="730591"/>
                  </a:lnTo>
                  <a:lnTo>
                    <a:pt x="618259" y="727872"/>
                  </a:lnTo>
                  <a:lnTo>
                    <a:pt x="616672" y="725605"/>
                  </a:lnTo>
                  <a:lnTo>
                    <a:pt x="614859" y="724019"/>
                  </a:lnTo>
                  <a:lnTo>
                    <a:pt x="613726" y="723339"/>
                  </a:lnTo>
                  <a:lnTo>
                    <a:pt x="612820" y="722659"/>
                  </a:lnTo>
                  <a:lnTo>
                    <a:pt x="611687" y="722432"/>
                  </a:lnTo>
                  <a:lnTo>
                    <a:pt x="610780" y="722432"/>
                  </a:lnTo>
                  <a:lnTo>
                    <a:pt x="65044" y="722432"/>
                  </a:lnTo>
                  <a:lnTo>
                    <a:pt x="64137" y="722432"/>
                  </a:lnTo>
                  <a:close/>
                  <a:moveTo>
                    <a:pt x="64137" y="656028"/>
                  </a:moveTo>
                  <a:lnTo>
                    <a:pt x="63004" y="656254"/>
                  </a:lnTo>
                  <a:lnTo>
                    <a:pt x="62098" y="656708"/>
                  </a:lnTo>
                  <a:lnTo>
                    <a:pt x="60964" y="657614"/>
                  </a:lnTo>
                  <a:lnTo>
                    <a:pt x="59151" y="658974"/>
                  </a:lnTo>
                  <a:lnTo>
                    <a:pt x="57565" y="661240"/>
                  </a:lnTo>
                  <a:lnTo>
                    <a:pt x="56432" y="664187"/>
                  </a:lnTo>
                  <a:lnTo>
                    <a:pt x="55299" y="667133"/>
                  </a:lnTo>
                  <a:lnTo>
                    <a:pt x="54619" y="670533"/>
                  </a:lnTo>
                  <a:lnTo>
                    <a:pt x="54619" y="674385"/>
                  </a:lnTo>
                  <a:lnTo>
                    <a:pt x="54619" y="678012"/>
                  </a:lnTo>
                  <a:lnTo>
                    <a:pt x="55299" y="681638"/>
                  </a:lnTo>
                  <a:lnTo>
                    <a:pt x="56432" y="684584"/>
                  </a:lnTo>
                  <a:lnTo>
                    <a:pt x="57565" y="687530"/>
                  </a:lnTo>
                  <a:lnTo>
                    <a:pt x="59151" y="689797"/>
                  </a:lnTo>
                  <a:lnTo>
                    <a:pt x="60964" y="691157"/>
                  </a:lnTo>
                  <a:lnTo>
                    <a:pt x="62098" y="692063"/>
                  </a:lnTo>
                  <a:lnTo>
                    <a:pt x="63004" y="692516"/>
                  </a:lnTo>
                  <a:lnTo>
                    <a:pt x="64137" y="692743"/>
                  </a:lnTo>
                  <a:lnTo>
                    <a:pt x="65044" y="692743"/>
                  </a:lnTo>
                  <a:lnTo>
                    <a:pt x="610780" y="692743"/>
                  </a:lnTo>
                  <a:lnTo>
                    <a:pt x="611687" y="692743"/>
                  </a:lnTo>
                  <a:lnTo>
                    <a:pt x="612820" y="692516"/>
                  </a:lnTo>
                  <a:lnTo>
                    <a:pt x="613726" y="692063"/>
                  </a:lnTo>
                  <a:lnTo>
                    <a:pt x="614859" y="691157"/>
                  </a:lnTo>
                  <a:lnTo>
                    <a:pt x="616672" y="689797"/>
                  </a:lnTo>
                  <a:lnTo>
                    <a:pt x="618259" y="687530"/>
                  </a:lnTo>
                  <a:lnTo>
                    <a:pt x="619392" y="684584"/>
                  </a:lnTo>
                  <a:lnTo>
                    <a:pt x="620525" y="681638"/>
                  </a:lnTo>
                  <a:lnTo>
                    <a:pt x="621205" y="678012"/>
                  </a:lnTo>
                  <a:lnTo>
                    <a:pt x="621432" y="674385"/>
                  </a:lnTo>
                  <a:lnTo>
                    <a:pt x="621205" y="670533"/>
                  </a:lnTo>
                  <a:lnTo>
                    <a:pt x="620525" y="667133"/>
                  </a:lnTo>
                  <a:lnTo>
                    <a:pt x="619392" y="664187"/>
                  </a:lnTo>
                  <a:lnTo>
                    <a:pt x="618259" y="661240"/>
                  </a:lnTo>
                  <a:lnTo>
                    <a:pt x="616672" y="658974"/>
                  </a:lnTo>
                  <a:lnTo>
                    <a:pt x="614859" y="657614"/>
                  </a:lnTo>
                  <a:lnTo>
                    <a:pt x="613726" y="656708"/>
                  </a:lnTo>
                  <a:lnTo>
                    <a:pt x="612820" y="656254"/>
                  </a:lnTo>
                  <a:lnTo>
                    <a:pt x="611687" y="656028"/>
                  </a:lnTo>
                  <a:lnTo>
                    <a:pt x="610780" y="656028"/>
                  </a:lnTo>
                  <a:lnTo>
                    <a:pt x="65044" y="656028"/>
                  </a:lnTo>
                  <a:lnTo>
                    <a:pt x="64137" y="656028"/>
                  </a:lnTo>
                  <a:close/>
                  <a:moveTo>
                    <a:pt x="65044" y="582144"/>
                  </a:moveTo>
                  <a:lnTo>
                    <a:pt x="64137" y="582371"/>
                  </a:lnTo>
                  <a:lnTo>
                    <a:pt x="63004" y="582598"/>
                  </a:lnTo>
                  <a:lnTo>
                    <a:pt x="62098" y="582824"/>
                  </a:lnTo>
                  <a:lnTo>
                    <a:pt x="60964" y="583504"/>
                  </a:lnTo>
                  <a:lnTo>
                    <a:pt x="59151" y="585091"/>
                  </a:lnTo>
                  <a:lnTo>
                    <a:pt x="57565" y="587357"/>
                  </a:lnTo>
                  <a:lnTo>
                    <a:pt x="56432" y="590303"/>
                  </a:lnTo>
                  <a:lnTo>
                    <a:pt x="55299" y="593249"/>
                  </a:lnTo>
                  <a:lnTo>
                    <a:pt x="54619" y="596876"/>
                  </a:lnTo>
                  <a:lnTo>
                    <a:pt x="54619" y="600502"/>
                  </a:lnTo>
                  <a:lnTo>
                    <a:pt x="54619" y="604355"/>
                  </a:lnTo>
                  <a:lnTo>
                    <a:pt x="55299" y="607528"/>
                  </a:lnTo>
                  <a:lnTo>
                    <a:pt x="56432" y="610927"/>
                  </a:lnTo>
                  <a:lnTo>
                    <a:pt x="57565" y="613420"/>
                  </a:lnTo>
                  <a:lnTo>
                    <a:pt x="59151" y="615913"/>
                  </a:lnTo>
                  <a:lnTo>
                    <a:pt x="60964" y="617500"/>
                  </a:lnTo>
                  <a:lnTo>
                    <a:pt x="62098" y="618180"/>
                  </a:lnTo>
                  <a:lnTo>
                    <a:pt x="63004" y="618633"/>
                  </a:lnTo>
                  <a:lnTo>
                    <a:pt x="64137" y="618859"/>
                  </a:lnTo>
                  <a:lnTo>
                    <a:pt x="65044" y="619086"/>
                  </a:lnTo>
                  <a:lnTo>
                    <a:pt x="610780" y="619086"/>
                  </a:lnTo>
                  <a:lnTo>
                    <a:pt x="611687" y="618859"/>
                  </a:lnTo>
                  <a:lnTo>
                    <a:pt x="612820" y="618633"/>
                  </a:lnTo>
                  <a:lnTo>
                    <a:pt x="613726" y="618180"/>
                  </a:lnTo>
                  <a:lnTo>
                    <a:pt x="614859" y="617500"/>
                  </a:lnTo>
                  <a:lnTo>
                    <a:pt x="616672" y="615913"/>
                  </a:lnTo>
                  <a:lnTo>
                    <a:pt x="618259" y="613420"/>
                  </a:lnTo>
                  <a:lnTo>
                    <a:pt x="619392" y="610927"/>
                  </a:lnTo>
                  <a:lnTo>
                    <a:pt x="620525" y="607528"/>
                  </a:lnTo>
                  <a:lnTo>
                    <a:pt x="621205" y="604355"/>
                  </a:lnTo>
                  <a:lnTo>
                    <a:pt x="621432" y="600502"/>
                  </a:lnTo>
                  <a:lnTo>
                    <a:pt x="621205" y="596876"/>
                  </a:lnTo>
                  <a:lnTo>
                    <a:pt x="620525" y="593249"/>
                  </a:lnTo>
                  <a:lnTo>
                    <a:pt x="619392" y="590303"/>
                  </a:lnTo>
                  <a:lnTo>
                    <a:pt x="618259" y="587357"/>
                  </a:lnTo>
                  <a:lnTo>
                    <a:pt x="616672" y="585091"/>
                  </a:lnTo>
                  <a:lnTo>
                    <a:pt x="614859" y="583504"/>
                  </a:lnTo>
                  <a:lnTo>
                    <a:pt x="613726" y="582824"/>
                  </a:lnTo>
                  <a:lnTo>
                    <a:pt x="612820" y="582598"/>
                  </a:lnTo>
                  <a:lnTo>
                    <a:pt x="611687" y="582371"/>
                  </a:lnTo>
                  <a:lnTo>
                    <a:pt x="610780" y="582144"/>
                  </a:lnTo>
                  <a:lnTo>
                    <a:pt x="65044" y="582144"/>
                  </a:lnTo>
                  <a:close/>
                  <a:moveTo>
                    <a:pt x="65044" y="508034"/>
                  </a:moveTo>
                  <a:lnTo>
                    <a:pt x="64137" y="508487"/>
                  </a:lnTo>
                  <a:lnTo>
                    <a:pt x="63004" y="508714"/>
                  </a:lnTo>
                  <a:lnTo>
                    <a:pt x="62098" y="509167"/>
                  </a:lnTo>
                  <a:lnTo>
                    <a:pt x="60964" y="509621"/>
                  </a:lnTo>
                  <a:lnTo>
                    <a:pt x="59151" y="511434"/>
                  </a:lnTo>
                  <a:lnTo>
                    <a:pt x="57565" y="513700"/>
                  </a:lnTo>
                  <a:lnTo>
                    <a:pt x="56432" y="516420"/>
                  </a:lnTo>
                  <a:lnTo>
                    <a:pt x="55299" y="519593"/>
                  </a:lnTo>
                  <a:lnTo>
                    <a:pt x="54619" y="522992"/>
                  </a:lnTo>
                  <a:lnTo>
                    <a:pt x="54619" y="526845"/>
                  </a:lnTo>
                  <a:lnTo>
                    <a:pt x="54619" y="530471"/>
                  </a:lnTo>
                  <a:lnTo>
                    <a:pt x="55299" y="533871"/>
                  </a:lnTo>
                  <a:lnTo>
                    <a:pt x="56432" y="537044"/>
                  </a:lnTo>
                  <a:lnTo>
                    <a:pt x="57565" y="539763"/>
                  </a:lnTo>
                  <a:lnTo>
                    <a:pt x="59151" y="542256"/>
                  </a:lnTo>
                  <a:lnTo>
                    <a:pt x="60964" y="543616"/>
                  </a:lnTo>
                  <a:lnTo>
                    <a:pt x="62098" y="544523"/>
                  </a:lnTo>
                  <a:lnTo>
                    <a:pt x="63004" y="544749"/>
                  </a:lnTo>
                  <a:lnTo>
                    <a:pt x="64137" y="545203"/>
                  </a:lnTo>
                  <a:lnTo>
                    <a:pt x="65044" y="545203"/>
                  </a:lnTo>
                  <a:lnTo>
                    <a:pt x="610780" y="545203"/>
                  </a:lnTo>
                  <a:lnTo>
                    <a:pt x="611687" y="545203"/>
                  </a:lnTo>
                  <a:lnTo>
                    <a:pt x="612820" y="544749"/>
                  </a:lnTo>
                  <a:lnTo>
                    <a:pt x="613726" y="544523"/>
                  </a:lnTo>
                  <a:lnTo>
                    <a:pt x="614859" y="543616"/>
                  </a:lnTo>
                  <a:lnTo>
                    <a:pt x="616672" y="542256"/>
                  </a:lnTo>
                  <a:lnTo>
                    <a:pt x="618259" y="539763"/>
                  </a:lnTo>
                  <a:lnTo>
                    <a:pt x="619392" y="537044"/>
                  </a:lnTo>
                  <a:lnTo>
                    <a:pt x="620525" y="533871"/>
                  </a:lnTo>
                  <a:lnTo>
                    <a:pt x="621205" y="530471"/>
                  </a:lnTo>
                  <a:lnTo>
                    <a:pt x="621432" y="526845"/>
                  </a:lnTo>
                  <a:lnTo>
                    <a:pt x="621205" y="522992"/>
                  </a:lnTo>
                  <a:lnTo>
                    <a:pt x="620525" y="519593"/>
                  </a:lnTo>
                  <a:lnTo>
                    <a:pt x="619392" y="516420"/>
                  </a:lnTo>
                  <a:lnTo>
                    <a:pt x="618259" y="513700"/>
                  </a:lnTo>
                  <a:lnTo>
                    <a:pt x="616672" y="511434"/>
                  </a:lnTo>
                  <a:lnTo>
                    <a:pt x="614859" y="509621"/>
                  </a:lnTo>
                  <a:lnTo>
                    <a:pt x="613726" y="509167"/>
                  </a:lnTo>
                  <a:lnTo>
                    <a:pt x="612820" y="508714"/>
                  </a:lnTo>
                  <a:lnTo>
                    <a:pt x="611687" y="508487"/>
                  </a:lnTo>
                  <a:lnTo>
                    <a:pt x="610780" y="508034"/>
                  </a:lnTo>
                  <a:lnTo>
                    <a:pt x="65044" y="508034"/>
                  </a:lnTo>
                  <a:close/>
                  <a:moveTo>
                    <a:pt x="57112" y="431884"/>
                  </a:moveTo>
                  <a:lnTo>
                    <a:pt x="56885" y="432111"/>
                  </a:lnTo>
                  <a:lnTo>
                    <a:pt x="56432" y="433244"/>
                  </a:lnTo>
                  <a:lnTo>
                    <a:pt x="55978" y="435057"/>
                  </a:lnTo>
                  <a:lnTo>
                    <a:pt x="55299" y="437323"/>
                  </a:lnTo>
                  <a:lnTo>
                    <a:pt x="54845" y="443216"/>
                  </a:lnTo>
                  <a:lnTo>
                    <a:pt x="54619" y="450242"/>
                  </a:lnTo>
                  <a:lnTo>
                    <a:pt x="54845" y="457494"/>
                  </a:lnTo>
                  <a:lnTo>
                    <a:pt x="55299" y="463387"/>
                  </a:lnTo>
                  <a:lnTo>
                    <a:pt x="55978" y="465653"/>
                  </a:lnTo>
                  <a:lnTo>
                    <a:pt x="56432" y="467240"/>
                  </a:lnTo>
                  <a:lnTo>
                    <a:pt x="56885" y="468146"/>
                  </a:lnTo>
                  <a:lnTo>
                    <a:pt x="57112" y="468826"/>
                  </a:lnTo>
                  <a:lnTo>
                    <a:pt x="57338" y="468826"/>
                  </a:lnTo>
                  <a:lnTo>
                    <a:pt x="209637" y="468826"/>
                  </a:lnTo>
                  <a:lnTo>
                    <a:pt x="210090" y="468826"/>
                  </a:lnTo>
                  <a:lnTo>
                    <a:pt x="210317" y="468146"/>
                  </a:lnTo>
                  <a:lnTo>
                    <a:pt x="210770" y="467240"/>
                  </a:lnTo>
                  <a:lnTo>
                    <a:pt x="211450" y="465653"/>
                  </a:lnTo>
                  <a:lnTo>
                    <a:pt x="211677" y="463387"/>
                  </a:lnTo>
                  <a:lnTo>
                    <a:pt x="212357" y="457494"/>
                  </a:lnTo>
                  <a:lnTo>
                    <a:pt x="212583" y="450242"/>
                  </a:lnTo>
                  <a:lnTo>
                    <a:pt x="212357" y="443216"/>
                  </a:lnTo>
                  <a:lnTo>
                    <a:pt x="211677" y="437323"/>
                  </a:lnTo>
                  <a:lnTo>
                    <a:pt x="211450" y="435057"/>
                  </a:lnTo>
                  <a:lnTo>
                    <a:pt x="210770" y="433244"/>
                  </a:lnTo>
                  <a:lnTo>
                    <a:pt x="210317" y="432111"/>
                  </a:lnTo>
                  <a:lnTo>
                    <a:pt x="210090" y="431884"/>
                  </a:lnTo>
                  <a:lnTo>
                    <a:pt x="209637" y="431884"/>
                  </a:lnTo>
                  <a:lnTo>
                    <a:pt x="57338" y="431884"/>
                  </a:lnTo>
                  <a:lnTo>
                    <a:pt x="57112" y="431884"/>
                  </a:lnTo>
                  <a:close/>
                  <a:moveTo>
                    <a:pt x="492930" y="247629"/>
                  </a:moveTo>
                  <a:lnTo>
                    <a:pt x="492703" y="409447"/>
                  </a:lnTo>
                  <a:lnTo>
                    <a:pt x="573612" y="409447"/>
                  </a:lnTo>
                  <a:lnTo>
                    <a:pt x="654520" y="409221"/>
                  </a:lnTo>
                  <a:lnTo>
                    <a:pt x="573612" y="328311"/>
                  </a:lnTo>
                  <a:lnTo>
                    <a:pt x="492930" y="247629"/>
                  </a:lnTo>
                  <a:close/>
                  <a:moveTo>
                    <a:pt x="0" y="214313"/>
                  </a:moveTo>
                  <a:lnTo>
                    <a:pt x="513101" y="214313"/>
                  </a:lnTo>
                  <a:lnTo>
                    <a:pt x="679450" y="380891"/>
                  </a:lnTo>
                  <a:lnTo>
                    <a:pt x="679450" y="1247776"/>
                  </a:lnTo>
                  <a:lnTo>
                    <a:pt x="0" y="1247776"/>
                  </a:lnTo>
                  <a:lnTo>
                    <a:pt x="0" y="214313"/>
                  </a:lnTo>
                  <a:close/>
                  <a:moveTo>
                    <a:pt x="694441" y="33316"/>
                  </a:moveTo>
                  <a:lnTo>
                    <a:pt x="693988" y="195134"/>
                  </a:lnTo>
                  <a:lnTo>
                    <a:pt x="775069" y="195134"/>
                  </a:lnTo>
                  <a:lnTo>
                    <a:pt x="855924" y="195134"/>
                  </a:lnTo>
                  <a:lnTo>
                    <a:pt x="775069" y="114452"/>
                  </a:lnTo>
                  <a:lnTo>
                    <a:pt x="694441" y="33316"/>
                  </a:lnTo>
                  <a:close/>
                  <a:moveTo>
                    <a:pt x="201613" y="0"/>
                  </a:moveTo>
                  <a:lnTo>
                    <a:pt x="714598" y="0"/>
                  </a:lnTo>
                  <a:lnTo>
                    <a:pt x="881063" y="166805"/>
                  </a:lnTo>
                  <a:lnTo>
                    <a:pt x="881063" y="1033463"/>
                  </a:lnTo>
                  <a:lnTo>
                    <a:pt x="739738" y="1033463"/>
                  </a:lnTo>
                  <a:lnTo>
                    <a:pt x="739738" y="337235"/>
                  </a:lnTo>
                  <a:lnTo>
                    <a:pt x="573272" y="170657"/>
                  </a:lnTo>
                  <a:lnTo>
                    <a:pt x="201613" y="170657"/>
                  </a:lnTo>
                  <a:lnTo>
                    <a:pt x="201613"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6" name="组合 8"/>
          <p:cNvGrpSpPr/>
          <p:nvPr/>
        </p:nvGrpSpPr>
        <p:grpSpPr>
          <a:xfrm>
            <a:off x="2180546" y="3469637"/>
            <a:ext cx="612000" cy="612000"/>
            <a:chOff x="2896711" y="2425452"/>
            <a:chExt cx="916818" cy="916818"/>
          </a:xfrm>
        </p:grpSpPr>
        <p:sp>
          <p:nvSpPr>
            <p:cNvPr id="10" name="椭圆 9"/>
            <p:cNvSpPr/>
            <p:nvPr/>
          </p:nvSpPr>
          <p:spPr>
            <a:xfrm>
              <a:off x="2896711" y="2425452"/>
              <a:ext cx="916818" cy="9168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3221003" y="2632392"/>
              <a:ext cx="268234" cy="502938"/>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grpSp>
      <p:grpSp>
        <p:nvGrpSpPr>
          <p:cNvPr id="9" name="组合 11"/>
          <p:cNvGrpSpPr/>
          <p:nvPr/>
        </p:nvGrpSpPr>
        <p:grpSpPr>
          <a:xfrm>
            <a:off x="3171220" y="2782994"/>
            <a:ext cx="936000" cy="936000"/>
            <a:chOff x="5292080" y="2425452"/>
            <a:chExt cx="916818" cy="916818"/>
          </a:xfrm>
        </p:grpSpPr>
        <p:sp>
          <p:nvSpPr>
            <p:cNvPr id="13" name="椭圆 12"/>
            <p:cNvSpPr/>
            <p:nvPr/>
          </p:nvSpPr>
          <p:spPr>
            <a:xfrm>
              <a:off x="5292080" y="2425452"/>
              <a:ext cx="916818" cy="9168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p:nvPr/>
          </p:nvSpPr>
          <p:spPr>
            <a:xfrm>
              <a:off x="5499390" y="2632391"/>
              <a:ext cx="493720" cy="502940"/>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grpSp>
        <p:nvGrpSpPr>
          <p:cNvPr id="12" name="组合 14"/>
          <p:cNvGrpSpPr/>
          <p:nvPr/>
        </p:nvGrpSpPr>
        <p:grpSpPr>
          <a:xfrm>
            <a:off x="4485894" y="2319544"/>
            <a:ext cx="1296000" cy="1296000"/>
            <a:chOff x="6804248" y="2425452"/>
            <a:chExt cx="916818" cy="916818"/>
          </a:xfrm>
        </p:grpSpPr>
        <p:sp>
          <p:nvSpPr>
            <p:cNvPr id="16" name="椭圆 15"/>
            <p:cNvSpPr/>
            <p:nvPr/>
          </p:nvSpPr>
          <p:spPr>
            <a:xfrm>
              <a:off x="6804248" y="2425452"/>
              <a:ext cx="916818" cy="9168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KSO_Shape"/>
            <p:cNvSpPr/>
            <p:nvPr/>
          </p:nvSpPr>
          <p:spPr bwMode="auto">
            <a:xfrm>
              <a:off x="7011187" y="2745552"/>
              <a:ext cx="502940" cy="276618"/>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5" name="组合 17"/>
          <p:cNvGrpSpPr/>
          <p:nvPr/>
        </p:nvGrpSpPr>
        <p:grpSpPr>
          <a:xfrm>
            <a:off x="7475244" y="2679609"/>
            <a:ext cx="612000" cy="612000"/>
            <a:chOff x="10548664" y="2425452"/>
            <a:chExt cx="916818" cy="916818"/>
          </a:xfrm>
        </p:grpSpPr>
        <p:sp>
          <p:nvSpPr>
            <p:cNvPr id="19" name="椭圆 18"/>
            <p:cNvSpPr/>
            <p:nvPr/>
          </p:nvSpPr>
          <p:spPr>
            <a:xfrm>
              <a:off x="10548664" y="2425452"/>
              <a:ext cx="916818" cy="9168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p:nvPr/>
          </p:nvSpPr>
          <p:spPr>
            <a:xfrm>
              <a:off x="10755603" y="2702803"/>
              <a:ext cx="502940" cy="362116"/>
            </a:xfrm>
            <a:custGeom>
              <a:avLst/>
              <a:gdLst>
                <a:gd name="connsiteX0" fmla="*/ 0 w 606559"/>
                <a:gd name="connsiteY0" fmla="*/ 98549 h 436964"/>
                <a:gd name="connsiteX1" fmla="*/ 296815 w 606559"/>
                <a:gd name="connsiteY1" fmla="*/ 248835 h 436964"/>
                <a:gd name="connsiteX2" fmla="*/ 606559 w 606559"/>
                <a:gd name="connsiteY2" fmla="*/ 99699 h 436964"/>
                <a:gd name="connsiteX3" fmla="*/ 606559 w 606559"/>
                <a:gd name="connsiteY3" fmla="*/ 367011 h 436964"/>
                <a:gd name="connsiteX4" fmla="*/ 536606 w 606559"/>
                <a:gd name="connsiteY4" fmla="*/ 436964 h 436964"/>
                <a:gd name="connsiteX5" fmla="*/ 69953 w 606559"/>
                <a:gd name="connsiteY5" fmla="*/ 436964 h 436964"/>
                <a:gd name="connsiteX6" fmla="*/ 0 w 606559"/>
                <a:gd name="connsiteY6" fmla="*/ 367011 h 436964"/>
                <a:gd name="connsiteX7" fmla="*/ 69953 w 606559"/>
                <a:gd name="connsiteY7" fmla="*/ 0 h 436964"/>
                <a:gd name="connsiteX8" fmla="*/ 536606 w 606559"/>
                <a:gd name="connsiteY8" fmla="*/ 0 h 436964"/>
                <a:gd name="connsiteX9" fmla="*/ 606559 w 606559"/>
                <a:gd name="connsiteY9" fmla="*/ 69953 h 436964"/>
                <a:gd name="connsiteX10" fmla="*/ 606559 w 606559"/>
                <a:gd name="connsiteY10" fmla="*/ 82447 h 436964"/>
                <a:gd name="connsiteX11" fmla="*/ 296815 w 606559"/>
                <a:gd name="connsiteY11" fmla="*/ 231583 h 436964"/>
                <a:gd name="connsiteX12" fmla="*/ 0 w 606559"/>
                <a:gd name="connsiteY12" fmla="*/ 81297 h 436964"/>
                <a:gd name="connsiteX13" fmla="*/ 0 w 606559"/>
                <a:gd name="connsiteY13" fmla="*/ 69953 h 436964"/>
                <a:gd name="connsiteX14" fmla="*/ 69953 w 606559"/>
                <a:gd name="connsiteY14" fmla="*/ 0 h 43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6559" h="436964">
                  <a:moveTo>
                    <a:pt x="0" y="98549"/>
                  </a:moveTo>
                  <a:lnTo>
                    <a:pt x="296815" y="248835"/>
                  </a:lnTo>
                  <a:lnTo>
                    <a:pt x="606559" y="99699"/>
                  </a:lnTo>
                  <a:lnTo>
                    <a:pt x="606559" y="367011"/>
                  </a:lnTo>
                  <a:cubicBezTo>
                    <a:pt x="606559" y="405645"/>
                    <a:pt x="575240" y="436964"/>
                    <a:pt x="536606" y="436964"/>
                  </a:cubicBezTo>
                  <a:lnTo>
                    <a:pt x="69953" y="436964"/>
                  </a:lnTo>
                  <a:cubicBezTo>
                    <a:pt x="31319" y="436964"/>
                    <a:pt x="0" y="405645"/>
                    <a:pt x="0" y="367011"/>
                  </a:cubicBezTo>
                  <a:close/>
                  <a:moveTo>
                    <a:pt x="69953" y="0"/>
                  </a:moveTo>
                  <a:lnTo>
                    <a:pt x="536606" y="0"/>
                  </a:lnTo>
                  <a:cubicBezTo>
                    <a:pt x="575240" y="0"/>
                    <a:pt x="606559" y="31319"/>
                    <a:pt x="606559" y="69953"/>
                  </a:cubicBezTo>
                  <a:lnTo>
                    <a:pt x="606559" y="82447"/>
                  </a:lnTo>
                  <a:lnTo>
                    <a:pt x="296815" y="231583"/>
                  </a:lnTo>
                  <a:lnTo>
                    <a:pt x="0" y="81297"/>
                  </a:lnTo>
                  <a:lnTo>
                    <a:pt x="0" y="69953"/>
                  </a:lnTo>
                  <a:cubicBezTo>
                    <a:pt x="0" y="31319"/>
                    <a:pt x="31319" y="0"/>
                    <a:pt x="6995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grpSp>
      <p:grpSp>
        <p:nvGrpSpPr>
          <p:cNvPr id="18" name="组合 20"/>
          <p:cNvGrpSpPr/>
          <p:nvPr/>
        </p:nvGrpSpPr>
        <p:grpSpPr>
          <a:xfrm>
            <a:off x="6160568" y="2929629"/>
            <a:ext cx="936000" cy="936000"/>
            <a:chOff x="8685591" y="2425452"/>
            <a:chExt cx="916818" cy="916818"/>
          </a:xfrm>
        </p:grpSpPr>
        <p:sp>
          <p:nvSpPr>
            <p:cNvPr id="22" name="椭圆 21"/>
            <p:cNvSpPr/>
            <p:nvPr/>
          </p:nvSpPr>
          <p:spPr>
            <a:xfrm>
              <a:off x="8685591" y="2425452"/>
              <a:ext cx="916818" cy="9168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p:nvPr/>
          </p:nvSpPr>
          <p:spPr>
            <a:xfrm>
              <a:off x="8903261" y="2659573"/>
              <a:ext cx="481477" cy="448576"/>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sp>
        <p:nvSpPr>
          <p:cNvPr id="24" name="矩形 23"/>
          <p:cNvSpPr/>
          <p:nvPr/>
        </p:nvSpPr>
        <p:spPr>
          <a:xfrm>
            <a:off x="2447768" y="1883170"/>
            <a:ext cx="36000" cy="1656000"/>
          </a:xfrm>
          <a:prstGeom prst="rect">
            <a:avLst/>
          </a:prstGeom>
          <a:solidFill>
            <a:srgbClr val="00A69C"/>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097894" y="1020783"/>
            <a:ext cx="36000" cy="129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763212" y="1023608"/>
            <a:ext cx="36000" cy="16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7"/>
          <p:cNvSpPr txBox="1">
            <a:spLocks noChangeArrowheads="1"/>
          </p:cNvSpPr>
          <p:nvPr/>
        </p:nvSpPr>
        <p:spPr bwMode="auto">
          <a:xfrm>
            <a:off x="1462508" y="4224664"/>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7"/>
          <p:cNvSpPr txBox="1">
            <a:spLocks noChangeArrowheads="1"/>
          </p:cNvSpPr>
          <p:nvPr/>
        </p:nvSpPr>
        <p:spPr bwMode="auto">
          <a:xfrm>
            <a:off x="3753616" y="4083918"/>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7"/>
          <p:cNvSpPr txBox="1">
            <a:spLocks noChangeArrowheads="1"/>
          </p:cNvSpPr>
          <p:nvPr/>
        </p:nvSpPr>
        <p:spPr bwMode="auto">
          <a:xfrm>
            <a:off x="6647084" y="4152656"/>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7"/>
          <p:cNvSpPr txBox="1">
            <a:spLocks noChangeArrowheads="1"/>
          </p:cNvSpPr>
          <p:nvPr/>
        </p:nvSpPr>
        <p:spPr bwMode="auto">
          <a:xfrm>
            <a:off x="306432" y="1675945"/>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7"/>
          <p:cNvSpPr txBox="1">
            <a:spLocks noChangeArrowheads="1"/>
          </p:cNvSpPr>
          <p:nvPr/>
        </p:nvSpPr>
        <p:spPr bwMode="auto">
          <a:xfrm>
            <a:off x="3118692" y="984526"/>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7"/>
          <p:cNvSpPr txBox="1">
            <a:spLocks noChangeArrowheads="1"/>
          </p:cNvSpPr>
          <p:nvPr/>
        </p:nvSpPr>
        <p:spPr bwMode="auto">
          <a:xfrm>
            <a:off x="5769840" y="1018374"/>
            <a:ext cx="1957364" cy="86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ctr" fontAlgn="base">
              <a:spcBef>
                <a:spcPct val="0"/>
              </a:spcBef>
              <a:spcAft>
                <a:spcPct val="0"/>
              </a:spcAft>
              <a:defRP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ppt_w</p:attrName>
                                        </p:attrNameLst>
                                      </p:cBhvr>
                                      <p:tavLst>
                                        <p:tav tm="0" fmla="#ppt_w*sin(2.5*pi*$)">
                                          <p:val>
                                            <p:fltVal val="0"/>
                                          </p:val>
                                        </p:tav>
                                        <p:tav tm="100000">
                                          <p:val>
                                            <p:fltVal val="1"/>
                                          </p:val>
                                        </p:tav>
                                      </p:tavLst>
                                    </p:anim>
                                    <p:anim calcmode="lin" valueType="num">
                                      <p:cBhvr>
                                        <p:cTn id="9" dur="5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500"/>
                            </p:stCondLst>
                            <p:childTnLst>
                              <p:par>
                                <p:cTn id="19" presetID="45"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ppt_w</p:attrName>
                                        </p:attrNameLst>
                                      </p:cBhvr>
                                      <p:tavLst>
                                        <p:tav tm="0" fmla="#ppt_w*sin(2.5*pi*$)">
                                          <p:val>
                                            <p:fltVal val="0"/>
                                          </p:val>
                                        </p:tav>
                                        <p:tav tm="100000">
                                          <p:val>
                                            <p:fltVal val="1"/>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right)">
                                      <p:cBhvr>
                                        <p:cTn id="31" dur="500"/>
                                        <p:tgtEl>
                                          <p:spTgt spid="30"/>
                                        </p:tgtEl>
                                      </p:cBhvr>
                                    </p:animEffect>
                                  </p:childTnLst>
                                </p:cTn>
                              </p:par>
                            </p:childTnLst>
                          </p:cTn>
                        </p:par>
                        <p:par>
                          <p:cTn id="32" fill="hold">
                            <p:stCondLst>
                              <p:cond delay="3000"/>
                            </p:stCondLst>
                            <p:childTnLst>
                              <p:par>
                                <p:cTn id="33" presetID="45"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ppt_w</p:attrName>
                                        </p:attrNameLst>
                                      </p:cBhvr>
                                      <p:tavLst>
                                        <p:tav tm="0" fmla="#ppt_w*sin(2.5*pi*$)">
                                          <p:val>
                                            <p:fltVal val="0"/>
                                          </p:val>
                                        </p:tav>
                                        <p:tav tm="100000">
                                          <p:val>
                                            <p:fltVal val="1"/>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up)">
                                      <p:cBhvr>
                                        <p:cTn id="41" dur="500"/>
                                        <p:tgtEl>
                                          <p:spTgt spid="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4500"/>
                            </p:stCondLst>
                            <p:childTnLst>
                              <p:par>
                                <p:cTn id="47" presetID="45"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ppt_w</p:attrName>
                                        </p:attrNameLst>
                                      </p:cBhvr>
                                      <p:tavLst>
                                        <p:tav tm="0" fmla="#ppt_w*sin(2.5*pi*$)">
                                          <p:val>
                                            <p:fltVal val="0"/>
                                          </p:val>
                                        </p:tav>
                                        <p:tav tm="100000">
                                          <p:val>
                                            <p:fltVal val="1"/>
                                          </p:val>
                                        </p:tav>
                                      </p:tavLst>
                                    </p:anim>
                                    <p:anim calcmode="lin" valueType="num">
                                      <p:cBhvr>
                                        <p:cTn id="51" dur="500" fill="hold"/>
                                        <p:tgtEl>
                                          <p:spTgt spid="12"/>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22" presetClass="entr" presetSubtype="4"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right)">
                                      <p:cBhvr>
                                        <p:cTn id="59" dur="500"/>
                                        <p:tgtEl>
                                          <p:spTgt spid="31"/>
                                        </p:tgtEl>
                                      </p:cBhvr>
                                    </p:animEffect>
                                  </p:childTnLst>
                                </p:cTn>
                              </p:par>
                            </p:childTnLst>
                          </p:cTn>
                        </p:par>
                        <p:par>
                          <p:cTn id="60" fill="hold">
                            <p:stCondLst>
                              <p:cond delay="6000"/>
                            </p:stCondLst>
                            <p:childTnLst>
                              <p:par>
                                <p:cTn id="61" presetID="45" presetClass="entr" presetSubtype="0"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ppt_w</p:attrName>
                                        </p:attrNameLst>
                                      </p:cBhvr>
                                      <p:tavLst>
                                        <p:tav tm="0" fmla="#ppt_w*sin(2.5*pi*$)">
                                          <p:val>
                                            <p:fltVal val="0"/>
                                          </p:val>
                                        </p:tav>
                                        <p:tav tm="100000">
                                          <p:val>
                                            <p:fltVal val="1"/>
                                          </p:val>
                                        </p:tav>
                                      </p:tavLst>
                                    </p:anim>
                                    <p:anim calcmode="lin" valueType="num">
                                      <p:cBhvr>
                                        <p:cTn id="65" dur="500" fill="hold"/>
                                        <p:tgtEl>
                                          <p:spTgt spid="18"/>
                                        </p:tgtEl>
                                        <p:attrNameLst>
                                          <p:attrName>ppt_h</p:attrName>
                                        </p:attrNameLst>
                                      </p:cBhvr>
                                      <p:tavLst>
                                        <p:tav tm="0">
                                          <p:val>
                                            <p:strVal val="#ppt_h"/>
                                          </p:val>
                                        </p:tav>
                                        <p:tav tm="100000">
                                          <p:val>
                                            <p:strVal val="#ppt_h"/>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up)">
                                      <p:cBhvr>
                                        <p:cTn id="69" dur="500"/>
                                        <p:tgtEl>
                                          <p:spTgt spid="5"/>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7500"/>
                            </p:stCondLst>
                            <p:childTnLst>
                              <p:par>
                                <p:cTn id="75" presetID="45" presetClass="entr" presetSubtype="0"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anim calcmode="lin" valueType="num">
                                      <p:cBhvr>
                                        <p:cTn id="78" dur="500" fill="hold"/>
                                        <p:tgtEl>
                                          <p:spTgt spid="15"/>
                                        </p:tgtEl>
                                        <p:attrNameLst>
                                          <p:attrName>ppt_w</p:attrName>
                                        </p:attrNameLst>
                                      </p:cBhvr>
                                      <p:tavLst>
                                        <p:tav tm="0" fmla="#ppt_w*sin(2.5*pi*$)">
                                          <p:val>
                                            <p:fltVal val="0"/>
                                          </p:val>
                                        </p:tav>
                                        <p:tav tm="100000">
                                          <p:val>
                                            <p:fltVal val="1"/>
                                          </p:val>
                                        </p:tav>
                                      </p:tavLst>
                                    </p:anim>
                                    <p:anim calcmode="lin" valueType="num">
                                      <p:cBhvr>
                                        <p:cTn id="79" dur="500" fill="hold"/>
                                        <p:tgtEl>
                                          <p:spTgt spid="15"/>
                                        </p:tgtEl>
                                        <p:attrNameLst>
                                          <p:attrName>ppt_h</p:attrName>
                                        </p:attrNameLst>
                                      </p:cBhvr>
                                      <p:tavLst>
                                        <p:tav tm="0">
                                          <p:val>
                                            <p:strVal val="#ppt_h"/>
                                          </p:val>
                                        </p:tav>
                                        <p:tav tm="100000">
                                          <p:val>
                                            <p:strVal val="#ppt_h"/>
                                          </p:val>
                                        </p:tav>
                                      </p:tavLst>
                                    </p:anim>
                                  </p:childTnLst>
                                </p:cTn>
                              </p:par>
                            </p:childTnLst>
                          </p:cTn>
                        </p:par>
                        <p:par>
                          <p:cTn id="80" fill="hold">
                            <p:stCondLst>
                              <p:cond delay="8000"/>
                            </p:stCondLst>
                            <p:childTnLst>
                              <p:par>
                                <p:cTn id="81" presetID="22" presetClass="entr" presetSubtype="4"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00"/>
                                        <p:tgtEl>
                                          <p:spTgt spid="26"/>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right)">
                                      <p:cBhvr>
                                        <p:cTn id="8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24" grpId="0" animBg="1"/>
      <p:bldP spid="25" grpId="0" animBg="1"/>
      <p:bldP spid="26" grpId="0" animBg="1"/>
      <p:bldP spid="27" grpId="0"/>
      <p:bldP spid="28" grpId="0"/>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9" name="矩形 28"/>
          <p:cNvSpPr/>
          <p:nvPr/>
        </p:nvSpPr>
        <p:spPr>
          <a:xfrm>
            <a:off x="2328744" y="2558599"/>
            <a:ext cx="2819320" cy="492443"/>
          </a:xfrm>
          <a:prstGeom prst="rect">
            <a:avLst/>
          </a:prstGeom>
        </p:spPr>
        <p:txBody>
          <a:bodyPr wrap="square" lIns="0" tIns="0" rIns="0" bIns="0">
            <a:spAutoFit/>
          </a:bodyPr>
          <a:lstStyle/>
          <a:p>
            <a:r>
              <a:rPr lang="zh-CN" altLang="en-US" sz="3200" b="1"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2338109"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537768" y="309021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338109"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537768" y="32819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十边形 3"/>
          <p:cNvSpPr/>
          <p:nvPr/>
        </p:nvSpPr>
        <p:spPr>
          <a:xfrm>
            <a:off x="899592" y="2514504"/>
            <a:ext cx="1152128" cy="1065358"/>
          </a:xfrm>
          <a:prstGeom prst="dec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smtClean="0"/>
              <a:t>04</a:t>
            </a:r>
            <a:endParaRPr lang="zh-CN" altLang="en-US" sz="4400" dirty="0"/>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8711b99-5076-42ab-8052-9c6e5b89f4ee"/>
          <p:cNvGrpSpPr>
            <a:grpSpLocks noChangeAspect="1"/>
          </p:cNvGrpSpPr>
          <p:nvPr/>
        </p:nvGrpSpPr>
        <p:grpSpPr>
          <a:xfrm>
            <a:off x="2475782" y="1144777"/>
            <a:ext cx="4192438" cy="3388584"/>
            <a:chOff x="3301042" y="1308654"/>
            <a:chExt cx="5589917" cy="4518112"/>
          </a:xfrm>
        </p:grpSpPr>
        <p:sp>
          <p:nvSpPr>
            <p:cNvPr id="11" name="Arc 12"/>
            <p:cNvSpPr/>
            <p:nvPr/>
          </p:nvSpPr>
          <p:spPr>
            <a:xfrm flipH="1" flipV="1">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p>
          </p:txBody>
        </p:sp>
        <p:grpSp>
          <p:nvGrpSpPr>
            <p:cNvPr id="3" name="Group 1"/>
            <p:cNvGrpSpPr/>
            <p:nvPr/>
          </p:nvGrpSpPr>
          <p:grpSpPr>
            <a:xfrm>
              <a:off x="3301042" y="1308654"/>
              <a:ext cx="5589917" cy="4240693"/>
              <a:chOff x="3301042" y="1586073"/>
              <a:chExt cx="5589917" cy="4240693"/>
            </a:xfrm>
          </p:grpSpPr>
          <p:sp>
            <p:nvSpPr>
              <p:cNvPr id="13" name="Oval 8"/>
              <p:cNvSpPr/>
              <p:nvPr/>
            </p:nvSpPr>
            <p:spPr>
              <a:xfrm>
                <a:off x="4535521" y="2145942"/>
                <a:ext cx="3120960" cy="3120955"/>
              </a:xfrm>
              <a:prstGeom prst="ellipse">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bIns="360000" anchor="b" anchorCtr="1">
                <a:normAutofit/>
              </a:bodyPr>
              <a:lstStyle/>
              <a:p>
                <a:pPr algn="ctr">
                  <a:lnSpc>
                    <a:spcPct val="120000"/>
                  </a:lnSpc>
                  <a:defRPr/>
                </a:pPr>
                <a:r>
                  <a:rPr lang="zh-CN" altLang="en-US" sz="900" dirty="0">
                    <a:solidFill>
                      <a:schemeClr val="bg1"/>
                    </a:solidFill>
                  </a:rPr>
                  <a:t>此部分内容作为文字排版占位显示 （建议使用主题字体）</a:t>
                </a:r>
                <a:endParaRPr lang="zh-CN" altLang="en-US" sz="900" dirty="0">
                  <a:solidFill>
                    <a:schemeClr val="bg1"/>
                  </a:solidFill>
                </a:endParaRPr>
              </a:p>
            </p:txBody>
          </p:sp>
          <p:sp>
            <p:nvSpPr>
              <p:cNvPr id="14" name="Oval 9"/>
              <p:cNvSpPr/>
              <p:nvPr/>
            </p:nvSpPr>
            <p:spPr>
              <a:xfrm>
                <a:off x="3301042" y="2896402"/>
                <a:ext cx="1620039" cy="1620036"/>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Oval 10"/>
              <p:cNvSpPr/>
              <p:nvPr/>
            </p:nvSpPr>
            <p:spPr>
              <a:xfrm>
                <a:off x="7270920" y="2896402"/>
                <a:ext cx="1620039" cy="1620036"/>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p>
            </p:txBody>
          </p:sp>
          <p:sp>
            <p:nvSpPr>
              <p:cNvPr id="17" name="Freeform: Shape 15"/>
              <p:cNvSpPr/>
              <p:nvPr/>
            </p:nvSpPr>
            <p:spPr bwMode="auto">
              <a:xfrm>
                <a:off x="3792393" y="3441049"/>
                <a:ext cx="637337" cy="530742"/>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chemeClr val="bg1">
                  <a:lumMod val="100000"/>
                </a:schemeClr>
              </a:solidFill>
              <a:ln>
                <a:noFill/>
              </a:ln>
            </p:spPr>
            <p:txBody>
              <a:bodyPr anchor="ctr"/>
              <a:lstStyle/>
              <a:p>
                <a:pPr algn="ctr"/>
              </a:p>
            </p:txBody>
          </p:sp>
          <p:sp>
            <p:nvSpPr>
              <p:cNvPr id="18" name="Freeform: Shape 16"/>
              <p:cNvSpPr/>
              <p:nvPr/>
            </p:nvSpPr>
            <p:spPr bwMode="auto">
              <a:xfrm>
                <a:off x="7826670" y="3368320"/>
                <a:ext cx="508539" cy="676199"/>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chemeClr val="bg1">
                  <a:lumMod val="100000"/>
                </a:schemeClr>
              </a:solidFill>
              <a:ln>
                <a:noFill/>
              </a:ln>
            </p:spPr>
            <p:txBody>
              <a:bodyPr anchor="ctr"/>
              <a:lstStyle/>
              <a:p>
                <a:pPr algn="ctr"/>
              </a:p>
            </p:txBody>
          </p:sp>
          <p:sp>
            <p:nvSpPr>
              <p:cNvPr id="19" name="TextBox 22"/>
              <p:cNvSpPr txBox="1"/>
              <p:nvPr/>
            </p:nvSpPr>
            <p:spPr bwMode="auto">
              <a:xfrm>
                <a:off x="5320657" y="3404718"/>
                <a:ext cx="1538883" cy="30777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bodyPr>
              <a:lstStyle/>
              <a:p>
                <a:pPr algn="ctr">
                  <a:buClr>
                    <a:prstClr val="white"/>
                  </a:buClr>
                  <a:defRPr/>
                </a:pPr>
                <a:r>
                  <a:rPr lang="zh-CN" altLang="en-US" sz="1500" b="1" dirty="0">
                    <a:solidFill>
                      <a:schemeClr val="bg1"/>
                    </a:solidFill>
                  </a:rPr>
                  <a:t>标题文本预设</a:t>
                </a:r>
                <a:endParaRPr lang="zh-CN" altLang="en-US" sz="1500" b="1" dirty="0">
                  <a:solidFill>
                    <a:schemeClr val="bg1"/>
                  </a:solidFill>
                </a:endParaRPr>
              </a:p>
            </p:txBody>
          </p:sp>
        </p:grpSp>
      </p:grpSp>
      <p:grpSp>
        <p:nvGrpSpPr>
          <p:cNvPr id="4" name="组合 3"/>
          <p:cNvGrpSpPr/>
          <p:nvPr/>
        </p:nvGrpSpPr>
        <p:grpSpPr>
          <a:xfrm>
            <a:off x="6241604" y="1144777"/>
            <a:ext cx="2313327" cy="895153"/>
            <a:chOff x="8322139" y="1526369"/>
            <a:chExt cx="3084436" cy="1193537"/>
          </a:xfrm>
        </p:grpSpPr>
        <p:sp>
          <p:nvSpPr>
            <p:cNvPr id="20" name="矩形 19"/>
            <p:cNvSpPr/>
            <p:nvPr/>
          </p:nvSpPr>
          <p:spPr>
            <a:xfrm>
              <a:off x="8322140" y="1878993"/>
              <a:ext cx="3084435" cy="840913"/>
            </a:xfrm>
            <a:prstGeom prst="rect">
              <a:avLst/>
            </a:prstGeom>
          </p:spPr>
          <p:txBody>
            <a:bodyPr wrap="square">
              <a:spAutoFit/>
            </a:bodyPr>
            <a:lstStyle/>
            <a:p>
              <a:pPr algn="just">
                <a:lnSpc>
                  <a:spcPct val="120000"/>
                </a:lnSpc>
              </a:pPr>
              <a:r>
                <a:rPr lang="zh-CN" altLang="en-US" sz="1000" dirty="0">
                  <a:solidFill>
                    <a:schemeClr val="bg1">
                      <a:lumMod val="50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bg1">
                    <a:lumMod val="50000"/>
                  </a:schemeClr>
                </a:solidFill>
                <a:latin typeface="+mj-ea"/>
                <a:ea typeface="+mj-ea"/>
              </a:endParaRPr>
            </a:p>
          </p:txBody>
        </p:sp>
        <p:sp>
          <p:nvSpPr>
            <p:cNvPr id="21" name="矩形 20"/>
            <p:cNvSpPr/>
            <p:nvPr/>
          </p:nvSpPr>
          <p:spPr>
            <a:xfrm>
              <a:off x="8322139" y="1526369"/>
              <a:ext cx="2241975" cy="438581"/>
            </a:xfrm>
            <a:prstGeom prst="rect">
              <a:avLst/>
            </a:prstGeom>
          </p:spPr>
          <p:txBody>
            <a:bodyPr wrap="square">
              <a:spAutoFit/>
            </a:bodyPr>
            <a:lstStyle/>
            <a:p>
              <a:pPr algn="just">
                <a:lnSpc>
                  <a:spcPct val="120000"/>
                </a:lnSpc>
              </a:pPr>
              <a:r>
                <a:rPr lang="zh-CN" altLang="en-US" sz="1400" b="1" dirty="0">
                  <a:solidFill>
                    <a:schemeClr val="bg1">
                      <a:lumMod val="50000"/>
                    </a:schemeClr>
                  </a:solidFill>
                  <a:latin typeface="+mj-ea"/>
                  <a:ea typeface="+mj-ea"/>
                </a:rPr>
                <a:t>标题文字添加</a:t>
              </a:r>
              <a:endParaRPr lang="zh-CN" altLang="en-US" sz="1400" b="1" dirty="0">
                <a:solidFill>
                  <a:schemeClr val="bg1">
                    <a:lumMod val="50000"/>
                  </a:schemeClr>
                </a:solidFill>
                <a:latin typeface="+mj-ea"/>
                <a:ea typeface="+mj-ea"/>
              </a:endParaRPr>
            </a:p>
          </p:txBody>
        </p:sp>
      </p:grpSp>
      <p:grpSp>
        <p:nvGrpSpPr>
          <p:cNvPr id="5" name="组合 1"/>
          <p:cNvGrpSpPr/>
          <p:nvPr/>
        </p:nvGrpSpPr>
        <p:grpSpPr>
          <a:xfrm>
            <a:off x="533400" y="3400082"/>
            <a:ext cx="2294075" cy="895151"/>
            <a:chOff x="711200" y="4533446"/>
            <a:chExt cx="3058766" cy="1193535"/>
          </a:xfrm>
        </p:grpSpPr>
        <p:sp>
          <p:nvSpPr>
            <p:cNvPr id="22" name="矩形 21"/>
            <p:cNvSpPr/>
            <p:nvPr/>
          </p:nvSpPr>
          <p:spPr>
            <a:xfrm>
              <a:off x="711200" y="4886068"/>
              <a:ext cx="3058763" cy="840913"/>
            </a:xfrm>
            <a:prstGeom prst="rect">
              <a:avLst/>
            </a:prstGeom>
          </p:spPr>
          <p:txBody>
            <a:bodyPr wrap="square">
              <a:spAutoFit/>
            </a:bodyPr>
            <a:lstStyle/>
            <a:p>
              <a:pPr algn="r">
                <a:lnSpc>
                  <a:spcPct val="120000"/>
                </a:lnSpc>
              </a:pPr>
              <a:r>
                <a:rPr lang="zh-CN" altLang="en-US" sz="1000" dirty="0">
                  <a:solidFill>
                    <a:schemeClr val="bg1">
                      <a:lumMod val="50000"/>
                    </a:schemeClr>
                  </a:solidFill>
                  <a:latin typeface="+mj-ea"/>
                  <a:ea typeface="+mj-ea"/>
                </a:rPr>
                <a:t>用户可以在投影仪或者计算机上进行演示也可以将演示文稿打印出来制作成胶片以便应用到更广泛的领域中</a:t>
              </a:r>
              <a:endParaRPr lang="zh-CN" altLang="en-US" sz="1000" dirty="0">
                <a:solidFill>
                  <a:schemeClr val="bg1">
                    <a:lumMod val="50000"/>
                  </a:schemeClr>
                </a:solidFill>
                <a:latin typeface="+mj-ea"/>
                <a:ea typeface="+mj-ea"/>
              </a:endParaRPr>
            </a:p>
          </p:txBody>
        </p:sp>
        <p:sp>
          <p:nvSpPr>
            <p:cNvPr id="23" name="矩形 22"/>
            <p:cNvSpPr/>
            <p:nvPr/>
          </p:nvSpPr>
          <p:spPr>
            <a:xfrm>
              <a:off x="1527990" y="4533446"/>
              <a:ext cx="2241976" cy="438581"/>
            </a:xfrm>
            <a:prstGeom prst="rect">
              <a:avLst/>
            </a:prstGeom>
          </p:spPr>
          <p:txBody>
            <a:bodyPr wrap="square">
              <a:spAutoFit/>
            </a:bodyPr>
            <a:lstStyle/>
            <a:p>
              <a:pPr algn="r">
                <a:lnSpc>
                  <a:spcPct val="120000"/>
                </a:lnSpc>
              </a:pPr>
              <a:r>
                <a:rPr lang="zh-CN" altLang="en-US" sz="1400" b="1" dirty="0">
                  <a:solidFill>
                    <a:schemeClr val="bg1">
                      <a:lumMod val="50000"/>
                    </a:schemeClr>
                  </a:solidFill>
                  <a:latin typeface="+mj-ea"/>
                  <a:ea typeface="+mj-ea"/>
                </a:rPr>
                <a:t>标题文字添加</a:t>
              </a:r>
              <a:endParaRPr lang="zh-CN" altLang="en-US" sz="1400" b="1" dirty="0">
                <a:solidFill>
                  <a:schemeClr val="bg1">
                    <a:lumMod val="50000"/>
                  </a:schemeClr>
                </a:solidFill>
                <a:latin typeface="+mj-ea"/>
                <a:ea typeface="+mj-ea"/>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ppt_x</p:attrName>
                                        </p:attrNameLst>
                                      </p:cBhvr>
                                      <p:tavLst>
                                        <p:tav tm="0">
                                          <p:val>
                                            <p:strVal val="#ppt_x+#ppt_w*1.125000"/>
                                          </p:val>
                                        </p:tav>
                                        <p:tav tm="100000">
                                          <p:val>
                                            <p:strVal val="#ppt_x"/>
                                          </p:val>
                                        </p:tav>
                                      </p:tavLst>
                                    </p:anim>
                                    <p:animEffect transition="in" filter="wipe(left)">
                                      <p:cBhvr>
                                        <p:cTn id="15" dur="500"/>
                                        <p:tgtEl>
                                          <p:spTgt spid="5"/>
                                        </p:tgtEl>
                                      </p:cBhvr>
                                    </p:animEffect>
                                  </p:childTnLst>
                                </p:cTn>
                              </p:par>
                              <p:par>
                                <p:cTn id="16" presetID="1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righ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ubtitle 21"/>
          <p:cNvSpPr txBox="1"/>
          <p:nvPr/>
        </p:nvSpPr>
        <p:spPr>
          <a:xfrm>
            <a:off x="1630885" y="4116005"/>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
          <p:cNvSpPr>
            <a:spLocks noChangeArrowheads="1"/>
          </p:cNvSpPr>
          <p:nvPr/>
        </p:nvSpPr>
        <p:spPr bwMode="auto">
          <a:xfrm>
            <a:off x="1646923"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p:spPr>
        <p:txBody>
          <a:bodyPr wrap="none" lIns="59541" tIns="29771" rIns="59541" bIns="29771" anchor="ctr"/>
          <a:lstStyle/>
          <a:p>
            <a:pPr algn="just">
              <a:lnSpc>
                <a:spcPct val="120000"/>
              </a:lnSpc>
            </a:pPr>
            <a:endParaRPr lang="en-US" sz="5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
          <p:cNvSpPr>
            <a:spLocks noChangeArrowheads="1"/>
          </p:cNvSpPr>
          <p:nvPr/>
        </p:nvSpPr>
        <p:spPr bwMode="auto">
          <a:xfrm>
            <a:off x="1979875"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
          <p:cNvSpPr>
            <a:spLocks noChangeArrowheads="1"/>
          </p:cNvSpPr>
          <p:nvPr/>
        </p:nvSpPr>
        <p:spPr bwMode="auto">
          <a:xfrm>
            <a:off x="2635093"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
          <p:cNvSpPr>
            <a:spLocks noChangeArrowheads="1"/>
          </p:cNvSpPr>
          <p:nvPr/>
        </p:nvSpPr>
        <p:spPr bwMode="auto">
          <a:xfrm>
            <a:off x="2968045"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
          <p:cNvSpPr>
            <a:spLocks noChangeArrowheads="1"/>
          </p:cNvSpPr>
          <p:nvPr/>
        </p:nvSpPr>
        <p:spPr bwMode="auto">
          <a:xfrm>
            <a:off x="3638121"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
          <p:cNvSpPr>
            <a:spLocks noChangeArrowheads="1"/>
          </p:cNvSpPr>
          <p:nvPr/>
        </p:nvSpPr>
        <p:spPr bwMode="auto">
          <a:xfrm>
            <a:off x="3971072"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
          <p:cNvSpPr>
            <a:spLocks noChangeArrowheads="1"/>
          </p:cNvSpPr>
          <p:nvPr/>
        </p:nvSpPr>
        <p:spPr bwMode="auto">
          <a:xfrm>
            <a:off x="4641150" y="1837154"/>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
          <p:cNvSpPr>
            <a:spLocks noChangeArrowheads="1"/>
          </p:cNvSpPr>
          <p:nvPr/>
        </p:nvSpPr>
        <p:spPr bwMode="auto">
          <a:xfrm>
            <a:off x="4974102" y="2139227"/>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
          <p:cNvSpPr>
            <a:spLocks noChangeArrowheads="1"/>
          </p:cNvSpPr>
          <p:nvPr/>
        </p:nvSpPr>
        <p:spPr bwMode="auto">
          <a:xfrm>
            <a:off x="5662116" y="1272331"/>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
          <p:cNvSpPr>
            <a:spLocks noChangeArrowheads="1"/>
          </p:cNvSpPr>
          <p:nvPr/>
        </p:nvSpPr>
        <p:spPr bwMode="auto">
          <a:xfrm>
            <a:off x="5995069" y="1574403"/>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
          <p:cNvSpPr>
            <a:spLocks noChangeArrowheads="1"/>
          </p:cNvSpPr>
          <p:nvPr/>
        </p:nvSpPr>
        <p:spPr bwMode="auto">
          <a:xfrm>
            <a:off x="6685360" y="1803393"/>
            <a:ext cx="817240" cy="1195616"/>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
          <p:cNvSpPr>
            <a:spLocks noChangeArrowheads="1"/>
          </p:cNvSpPr>
          <p:nvPr/>
        </p:nvSpPr>
        <p:spPr bwMode="auto">
          <a:xfrm>
            <a:off x="7018311" y="2105464"/>
            <a:ext cx="151341" cy="149981"/>
          </a:xfrm>
          <a:custGeom>
            <a:avLst/>
            <a:gdLst>
              <a:gd name="T0" fmla="*/ 949 w 950"/>
              <a:gd name="T1" fmla="*/ 476 h 941"/>
              <a:gd name="T2" fmla="*/ 949 w 950"/>
              <a:gd name="T3" fmla="*/ 476 h 941"/>
              <a:gd name="T4" fmla="*/ 474 w 950"/>
              <a:gd name="T5" fmla="*/ 940 h 941"/>
              <a:gd name="T6" fmla="*/ 0 w 950"/>
              <a:gd name="T7" fmla="*/ 476 h 941"/>
              <a:gd name="T8" fmla="*/ 474 w 950"/>
              <a:gd name="T9" fmla="*/ 0 h 941"/>
              <a:gd name="T10" fmla="*/ 949 w 950"/>
              <a:gd name="T11" fmla="*/ 476 h 941"/>
              <a:gd name="T12" fmla="*/ 949 w 950"/>
              <a:gd name="T13" fmla="*/ 476 h 941"/>
              <a:gd name="T14" fmla="*/ 949 w 950"/>
              <a:gd name="T15" fmla="*/ 476 h 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59541" tIns="29771" rIns="59541" bIns="29771"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
          <p:cNvSpPr>
            <a:spLocks noChangeArrowheads="1"/>
          </p:cNvSpPr>
          <p:nvPr/>
        </p:nvSpPr>
        <p:spPr bwMode="auto">
          <a:xfrm>
            <a:off x="1902431"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
          <p:cNvSpPr>
            <a:spLocks noChangeArrowheads="1"/>
          </p:cNvSpPr>
          <p:nvPr/>
        </p:nvSpPr>
        <p:spPr bwMode="auto">
          <a:xfrm>
            <a:off x="2890604"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
          <p:cNvSpPr>
            <a:spLocks noChangeArrowheads="1"/>
          </p:cNvSpPr>
          <p:nvPr/>
        </p:nvSpPr>
        <p:spPr bwMode="auto">
          <a:xfrm>
            <a:off x="3880853"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
          <p:cNvSpPr>
            <a:spLocks noChangeArrowheads="1"/>
          </p:cNvSpPr>
          <p:nvPr/>
        </p:nvSpPr>
        <p:spPr bwMode="auto">
          <a:xfrm>
            <a:off x="5914147" y="3596193"/>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Oval 67"/>
          <p:cNvSpPr/>
          <p:nvPr/>
        </p:nvSpPr>
        <p:spPr>
          <a:xfrm>
            <a:off x="2017023" y="2465409"/>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Connector 68"/>
          <p:cNvCxnSpPr/>
          <p:nvPr/>
        </p:nvCxnSpPr>
        <p:spPr>
          <a:xfrm flipV="1">
            <a:off x="2055462" y="2544532"/>
            <a:ext cx="0" cy="104423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4011831" y="246023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flipV="1">
            <a:off x="4043564" y="2539363"/>
            <a:ext cx="0" cy="104939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2" name="Oval 71"/>
          <p:cNvSpPr/>
          <p:nvPr/>
        </p:nvSpPr>
        <p:spPr>
          <a:xfrm>
            <a:off x="6032002" y="2455071"/>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3" name="Straight Connector 72"/>
          <p:cNvCxnSpPr/>
          <p:nvPr/>
        </p:nvCxnSpPr>
        <p:spPr>
          <a:xfrm flipV="1">
            <a:off x="6070443" y="2534192"/>
            <a:ext cx="0" cy="105466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4" name="Oval 73"/>
          <p:cNvSpPr/>
          <p:nvPr/>
        </p:nvSpPr>
        <p:spPr>
          <a:xfrm>
            <a:off x="3005401" y="2998784"/>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5" name="Straight Connector 74"/>
          <p:cNvCxnSpPr/>
          <p:nvPr/>
        </p:nvCxnSpPr>
        <p:spPr>
          <a:xfrm flipV="1">
            <a:off x="3043841" y="3077904"/>
            <a:ext cx="0" cy="51829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5007847" y="30010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7" name="Straight Connector 76"/>
          <p:cNvCxnSpPr/>
          <p:nvPr/>
        </p:nvCxnSpPr>
        <p:spPr>
          <a:xfrm flipV="1">
            <a:off x="5046288" y="3080169"/>
            <a:ext cx="0" cy="50859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7049598" y="3004447"/>
            <a:ext cx="84265" cy="84291"/>
          </a:xfrm>
          <a:prstGeom prst="ellipse">
            <a:avLst/>
          </a:prstGeom>
          <a:solidFill>
            <a:schemeClr val="bg1">
              <a:lumMod val="65000"/>
            </a:schemeClr>
          </a:solid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lIns="65023" tIns="32511" rIns="65023" bIns="32511"/>
          <a:lstStyle/>
          <a:p>
            <a:pPr algn="just">
              <a:lnSpc>
                <a:spcPct val="120000"/>
              </a:lnSpc>
            </a:pPr>
            <a:endParaRPr lang="zh-CN" alt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9" name="Straight Connector 78"/>
          <p:cNvCxnSpPr/>
          <p:nvPr/>
        </p:nvCxnSpPr>
        <p:spPr>
          <a:xfrm flipV="1">
            <a:off x="7088038" y="3083567"/>
            <a:ext cx="0" cy="505193"/>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80" name="Freeform 3"/>
          <p:cNvSpPr>
            <a:spLocks noChangeArrowheads="1"/>
          </p:cNvSpPr>
          <p:nvPr/>
        </p:nvSpPr>
        <p:spPr bwMode="auto">
          <a:xfrm>
            <a:off x="6931600" y="358885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
          <p:cNvSpPr>
            <a:spLocks noChangeArrowheads="1"/>
          </p:cNvSpPr>
          <p:nvPr/>
        </p:nvSpPr>
        <p:spPr bwMode="auto">
          <a:xfrm>
            <a:off x="4888827" y="3588761"/>
            <a:ext cx="312647" cy="431067"/>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79386" tIns="39693" rIns="79386" bIns="39693" anchor="ctr"/>
          <a:lstStyle/>
          <a:p>
            <a:pPr algn="just">
              <a:lnSpc>
                <a:spcPct val="120000"/>
              </a:lnSpc>
            </a:pPr>
            <a:endParaRPr lang="en-US" sz="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Subtitle 21"/>
          <p:cNvSpPr txBox="1"/>
          <p:nvPr/>
        </p:nvSpPr>
        <p:spPr>
          <a:xfrm>
            <a:off x="2637654"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Subtitle 21"/>
          <p:cNvSpPr txBox="1"/>
          <p:nvPr/>
        </p:nvSpPr>
        <p:spPr>
          <a:xfrm>
            <a:off x="3644423"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Subtitle 21"/>
          <p:cNvSpPr txBox="1"/>
          <p:nvPr/>
        </p:nvSpPr>
        <p:spPr>
          <a:xfrm>
            <a:off x="4651192" y="4119210"/>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Subtitle 21"/>
          <p:cNvSpPr txBox="1"/>
          <p:nvPr/>
        </p:nvSpPr>
        <p:spPr>
          <a:xfrm>
            <a:off x="5657961" y="4115074"/>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Subtitle 21"/>
          <p:cNvSpPr txBox="1"/>
          <p:nvPr/>
        </p:nvSpPr>
        <p:spPr>
          <a:xfrm>
            <a:off x="6664731" y="4119821"/>
            <a:ext cx="849153" cy="553998"/>
          </a:xfrm>
          <a:prstGeom prst="rect">
            <a:avLst/>
          </a:prstGeom>
        </p:spPr>
        <p:txBody>
          <a:bodyPr vert="horz" wrap="square" lIns="0" tIns="0" rIns="0" bIns="0" rtlCol="0">
            <a:spAutoFit/>
          </a:bodyPr>
          <a:lstStyle>
            <a:lvl1pPr marL="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1pPr>
            <a:lvl2pPr marL="4572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2pPr>
            <a:lvl3pPr marL="9144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3pPr>
            <a:lvl4pPr marL="13716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4pPr>
            <a:lvl5pPr marL="1828800" indent="0" algn="l" defTabSz="457200" rtl="0" eaLnBrk="1" latinLnBrk="0" hangingPunct="1">
              <a:spcBef>
                <a:spcPct val="20000"/>
              </a:spcBef>
              <a:buFont typeface="Arial" panose="020B0604020202020204"/>
              <a:buNone/>
              <a:defRPr sz="1200" kern="1200">
                <a:solidFill>
                  <a:schemeClr val="accent4"/>
                </a:solidFill>
                <a:latin typeface="Source Sans Pro Light"/>
                <a:ea typeface="+mn-ea"/>
                <a:cs typeface="Source Sans Pro Light"/>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20000"/>
              </a:lnSpc>
              <a:spcBef>
                <a:spcPts val="0"/>
              </a:spcBef>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fade">
                                      <p:cBhvr>
                                        <p:cTn id="51" dur="500"/>
                                        <p:tgtEl>
                                          <p:spTgt spid="8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500"/>
                                        <p:tgtEl>
                                          <p:spTgt spid="5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500"/>
                                        <p:tgtEl>
                                          <p:spTgt spid="76"/>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Effect transition="in" filter="fade">
                                      <p:cBhvr>
                                        <p:cTn id="91" dur="500"/>
                                        <p:tgtEl>
                                          <p:spTgt spid="77"/>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fade">
                                      <p:cBhvr>
                                        <p:cTn id="99" dur="500"/>
                                        <p:tgtEl>
                                          <p:spTgt spid="84"/>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fade">
                                      <p:cBhvr>
                                        <p:cTn id="107" dur="500"/>
                                        <p:tgtEl>
                                          <p:spTgt spid="61"/>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500"/>
                                        <p:tgtEl>
                                          <p:spTgt spid="72"/>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73"/>
                                        </p:tgtEl>
                                        <p:attrNameLst>
                                          <p:attrName>style.visibility</p:attrName>
                                        </p:attrNameLst>
                                      </p:cBhvr>
                                      <p:to>
                                        <p:strVal val="visible"/>
                                      </p:to>
                                    </p:set>
                                    <p:animEffect transition="in" filter="fade">
                                      <p:cBhvr>
                                        <p:cTn id="115" dur="500"/>
                                        <p:tgtEl>
                                          <p:spTgt spid="73"/>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500"/>
                                        <p:tgtEl>
                                          <p:spTgt spid="67"/>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85"/>
                                        </p:tgtEl>
                                        <p:attrNameLst>
                                          <p:attrName>style.visibility</p:attrName>
                                        </p:attrNameLst>
                                      </p:cBhvr>
                                      <p:to>
                                        <p:strVal val="visible"/>
                                      </p:to>
                                    </p:set>
                                    <p:animEffect transition="in" filter="fade">
                                      <p:cBhvr>
                                        <p:cTn id="123" dur="500"/>
                                        <p:tgtEl>
                                          <p:spTgt spid="85"/>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63"/>
                                        </p:tgtEl>
                                        <p:attrNameLst>
                                          <p:attrName>style.visibility</p:attrName>
                                        </p:attrNameLst>
                                      </p:cBhvr>
                                      <p:to>
                                        <p:strVal val="visible"/>
                                      </p:to>
                                    </p:set>
                                    <p:animEffect transition="in" filter="fade">
                                      <p:cBhvr>
                                        <p:cTn id="131" dur="500"/>
                                        <p:tgtEl>
                                          <p:spTgt spid="63"/>
                                        </p:tgtEl>
                                      </p:cBhvr>
                                    </p:animEffect>
                                  </p:childTnLst>
                                </p:cTn>
                              </p:par>
                            </p:childTnLst>
                          </p:cTn>
                        </p:par>
                        <p:par>
                          <p:cTn id="132" fill="hold">
                            <p:stCondLst>
                              <p:cond delay="16000"/>
                            </p:stCondLst>
                            <p:childTnLst>
                              <p:par>
                                <p:cTn id="133" presetID="10" presetClass="entr" presetSubtype="0" fill="hold" nodeType="afterEffect">
                                  <p:stCondLst>
                                    <p:cond delay="0"/>
                                  </p:stCondLst>
                                  <p:childTnLst>
                                    <p:set>
                                      <p:cBhvr>
                                        <p:cTn id="134" dur="1" fill="hold">
                                          <p:stCondLst>
                                            <p:cond delay="0"/>
                                          </p:stCondLst>
                                        </p:cTn>
                                        <p:tgtEl>
                                          <p:spTgt spid="78"/>
                                        </p:tgtEl>
                                        <p:attrNameLst>
                                          <p:attrName>style.visibility</p:attrName>
                                        </p:attrNameLst>
                                      </p:cBhvr>
                                      <p:to>
                                        <p:strVal val="visible"/>
                                      </p:to>
                                    </p:set>
                                    <p:animEffect transition="in" filter="fade">
                                      <p:cBhvr>
                                        <p:cTn id="135" dur="500"/>
                                        <p:tgtEl>
                                          <p:spTgt spid="78"/>
                                        </p:tgtEl>
                                      </p:cBhvr>
                                    </p:animEffect>
                                  </p:childTnLst>
                                </p:cTn>
                              </p:par>
                            </p:childTnLst>
                          </p:cTn>
                        </p:par>
                        <p:par>
                          <p:cTn id="136" fill="hold">
                            <p:stCondLst>
                              <p:cond delay="16500"/>
                            </p:stCondLst>
                            <p:childTnLst>
                              <p:par>
                                <p:cTn id="137" presetID="10" presetClass="entr" presetSubtype="0" fill="hold" nodeType="afterEffect">
                                  <p:stCondLst>
                                    <p:cond delay="0"/>
                                  </p:stCondLst>
                                  <p:childTnLst>
                                    <p:set>
                                      <p:cBhvr>
                                        <p:cTn id="138" dur="1" fill="hold">
                                          <p:stCondLst>
                                            <p:cond delay="0"/>
                                          </p:stCondLst>
                                        </p:cTn>
                                        <p:tgtEl>
                                          <p:spTgt spid="79"/>
                                        </p:tgtEl>
                                        <p:attrNameLst>
                                          <p:attrName>style.visibility</p:attrName>
                                        </p:attrNameLst>
                                      </p:cBhvr>
                                      <p:to>
                                        <p:strVal val="visible"/>
                                      </p:to>
                                    </p:set>
                                    <p:animEffect transition="in" filter="fade">
                                      <p:cBhvr>
                                        <p:cTn id="139" dur="500"/>
                                        <p:tgtEl>
                                          <p:spTgt spid="79"/>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80"/>
                                        </p:tgtEl>
                                        <p:attrNameLst>
                                          <p:attrName>style.visibility</p:attrName>
                                        </p:attrNameLst>
                                      </p:cBhvr>
                                      <p:to>
                                        <p:strVal val="visible"/>
                                      </p:to>
                                    </p:set>
                                    <p:animEffect transition="in" filter="fade">
                                      <p:cBhvr>
                                        <p:cTn id="143" dur="500"/>
                                        <p:tgtEl>
                                          <p:spTgt spid="80"/>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86"/>
                                        </p:tgtEl>
                                        <p:attrNameLst>
                                          <p:attrName>style.visibility</p:attrName>
                                        </p:attrNameLst>
                                      </p:cBhvr>
                                      <p:to>
                                        <p:strVal val="visible"/>
                                      </p:to>
                                    </p:set>
                                    <p:animEffect transition="in" filter="fade">
                                      <p:cBhvr>
                                        <p:cTn id="14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80" grpId="0" animBg="1"/>
      <p:bldP spid="81" grpId="0" animBg="1"/>
      <p:bldP spid="82" grpId="0"/>
      <p:bldP spid="83" grpId="0"/>
      <p:bldP spid="84" grpId="0"/>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6"/>
          <p:cNvGrpSpPr/>
          <p:nvPr/>
        </p:nvGrpSpPr>
        <p:grpSpPr>
          <a:xfrm>
            <a:off x="3461572" y="2518037"/>
            <a:ext cx="2212638" cy="2599402"/>
            <a:chOff x="3461572" y="2719359"/>
            <a:chExt cx="2212638" cy="2481908"/>
          </a:xfrm>
        </p:grpSpPr>
        <p:sp>
          <p:nvSpPr>
            <p:cNvPr id="5" name="淘宝店chenying0907 89"/>
            <p:cNvSpPr/>
            <p:nvPr/>
          </p:nvSpPr>
          <p:spPr bwMode="auto">
            <a:xfrm>
              <a:off x="3461572" y="2719359"/>
              <a:ext cx="2212638" cy="2481908"/>
            </a:xfrm>
            <a:custGeom>
              <a:avLst/>
              <a:gdLst>
                <a:gd name="T0" fmla="*/ 537 w 866"/>
                <a:gd name="T1" fmla="*/ 959 h 971"/>
                <a:gd name="T2" fmla="*/ 630 w 866"/>
                <a:gd name="T3" fmla="*/ 825 h 971"/>
                <a:gd name="T4" fmla="*/ 760 w 866"/>
                <a:gd name="T5" fmla="*/ 821 h 971"/>
                <a:gd name="T6" fmla="*/ 775 w 866"/>
                <a:gd name="T7" fmla="*/ 748 h 971"/>
                <a:gd name="T8" fmla="*/ 799 w 866"/>
                <a:gd name="T9" fmla="*/ 720 h 971"/>
                <a:gd name="T10" fmla="*/ 784 w 866"/>
                <a:gd name="T11" fmla="*/ 700 h 971"/>
                <a:gd name="T12" fmla="*/ 811 w 866"/>
                <a:gd name="T13" fmla="*/ 682 h 971"/>
                <a:gd name="T14" fmla="*/ 827 w 866"/>
                <a:gd name="T15" fmla="*/ 652 h 971"/>
                <a:gd name="T16" fmla="*/ 845 w 866"/>
                <a:gd name="T17" fmla="*/ 602 h 971"/>
                <a:gd name="T18" fmla="*/ 779 w 866"/>
                <a:gd name="T19" fmla="*/ 458 h 971"/>
                <a:gd name="T20" fmla="*/ 664 w 866"/>
                <a:gd name="T21" fmla="*/ 113 h 971"/>
                <a:gd name="T22" fmla="*/ 62 w 866"/>
                <a:gd name="T23" fmla="*/ 292 h 971"/>
                <a:gd name="T24" fmla="*/ 197 w 866"/>
                <a:gd name="T25" fmla="*/ 712 h 971"/>
                <a:gd name="T26" fmla="*/ 191 w 866"/>
                <a:gd name="T27" fmla="*/ 971 h 971"/>
                <a:gd name="T28" fmla="*/ 537 w 866"/>
                <a:gd name="T29" fmla="*/ 971 h 971"/>
                <a:gd name="T30" fmla="*/ 537 w 866"/>
                <a:gd name="T31" fmla="*/ 95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6" h="971">
                  <a:moveTo>
                    <a:pt x="537" y="959"/>
                  </a:moveTo>
                  <a:cubicBezTo>
                    <a:pt x="537" y="959"/>
                    <a:pt x="532" y="821"/>
                    <a:pt x="630" y="825"/>
                  </a:cubicBezTo>
                  <a:cubicBezTo>
                    <a:pt x="727" y="829"/>
                    <a:pt x="736" y="858"/>
                    <a:pt x="760" y="821"/>
                  </a:cubicBezTo>
                  <a:cubicBezTo>
                    <a:pt x="783" y="784"/>
                    <a:pt x="759" y="764"/>
                    <a:pt x="775" y="748"/>
                  </a:cubicBezTo>
                  <a:cubicBezTo>
                    <a:pt x="775" y="748"/>
                    <a:pt x="799" y="736"/>
                    <a:pt x="799" y="720"/>
                  </a:cubicBezTo>
                  <a:cubicBezTo>
                    <a:pt x="800" y="704"/>
                    <a:pt x="784" y="700"/>
                    <a:pt x="784" y="700"/>
                  </a:cubicBezTo>
                  <a:cubicBezTo>
                    <a:pt x="784" y="700"/>
                    <a:pt x="810" y="699"/>
                    <a:pt x="811" y="682"/>
                  </a:cubicBezTo>
                  <a:cubicBezTo>
                    <a:pt x="812" y="665"/>
                    <a:pt x="800" y="664"/>
                    <a:pt x="827" y="652"/>
                  </a:cubicBezTo>
                  <a:cubicBezTo>
                    <a:pt x="854" y="641"/>
                    <a:pt x="862" y="630"/>
                    <a:pt x="845" y="602"/>
                  </a:cubicBezTo>
                  <a:cubicBezTo>
                    <a:pt x="829" y="573"/>
                    <a:pt x="772" y="493"/>
                    <a:pt x="779" y="458"/>
                  </a:cubicBezTo>
                  <a:cubicBezTo>
                    <a:pt x="785" y="424"/>
                    <a:pt x="866" y="226"/>
                    <a:pt x="664" y="113"/>
                  </a:cubicBezTo>
                  <a:cubicBezTo>
                    <a:pt x="461" y="0"/>
                    <a:pt x="125" y="49"/>
                    <a:pt x="62" y="292"/>
                  </a:cubicBezTo>
                  <a:cubicBezTo>
                    <a:pt x="0" y="536"/>
                    <a:pt x="197" y="712"/>
                    <a:pt x="197" y="712"/>
                  </a:cubicBezTo>
                  <a:cubicBezTo>
                    <a:pt x="197" y="712"/>
                    <a:pt x="278" y="866"/>
                    <a:pt x="191" y="971"/>
                  </a:cubicBezTo>
                  <a:cubicBezTo>
                    <a:pt x="537" y="971"/>
                    <a:pt x="537" y="971"/>
                    <a:pt x="537" y="971"/>
                  </a:cubicBezTo>
                  <a:lnTo>
                    <a:pt x="537" y="959"/>
                  </a:lnTo>
                  <a:close/>
                </a:path>
              </a:pathLst>
            </a:custGeom>
            <a:noFill/>
            <a:ln w="5715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grpSp>
          <p:nvGrpSpPr>
            <p:cNvPr id="6" name="组合 5"/>
            <p:cNvGrpSpPr/>
            <p:nvPr/>
          </p:nvGrpSpPr>
          <p:grpSpPr>
            <a:xfrm>
              <a:off x="3802893" y="3092741"/>
              <a:ext cx="1338092" cy="1172256"/>
              <a:chOff x="1992267" y="2273691"/>
              <a:chExt cx="1648011" cy="1443763"/>
            </a:xfrm>
            <a:solidFill>
              <a:schemeClr val="tx1">
                <a:lumMod val="10000"/>
                <a:lumOff val="90000"/>
              </a:schemeClr>
            </a:solidFill>
          </p:grpSpPr>
          <p:sp>
            <p:nvSpPr>
              <p:cNvPr id="7" name="淘宝店chenying0907 90"/>
              <p:cNvSpPr/>
              <p:nvPr/>
            </p:nvSpPr>
            <p:spPr bwMode="auto">
              <a:xfrm>
                <a:off x="2564707" y="2475820"/>
                <a:ext cx="616054" cy="438546"/>
              </a:xfrm>
              <a:custGeom>
                <a:avLst/>
                <a:gdLst>
                  <a:gd name="T0" fmla="*/ 149 w 241"/>
                  <a:gd name="T1" fmla="*/ 150 h 176"/>
                  <a:gd name="T2" fmla="*/ 84 w 241"/>
                  <a:gd name="T3" fmla="*/ 163 h 176"/>
                  <a:gd name="T4" fmla="*/ 43 w 241"/>
                  <a:gd name="T5" fmla="*/ 148 h 176"/>
                  <a:gd name="T6" fmla="*/ 1 w 241"/>
                  <a:gd name="T7" fmla="*/ 71 h 176"/>
                  <a:gd name="T8" fmla="*/ 60 w 241"/>
                  <a:gd name="T9" fmla="*/ 8 h 176"/>
                  <a:gd name="T10" fmla="*/ 124 w 241"/>
                  <a:gd name="T11" fmla="*/ 39 h 176"/>
                  <a:gd name="T12" fmla="*/ 132 w 241"/>
                  <a:gd name="T13" fmla="*/ 43 h 176"/>
                  <a:gd name="T14" fmla="*/ 140 w 241"/>
                  <a:gd name="T15" fmla="*/ 40 h 176"/>
                  <a:gd name="T16" fmla="*/ 198 w 241"/>
                  <a:gd name="T17" fmla="*/ 32 h 176"/>
                  <a:gd name="T18" fmla="*/ 241 w 241"/>
                  <a:gd name="T19" fmla="*/ 76 h 176"/>
                  <a:gd name="T20" fmla="*/ 236 w 241"/>
                  <a:gd name="T21" fmla="*/ 80 h 176"/>
                  <a:gd name="T22" fmla="*/ 186 w 241"/>
                  <a:gd name="T23" fmla="*/ 176 h 176"/>
                  <a:gd name="T24" fmla="*/ 149 w 241"/>
                  <a:gd name="T25" fmla="*/ 1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1" h="176">
                    <a:moveTo>
                      <a:pt x="149" y="150"/>
                    </a:moveTo>
                    <a:cubicBezTo>
                      <a:pt x="118" y="144"/>
                      <a:pt x="95" y="156"/>
                      <a:pt x="84" y="163"/>
                    </a:cubicBezTo>
                    <a:cubicBezTo>
                      <a:pt x="76" y="158"/>
                      <a:pt x="62" y="151"/>
                      <a:pt x="43" y="148"/>
                    </a:cubicBezTo>
                    <a:cubicBezTo>
                      <a:pt x="43" y="126"/>
                      <a:pt x="33" y="88"/>
                      <a:pt x="1" y="71"/>
                    </a:cubicBezTo>
                    <a:cubicBezTo>
                      <a:pt x="0" y="54"/>
                      <a:pt x="13" y="15"/>
                      <a:pt x="60" y="8"/>
                    </a:cubicBezTo>
                    <a:cubicBezTo>
                      <a:pt x="103" y="0"/>
                      <a:pt x="124" y="37"/>
                      <a:pt x="124" y="39"/>
                    </a:cubicBezTo>
                    <a:cubicBezTo>
                      <a:pt x="126" y="41"/>
                      <a:pt x="129" y="43"/>
                      <a:pt x="132" y="43"/>
                    </a:cubicBezTo>
                    <a:cubicBezTo>
                      <a:pt x="135" y="44"/>
                      <a:pt x="138" y="42"/>
                      <a:pt x="140" y="40"/>
                    </a:cubicBezTo>
                    <a:cubicBezTo>
                      <a:pt x="140" y="39"/>
                      <a:pt x="155" y="21"/>
                      <a:pt x="198" y="32"/>
                    </a:cubicBezTo>
                    <a:cubicBezTo>
                      <a:pt x="233" y="40"/>
                      <a:pt x="240" y="66"/>
                      <a:pt x="241" y="76"/>
                    </a:cubicBezTo>
                    <a:cubicBezTo>
                      <a:pt x="239" y="77"/>
                      <a:pt x="238" y="79"/>
                      <a:pt x="236" y="80"/>
                    </a:cubicBezTo>
                    <a:cubicBezTo>
                      <a:pt x="200" y="106"/>
                      <a:pt x="189" y="147"/>
                      <a:pt x="186" y="176"/>
                    </a:cubicBezTo>
                    <a:cubicBezTo>
                      <a:pt x="179" y="164"/>
                      <a:pt x="167" y="153"/>
                      <a:pt x="149" y="150"/>
                    </a:cubicBezTo>
                    <a:close/>
                  </a:path>
                </a:pathLst>
              </a:custGeom>
              <a:grp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8" name="淘宝店chenying0907 91"/>
              <p:cNvSpPr/>
              <p:nvPr/>
            </p:nvSpPr>
            <p:spPr bwMode="auto">
              <a:xfrm>
                <a:off x="1992267" y="2273691"/>
                <a:ext cx="1648011" cy="1443763"/>
              </a:xfrm>
              <a:custGeom>
                <a:avLst/>
                <a:gdLst>
                  <a:gd name="T0" fmla="*/ 48 w 656"/>
                  <a:gd name="T1" fmla="*/ 205 h 588"/>
                  <a:gd name="T2" fmla="*/ 204 w 656"/>
                  <a:gd name="T3" fmla="*/ 82 h 588"/>
                  <a:gd name="T4" fmla="*/ 531 w 656"/>
                  <a:gd name="T5" fmla="*/ 119 h 588"/>
                  <a:gd name="T6" fmla="*/ 486 w 656"/>
                  <a:gd name="T7" fmla="*/ 359 h 588"/>
                  <a:gd name="T8" fmla="*/ 466 w 656"/>
                  <a:gd name="T9" fmla="*/ 195 h 588"/>
                  <a:gd name="T10" fmla="*/ 555 w 656"/>
                  <a:gd name="T11" fmla="*/ 247 h 588"/>
                  <a:gd name="T12" fmla="*/ 497 w 656"/>
                  <a:gd name="T13" fmla="*/ 268 h 588"/>
                  <a:gd name="T14" fmla="*/ 490 w 656"/>
                  <a:gd name="T15" fmla="*/ 285 h 588"/>
                  <a:gd name="T16" fmla="*/ 573 w 656"/>
                  <a:gd name="T17" fmla="*/ 254 h 588"/>
                  <a:gd name="T18" fmla="*/ 478 w 656"/>
                  <a:gd name="T19" fmla="*/ 168 h 588"/>
                  <a:gd name="T20" fmla="*/ 353 w 656"/>
                  <a:gd name="T21" fmla="*/ 120 h 588"/>
                  <a:gd name="T22" fmla="*/ 217 w 656"/>
                  <a:gd name="T23" fmla="*/ 124 h 588"/>
                  <a:gd name="T24" fmla="*/ 101 w 656"/>
                  <a:gd name="T25" fmla="*/ 191 h 588"/>
                  <a:gd name="T26" fmla="*/ 59 w 656"/>
                  <a:gd name="T27" fmla="*/ 339 h 588"/>
                  <a:gd name="T28" fmla="*/ 169 w 656"/>
                  <a:gd name="T29" fmla="*/ 374 h 588"/>
                  <a:gd name="T30" fmla="*/ 347 w 656"/>
                  <a:gd name="T31" fmla="*/ 402 h 588"/>
                  <a:gd name="T32" fmla="*/ 382 w 656"/>
                  <a:gd name="T33" fmla="*/ 374 h 588"/>
                  <a:gd name="T34" fmla="*/ 365 w 656"/>
                  <a:gd name="T35" fmla="*/ 366 h 588"/>
                  <a:gd name="T36" fmla="*/ 295 w 656"/>
                  <a:gd name="T37" fmla="*/ 358 h 588"/>
                  <a:gd name="T38" fmla="*/ 99 w 656"/>
                  <a:gd name="T39" fmla="*/ 366 h 588"/>
                  <a:gd name="T40" fmla="*/ 97 w 656"/>
                  <a:gd name="T41" fmla="*/ 279 h 588"/>
                  <a:gd name="T42" fmla="*/ 114 w 656"/>
                  <a:gd name="T43" fmla="*/ 203 h 588"/>
                  <a:gd name="T44" fmla="*/ 244 w 656"/>
                  <a:gd name="T45" fmla="*/ 247 h 588"/>
                  <a:gd name="T46" fmla="*/ 172 w 656"/>
                  <a:gd name="T47" fmla="*/ 302 h 588"/>
                  <a:gd name="T48" fmla="*/ 298 w 656"/>
                  <a:gd name="T49" fmla="*/ 281 h 588"/>
                  <a:gd name="T50" fmla="*/ 364 w 656"/>
                  <a:gd name="T51" fmla="*/ 268 h 588"/>
                  <a:gd name="T52" fmla="*/ 408 w 656"/>
                  <a:gd name="T53" fmla="*/ 319 h 588"/>
                  <a:gd name="T54" fmla="*/ 477 w 656"/>
                  <a:gd name="T55" fmla="*/ 404 h 588"/>
                  <a:gd name="T56" fmla="*/ 343 w 656"/>
                  <a:gd name="T57" fmla="*/ 491 h 588"/>
                  <a:gd name="T58" fmla="*/ 211 w 656"/>
                  <a:gd name="T59" fmla="*/ 441 h 588"/>
                  <a:gd name="T60" fmla="*/ 232 w 656"/>
                  <a:gd name="T61" fmla="*/ 415 h 588"/>
                  <a:gd name="T62" fmla="*/ 194 w 656"/>
                  <a:gd name="T63" fmla="*/ 435 h 588"/>
                  <a:gd name="T64" fmla="*/ 205 w 656"/>
                  <a:gd name="T65" fmla="*/ 491 h 588"/>
                  <a:gd name="T66" fmla="*/ 336 w 656"/>
                  <a:gd name="T67" fmla="*/ 513 h 588"/>
                  <a:gd name="T68" fmla="*/ 143 w 656"/>
                  <a:gd name="T69" fmla="*/ 543 h 588"/>
                  <a:gd name="T70" fmla="*/ 3 w 656"/>
                  <a:gd name="T71" fmla="*/ 310 h 588"/>
                  <a:gd name="connsiteX0" fmla="*/ 3 w 9486"/>
                  <a:gd name="connsiteY0" fmla="*/ 4594 h 9273"/>
                  <a:gd name="connsiteX1" fmla="*/ 689 w 9486"/>
                  <a:gd name="connsiteY1" fmla="*/ 2808 h 9273"/>
                  <a:gd name="connsiteX2" fmla="*/ 1268 w 9486"/>
                  <a:gd name="connsiteY2" fmla="*/ 1516 h 9273"/>
                  <a:gd name="connsiteX3" fmla="*/ 3067 w 9486"/>
                  <a:gd name="connsiteY3" fmla="*/ 717 h 9273"/>
                  <a:gd name="connsiteX4" fmla="*/ 5689 w 9486"/>
                  <a:gd name="connsiteY4" fmla="*/ 393 h 9273"/>
                  <a:gd name="connsiteX5" fmla="*/ 8052 w 9486"/>
                  <a:gd name="connsiteY5" fmla="*/ 1346 h 9273"/>
                  <a:gd name="connsiteX6" fmla="*/ 9195 w 9486"/>
                  <a:gd name="connsiteY6" fmla="*/ 4322 h 9273"/>
                  <a:gd name="connsiteX7" fmla="*/ 7366 w 9486"/>
                  <a:gd name="connsiteY7" fmla="*/ 5427 h 9273"/>
                  <a:gd name="connsiteX8" fmla="*/ 6405 w 9486"/>
                  <a:gd name="connsiteY8" fmla="*/ 4492 h 9273"/>
                  <a:gd name="connsiteX9" fmla="*/ 7061 w 9486"/>
                  <a:gd name="connsiteY9" fmla="*/ 2638 h 9273"/>
                  <a:gd name="connsiteX10" fmla="*/ 8234 w 9486"/>
                  <a:gd name="connsiteY10" fmla="*/ 2604 h 9273"/>
                  <a:gd name="connsiteX11" fmla="*/ 8417 w 9486"/>
                  <a:gd name="connsiteY11" fmla="*/ 3523 h 9273"/>
                  <a:gd name="connsiteX12" fmla="*/ 8128 w 9486"/>
                  <a:gd name="connsiteY12" fmla="*/ 3897 h 9273"/>
                  <a:gd name="connsiteX13" fmla="*/ 7533 w 9486"/>
                  <a:gd name="connsiteY13" fmla="*/ 3880 h 9273"/>
                  <a:gd name="connsiteX14" fmla="*/ 7350 w 9486"/>
                  <a:gd name="connsiteY14" fmla="*/ 3965 h 9273"/>
                  <a:gd name="connsiteX15" fmla="*/ 7427 w 9486"/>
                  <a:gd name="connsiteY15" fmla="*/ 4169 h 9273"/>
                  <a:gd name="connsiteX16" fmla="*/ 8219 w 9486"/>
                  <a:gd name="connsiteY16" fmla="*/ 4186 h 9273"/>
                  <a:gd name="connsiteX17" fmla="*/ 8692 w 9486"/>
                  <a:gd name="connsiteY17" fmla="*/ 3642 h 9273"/>
                  <a:gd name="connsiteX18" fmla="*/ 8402 w 9486"/>
                  <a:gd name="connsiteY18" fmla="*/ 2349 h 9273"/>
                  <a:gd name="connsiteX19" fmla="*/ 7244 w 9486"/>
                  <a:gd name="connsiteY19" fmla="*/ 2179 h 9273"/>
                  <a:gd name="connsiteX20" fmla="*/ 6375 w 9486"/>
                  <a:gd name="connsiteY20" fmla="*/ 1261 h 9273"/>
                  <a:gd name="connsiteX21" fmla="*/ 5338 w 9486"/>
                  <a:gd name="connsiteY21" fmla="*/ 1363 h 9273"/>
                  <a:gd name="connsiteX22" fmla="*/ 4164 w 9486"/>
                  <a:gd name="connsiteY22" fmla="*/ 836 h 9273"/>
                  <a:gd name="connsiteX23" fmla="*/ 3265 w 9486"/>
                  <a:gd name="connsiteY23" fmla="*/ 1431 h 9273"/>
                  <a:gd name="connsiteX24" fmla="*/ 3036 w 9486"/>
                  <a:gd name="connsiteY24" fmla="*/ 2111 h 9273"/>
                  <a:gd name="connsiteX25" fmla="*/ 1497 w 9486"/>
                  <a:gd name="connsiteY25" fmla="*/ 2570 h 9273"/>
                  <a:gd name="connsiteX26" fmla="*/ 1192 w 9486"/>
                  <a:gd name="connsiteY26" fmla="*/ 3897 h 9273"/>
                  <a:gd name="connsiteX27" fmla="*/ 856 w 9486"/>
                  <a:gd name="connsiteY27" fmla="*/ 5087 h 9273"/>
                  <a:gd name="connsiteX28" fmla="*/ 1344 w 9486"/>
                  <a:gd name="connsiteY28" fmla="*/ 5836 h 9273"/>
                  <a:gd name="connsiteX29" fmla="*/ 2533 w 9486"/>
                  <a:gd name="connsiteY29" fmla="*/ 5683 h 9273"/>
                  <a:gd name="connsiteX30" fmla="*/ 4286 w 9486"/>
                  <a:gd name="connsiteY30" fmla="*/ 5649 h 9273"/>
                  <a:gd name="connsiteX31" fmla="*/ 5247 w 9486"/>
                  <a:gd name="connsiteY31" fmla="*/ 6159 h 9273"/>
                  <a:gd name="connsiteX32" fmla="*/ 5323 w 9486"/>
                  <a:gd name="connsiteY32" fmla="*/ 6159 h 9273"/>
                  <a:gd name="connsiteX33" fmla="*/ 5780 w 9486"/>
                  <a:gd name="connsiteY33" fmla="*/ 5683 h 9273"/>
                  <a:gd name="connsiteX34" fmla="*/ 5704 w 9486"/>
                  <a:gd name="connsiteY34" fmla="*/ 5478 h 9273"/>
                  <a:gd name="connsiteX35" fmla="*/ 5521 w 9486"/>
                  <a:gd name="connsiteY35" fmla="*/ 5546 h 9273"/>
                  <a:gd name="connsiteX36" fmla="*/ 5262 w 9486"/>
                  <a:gd name="connsiteY36" fmla="*/ 5853 h 9273"/>
                  <a:gd name="connsiteX37" fmla="*/ 4454 w 9486"/>
                  <a:gd name="connsiteY37" fmla="*/ 5410 h 9273"/>
                  <a:gd name="connsiteX38" fmla="*/ 2381 w 9486"/>
                  <a:gd name="connsiteY38" fmla="*/ 5427 h 9273"/>
                  <a:gd name="connsiteX39" fmla="*/ 1466 w 9486"/>
                  <a:gd name="connsiteY39" fmla="*/ 5546 h 9273"/>
                  <a:gd name="connsiteX40" fmla="*/ 1146 w 9486"/>
                  <a:gd name="connsiteY40" fmla="*/ 5036 h 9273"/>
                  <a:gd name="connsiteX41" fmla="*/ 1436 w 9486"/>
                  <a:gd name="connsiteY41" fmla="*/ 4067 h 9273"/>
                  <a:gd name="connsiteX42" fmla="*/ 1481 w 9486"/>
                  <a:gd name="connsiteY42" fmla="*/ 3897 h 9273"/>
                  <a:gd name="connsiteX43" fmla="*/ 1695 w 9486"/>
                  <a:gd name="connsiteY43" fmla="*/ 2774 h 9273"/>
                  <a:gd name="connsiteX44" fmla="*/ 2975 w 9486"/>
                  <a:gd name="connsiteY44" fmla="*/ 2417 h 9273"/>
                  <a:gd name="connsiteX45" fmla="*/ 3677 w 9486"/>
                  <a:gd name="connsiteY45" fmla="*/ 3523 h 9273"/>
                  <a:gd name="connsiteX46" fmla="*/ 2564 w 9486"/>
                  <a:gd name="connsiteY46" fmla="*/ 4237 h 9273"/>
                  <a:gd name="connsiteX47" fmla="*/ 2579 w 9486"/>
                  <a:gd name="connsiteY47" fmla="*/ 4458 h 9273"/>
                  <a:gd name="connsiteX48" fmla="*/ 2777 w 9486"/>
                  <a:gd name="connsiteY48" fmla="*/ 4424 h 9273"/>
                  <a:gd name="connsiteX49" fmla="*/ 4500 w 9486"/>
                  <a:gd name="connsiteY49" fmla="*/ 4101 h 9273"/>
                  <a:gd name="connsiteX50" fmla="*/ 4683 w 9486"/>
                  <a:gd name="connsiteY50" fmla="*/ 4101 h 9273"/>
                  <a:gd name="connsiteX51" fmla="*/ 5506 w 9486"/>
                  <a:gd name="connsiteY51" fmla="*/ 3880 h 9273"/>
                  <a:gd name="connsiteX52" fmla="*/ 6055 w 9486"/>
                  <a:gd name="connsiteY52" fmla="*/ 4611 h 9273"/>
                  <a:gd name="connsiteX53" fmla="*/ 6177 w 9486"/>
                  <a:gd name="connsiteY53" fmla="*/ 4747 h 9273"/>
                  <a:gd name="connsiteX54" fmla="*/ 7183 w 9486"/>
                  <a:gd name="connsiteY54" fmla="*/ 6057 h 9273"/>
                  <a:gd name="connsiteX55" fmla="*/ 7021 w 9486"/>
                  <a:gd name="connsiteY55" fmla="*/ 6777 h 9273"/>
                  <a:gd name="connsiteX56" fmla="*/ 5201 w 9486"/>
                  <a:gd name="connsiteY56" fmla="*/ 7621 h 9273"/>
                  <a:gd name="connsiteX57" fmla="*/ 5186 w 9486"/>
                  <a:gd name="connsiteY57" fmla="*/ 7672 h 9273"/>
                  <a:gd name="connsiteX58" fmla="*/ 3311 w 9486"/>
                  <a:gd name="connsiteY58" fmla="*/ 7468 h 9273"/>
                  <a:gd name="connsiteX59" fmla="*/ 3173 w 9486"/>
                  <a:gd name="connsiteY59" fmla="*/ 6822 h 9273"/>
                  <a:gd name="connsiteX60" fmla="*/ 3402 w 9486"/>
                  <a:gd name="connsiteY60" fmla="*/ 6567 h 9273"/>
                  <a:gd name="connsiteX61" fmla="*/ 3494 w 9486"/>
                  <a:gd name="connsiteY61" fmla="*/ 6380 h 9273"/>
                  <a:gd name="connsiteX62" fmla="*/ 3311 w 9486"/>
                  <a:gd name="connsiteY62" fmla="*/ 6278 h 9273"/>
                  <a:gd name="connsiteX63" fmla="*/ 2914 w 9486"/>
                  <a:gd name="connsiteY63" fmla="*/ 6720 h 9273"/>
                  <a:gd name="connsiteX64" fmla="*/ 3082 w 9486"/>
                  <a:gd name="connsiteY64" fmla="*/ 7655 h 9273"/>
                  <a:gd name="connsiteX65" fmla="*/ 3082 w 9486"/>
                  <a:gd name="connsiteY65" fmla="*/ 7672 h 9273"/>
                  <a:gd name="connsiteX66" fmla="*/ 4439 w 9486"/>
                  <a:gd name="connsiteY66" fmla="*/ 8183 h 9273"/>
                  <a:gd name="connsiteX67" fmla="*/ 5079 w 9486"/>
                  <a:gd name="connsiteY67" fmla="*/ 8046 h 9273"/>
                  <a:gd name="connsiteX68" fmla="*/ 3219 w 9486"/>
                  <a:gd name="connsiteY68" fmla="*/ 9271 h 9273"/>
                  <a:gd name="connsiteX69" fmla="*/ 2137 w 9486"/>
                  <a:gd name="connsiteY69" fmla="*/ 8557 h 9273"/>
                  <a:gd name="connsiteX70" fmla="*/ 1161 w 9486"/>
                  <a:gd name="connsiteY70" fmla="*/ 6618 h 9273"/>
                  <a:gd name="connsiteX71" fmla="*/ 3 w 9486"/>
                  <a:gd name="connsiteY71" fmla="*/ 4594 h 9273"/>
                  <a:gd name="connsiteX0-1" fmla="*/ 3 w 10000"/>
                  <a:gd name="connsiteY0-2" fmla="*/ 4954 h 10000"/>
                  <a:gd name="connsiteX1-3" fmla="*/ 726 w 10000"/>
                  <a:gd name="connsiteY1-4" fmla="*/ 3028 h 10000"/>
                  <a:gd name="connsiteX2-5" fmla="*/ 1337 w 10000"/>
                  <a:gd name="connsiteY2-6" fmla="*/ 1635 h 10000"/>
                  <a:gd name="connsiteX3-7" fmla="*/ 3233 w 10000"/>
                  <a:gd name="connsiteY3-8" fmla="*/ 773 h 10000"/>
                  <a:gd name="connsiteX4-9" fmla="*/ 5997 w 10000"/>
                  <a:gd name="connsiteY4-10" fmla="*/ 424 h 10000"/>
                  <a:gd name="connsiteX5-11" fmla="*/ 8488 w 10000"/>
                  <a:gd name="connsiteY5-12" fmla="*/ 1452 h 10000"/>
                  <a:gd name="connsiteX6-13" fmla="*/ 9693 w 10000"/>
                  <a:gd name="connsiteY6-14" fmla="*/ 4661 h 10000"/>
                  <a:gd name="connsiteX7-15" fmla="*/ 7765 w 10000"/>
                  <a:gd name="connsiteY7-16" fmla="*/ 5852 h 10000"/>
                  <a:gd name="connsiteX8-17" fmla="*/ 6752 w 10000"/>
                  <a:gd name="connsiteY8-18" fmla="*/ 4844 h 10000"/>
                  <a:gd name="connsiteX9-19" fmla="*/ 7444 w 10000"/>
                  <a:gd name="connsiteY9-20" fmla="*/ 2845 h 10000"/>
                  <a:gd name="connsiteX10-21" fmla="*/ 8680 w 10000"/>
                  <a:gd name="connsiteY10-22" fmla="*/ 2808 h 10000"/>
                  <a:gd name="connsiteX11-23" fmla="*/ 8873 w 10000"/>
                  <a:gd name="connsiteY11-24" fmla="*/ 3799 h 10000"/>
                  <a:gd name="connsiteX12-25" fmla="*/ 8568 w 10000"/>
                  <a:gd name="connsiteY12-26" fmla="*/ 4203 h 10000"/>
                  <a:gd name="connsiteX13-27" fmla="*/ 7941 w 10000"/>
                  <a:gd name="connsiteY13-28" fmla="*/ 4184 h 10000"/>
                  <a:gd name="connsiteX14-29" fmla="*/ 7748 w 10000"/>
                  <a:gd name="connsiteY14-30" fmla="*/ 4276 h 10000"/>
                  <a:gd name="connsiteX15-31" fmla="*/ 7829 w 10000"/>
                  <a:gd name="connsiteY15-32" fmla="*/ 4496 h 10000"/>
                  <a:gd name="connsiteX16-33" fmla="*/ 8664 w 10000"/>
                  <a:gd name="connsiteY16-34" fmla="*/ 4514 h 10000"/>
                  <a:gd name="connsiteX17-35" fmla="*/ 9163 w 10000"/>
                  <a:gd name="connsiteY17-36" fmla="*/ 3928 h 10000"/>
                  <a:gd name="connsiteX18-37" fmla="*/ 8857 w 10000"/>
                  <a:gd name="connsiteY18-38" fmla="*/ 2533 h 10000"/>
                  <a:gd name="connsiteX19-39" fmla="*/ 7637 w 10000"/>
                  <a:gd name="connsiteY19-40" fmla="*/ 2350 h 10000"/>
                  <a:gd name="connsiteX20-41" fmla="*/ 6720 w 10000"/>
                  <a:gd name="connsiteY20-42" fmla="*/ 1360 h 10000"/>
                  <a:gd name="connsiteX21-43" fmla="*/ 5627 w 10000"/>
                  <a:gd name="connsiteY21-44" fmla="*/ 1470 h 10000"/>
                  <a:gd name="connsiteX22-45" fmla="*/ 4390 w 10000"/>
                  <a:gd name="connsiteY22-46" fmla="*/ 902 h 10000"/>
                  <a:gd name="connsiteX23-47" fmla="*/ 3442 w 10000"/>
                  <a:gd name="connsiteY23-48" fmla="*/ 1543 h 10000"/>
                  <a:gd name="connsiteX24-49" fmla="*/ 3201 w 10000"/>
                  <a:gd name="connsiteY24-50" fmla="*/ 2277 h 10000"/>
                  <a:gd name="connsiteX25-51" fmla="*/ 1578 w 10000"/>
                  <a:gd name="connsiteY25-52" fmla="*/ 2771 h 10000"/>
                  <a:gd name="connsiteX26-53" fmla="*/ 1257 w 10000"/>
                  <a:gd name="connsiteY26-54" fmla="*/ 4203 h 10000"/>
                  <a:gd name="connsiteX27-55" fmla="*/ 902 w 10000"/>
                  <a:gd name="connsiteY27-56" fmla="*/ 5486 h 10000"/>
                  <a:gd name="connsiteX28-57" fmla="*/ 1417 w 10000"/>
                  <a:gd name="connsiteY28-58" fmla="*/ 6294 h 10000"/>
                  <a:gd name="connsiteX29-59" fmla="*/ 2670 w 10000"/>
                  <a:gd name="connsiteY29-60" fmla="*/ 6129 h 10000"/>
                  <a:gd name="connsiteX30-61" fmla="*/ 4518 w 10000"/>
                  <a:gd name="connsiteY30-62" fmla="*/ 6092 h 10000"/>
                  <a:gd name="connsiteX31-63" fmla="*/ 5531 w 10000"/>
                  <a:gd name="connsiteY31-64" fmla="*/ 6642 h 10000"/>
                  <a:gd name="connsiteX32-65" fmla="*/ 5611 w 10000"/>
                  <a:gd name="connsiteY32-66" fmla="*/ 6642 h 10000"/>
                  <a:gd name="connsiteX33-67" fmla="*/ 6093 w 10000"/>
                  <a:gd name="connsiteY33-68" fmla="*/ 6129 h 10000"/>
                  <a:gd name="connsiteX34-69" fmla="*/ 6013 w 10000"/>
                  <a:gd name="connsiteY34-70" fmla="*/ 5907 h 10000"/>
                  <a:gd name="connsiteX35-71" fmla="*/ 5820 w 10000"/>
                  <a:gd name="connsiteY35-72" fmla="*/ 5981 h 10000"/>
                  <a:gd name="connsiteX36-73" fmla="*/ 5547 w 10000"/>
                  <a:gd name="connsiteY36-74" fmla="*/ 6312 h 10000"/>
                  <a:gd name="connsiteX37-75" fmla="*/ 4695 w 10000"/>
                  <a:gd name="connsiteY37-76" fmla="*/ 5834 h 10000"/>
                  <a:gd name="connsiteX38-77" fmla="*/ 2510 w 10000"/>
                  <a:gd name="connsiteY38-78" fmla="*/ 5852 h 10000"/>
                  <a:gd name="connsiteX39-79" fmla="*/ 1545 w 10000"/>
                  <a:gd name="connsiteY39-80" fmla="*/ 5981 h 10000"/>
                  <a:gd name="connsiteX40-81" fmla="*/ 1208 w 10000"/>
                  <a:gd name="connsiteY40-82" fmla="*/ 5431 h 10000"/>
                  <a:gd name="connsiteX41-83" fmla="*/ 1514 w 10000"/>
                  <a:gd name="connsiteY41-84" fmla="*/ 4386 h 10000"/>
                  <a:gd name="connsiteX42-85" fmla="*/ 1561 w 10000"/>
                  <a:gd name="connsiteY42-86" fmla="*/ 4203 h 10000"/>
                  <a:gd name="connsiteX43-87" fmla="*/ 1787 w 10000"/>
                  <a:gd name="connsiteY43-88" fmla="*/ 2991 h 10000"/>
                  <a:gd name="connsiteX44-89" fmla="*/ 3136 w 10000"/>
                  <a:gd name="connsiteY44-90" fmla="*/ 2606 h 10000"/>
                  <a:gd name="connsiteX45-91" fmla="*/ 3876 w 10000"/>
                  <a:gd name="connsiteY45-92" fmla="*/ 3799 h 10000"/>
                  <a:gd name="connsiteX46-93" fmla="*/ 2703 w 10000"/>
                  <a:gd name="connsiteY46-94" fmla="*/ 4569 h 10000"/>
                  <a:gd name="connsiteX47-95" fmla="*/ 2719 w 10000"/>
                  <a:gd name="connsiteY47-96" fmla="*/ 4808 h 10000"/>
                  <a:gd name="connsiteX48-97" fmla="*/ 2927 w 10000"/>
                  <a:gd name="connsiteY48-98" fmla="*/ 4771 h 10000"/>
                  <a:gd name="connsiteX49-99" fmla="*/ 4744 w 10000"/>
                  <a:gd name="connsiteY49-100" fmla="*/ 4423 h 10000"/>
                  <a:gd name="connsiteX50-101" fmla="*/ 4937 w 10000"/>
                  <a:gd name="connsiteY50-102" fmla="*/ 4423 h 10000"/>
                  <a:gd name="connsiteX51-103" fmla="*/ 5804 w 10000"/>
                  <a:gd name="connsiteY51-104" fmla="*/ 4184 h 10000"/>
                  <a:gd name="connsiteX52-105" fmla="*/ 6383 w 10000"/>
                  <a:gd name="connsiteY52-106" fmla="*/ 4973 h 10000"/>
                  <a:gd name="connsiteX53-107" fmla="*/ 6512 w 10000"/>
                  <a:gd name="connsiteY53-108" fmla="*/ 5119 h 10000"/>
                  <a:gd name="connsiteX54-109" fmla="*/ 7572 w 10000"/>
                  <a:gd name="connsiteY54-110" fmla="*/ 6532 h 10000"/>
                  <a:gd name="connsiteX55-111" fmla="*/ 7401 w 10000"/>
                  <a:gd name="connsiteY55-112" fmla="*/ 7308 h 10000"/>
                  <a:gd name="connsiteX56-113" fmla="*/ 5483 w 10000"/>
                  <a:gd name="connsiteY56-114" fmla="*/ 8218 h 10000"/>
                  <a:gd name="connsiteX57-115" fmla="*/ 5467 w 10000"/>
                  <a:gd name="connsiteY57-116" fmla="*/ 8273 h 10000"/>
                  <a:gd name="connsiteX58-117" fmla="*/ 3490 w 10000"/>
                  <a:gd name="connsiteY58-118" fmla="*/ 8053 h 10000"/>
                  <a:gd name="connsiteX59-119" fmla="*/ 3345 w 10000"/>
                  <a:gd name="connsiteY59-120" fmla="*/ 7357 h 10000"/>
                  <a:gd name="connsiteX60-121" fmla="*/ 3586 w 10000"/>
                  <a:gd name="connsiteY60-122" fmla="*/ 7082 h 10000"/>
                  <a:gd name="connsiteX61-123" fmla="*/ 3683 w 10000"/>
                  <a:gd name="connsiteY61-124" fmla="*/ 6880 h 10000"/>
                  <a:gd name="connsiteX62-125" fmla="*/ 3490 w 10000"/>
                  <a:gd name="connsiteY62-126" fmla="*/ 6770 h 10000"/>
                  <a:gd name="connsiteX63-127" fmla="*/ 3072 w 10000"/>
                  <a:gd name="connsiteY63-128" fmla="*/ 7247 h 10000"/>
                  <a:gd name="connsiteX64-129" fmla="*/ 3249 w 10000"/>
                  <a:gd name="connsiteY64-130" fmla="*/ 8255 h 10000"/>
                  <a:gd name="connsiteX65-131" fmla="*/ 3249 w 10000"/>
                  <a:gd name="connsiteY65-132" fmla="*/ 8273 h 10000"/>
                  <a:gd name="connsiteX66-133" fmla="*/ 4680 w 10000"/>
                  <a:gd name="connsiteY66-134" fmla="*/ 8825 h 10000"/>
                  <a:gd name="connsiteX67-135" fmla="*/ 5354 w 10000"/>
                  <a:gd name="connsiteY67-136" fmla="*/ 8677 h 10000"/>
                  <a:gd name="connsiteX68-137" fmla="*/ 3393 w 10000"/>
                  <a:gd name="connsiteY68-138" fmla="*/ 9998 h 10000"/>
                  <a:gd name="connsiteX69-139" fmla="*/ 2253 w 10000"/>
                  <a:gd name="connsiteY69-140" fmla="*/ 9228 h 10000"/>
                  <a:gd name="connsiteX70-141" fmla="*/ 1224 w 10000"/>
                  <a:gd name="connsiteY70-142" fmla="*/ 7137 h 10000"/>
                  <a:gd name="connsiteX71-143" fmla="*/ 3 w 10000"/>
                  <a:gd name="connsiteY71-144" fmla="*/ 4954 h 10000"/>
                  <a:gd name="connsiteX0-145" fmla="*/ 3 w 10000"/>
                  <a:gd name="connsiteY0-146" fmla="*/ 4954 h 10000"/>
                  <a:gd name="connsiteX1-147" fmla="*/ 726 w 10000"/>
                  <a:gd name="connsiteY1-148" fmla="*/ 3028 h 10000"/>
                  <a:gd name="connsiteX2-149" fmla="*/ 1337 w 10000"/>
                  <a:gd name="connsiteY2-150" fmla="*/ 1635 h 10000"/>
                  <a:gd name="connsiteX3-151" fmla="*/ 3233 w 10000"/>
                  <a:gd name="connsiteY3-152" fmla="*/ 773 h 10000"/>
                  <a:gd name="connsiteX4-153" fmla="*/ 5997 w 10000"/>
                  <a:gd name="connsiteY4-154" fmla="*/ 424 h 10000"/>
                  <a:gd name="connsiteX5-155" fmla="*/ 8488 w 10000"/>
                  <a:gd name="connsiteY5-156" fmla="*/ 1452 h 10000"/>
                  <a:gd name="connsiteX6-157" fmla="*/ 9693 w 10000"/>
                  <a:gd name="connsiteY6-158" fmla="*/ 4661 h 10000"/>
                  <a:gd name="connsiteX7-159" fmla="*/ 7765 w 10000"/>
                  <a:gd name="connsiteY7-160" fmla="*/ 5852 h 10000"/>
                  <a:gd name="connsiteX8-161" fmla="*/ 6752 w 10000"/>
                  <a:gd name="connsiteY8-162" fmla="*/ 4844 h 10000"/>
                  <a:gd name="connsiteX9-163" fmla="*/ 7444 w 10000"/>
                  <a:gd name="connsiteY9-164" fmla="*/ 2845 h 10000"/>
                  <a:gd name="connsiteX10-165" fmla="*/ 8680 w 10000"/>
                  <a:gd name="connsiteY10-166" fmla="*/ 2808 h 10000"/>
                  <a:gd name="connsiteX11-167" fmla="*/ 8873 w 10000"/>
                  <a:gd name="connsiteY11-168" fmla="*/ 3799 h 10000"/>
                  <a:gd name="connsiteX12-169" fmla="*/ 8568 w 10000"/>
                  <a:gd name="connsiteY12-170" fmla="*/ 4203 h 10000"/>
                  <a:gd name="connsiteX13-171" fmla="*/ 7941 w 10000"/>
                  <a:gd name="connsiteY13-172" fmla="*/ 4184 h 10000"/>
                  <a:gd name="connsiteX14-173" fmla="*/ 7748 w 10000"/>
                  <a:gd name="connsiteY14-174" fmla="*/ 4276 h 10000"/>
                  <a:gd name="connsiteX15-175" fmla="*/ 7829 w 10000"/>
                  <a:gd name="connsiteY15-176" fmla="*/ 4496 h 10000"/>
                  <a:gd name="connsiteX16-177" fmla="*/ 8664 w 10000"/>
                  <a:gd name="connsiteY16-178" fmla="*/ 4514 h 10000"/>
                  <a:gd name="connsiteX17-179" fmla="*/ 9163 w 10000"/>
                  <a:gd name="connsiteY17-180" fmla="*/ 3928 h 10000"/>
                  <a:gd name="connsiteX18-181" fmla="*/ 8857 w 10000"/>
                  <a:gd name="connsiteY18-182" fmla="*/ 2533 h 10000"/>
                  <a:gd name="connsiteX19-183" fmla="*/ 7637 w 10000"/>
                  <a:gd name="connsiteY19-184" fmla="*/ 2350 h 10000"/>
                  <a:gd name="connsiteX20-185" fmla="*/ 6720 w 10000"/>
                  <a:gd name="connsiteY20-186" fmla="*/ 1360 h 10000"/>
                  <a:gd name="connsiteX21-187" fmla="*/ 5627 w 10000"/>
                  <a:gd name="connsiteY21-188" fmla="*/ 1470 h 10000"/>
                  <a:gd name="connsiteX22-189" fmla="*/ 4390 w 10000"/>
                  <a:gd name="connsiteY22-190" fmla="*/ 902 h 10000"/>
                  <a:gd name="connsiteX23-191" fmla="*/ 3442 w 10000"/>
                  <a:gd name="connsiteY23-192" fmla="*/ 1543 h 10000"/>
                  <a:gd name="connsiteX24-193" fmla="*/ 3201 w 10000"/>
                  <a:gd name="connsiteY24-194" fmla="*/ 2277 h 10000"/>
                  <a:gd name="connsiteX25-195" fmla="*/ 1578 w 10000"/>
                  <a:gd name="connsiteY25-196" fmla="*/ 2771 h 10000"/>
                  <a:gd name="connsiteX26-197" fmla="*/ 1257 w 10000"/>
                  <a:gd name="connsiteY26-198" fmla="*/ 4203 h 10000"/>
                  <a:gd name="connsiteX27-199" fmla="*/ 902 w 10000"/>
                  <a:gd name="connsiteY27-200" fmla="*/ 5486 h 10000"/>
                  <a:gd name="connsiteX28-201" fmla="*/ 1417 w 10000"/>
                  <a:gd name="connsiteY28-202" fmla="*/ 6294 h 10000"/>
                  <a:gd name="connsiteX29-203" fmla="*/ 2670 w 10000"/>
                  <a:gd name="connsiteY29-204" fmla="*/ 6129 h 10000"/>
                  <a:gd name="connsiteX30-205" fmla="*/ 4518 w 10000"/>
                  <a:gd name="connsiteY30-206" fmla="*/ 6092 h 10000"/>
                  <a:gd name="connsiteX31-207" fmla="*/ 5531 w 10000"/>
                  <a:gd name="connsiteY31-208" fmla="*/ 6642 h 10000"/>
                  <a:gd name="connsiteX32-209" fmla="*/ 5611 w 10000"/>
                  <a:gd name="connsiteY32-210" fmla="*/ 6642 h 10000"/>
                  <a:gd name="connsiteX33-211" fmla="*/ 6093 w 10000"/>
                  <a:gd name="connsiteY33-212" fmla="*/ 6129 h 10000"/>
                  <a:gd name="connsiteX34-213" fmla="*/ 6013 w 10000"/>
                  <a:gd name="connsiteY34-214" fmla="*/ 5907 h 10000"/>
                  <a:gd name="connsiteX35-215" fmla="*/ 5820 w 10000"/>
                  <a:gd name="connsiteY35-216" fmla="*/ 5981 h 10000"/>
                  <a:gd name="connsiteX36-217" fmla="*/ 5547 w 10000"/>
                  <a:gd name="connsiteY36-218" fmla="*/ 6312 h 10000"/>
                  <a:gd name="connsiteX37-219" fmla="*/ 4695 w 10000"/>
                  <a:gd name="connsiteY37-220" fmla="*/ 5834 h 10000"/>
                  <a:gd name="connsiteX38-221" fmla="*/ 2510 w 10000"/>
                  <a:gd name="connsiteY38-222" fmla="*/ 5852 h 10000"/>
                  <a:gd name="connsiteX39-223" fmla="*/ 1545 w 10000"/>
                  <a:gd name="connsiteY39-224" fmla="*/ 5981 h 10000"/>
                  <a:gd name="connsiteX40-225" fmla="*/ 1208 w 10000"/>
                  <a:gd name="connsiteY40-226" fmla="*/ 5431 h 10000"/>
                  <a:gd name="connsiteX41-227" fmla="*/ 1514 w 10000"/>
                  <a:gd name="connsiteY41-228" fmla="*/ 4386 h 10000"/>
                  <a:gd name="connsiteX42-229" fmla="*/ 1561 w 10000"/>
                  <a:gd name="connsiteY42-230" fmla="*/ 4203 h 10000"/>
                  <a:gd name="connsiteX43-231" fmla="*/ 1787 w 10000"/>
                  <a:gd name="connsiteY43-232" fmla="*/ 2991 h 10000"/>
                  <a:gd name="connsiteX44-233" fmla="*/ 3136 w 10000"/>
                  <a:gd name="connsiteY44-234" fmla="*/ 2606 h 10000"/>
                  <a:gd name="connsiteX45-235" fmla="*/ 3876 w 10000"/>
                  <a:gd name="connsiteY45-236" fmla="*/ 3799 h 10000"/>
                  <a:gd name="connsiteX46-237" fmla="*/ 2703 w 10000"/>
                  <a:gd name="connsiteY46-238" fmla="*/ 4569 h 10000"/>
                  <a:gd name="connsiteX47-239" fmla="*/ 2719 w 10000"/>
                  <a:gd name="connsiteY47-240" fmla="*/ 4808 h 10000"/>
                  <a:gd name="connsiteX48-241" fmla="*/ 2927 w 10000"/>
                  <a:gd name="connsiteY48-242" fmla="*/ 4771 h 10000"/>
                  <a:gd name="connsiteX49-243" fmla="*/ 4744 w 10000"/>
                  <a:gd name="connsiteY49-244" fmla="*/ 4423 h 10000"/>
                  <a:gd name="connsiteX50-245" fmla="*/ 4937 w 10000"/>
                  <a:gd name="connsiteY50-246" fmla="*/ 4423 h 10000"/>
                  <a:gd name="connsiteX51-247" fmla="*/ 5804 w 10000"/>
                  <a:gd name="connsiteY51-248" fmla="*/ 4184 h 10000"/>
                  <a:gd name="connsiteX52-249" fmla="*/ 6383 w 10000"/>
                  <a:gd name="connsiteY52-250" fmla="*/ 4973 h 10000"/>
                  <a:gd name="connsiteX53-251" fmla="*/ 6512 w 10000"/>
                  <a:gd name="connsiteY53-252" fmla="*/ 5119 h 10000"/>
                  <a:gd name="connsiteX54-253" fmla="*/ 7572 w 10000"/>
                  <a:gd name="connsiteY54-254" fmla="*/ 6532 h 10000"/>
                  <a:gd name="connsiteX55-255" fmla="*/ 7401 w 10000"/>
                  <a:gd name="connsiteY55-256" fmla="*/ 7308 h 10000"/>
                  <a:gd name="connsiteX56-257" fmla="*/ 5483 w 10000"/>
                  <a:gd name="connsiteY56-258" fmla="*/ 8218 h 10000"/>
                  <a:gd name="connsiteX57-259" fmla="*/ 5467 w 10000"/>
                  <a:gd name="connsiteY57-260" fmla="*/ 8273 h 10000"/>
                  <a:gd name="connsiteX58-261" fmla="*/ 3490 w 10000"/>
                  <a:gd name="connsiteY58-262" fmla="*/ 8053 h 10000"/>
                  <a:gd name="connsiteX59-263" fmla="*/ 3345 w 10000"/>
                  <a:gd name="connsiteY59-264" fmla="*/ 7357 h 10000"/>
                  <a:gd name="connsiteX60-265" fmla="*/ 3586 w 10000"/>
                  <a:gd name="connsiteY60-266" fmla="*/ 7082 h 10000"/>
                  <a:gd name="connsiteX61-267" fmla="*/ 3683 w 10000"/>
                  <a:gd name="connsiteY61-268" fmla="*/ 6880 h 10000"/>
                  <a:gd name="connsiteX62-269" fmla="*/ 3490 w 10000"/>
                  <a:gd name="connsiteY62-270" fmla="*/ 6770 h 10000"/>
                  <a:gd name="connsiteX63-271" fmla="*/ 3072 w 10000"/>
                  <a:gd name="connsiteY63-272" fmla="*/ 7247 h 10000"/>
                  <a:gd name="connsiteX64-273" fmla="*/ 3249 w 10000"/>
                  <a:gd name="connsiteY64-274" fmla="*/ 8255 h 10000"/>
                  <a:gd name="connsiteX65-275" fmla="*/ 3249 w 10000"/>
                  <a:gd name="connsiteY65-276" fmla="*/ 8273 h 10000"/>
                  <a:gd name="connsiteX66-277" fmla="*/ 4680 w 10000"/>
                  <a:gd name="connsiteY66-278" fmla="*/ 8825 h 10000"/>
                  <a:gd name="connsiteX67-279" fmla="*/ 5354 w 10000"/>
                  <a:gd name="connsiteY67-280" fmla="*/ 8677 h 10000"/>
                  <a:gd name="connsiteX68-281" fmla="*/ 3393 w 10000"/>
                  <a:gd name="connsiteY68-282" fmla="*/ 9998 h 10000"/>
                  <a:gd name="connsiteX69-283" fmla="*/ 2253 w 10000"/>
                  <a:gd name="connsiteY69-284" fmla="*/ 9228 h 10000"/>
                  <a:gd name="connsiteX70-285" fmla="*/ 1224 w 10000"/>
                  <a:gd name="connsiteY70-286" fmla="*/ 7137 h 10000"/>
                  <a:gd name="connsiteX71-287" fmla="*/ 3 w 10000"/>
                  <a:gd name="connsiteY71-288" fmla="*/ 4954 h 10000"/>
                  <a:gd name="connsiteX0-289" fmla="*/ 3 w 10000"/>
                  <a:gd name="connsiteY0-290" fmla="*/ 4954 h 10000"/>
                  <a:gd name="connsiteX1-291" fmla="*/ 726 w 10000"/>
                  <a:gd name="connsiteY1-292" fmla="*/ 3028 h 10000"/>
                  <a:gd name="connsiteX2-293" fmla="*/ 1337 w 10000"/>
                  <a:gd name="connsiteY2-294" fmla="*/ 1635 h 10000"/>
                  <a:gd name="connsiteX3-295" fmla="*/ 3233 w 10000"/>
                  <a:gd name="connsiteY3-296" fmla="*/ 773 h 10000"/>
                  <a:gd name="connsiteX4-297" fmla="*/ 5997 w 10000"/>
                  <a:gd name="connsiteY4-298" fmla="*/ 424 h 10000"/>
                  <a:gd name="connsiteX5-299" fmla="*/ 8488 w 10000"/>
                  <a:gd name="connsiteY5-300" fmla="*/ 1452 h 10000"/>
                  <a:gd name="connsiteX6-301" fmla="*/ 9693 w 10000"/>
                  <a:gd name="connsiteY6-302" fmla="*/ 4661 h 10000"/>
                  <a:gd name="connsiteX7-303" fmla="*/ 7765 w 10000"/>
                  <a:gd name="connsiteY7-304" fmla="*/ 5852 h 10000"/>
                  <a:gd name="connsiteX8-305" fmla="*/ 6752 w 10000"/>
                  <a:gd name="connsiteY8-306" fmla="*/ 4844 h 10000"/>
                  <a:gd name="connsiteX9-307" fmla="*/ 7444 w 10000"/>
                  <a:gd name="connsiteY9-308" fmla="*/ 2845 h 10000"/>
                  <a:gd name="connsiteX10-309" fmla="*/ 8680 w 10000"/>
                  <a:gd name="connsiteY10-310" fmla="*/ 2808 h 10000"/>
                  <a:gd name="connsiteX11-311" fmla="*/ 8873 w 10000"/>
                  <a:gd name="connsiteY11-312" fmla="*/ 3799 h 10000"/>
                  <a:gd name="connsiteX12-313" fmla="*/ 8568 w 10000"/>
                  <a:gd name="connsiteY12-314" fmla="*/ 4203 h 10000"/>
                  <a:gd name="connsiteX13-315" fmla="*/ 7941 w 10000"/>
                  <a:gd name="connsiteY13-316" fmla="*/ 4184 h 10000"/>
                  <a:gd name="connsiteX14-317" fmla="*/ 7748 w 10000"/>
                  <a:gd name="connsiteY14-318" fmla="*/ 4276 h 10000"/>
                  <a:gd name="connsiteX15-319" fmla="*/ 7829 w 10000"/>
                  <a:gd name="connsiteY15-320" fmla="*/ 4496 h 10000"/>
                  <a:gd name="connsiteX16-321" fmla="*/ 8664 w 10000"/>
                  <a:gd name="connsiteY16-322" fmla="*/ 4514 h 10000"/>
                  <a:gd name="connsiteX17-323" fmla="*/ 9163 w 10000"/>
                  <a:gd name="connsiteY17-324" fmla="*/ 3928 h 10000"/>
                  <a:gd name="connsiteX18-325" fmla="*/ 8857 w 10000"/>
                  <a:gd name="connsiteY18-326" fmla="*/ 2533 h 10000"/>
                  <a:gd name="connsiteX19-327" fmla="*/ 7637 w 10000"/>
                  <a:gd name="connsiteY19-328" fmla="*/ 2350 h 10000"/>
                  <a:gd name="connsiteX20-329" fmla="*/ 6720 w 10000"/>
                  <a:gd name="connsiteY20-330" fmla="*/ 1360 h 10000"/>
                  <a:gd name="connsiteX21-331" fmla="*/ 5627 w 10000"/>
                  <a:gd name="connsiteY21-332" fmla="*/ 1470 h 10000"/>
                  <a:gd name="connsiteX22-333" fmla="*/ 4390 w 10000"/>
                  <a:gd name="connsiteY22-334" fmla="*/ 902 h 10000"/>
                  <a:gd name="connsiteX23-335" fmla="*/ 3442 w 10000"/>
                  <a:gd name="connsiteY23-336" fmla="*/ 1543 h 10000"/>
                  <a:gd name="connsiteX24-337" fmla="*/ 3201 w 10000"/>
                  <a:gd name="connsiteY24-338" fmla="*/ 2277 h 10000"/>
                  <a:gd name="connsiteX25-339" fmla="*/ 1578 w 10000"/>
                  <a:gd name="connsiteY25-340" fmla="*/ 2771 h 10000"/>
                  <a:gd name="connsiteX26-341" fmla="*/ 1257 w 10000"/>
                  <a:gd name="connsiteY26-342" fmla="*/ 4203 h 10000"/>
                  <a:gd name="connsiteX27-343" fmla="*/ 902 w 10000"/>
                  <a:gd name="connsiteY27-344" fmla="*/ 5486 h 10000"/>
                  <a:gd name="connsiteX28-345" fmla="*/ 1417 w 10000"/>
                  <a:gd name="connsiteY28-346" fmla="*/ 6294 h 10000"/>
                  <a:gd name="connsiteX29-347" fmla="*/ 2670 w 10000"/>
                  <a:gd name="connsiteY29-348" fmla="*/ 6129 h 10000"/>
                  <a:gd name="connsiteX30-349" fmla="*/ 4518 w 10000"/>
                  <a:gd name="connsiteY30-350" fmla="*/ 6092 h 10000"/>
                  <a:gd name="connsiteX31-351" fmla="*/ 5531 w 10000"/>
                  <a:gd name="connsiteY31-352" fmla="*/ 6642 h 10000"/>
                  <a:gd name="connsiteX32-353" fmla="*/ 5611 w 10000"/>
                  <a:gd name="connsiteY32-354" fmla="*/ 6642 h 10000"/>
                  <a:gd name="connsiteX33-355" fmla="*/ 6093 w 10000"/>
                  <a:gd name="connsiteY33-356" fmla="*/ 6129 h 10000"/>
                  <a:gd name="connsiteX34-357" fmla="*/ 6013 w 10000"/>
                  <a:gd name="connsiteY34-358" fmla="*/ 5907 h 10000"/>
                  <a:gd name="connsiteX35-359" fmla="*/ 5820 w 10000"/>
                  <a:gd name="connsiteY35-360" fmla="*/ 5981 h 10000"/>
                  <a:gd name="connsiteX36-361" fmla="*/ 5547 w 10000"/>
                  <a:gd name="connsiteY36-362" fmla="*/ 6312 h 10000"/>
                  <a:gd name="connsiteX37-363" fmla="*/ 4695 w 10000"/>
                  <a:gd name="connsiteY37-364" fmla="*/ 5834 h 10000"/>
                  <a:gd name="connsiteX38-365" fmla="*/ 2510 w 10000"/>
                  <a:gd name="connsiteY38-366" fmla="*/ 5852 h 10000"/>
                  <a:gd name="connsiteX39-367" fmla="*/ 1545 w 10000"/>
                  <a:gd name="connsiteY39-368" fmla="*/ 5981 h 10000"/>
                  <a:gd name="connsiteX40-369" fmla="*/ 1208 w 10000"/>
                  <a:gd name="connsiteY40-370" fmla="*/ 5431 h 10000"/>
                  <a:gd name="connsiteX41-371" fmla="*/ 1514 w 10000"/>
                  <a:gd name="connsiteY41-372" fmla="*/ 4386 h 10000"/>
                  <a:gd name="connsiteX42-373" fmla="*/ 1561 w 10000"/>
                  <a:gd name="connsiteY42-374" fmla="*/ 4203 h 10000"/>
                  <a:gd name="connsiteX43-375" fmla="*/ 1787 w 10000"/>
                  <a:gd name="connsiteY43-376" fmla="*/ 2991 h 10000"/>
                  <a:gd name="connsiteX44-377" fmla="*/ 3136 w 10000"/>
                  <a:gd name="connsiteY44-378" fmla="*/ 2606 h 10000"/>
                  <a:gd name="connsiteX45-379" fmla="*/ 3876 w 10000"/>
                  <a:gd name="connsiteY45-380" fmla="*/ 3799 h 10000"/>
                  <a:gd name="connsiteX46-381" fmla="*/ 2703 w 10000"/>
                  <a:gd name="connsiteY46-382" fmla="*/ 4569 h 10000"/>
                  <a:gd name="connsiteX47-383" fmla="*/ 2719 w 10000"/>
                  <a:gd name="connsiteY47-384" fmla="*/ 4808 h 10000"/>
                  <a:gd name="connsiteX48-385" fmla="*/ 2927 w 10000"/>
                  <a:gd name="connsiteY48-386" fmla="*/ 4771 h 10000"/>
                  <a:gd name="connsiteX49-387" fmla="*/ 4744 w 10000"/>
                  <a:gd name="connsiteY49-388" fmla="*/ 4423 h 10000"/>
                  <a:gd name="connsiteX50-389" fmla="*/ 4937 w 10000"/>
                  <a:gd name="connsiteY50-390" fmla="*/ 4423 h 10000"/>
                  <a:gd name="connsiteX51-391" fmla="*/ 5804 w 10000"/>
                  <a:gd name="connsiteY51-392" fmla="*/ 4184 h 10000"/>
                  <a:gd name="connsiteX52-393" fmla="*/ 6383 w 10000"/>
                  <a:gd name="connsiteY52-394" fmla="*/ 4973 h 10000"/>
                  <a:gd name="connsiteX53-395" fmla="*/ 6512 w 10000"/>
                  <a:gd name="connsiteY53-396" fmla="*/ 5119 h 10000"/>
                  <a:gd name="connsiteX54-397" fmla="*/ 7572 w 10000"/>
                  <a:gd name="connsiteY54-398" fmla="*/ 6532 h 10000"/>
                  <a:gd name="connsiteX55-399" fmla="*/ 7401 w 10000"/>
                  <a:gd name="connsiteY55-400" fmla="*/ 7308 h 10000"/>
                  <a:gd name="connsiteX56-401" fmla="*/ 5483 w 10000"/>
                  <a:gd name="connsiteY56-402" fmla="*/ 8218 h 10000"/>
                  <a:gd name="connsiteX57-403" fmla="*/ 5467 w 10000"/>
                  <a:gd name="connsiteY57-404" fmla="*/ 8273 h 10000"/>
                  <a:gd name="connsiteX58-405" fmla="*/ 3490 w 10000"/>
                  <a:gd name="connsiteY58-406" fmla="*/ 8053 h 10000"/>
                  <a:gd name="connsiteX59-407" fmla="*/ 3345 w 10000"/>
                  <a:gd name="connsiteY59-408" fmla="*/ 7357 h 10000"/>
                  <a:gd name="connsiteX60-409" fmla="*/ 3586 w 10000"/>
                  <a:gd name="connsiteY60-410" fmla="*/ 7082 h 10000"/>
                  <a:gd name="connsiteX61-411" fmla="*/ 3683 w 10000"/>
                  <a:gd name="connsiteY61-412" fmla="*/ 6880 h 10000"/>
                  <a:gd name="connsiteX62-413" fmla="*/ 3490 w 10000"/>
                  <a:gd name="connsiteY62-414" fmla="*/ 6770 h 10000"/>
                  <a:gd name="connsiteX63-415" fmla="*/ 3072 w 10000"/>
                  <a:gd name="connsiteY63-416" fmla="*/ 7247 h 10000"/>
                  <a:gd name="connsiteX64-417" fmla="*/ 3249 w 10000"/>
                  <a:gd name="connsiteY64-418" fmla="*/ 8255 h 10000"/>
                  <a:gd name="connsiteX65-419" fmla="*/ 3249 w 10000"/>
                  <a:gd name="connsiteY65-420" fmla="*/ 8273 h 10000"/>
                  <a:gd name="connsiteX66-421" fmla="*/ 4680 w 10000"/>
                  <a:gd name="connsiteY66-422" fmla="*/ 8825 h 10000"/>
                  <a:gd name="connsiteX67-423" fmla="*/ 5354 w 10000"/>
                  <a:gd name="connsiteY67-424" fmla="*/ 8677 h 10000"/>
                  <a:gd name="connsiteX68-425" fmla="*/ 3393 w 10000"/>
                  <a:gd name="connsiteY68-426" fmla="*/ 9998 h 10000"/>
                  <a:gd name="connsiteX69-427" fmla="*/ 2253 w 10000"/>
                  <a:gd name="connsiteY69-428" fmla="*/ 9228 h 10000"/>
                  <a:gd name="connsiteX70-429" fmla="*/ 1224 w 10000"/>
                  <a:gd name="connsiteY70-430" fmla="*/ 7137 h 10000"/>
                  <a:gd name="connsiteX71-431" fmla="*/ 3 w 10000"/>
                  <a:gd name="connsiteY71-432" fmla="*/ 4954 h 10000"/>
                  <a:gd name="connsiteX0-433" fmla="*/ 3 w 10000"/>
                  <a:gd name="connsiteY0-434" fmla="*/ 4954 h 10000"/>
                  <a:gd name="connsiteX1-435" fmla="*/ 726 w 10000"/>
                  <a:gd name="connsiteY1-436" fmla="*/ 3028 h 10000"/>
                  <a:gd name="connsiteX2-437" fmla="*/ 1337 w 10000"/>
                  <a:gd name="connsiteY2-438" fmla="*/ 1635 h 10000"/>
                  <a:gd name="connsiteX3-439" fmla="*/ 3233 w 10000"/>
                  <a:gd name="connsiteY3-440" fmla="*/ 773 h 10000"/>
                  <a:gd name="connsiteX4-441" fmla="*/ 5997 w 10000"/>
                  <a:gd name="connsiteY4-442" fmla="*/ 424 h 10000"/>
                  <a:gd name="connsiteX5-443" fmla="*/ 8488 w 10000"/>
                  <a:gd name="connsiteY5-444" fmla="*/ 1452 h 10000"/>
                  <a:gd name="connsiteX6-445" fmla="*/ 9693 w 10000"/>
                  <a:gd name="connsiteY6-446" fmla="*/ 4661 h 10000"/>
                  <a:gd name="connsiteX7-447" fmla="*/ 7765 w 10000"/>
                  <a:gd name="connsiteY7-448" fmla="*/ 5852 h 10000"/>
                  <a:gd name="connsiteX8-449" fmla="*/ 6752 w 10000"/>
                  <a:gd name="connsiteY8-450" fmla="*/ 4844 h 10000"/>
                  <a:gd name="connsiteX9-451" fmla="*/ 7444 w 10000"/>
                  <a:gd name="connsiteY9-452" fmla="*/ 2845 h 10000"/>
                  <a:gd name="connsiteX10-453" fmla="*/ 8680 w 10000"/>
                  <a:gd name="connsiteY10-454" fmla="*/ 2808 h 10000"/>
                  <a:gd name="connsiteX11-455" fmla="*/ 8873 w 10000"/>
                  <a:gd name="connsiteY11-456" fmla="*/ 3799 h 10000"/>
                  <a:gd name="connsiteX12-457" fmla="*/ 8568 w 10000"/>
                  <a:gd name="connsiteY12-458" fmla="*/ 4203 h 10000"/>
                  <a:gd name="connsiteX13-459" fmla="*/ 7941 w 10000"/>
                  <a:gd name="connsiteY13-460" fmla="*/ 4184 h 10000"/>
                  <a:gd name="connsiteX14-461" fmla="*/ 7748 w 10000"/>
                  <a:gd name="connsiteY14-462" fmla="*/ 4276 h 10000"/>
                  <a:gd name="connsiteX15-463" fmla="*/ 7829 w 10000"/>
                  <a:gd name="connsiteY15-464" fmla="*/ 4496 h 10000"/>
                  <a:gd name="connsiteX16-465" fmla="*/ 8664 w 10000"/>
                  <a:gd name="connsiteY16-466" fmla="*/ 4514 h 10000"/>
                  <a:gd name="connsiteX17-467" fmla="*/ 9163 w 10000"/>
                  <a:gd name="connsiteY17-468" fmla="*/ 3928 h 10000"/>
                  <a:gd name="connsiteX18-469" fmla="*/ 8857 w 10000"/>
                  <a:gd name="connsiteY18-470" fmla="*/ 2533 h 10000"/>
                  <a:gd name="connsiteX19-471" fmla="*/ 7637 w 10000"/>
                  <a:gd name="connsiteY19-472" fmla="*/ 2350 h 10000"/>
                  <a:gd name="connsiteX20-473" fmla="*/ 6720 w 10000"/>
                  <a:gd name="connsiteY20-474" fmla="*/ 1360 h 10000"/>
                  <a:gd name="connsiteX21-475" fmla="*/ 5627 w 10000"/>
                  <a:gd name="connsiteY21-476" fmla="*/ 1470 h 10000"/>
                  <a:gd name="connsiteX22-477" fmla="*/ 4390 w 10000"/>
                  <a:gd name="connsiteY22-478" fmla="*/ 902 h 10000"/>
                  <a:gd name="connsiteX23-479" fmla="*/ 3442 w 10000"/>
                  <a:gd name="connsiteY23-480" fmla="*/ 1543 h 10000"/>
                  <a:gd name="connsiteX24-481" fmla="*/ 3201 w 10000"/>
                  <a:gd name="connsiteY24-482" fmla="*/ 2277 h 10000"/>
                  <a:gd name="connsiteX25-483" fmla="*/ 1578 w 10000"/>
                  <a:gd name="connsiteY25-484" fmla="*/ 2771 h 10000"/>
                  <a:gd name="connsiteX26-485" fmla="*/ 1257 w 10000"/>
                  <a:gd name="connsiteY26-486" fmla="*/ 4203 h 10000"/>
                  <a:gd name="connsiteX27-487" fmla="*/ 902 w 10000"/>
                  <a:gd name="connsiteY27-488" fmla="*/ 5486 h 10000"/>
                  <a:gd name="connsiteX28-489" fmla="*/ 1417 w 10000"/>
                  <a:gd name="connsiteY28-490" fmla="*/ 6294 h 10000"/>
                  <a:gd name="connsiteX29-491" fmla="*/ 2670 w 10000"/>
                  <a:gd name="connsiteY29-492" fmla="*/ 6129 h 10000"/>
                  <a:gd name="connsiteX30-493" fmla="*/ 4518 w 10000"/>
                  <a:gd name="connsiteY30-494" fmla="*/ 6092 h 10000"/>
                  <a:gd name="connsiteX31-495" fmla="*/ 5531 w 10000"/>
                  <a:gd name="connsiteY31-496" fmla="*/ 6642 h 10000"/>
                  <a:gd name="connsiteX32-497" fmla="*/ 5611 w 10000"/>
                  <a:gd name="connsiteY32-498" fmla="*/ 6642 h 10000"/>
                  <a:gd name="connsiteX33-499" fmla="*/ 6093 w 10000"/>
                  <a:gd name="connsiteY33-500" fmla="*/ 6129 h 10000"/>
                  <a:gd name="connsiteX34-501" fmla="*/ 6013 w 10000"/>
                  <a:gd name="connsiteY34-502" fmla="*/ 5907 h 10000"/>
                  <a:gd name="connsiteX35-503" fmla="*/ 5820 w 10000"/>
                  <a:gd name="connsiteY35-504" fmla="*/ 5981 h 10000"/>
                  <a:gd name="connsiteX36-505" fmla="*/ 5547 w 10000"/>
                  <a:gd name="connsiteY36-506" fmla="*/ 6312 h 10000"/>
                  <a:gd name="connsiteX37-507" fmla="*/ 4695 w 10000"/>
                  <a:gd name="connsiteY37-508" fmla="*/ 5834 h 10000"/>
                  <a:gd name="connsiteX38-509" fmla="*/ 2510 w 10000"/>
                  <a:gd name="connsiteY38-510" fmla="*/ 5852 h 10000"/>
                  <a:gd name="connsiteX39-511" fmla="*/ 1545 w 10000"/>
                  <a:gd name="connsiteY39-512" fmla="*/ 5981 h 10000"/>
                  <a:gd name="connsiteX40-513" fmla="*/ 1208 w 10000"/>
                  <a:gd name="connsiteY40-514" fmla="*/ 5431 h 10000"/>
                  <a:gd name="connsiteX41-515" fmla="*/ 1514 w 10000"/>
                  <a:gd name="connsiteY41-516" fmla="*/ 4386 h 10000"/>
                  <a:gd name="connsiteX42-517" fmla="*/ 1561 w 10000"/>
                  <a:gd name="connsiteY42-518" fmla="*/ 4203 h 10000"/>
                  <a:gd name="connsiteX43-519" fmla="*/ 1787 w 10000"/>
                  <a:gd name="connsiteY43-520" fmla="*/ 2991 h 10000"/>
                  <a:gd name="connsiteX44-521" fmla="*/ 3136 w 10000"/>
                  <a:gd name="connsiteY44-522" fmla="*/ 2606 h 10000"/>
                  <a:gd name="connsiteX45-523" fmla="*/ 3876 w 10000"/>
                  <a:gd name="connsiteY45-524" fmla="*/ 3799 h 10000"/>
                  <a:gd name="connsiteX46-525" fmla="*/ 2703 w 10000"/>
                  <a:gd name="connsiteY46-526" fmla="*/ 4569 h 10000"/>
                  <a:gd name="connsiteX47-527" fmla="*/ 2719 w 10000"/>
                  <a:gd name="connsiteY47-528" fmla="*/ 4808 h 10000"/>
                  <a:gd name="connsiteX48-529" fmla="*/ 2927 w 10000"/>
                  <a:gd name="connsiteY48-530" fmla="*/ 4771 h 10000"/>
                  <a:gd name="connsiteX49-531" fmla="*/ 4744 w 10000"/>
                  <a:gd name="connsiteY49-532" fmla="*/ 4423 h 10000"/>
                  <a:gd name="connsiteX50-533" fmla="*/ 4937 w 10000"/>
                  <a:gd name="connsiteY50-534" fmla="*/ 4423 h 10000"/>
                  <a:gd name="connsiteX51-535" fmla="*/ 5804 w 10000"/>
                  <a:gd name="connsiteY51-536" fmla="*/ 4184 h 10000"/>
                  <a:gd name="connsiteX52-537" fmla="*/ 6383 w 10000"/>
                  <a:gd name="connsiteY52-538" fmla="*/ 4973 h 10000"/>
                  <a:gd name="connsiteX53-539" fmla="*/ 6512 w 10000"/>
                  <a:gd name="connsiteY53-540" fmla="*/ 5119 h 10000"/>
                  <a:gd name="connsiteX54-541" fmla="*/ 7572 w 10000"/>
                  <a:gd name="connsiteY54-542" fmla="*/ 6532 h 10000"/>
                  <a:gd name="connsiteX55-543" fmla="*/ 7414 w 10000"/>
                  <a:gd name="connsiteY55-544" fmla="*/ 7630 h 10000"/>
                  <a:gd name="connsiteX56-545" fmla="*/ 5483 w 10000"/>
                  <a:gd name="connsiteY56-546" fmla="*/ 8218 h 10000"/>
                  <a:gd name="connsiteX57-547" fmla="*/ 5467 w 10000"/>
                  <a:gd name="connsiteY57-548" fmla="*/ 8273 h 10000"/>
                  <a:gd name="connsiteX58-549" fmla="*/ 3490 w 10000"/>
                  <a:gd name="connsiteY58-550" fmla="*/ 8053 h 10000"/>
                  <a:gd name="connsiteX59-551" fmla="*/ 3345 w 10000"/>
                  <a:gd name="connsiteY59-552" fmla="*/ 7357 h 10000"/>
                  <a:gd name="connsiteX60-553" fmla="*/ 3586 w 10000"/>
                  <a:gd name="connsiteY60-554" fmla="*/ 7082 h 10000"/>
                  <a:gd name="connsiteX61-555" fmla="*/ 3683 w 10000"/>
                  <a:gd name="connsiteY61-556" fmla="*/ 6880 h 10000"/>
                  <a:gd name="connsiteX62-557" fmla="*/ 3490 w 10000"/>
                  <a:gd name="connsiteY62-558" fmla="*/ 6770 h 10000"/>
                  <a:gd name="connsiteX63-559" fmla="*/ 3072 w 10000"/>
                  <a:gd name="connsiteY63-560" fmla="*/ 7247 h 10000"/>
                  <a:gd name="connsiteX64-561" fmla="*/ 3249 w 10000"/>
                  <a:gd name="connsiteY64-562" fmla="*/ 8255 h 10000"/>
                  <a:gd name="connsiteX65-563" fmla="*/ 3249 w 10000"/>
                  <a:gd name="connsiteY65-564" fmla="*/ 8273 h 10000"/>
                  <a:gd name="connsiteX66-565" fmla="*/ 4680 w 10000"/>
                  <a:gd name="connsiteY66-566" fmla="*/ 8825 h 10000"/>
                  <a:gd name="connsiteX67-567" fmla="*/ 5354 w 10000"/>
                  <a:gd name="connsiteY67-568" fmla="*/ 8677 h 10000"/>
                  <a:gd name="connsiteX68-569" fmla="*/ 3393 w 10000"/>
                  <a:gd name="connsiteY68-570" fmla="*/ 9998 h 10000"/>
                  <a:gd name="connsiteX69-571" fmla="*/ 2253 w 10000"/>
                  <a:gd name="connsiteY69-572" fmla="*/ 9228 h 10000"/>
                  <a:gd name="connsiteX70-573" fmla="*/ 1224 w 10000"/>
                  <a:gd name="connsiteY70-574" fmla="*/ 7137 h 10000"/>
                  <a:gd name="connsiteX71-575" fmla="*/ 3 w 10000"/>
                  <a:gd name="connsiteY71-576" fmla="*/ 4954 h 10000"/>
                  <a:gd name="connsiteX0-577" fmla="*/ 3 w 10000"/>
                  <a:gd name="connsiteY0-578" fmla="*/ 4954 h 10000"/>
                  <a:gd name="connsiteX1-579" fmla="*/ 726 w 10000"/>
                  <a:gd name="connsiteY1-580" fmla="*/ 3028 h 10000"/>
                  <a:gd name="connsiteX2-581" fmla="*/ 1337 w 10000"/>
                  <a:gd name="connsiteY2-582" fmla="*/ 1635 h 10000"/>
                  <a:gd name="connsiteX3-583" fmla="*/ 3233 w 10000"/>
                  <a:gd name="connsiteY3-584" fmla="*/ 773 h 10000"/>
                  <a:gd name="connsiteX4-585" fmla="*/ 5997 w 10000"/>
                  <a:gd name="connsiteY4-586" fmla="*/ 424 h 10000"/>
                  <a:gd name="connsiteX5-587" fmla="*/ 8488 w 10000"/>
                  <a:gd name="connsiteY5-588" fmla="*/ 1452 h 10000"/>
                  <a:gd name="connsiteX6-589" fmla="*/ 9693 w 10000"/>
                  <a:gd name="connsiteY6-590" fmla="*/ 4661 h 10000"/>
                  <a:gd name="connsiteX7-591" fmla="*/ 7765 w 10000"/>
                  <a:gd name="connsiteY7-592" fmla="*/ 5852 h 10000"/>
                  <a:gd name="connsiteX8-593" fmla="*/ 6752 w 10000"/>
                  <a:gd name="connsiteY8-594" fmla="*/ 4844 h 10000"/>
                  <a:gd name="connsiteX9-595" fmla="*/ 7444 w 10000"/>
                  <a:gd name="connsiteY9-596" fmla="*/ 2845 h 10000"/>
                  <a:gd name="connsiteX10-597" fmla="*/ 8680 w 10000"/>
                  <a:gd name="connsiteY10-598" fmla="*/ 2808 h 10000"/>
                  <a:gd name="connsiteX11-599" fmla="*/ 8873 w 10000"/>
                  <a:gd name="connsiteY11-600" fmla="*/ 3799 h 10000"/>
                  <a:gd name="connsiteX12-601" fmla="*/ 8568 w 10000"/>
                  <a:gd name="connsiteY12-602" fmla="*/ 4203 h 10000"/>
                  <a:gd name="connsiteX13-603" fmla="*/ 7941 w 10000"/>
                  <a:gd name="connsiteY13-604" fmla="*/ 4184 h 10000"/>
                  <a:gd name="connsiteX14-605" fmla="*/ 7748 w 10000"/>
                  <a:gd name="connsiteY14-606" fmla="*/ 4276 h 10000"/>
                  <a:gd name="connsiteX15-607" fmla="*/ 7829 w 10000"/>
                  <a:gd name="connsiteY15-608" fmla="*/ 4496 h 10000"/>
                  <a:gd name="connsiteX16-609" fmla="*/ 8664 w 10000"/>
                  <a:gd name="connsiteY16-610" fmla="*/ 4514 h 10000"/>
                  <a:gd name="connsiteX17-611" fmla="*/ 9163 w 10000"/>
                  <a:gd name="connsiteY17-612" fmla="*/ 3928 h 10000"/>
                  <a:gd name="connsiteX18-613" fmla="*/ 8857 w 10000"/>
                  <a:gd name="connsiteY18-614" fmla="*/ 2533 h 10000"/>
                  <a:gd name="connsiteX19-615" fmla="*/ 7637 w 10000"/>
                  <a:gd name="connsiteY19-616" fmla="*/ 2350 h 10000"/>
                  <a:gd name="connsiteX20-617" fmla="*/ 6720 w 10000"/>
                  <a:gd name="connsiteY20-618" fmla="*/ 1360 h 10000"/>
                  <a:gd name="connsiteX21-619" fmla="*/ 5627 w 10000"/>
                  <a:gd name="connsiteY21-620" fmla="*/ 1470 h 10000"/>
                  <a:gd name="connsiteX22-621" fmla="*/ 4390 w 10000"/>
                  <a:gd name="connsiteY22-622" fmla="*/ 902 h 10000"/>
                  <a:gd name="connsiteX23-623" fmla="*/ 3442 w 10000"/>
                  <a:gd name="connsiteY23-624" fmla="*/ 1543 h 10000"/>
                  <a:gd name="connsiteX24-625" fmla="*/ 3201 w 10000"/>
                  <a:gd name="connsiteY24-626" fmla="*/ 2277 h 10000"/>
                  <a:gd name="connsiteX25-627" fmla="*/ 1578 w 10000"/>
                  <a:gd name="connsiteY25-628" fmla="*/ 2771 h 10000"/>
                  <a:gd name="connsiteX26-629" fmla="*/ 1257 w 10000"/>
                  <a:gd name="connsiteY26-630" fmla="*/ 4203 h 10000"/>
                  <a:gd name="connsiteX27-631" fmla="*/ 902 w 10000"/>
                  <a:gd name="connsiteY27-632" fmla="*/ 5486 h 10000"/>
                  <a:gd name="connsiteX28-633" fmla="*/ 1417 w 10000"/>
                  <a:gd name="connsiteY28-634" fmla="*/ 6294 h 10000"/>
                  <a:gd name="connsiteX29-635" fmla="*/ 2670 w 10000"/>
                  <a:gd name="connsiteY29-636" fmla="*/ 6129 h 10000"/>
                  <a:gd name="connsiteX30-637" fmla="*/ 4518 w 10000"/>
                  <a:gd name="connsiteY30-638" fmla="*/ 6092 h 10000"/>
                  <a:gd name="connsiteX31-639" fmla="*/ 5531 w 10000"/>
                  <a:gd name="connsiteY31-640" fmla="*/ 6642 h 10000"/>
                  <a:gd name="connsiteX32-641" fmla="*/ 5611 w 10000"/>
                  <a:gd name="connsiteY32-642" fmla="*/ 6642 h 10000"/>
                  <a:gd name="connsiteX33-643" fmla="*/ 6093 w 10000"/>
                  <a:gd name="connsiteY33-644" fmla="*/ 6129 h 10000"/>
                  <a:gd name="connsiteX34-645" fmla="*/ 6013 w 10000"/>
                  <a:gd name="connsiteY34-646" fmla="*/ 5907 h 10000"/>
                  <a:gd name="connsiteX35-647" fmla="*/ 5820 w 10000"/>
                  <a:gd name="connsiteY35-648" fmla="*/ 5981 h 10000"/>
                  <a:gd name="connsiteX36-649" fmla="*/ 5547 w 10000"/>
                  <a:gd name="connsiteY36-650" fmla="*/ 6312 h 10000"/>
                  <a:gd name="connsiteX37-651" fmla="*/ 4695 w 10000"/>
                  <a:gd name="connsiteY37-652" fmla="*/ 5834 h 10000"/>
                  <a:gd name="connsiteX38-653" fmla="*/ 2510 w 10000"/>
                  <a:gd name="connsiteY38-654" fmla="*/ 5852 h 10000"/>
                  <a:gd name="connsiteX39-655" fmla="*/ 1545 w 10000"/>
                  <a:gd name="connsiteY39-656" fmla="*/ 5981 h 10000"/>
                  <a:gd name="connsiteX40-657" fmla="*/ 1208 w 10000"/>
                  <a:gd name="connsiteY40-658" fmla="*/ 5431 h 10000"/>
                  <a:gd name="connsiteX41-659" fmla="*/ 1514 w 10000"/>
                  <a:gd name="connsiteY41-660" fmla="*/ 4386 h 10000"/>
                  <a:gd name="connsiteX42-661" fmla="*/ 1561 w 10000"/>
                  <a:gd name="connsiteY42-662" fmla="*/ 4203 h 10000"/>
                  <a:gd name="connsiteX43-663" fmla="*/ 1787 w 10000"/>
                  <a:gd name="connsiteY43-664" fmla="*/ 2991 h 10000"/>
                  <a:gd name="connsiteX44-665" fmla="*/ 3136 w 10000"/>
                  <a:gd name="connsiteY44-666" fmla="*/ 2606 h 10000"/>
                  <a:gd name="connsiteX45-667" fmla="*/ 3876 w 10000"/>
                  <a:gd name="connsiteY45-668" fmla="*/ 3799 h 10000"/>
                  <a:gd name="connsiteX46-669" fmla="*/ 2703 w 10000"/>
                  <a:gd name="connsiteY46-670" fmla="*/ 4569 h 10000"/>
                  <a:gd name="connsiteX47-671" fmla="*/ 2719 w 10000"/>
                  <a:gd name="connsiteY47-672" fmla="*/ 4808 h 10000"/>
                  <a:gd name="connsiteX48-673" fmla="*/ 2927 w 10000"/>
                  <a:gd name="connsiteY48-674" fmla="*/ 4771 h 10000"/>
                  <a:gd name="connsiteX49-675" fmla="*/ 4744 w 10000"/>
                  <a:gd name="connsiteY49-676" fmla="*/ 4423 h 10000"/>
                  <a:gd name="connsiteX50-677" fmla="*/ 4937 w 10000"/>
                  <a:gd name="connsiteY50-678" fmla="*/ 4423 h 10000"/>
                  <a:gd name="connsiteX51-679" fmla="*/ 5804 w 10000"/>
                  <a:gd name="connsiteY51-680" fmla="*/ 4184 h 10000"/>
                  <a:gd name="connsiteX52-681" fmla="*/ 6383 w 10000"/>
                  <a:gd name="connsiteY52-682" fmla="*/ 4973 h 10000"/>
                  <a:gd name="connsiteX53-683" fmla="*/ 6512 w 10000"/>
                  <a:gd name="connsiteY53-684" fmla="*/ 5119 h 10000"/>
                  <a:gd name="connsiteX54-685" fmla="*/ 7572 w 10000"/>
                  <a:gd name="connsiteY54-686" fmla="*/ 6532 h 10000"/>
                  <a:gd name="connsiteX55-687" fmla="*/ 7414 w 10000"/>
                  <a:gd name="connsiteY55-688" fmla="*/ 7630 h 10000"/>
                  <a:gd name="connsiteX56-689" fmla="*/ 5483 w 10000"/>
                  <a:gd name="connsiteY56-690" fmla="*/ 8218 h 10000"/>
                  <a:gd name="connsiteX57-691" fmla="*/ 5467 w 10000"/>
                  <a:gd name="connsiteY57-692" fmla="*/ 8273 h 10000"/>
                  <a:gd name="connsiteX58-693" fmla="*/ 3490 w 10000"/>
                  <a:gd name="connsiteY58-694" fmla="*/ 8053 h 10000"/>
                  <a:gd name="connsiteX59-695" fmla="*/ 3345 w 10000"/>
                  <a:gd name="connsiteY59-696" fmla="*/ 7357 h 10000"/>
                  <a:gd name="connsiteX60-697" fmla="*/ 3586 w 10000"/>
                  <a:gd name="connsiteY60-698" fmla="*/ 7082 h 10000"/>
                  <a:gd name="connsiteX61-699" fmla="*/ 3683 w 10000"/>
                  <a:gd name="connsiteY61-700" fmla="*/ 6880 h 10000"/>
                  <a:gd name="connsiteX62-701" fmla="*/ 3490 w 10000"/>
                  <a:gd name="connsiteY62-702" fmla="*/ 6770 h 10000"/>
                  <a:gd name="connsiteX63-703" fmla="*/ 3072 w 10000"/>
                  <a:gd name="connsiteY63-704" fmla="*/ 7247 h 10000"/>
                  <a:gd name="connsiteX64-705" fmla="*/ 3249 w 10000"/>
                  <a:gd name="connsiteY64-706" fmla="*/ 8255 h 10000"/>
                  <a:gd name="connsiteX65-707" fmla="*/ 3249 w 10000"/>
                  <a:gd name="connsiteY65-708" fmla="*/ 8273 h 10000"/>
                  <a:gd name="connsiteX66-709" fmla="*/ 4680 w 10000"/>
                  <a:gd name="connsiteY66-710" fmla="*/ 8825 h 10000"/>
                  <a:gd name="connsiteX67-711" fmla="*/ 5354 w 10000"/>
                  <a:gd name="connsiteY67-712" fmla="*/ 8677 h 10000"/>
                  <a:gd name="connsiteX68-713" fmla="*/ 3393 w 10000"/>
                  <a:gd name="connsiteY68-714" fmla="*/ 9998 h 10000"/>
                  <a:gd name="connsiteX69-715" fmla="*/ 2253 w 10000"/>
                  <a:gd name="connsiteY69-716" fmla="*/ 9228 h 10000"/>
                  <a:gd name="connsiteX70-717" fmla="*/ 1224 w 10000"/>
                  <a:gd name="connsiteY70-718" fmla="*/ 7137 h 10000"/>
                  <a:gd name="connsiteX71-719" fmla="*/ 3 w 10000"/>
                  <a:gd name="connsiteY71-720" fmla="*/ 4954 h 10000"/>
                  <a:gd name="connsiteX0-721" fmla="*/ 3 w 10000"/>
                  <a:gd name="connsiteY0-722" fmla="*/ 4954 h 10000"/>
                  <a:gd name="connsiteX1-723" fmla="*/ 726 w 10000"/>
                  <a:gd name="connsiteY1-724" fmla="*/ 3028 h 10000"/>
                  <a:gd name="connsiteX2-725" fmla="*/ 1337 w 10000"/>
                  <a:gd name="connsiteY2-726" fmla="*/ 1635 h 10000"/>
                  <a:gd name="connsiteX3-727" fmla="*/ 3233 w 10000"/>
                  <a:gd name="connsiteY3-728" fmla="*/ 773 h 10000"/>
                  <a:gd name="connsiteX4-729" fmla="*/ 5997 w 10000"/>
                  <a:gd name="connsiteY4-730" fmla="*/ 424 h 10000"/>
                  <a:gd name="connsiteX5-731" fmla="*/ 8488 w 10000"/>
                  <a:gd name="connsiteY5-732" fmla="*/ 1452 h 10000"/>
                  <a:gd name="connsiteX6-733" fmla="*/ 9693 w 10000"/>
                  <a:gd name="connsiteY6-734" fmla="*/ 4661 h 10000"/>
                  <a:gd name="connsiteX7-735" fmla="*/ 7765 w 10000"/>
                  <a:gd name="connsiteY7-736" fmla="*/ 5852 h 10000"/>
                  <a:gd name="connsiteX8-737" fmla="*/ 6752 w 10000"/>
                  <a:gd name="connsiteY8-738" fmla="*/ 4844 h 10000"/>
                  <a:gd name="connsiteX9-739" fmla="*/ 7444 w 10000"/>
                  <a:gd name="connsiteY9-740" fmla="*/ 2845 h 10000"/>
                  <a:gd name="connsiteX10-741" fmla="*/ 8680 w 10000"/>
                  <a:gd name="connsiteY10-742" fmla="*/ 2808 h 10000"/>
                  <a:gd name="connsiteX11-743" fmla="*/ 8873 w 10000"/>
                  <a:gd name="connsiteY11-744" fmla="*/ 3799 h 10000"/>
                  <a:gd name="connsiteX12-745" fmla="*/ 8568 w 10000"/>
                  <a:gd name="connsiteY12-746" fmla="*/ 4203 h 10000"/>
                  <a:gd name="connsiteX13-747" fmla="*/ 7941 w 10000"/>
                  <a:gd name="connsiteY13-748" fmla="*/ 4184 h 10000"/>
                  <a:gd name="connsiteX14-749" fmla="*/ 7748 w 10000"/>
                  <a:gd name="connsiteY14-750" fmla="*/ 4276 h 10000"/>
                  <a:gd name="connsiteX15-751" fmla="*/ 7829 w 10000"/>
                  <a:gd name="connsiteY15-752" fmla="*/ 4496 h 10000"/>
                  <a:gd name="connsiteX16-753" fmla="*/ 8664 w 10000"/>
                  <a:gd name="connsiteY16-754" fmla="*/ 4514 h 10000"/>
                  <a:gd name="connsiteX17-755" fmla="*/ 9163 w 10000"/>
                  <a:gd name="connsiteY17-756" fmla="*/ 3928 h 10000"/>
                  <a:gd name="connsiteX18-757" fmla="*/ 8857 w 10000"/>
                  <a:gd name="connsiteY18-758" fmla="*/ 2533 h 10000"/>
                  <a:gd name="connsiteX19-759" fmla="*/ 7637 w 10000"/>
                  <a:gd name="connsiteY19-760" fmla="*/ 2350 h 10000"/>
                  <a:gd name="connsiteX20-761" fmla="*/ 6720 w 10000"/>
                  <a:gd name="connsiteY20-762" fmla="*/ 1360 h 10000"/>
                  <a:gd name="connsiteX21-763" fmla="*/ 5627 w 10000"/>
                  <a:gd name="connsiteY21-764" fmla="*/ 1470 h 10000"/>
                  <a:gd name="connsiteX22-765" fmla="*/ 4390 w 10000"/>
                  <a:gd name="connsiteY22-766" fmla="*/ 902 h 10000"/>
                  <a:gd name="connsiteX23-767" fmla="*/ 3442 w 10000"/>
                  <a:gd name="connsiteY23-768" fmla="*/ 1543 h 10000"/>
                  <a:gd name="connsiteX24-769" fmla="*/ 3201 w 10000"/>
                  <a:gd name="connsiteY24-770" fmla="*/ 2277 h 10000"/>
                  <a:gd name="connsiteX25-771" fmla="*/ 1578 w 10000"/>
                  <a:gd name="connsiteY25-772" fmla="*/ 2771 h 10000"/>
                  <a:gd name="connsiteX26-773" fmla="*/ 1257 w 10000"/>
                  <a:gd name="connsiteY26-774" fmla="*/ 4203 h 10000"/>
                  <a:gd name="connsiteX27-775" fmla="*/ 902 w 10000"/>
                  <a:gd name="connsiteY27-776" fmla="*/ 5486 h 10000"/>
                  <a:gd name="connsiteX28-777" fmla="*/ 1417 w 10000"/>
                  <a:gd name="connsiteY28-778" fmla="*/ 6294 h 10000"/>
                  <a:gd name="connsiteX29-779" fmla="*/ 2670 w 10000"/>
                  <a:gd name="connsiteY29-780" fmla="*/ 6129 h 10000"/>
                  <a:gd name="connsiteX30-781" fmla="*/ 4518 w 10000"/>
                  <a:gd name="connsiteY30-782" fmla="*/ 6092 h 10000"/>
                  <a:gd name="connsiteX31-783" fmla="*/ 5531 w 10000"/>
                  <a:gd name="connsiteY31-784" fmla="*/ 6642 h 10000"/>
                  <a:gd name="connsiteX32-785" fmla="*/ 5611 w 10000"/>
                  <a:gd name="connsiteY32-786" fmla="*/ 6642 h 10000"/>
                  <a:gd name="connsiteX33-787" fmla="*/ 6093 w 10000"/>
                  <a:gd name="connsiteY33-788" fmla="*/ 6129 h 10000"/>
                  <a:gd name="connsiteX34-789" fmla="*/ 6013 w 10000"/>
                  <a:gd name="connsiteY34-790" fmla="*/ 5907 h 10000"/>
                  <a:gd name="connsiteX35-791" fmla="*/ 5820 w 10000"/>
                  <a:gd name="connsiteY35-792" fmla="*/ 5981 h 10000"/>
                  <a:gd name="connsiteX36-793" fmla="*/ 5547 w 10000"/>
                  <a:gd name="connsiteY36-794" fmla="*/ 6312 h 10000"/>
                  <a:gd name="connsiteX37-795" fmla="*/ 4695 w 10000"/>
                  <a:gd name="connsiteY37-796" fmla="*/ 5834 h 10000"/>
                  <a:gd name="connsiteX38-797" fmla="*/ 2510 w 10000"/>
                  <a:gd name="connsiteY38-798" fmla="*/ 5852 h 10000"/>
                  <a:gd name="connsiteX39-799" fmla="*/ 1545 w 10000"/>
                  <a:gd name="connsiteY39-800" fmla="*/ 5981 h 10000"/>
                  <a:gd name="connsiteX40-801" fmla="*/ 1208 w 10000"/>
                  <a:gd name="connsiteY40-802" fmla="*/ 5431 h 10000"/>
                  <a:gd name="connsiteX41-803" fmla="*/ 1514 w 10000"/>
                  <a:gd name="connsiteY41-804" fmla="*/ 4386 h 10000"/>
                  <a:gd name="connsiteX42-805" fmla="*/ 1561 w 10000"/>
                  <a:gd name="connsiteY42-806" fmla="*/ 4203 h 10000"/>
                  <a:gd name="connsiteX43-807" fmla="*/ 1787 w 10000"/>
                  <a:gd name="connsiteY43-808" fmla="*/ 2991 h 10000"/>
                  <a:gd name="connsiteX44-809" fmla="*/ 3136 w 10000"/>
                  <a:gd name="connsiteY44-810" fmla="*/ 2606 h 10000"/>
                  <a:gd name="connsiteX45-811" fmla="*/ 3876 w 10000"/>
                  <a:gd name="connsiteY45-812" fmla="*/ 3799 h 10000"/>
                  <a:gd name="connsiteX46-813" fmla="*/ 2703 w 10000"/>
                  <a:gd name="connsiteY46-814" fmla="*/ 4569 h 10000"/>
                  <a:gd name="connsiteX47-815" fmla="*/ 2719 w 10000"/>
                  <a:gd name="connsiteY47-816" fmla="*/ 4808 h 10000"/>
                  <a:gd name="connsiteX48-817" fmla="*/ 2927 w 10000"/>
                  <a:gd name="connsiteY48-818" fmla="*/ 4771 h 10000"/>
                  <a:gd name="connsiteX49-819" fmla="*/ 4744 w 10000"/>
                  <a:gd name="connsiteY49-820" fmla="*/ 4423 h 10000"/>
                  <a:gd name="connsiteX50-821" fmla="*/ 4937 w 10000"/>
                  <a:gd name="connsiteY50-822" fmla="*/ 4423 h 10000"/>
                  <a:gd name="connsiteX51-823" fmla="*/ 5804 w 10000"/>
                  <a:gd name="connsiteY51-824" fmla="*/ 4184 h 10000"/>
                  <a:gd name="connsiteX52-825" fmla="*/ 6383 w 10000"/>
                  <a:gd name="connsiteY52-826" fmla="*/ 4973 h 10000"/>
                  <a:gd name="connsiteX53-827" fmla="*/ 6512 w 10000"/>
                  <a:gd name="connsiteY53-828" fmla="*/ 5119 h 10000"/>
                  <a:gd name="connsiteX54-829" fmla="*/ 7572 w 10000"/>
                  <a:gd name="connsiteY54-830" fmla="*/ 6532 h 10000"/>
                  <a:gd name="connsiteX55-831" fmla="*/ 7414 w 10000"/>
                  <a:gd name="connsiteY55-832" fmla="*/ 7630 h 10000"/>
                  <a:gd name="connsiteX56-833" fmla="*/ 5483 w 10000"/>
                  <a:gd name="connsiteY56-834" fmla="*/ 8218 h 10000"/>
                  <a:gd name="connsiteX57-835" fmla="*/ 5467 w 10000"/>
                  <a:gd name="connsiteY57-836" fmla="*/ 8273 h 10000"/>
                  <a:gd name="connsiteX58-837" fmla="*/ 3490 w 10000"/>
                  <a:gd name="connsiteY58-838" fmla="*/ 8053 h 10000"/>
                  <a:gd name="connsiteX59-839" fmla="*/ 3345 w 10000"/>
                  <a:gd name="connsiteY59-840" fmla="*/ 7357 h 10000"/>
                  <a:gd name="connsiteX60-841" fmla="*/ 3586 w 10000"/>
                  <a:gd name="connsiteY60-842" fmla="*/ 7082 h 10000"/>
                  <a:gd name="connsiteX61-843" fmla="*/ 3683 w 10000"/>
                  <a:gd name="connsiteY61-844" fmla="*/ 6880 h 10000"/>
                  <a:gd name="connsiteX62-845" fmla="*/ 3490 w 10000"/>
                  <a:gd name="connsiteY62-846" fmla="*/ 6770 h 10000"/>
                  <a:gd name="connsiteX63-847" fmla="*/ 3072 w 10000"/>
                  <a:gd name="connsiteY63-848" fmla="*/ 7247 h 10000"/>
                  <a:gd name="connsiteX64-849" fmla="*/ 3249 w 10000"/>
                  <a:gd name="connsiteY64-850" fmla="*/ 8255 h 10000"/>
                  <a:gd name="connsiteX65-851" fmla="*/ 3249 w 10000"/>
                  <a:gd name="connsiteY65-852" fmla="*/ 8273 h 10000"/>
                  <a:gd name="connsiteX66-853" fmla="*/ 4680 w 10000"/>
                  <a:gd name="connsiteY66-854" fmla="*/ 8825 h 10000"/>
                  <a:gd name="connsiteX67-855" fmla="*/ 5354 w 10000"/>
                  <a:gd name="connsiteY67-856" fmla="*/ 8677 h 10000"/>
                  <a:gd name="connsiteX68-857" fmla="*/ 3393 w 10000"/>
                  <a:gd name="connsiteY68-858" fmla="*/ 9998 h 10000"/>
                  <a:gd name="connsiteX69-859" fmla="*/ 2253 w 10000"/>
                  <a:gd name="connsiteY69-860" fmla="*/ 9228 h 10000"/>
                  <a:gd name="connsiteX70-861" fmla="*/ 1224 w 10000"/>
                  <a:gd name="connsiteY70-862" fmla="*/ 7137 h 10000"/>
                  <a:gd name="connsiteX71-863" fmla="*/ 3 w 10000"/>
                  <a:gd name="connsiteY71-864" fmla="*/ 4954 h 10000"/>
                  <a:gd name="connsiteX0-865" fmla="*/ 3 w 10000"/>
                  <a:gd name="connsiteY0-866" fmla="*/ 4954 h 10000"/>
                  <a:gd name="connsiteX1-867" fmla="*/ 726 w 10000"/>
                  <a:gd name="connsiteY1-868" fmla="*/ 3028 h 10000"/>
                  <a:gd name="connsiteX2-869" fmla="*/ 1337 w 10000"/>
                  <a:gd name="connsiteY2-870" fmla="*/ 1635 h 10000"/>
                  <a:gd name="connsiteX3-871" fmla="*/ 3233 w 10000"/>
                  <a:gd name="connsiteY3-872" fmla="*/ 773 h 10000"/>
                  <a:gd name="connsiteX4-873" fmla="*/ 5997 w 10000"/>
                  <a:gd name="connsiteY4-874" fmla="*/ 424 h 10000"/>
                  <a:gd name="connsiteX5-875" fmla="*/ 8488 w 10000"/>
                  <a:gd name="connsiteY5-876" fmla="*/ 1452 h 10000"/>
                  <a:gd name="connsiteX6-877" fmla="*/ 9693 w 10000"/>
                  <a:gd name="connsiteY6-878" fmla="*/ 4661 h 10000"/>
                  <a:gd name="connsiteX7-879" fmla="*/ 7765 w 10000"/>
                  <a:gd name="connsiteY7-880" fmla="*/ 5852 h 10000"/>
                  <a:gd name="connsiteX8-881" fmla="*/ 6752 w 10000"/>
                  <a:gd name="connsiteY8-882" fmla="*/ 4844 h 10000"/>
                  <a:gd name="connsiteX9-883" fmla="*/ 7444 w 10000"/>
                  <a:gd name="connsiteY9-884" fmla="*/ 2845 h 10000"/>
                  <a:gd name="connsiteX10-885" fmla="*/ 8680 w 10000"/>
                  <a:gd name="connsiteY10-886" fmla="*/ 2808 h 10000"/>
                  <a:gd name="connsiteX11-887" fmla="*/ 8873 w 10000"/>
                  <a:gd name="connsiteY11-888" fmla="*/ 3799 h 10000"/>
                  <a:gd name="connsiteX12-889" fmla="*/ 8568 w 10000"/>
                  <a:gd name="connsiteY12-890" fmla="*/ 4203 h 10000"/>
                  <a:gd name="connsiteX13-891" fmla="*/ 7941 w 10000"/>
                  <a:gd name="connsiteY13-892" fmla="*/ 4184 h 10000"/>
                  <a:gd name="connsiteX14-893" fmla="*/ 7748 w 10000"/>
                  <a:gd name="connsiteY14-894" fmla="*/ 4276 h 10000"/>
                  <a:gd name="connsiteX15-895" fmla="*/ 7829 w 10000"/>
                  <a:gd name="connsiteY15-896" fmla="*/ 4496 h 10000"/>
                  <a:gd name="connsiteX16-897" fmla="*/ 8664 w 10000"/>
                  <a:gd name="connsiteY16-898" fmla="*/ 4514 h 10000"/>
                  <a:gd name="connsiteX17-899" fmla="*/ 9163 w 10000"/>
                  <a:gd name="connsiteY17-900" fmla="*/ 3928 h 10000"/>
                  <a:gd name="connsiteX18-901" fmla="*/ 8857 w 10000"/>
                  <a:gd name="connsiteY18-902" fmla="*/ 2533 h 10000"/>
                  <a:gd name="connsiteX19-903" fmla="*/ 7637 w 10000"/>
                  <a:gd name="connsiteY19-904" fmla="*/ 2350 h 10000"/>
                  <a:gd name="connsiteX20-905" fmla="*/ 6720 w 10000"/>
                  <a:gd name="connsiteY20-906" fmla="*/ 1360 h 10000"/>
                  <a:gd name="connsiteX21-907" fmla="*/ 5627 w 10000"/>
                  <a:gd name="connsiteY21-908" fmla="*/ 1470 h 10000"/>
                  <a:gd name="connsiteX22-909" fmla="*/ 4390 w 10000"/>
                  <a:gd name="connsiteY22-910" fmla="*/ 902 h 10000"/>
                  <a:gd name="connsiteX23-911" fmla="*/ 3442 w 10000"/>
                  <a:gd name="connsiteY23-912" fmla="*/ 1543 h 10000"/>
                  <a:gd name="connsiteX24-913" fmla="*/ 3201 w 10000"/>
                  <a:gd name="connsiteY24-914" fmla="*/ 2277 h 10000"/>
                  <a:gd name="connsiteX25-915" fmla="*/ 1578 w 10000"/>
                  <a:gd name="connsiteY25-916" fmla="*/ 2771 h 10000"/>
                  <a:gd name="connsiteX26-917" fmla="*/ 1257 w 10000"/>
                  <a:gd name="connsiteY26-918" fmla="*/ 4203 h 10000"/>
                  <a:gd name="connsiteX27-919" fmla="*/ 902 w 10000"/>
                  <a:gd name="connsiteY27-920" fmla="*/ 5486 h 10000"/>
                  <a:gd name="connsiteX28-921" fmla="*/ 1417 w 10000"/>
                  <a:gd name="connsiteY28-922" fmla="*/ 6294 h 10000"/>
                  <a:gd name="connsiteX29-923" fmla="*/ 2670 w 10000"/>
                  <a:gd name="connsiteY29-924" fmla="*/ 6129 h 10000"/>
                  <a:gd name="connsiteX30-925" fmla="*/ 4518 w 10000"/>
                  <a:gd name="connsiteY30-926" fmla="*/ 6092 h 10000"/>
                  <a:gd name="connsiteX31-927" fmla="*/ 5531 w 10000"/>
                  <a:gd name="connsiteY31-928" fmla="*/ 6642 h 10000"/>
                  <a:gd name="connsiteX32-929" fmla="*/ 5611 w 10000"/>
                  <a:gd name="connsiteY32-930" fmla="*/ 6642 h 10000"/>
                  <a:gd name="connsiteX33-931" fmla="*/ 6093 w 10000"/>
                  <a:gd name="connsiteY33-932" fmla="*/ 6129 h 10000"/>
                  <a:gd name="connsiteX34-933" fmla="*/ 6013 w 10000"/>
                  <a:gd name="connsiteY34-934" fmla="*/ 5907 h 10000"/>
                  <a:gd name="connsiteX35-935" fmla="*/ 5820 w 10000"/>
                  <a:gd name="connsiteY35-936" fmla="*/ 5981 h 10000"/>
                  <a:gd name="connsiteX36-937" fmla="*/ 5547 w 10000"/>
                  <a:gd name="connsiteY36-938" fmla="*/ 6312 h 10000"/>
                  <a:gd name="connsiteX37-939" fmla="*/ 4695 w 10000"/>
                  <a:gd name="connsiteY37-940" fmla="*/ 5834 h 10000"/>
                  <a:gd name="connsiteX38-941" fmla="*/ 2510 w 10000"/>
                  <a:gd name="connsiteY38-942" fmla="*/ 5852 h 10000"/>
                  <a:gd name="connsiteX39-943" fmla="*/ 1545 w 10000"/>
                  <a:gd name="connsiteY39-944" fmla="*/ 5981 h 10000"/>
                  <a:gd name="connsiteX40-945" fmla="*/ 1208 w 10000"/>
                  <a:gd name="connsiteY40-946" fmla="*/ 5431 h 10000"/>
                  <a:gd name="connsiteX41-947" fmla="*/ 1514 w 10000"/>
                  <a:gd name="connsiteY41-948" fmla="*/ 4386 h 10000"/>
                  <a:gd name="connsiteX42-949" fmla="*/ 1561 w 10000"/>
                  <a:gd name="connsiteY42-950" fmla="*/ 4203 h 10000"/>
                  <a:gd name="connsiteX43-951" fmla="*/ 1787 w 10000"/>
                  <a:gd name="connsiteY43-952" fmla="*/ 2991 h 10000"/>
                  <a:gd name="connsiteX44-953" fmla="*/ 3136 w 10000"/>
                  <a:gd name="connsiteY44-954" fmla="*/ 2606 h 10000"/>
                  <a:gd name="connsiteX45-955" fmla="*/ 3876 w 10000"/>
                  <a:gd name="connsiteY45-956" fmla="*/ 3799 h 10000"/>
                  <a:gd name="connsiteX46-957" fmla="*/ 2703 w 10000"/>
                  <a:gd name="connsiteY46-958" fmla="*/ 4569 h 10000"/>
                  <a:gd name="connsiteX47-959" fmla="*/ 2719 w 10000"/>
                  <a:gd name="connsiteY47-960" fmla="*/ 4808 h 10000"/>
                  <a:gd name="connsiteX48-961" fmla="*/ 2927 w 10000"/>
                  <a:gd name="connsiteY48-962" fmla="*/ 4771 h 10000"/>
                  <a:gd name="connsiteX49-963" fmla="*/ 4744 w 10000"/>
                  <a:gd name="connsiteY49-964" fmla="*/ 4423 h 10000"/>
                  <a:gd name="connsiteX50-965" fmla="*/ 4937 w 10000"/>
                  <a:gd name="connsiteY50-966" fmla="*/ 4423 h 10000"/>
                  <a:gd name="connsiteX51-967" fmla="*/ 5804 w 10000"/>
                  <a:gd name="connsiteY51-968" fmla="*/ 4184 h 10000"/>
                  <a:gd name="connsiteX52-969" fmla="*/ 6383 w 10000"/>
                  <a:gd name="connsiteY52-970" fmla="*/ 4973 h 10000"/>
                  <a:gd name="connsiteX53-971" fmla="*/ 6512 w 10000"/>
                  <a:gd name="connsiteY53-972" fmla="*/ 5119 h 10000"/>
                  <a:gd name="connsiteX54-973" fmla="*/ 7572 w 10000"/>
                  <a:gd name="connsiteY54-974" fmla="*/ 6532 h 10000"/>
                  <a:gd name="connsiteX55-975" fmla="*/ 7247 w 10000"/>
                  <a:gd name="connsiteY55-976" fmla="*/ 7791 h 10000"/>
                  <a:gd name="connsiteX56-977" fmla="*/ 5483 w 10000"/>
                  <a:gd name="connsiteY56-978" fmla="*/ 8218 h 10000"/>
                  <a:gd name="connsiteX57-979" fmla="*/ 5467 w 10000"/>
                  <a:gd name="connsiteY57-980" fmla="*/ 8273 h 10000"/>
                  <a:gd name="connsiteX58-981" fmla="*/ 3490 w 10000"/>
                  <a:gd name="connsiteY58-982" fmla="*/ 8053 h 10000"/>
                  <a:gd name="connsiteX59-983" fmla="*/ 3345 w 10000"/>
                  <a:gd name="connsiteY59-984" fmla="*/ 7357 h 10000"/>
                  <a:gd name="connsiteX60-985" fmla="*/ 3586 w 10000"/>
                  <a:gd name="connsiteY60-986" fmla="*/ 7082 h 10000"/>
                  <a:gd name="connsiteX61-987" fmla="*/ 3683 w 10000"/>
                  <a:gd name="connsiteY61-988" fmla="*/ 6880 h 10000"/>
                  <a:gd name="connsiteX62-989" fmla="*/ 3490 w 10000"/>
                  <a:gd name="connsiteY62-990" fmla="*/ 6770 h 10000"/>
                  <a:gd name="connsiteX63-991" fmla="*/ 3072 w 10000"/>
                  <a:gd name="connsiteY63-992" fmla="*/ 7247 h 10000"/>
                  <a:gd name="connsiteX64-993" fmla="*/ 3249 w 10000"/>
                  <a:gd name="connsiteY64-994" fmla="*/ 8255 h 10000"/>
                  <a:gd name="connsiteX65-995" fmla="*/ 3249 w 10000"/>
                  <a:gd name="connsiteY65-996" fmla="*/ 8273 h 10000"/>
                  <a:gd name="connsiteX66-997" fmla="*/ 4680 w 10000"/>
                  <a:gd name="connsiteY66-998" fmla="*/ 8825 h 10000"/>
                  <a:gd name="connsiteX67-999" fmla="*/ 5354 w 10000"/>
                  <a:gd name="connsiteY67-1000" fmla="*/ 8677 h 10000"/>
                  <a:gd name="connsiteX68-1001" fmla="*/ 3393 w 10000"/>
                  <a:gd name="connsiteY68-1002" fmla="*/ 9998 h 10000"/>
                  <a:gd name="connsiteX69-1003" fmla="*/ 2253 w 10000"/>
                  <a:gd name="connsiteY69-1004" fmla="*/ 9228 h 10000"/>
                  <a:gd name="connsiteX70-1005" fmla="*/ 1224 w 10000"/>
                  <a:gd name="connsiteY70-1006" fmla="*/ 7137 h 10000"/>
                  <a:gd name="connsiteX71-1007" fmla="*/ 3 w 10000"/>
                  <a:gd name="connsiteY71-1008" fmla="*/ 4954 h 10000"/>
                  <a:gd name="connsiteX0-1009" fmla="*/ 3 w 10000"/>
                  <a:gd name="connsiteY0-1010" fmla="*/ 4954 h 10000"/>
                  <a:gd name="connsiteX1-1011" fmla="*/ 726 w 10000"/>
                  <a:gd name="connsiteY1-1012" fmla="*/ 3028 h 10000"/>
                  <a:gd name="connsiteX2-1013" fmla="*/ 1337 w 10000"/>
                  <a:gd name="connsiteY2-1014" fmla="*/ 1635 h 10000"/>
                  <a:gd name="connsiteX3-1015" fmla="*/ 3233 w 10000"/>
                  <a:gd name="connsiteY3-1016" fmla="*/ 773 h 10000"/>
                  <a:gd name="connsiteX4-1017" fmla="*/ 5997 w 10000"/>
                  <a:gd name="connsiteY4-1018" fmla="*/ 424 h 10000"/>
                  <a:gd name="connsiteX5-1019" fmla="*/ 8488 w 10000"/>
                  <a:gd name="connsiteY5-1020" fmla="*/ 1452 h 10000"/>
                  <a:gd name="connsiteX6-1021" fmla="*/ 9693 w 10000"/>
                  <a:gd name="connsiteY6-1022" fmla="*/ 4661 h 10000"/>
                  <a:gd name="connsiteX7-1023" fmla="*/ 7765 w 10000"/>
                  <a:gd name="connsiteY7-1024" fmla="*/ 5852 h 10000"/>
                  <a:gd name="connsiteX8-1025" fmla="*/ 6752 w 10000"/>
                  <a:gd name="connsiteY8-1026" fmla="*/ 4844 h 10000"/>
                  <a:gd name="connsiteX9-1027" fmla="*/ 7444 w 10000"/>
                  <a:gd name="connsiteY9-1028" fmla="*/ 2845 h 10000"/>
                  <a:gd name="connsiteX10-1029" fmla="*/ 8680 w 10000"/>
                  <a:gd name="connsiteY10-1030" fmla="*/ 2808 h 10000"/>
                  <a:gd name="connsiteX11-1031" fmla="*/ 8873 w 10000"/>
                  <a:gd name="connsiteY11-1032" fmla="*/ 3799 h 10000"/>
                  <a:gd name="connsiteX12-1033" fmla="*/ 8568 w 10000"/>
                  <a:gd name="connsiteY12-1034" fmla="*/ 4203 h 10000"/>
                  <a:gd name="connsiteX13-1035" fmla="*/ 7941 w 10000"/>
                  <a:gd name="connsiteY13-1036" fmla="*/ 4184 h 10000"/>
                  <a:gd name="connsiteX14-1037" fmla="*/ 7748 w 10000"/>
                  <a:gd name="connsiteY14-1038" fmla="*/ 4276 h 10000"/>
                  <a:gd name="connsiteX15-1039" fmla="*/ 7829 w 10000"/>
                  <a:gd name="connsiteY15-1040" fmla="*/ 4496 h 10000"/>
                  <a:gd name="connsiteX16-1041" fmla="*/ 8664 w 10000"/>
                  <a:gd name="connsiteY16-1042" fmla="*/ 4514 h 10000"/>
                  <a:gd name="connsiteX17-1043" fmla="*/ 9163 w 10000"/>
                  <a:gd name="connsiteY17-1044" fmla="*/ 3928 h 10000"/>
                  <a:gd name="connsiteX18-1045" fmla="*/ 8857 w 10000"/>
                  <a:gd name="connsiteY18-1046" fmla="*/ 2533 h 10000"/>
                  <a:gd name="connsiteX19-1047" fmla="*/ 7637 w 10000"/>
                  <a:gd name="connsiteY19-1048" fmla="*/ 2350 h 10000"/>
                  <a:gd name="connsiteX20-1049" fmla="*/ 6720 w 10000"/>
                  <a:gd name="connsiteY20-1050" fmla="*/ 1360 h 10000"/>
                  <a:gd name="connsiteX21-1051" fmla="*/ 5627 w 10000"/>
                  <a:gd name="connsiteY21-1052" fmla="*/ 1470 h 10000"/>
                  <a:gd name="connsiteX22-1053" fmla="*/ 4390 w 10000"/>
                  <a:gd name="connsiteY22-1054" fmla="*/ 902 h 10000"/>
                  <a:gd name="connsiteX23-1055" fmla="*/ 3442 w 10000"/>
                  <a:gd name="connsiteY23-1056" fmla="*/ 1543 h 10000"/>
                  <a:gd name="connsiteX24-1057" fmla="*/ 3201 w 10000"/>
                  <a:gd name="connsiteY24-1058" fmla="*/ 2277 h 10000"/>
                  <a:gd name="connsiteX25-1059" fmla="*/ 1578 w 10000"/>
                  <a:gd name="connsiteY25-1060" fmla="*/ 2771 h 10000"/>
                  <a:gd name="connsiteX26-1061" fmla="*/ 1257 w 10000"/>
                  <a:gd name="connsiteY26-1062" fmla="*/ 4203 h 10000"/>
                  <a:gd name="connsiteX27-1063" fmla="*/ 902 w 10000"/>
                  <a:gd name="connsiteY27-1064" fmla="*/ 5486 h 10000"/>
                  <a:gd name="connsiteX28-1065" fmla="*/ 1417 w 10000"/>
                  <a:gd name="connsiteY28-1066" fmla="*/ 6294 h 10000"/>
                  <a:gd name="connsiteX29-1067" fmla="*/ 2670 w 10000"/>
                  <a:gd name="connsiteY29-1068" fmla="*/ 6129 h 10000"/>
                  <a:gd name="connsiteX30-1069" fmla="*/ 4518 w 10000"/>
                  <a:gd name="connsiteY30-1070" fmla="*/ 6092 h 10000"/>
                  <a:gd name="connsiteX31-1071" fmla="*/ 5531 w 10000"/>
                  <a:gd name="connsiteY31-1072" fmla="*/ 6642 h 10000"/>
                  <a:gd name="connsiteX32-1073" fmla="*/ 5611 w 10000"/>
                  <a:gd name="connsiteY32-1074" fmla="*/ 6642 h 10000"/>
                  <a:gd name="connsiteX33-1075" fmla="*/ 6093 w 10000"/>
                  <a:gd name="connsiteY33-1076" fmla="*/ 6129 h 10000"/>
                  <a:gd name="connsiteX34-1077" fmla="*/ 6013 w 10000"/>
                  <a:gd name="connsiteY34-1078" fmla="*/ 5907 h 10000"/>
                  <a:gd name="connsiteX35-1079" fmla="*/ 5820 w 10000"/>
                  <a:gd name="connsiteY35-1080" fmla="*/ 5981 h 10000"/>
                  <a:gd name="connsiteX36-1081" fmla="*/ 5547 w 10000"/>
                  <a:gd name="connsiteY36-1082" fmla="*/ 6312 h 10000"/>
                  <a:gd name="connsiteX37-1083" fmla="*/ 4695 w 10000"/>
                  <a:gd name="connsiteY37-1084" fmla="*/ 5834 h 10000"/>
                  <a:gd name="connsiteX38-1085" fmla="*/ 2510 w 10000"/>
                  <a:gd name="connsiteY38-1086" fmla="*/ 5852 h 10000"/>
                  <a:gd name="connsiteX39-1087" fmla="*/ 1545 w 10000"/>
                  <a:gd name="connsiteY39-1088" fmla="*/ 5981 h 10000"/>
                  <a:gd name="connsiteX40-1089" fmla="*/ 1208 w 10000"/>
                  <a:gd name="connsiteY40-1090" fmla="*/ 5431 h 10000"/>
                  <a:gd name="connsiteX41-1091" fmla="*/ 1514 w 10000"/>
                  <a:gd name="connsiteY41-1092" fmla="*/ 4386 h 10000"/>
                  <a:gd name="connsiteX42-1093" fmla="*/ 1561 w 10000"/>
                  <a:gd name="connsiteY42-1094" fmla="*/ 4203 h 10000"/>
                  <a:gd name="connsiteX43-1095" fmla="*/ 1787 w 10000"/>
                  <a:gd name="connsiteY43-1096" fmla="*/ 2991 h 10000"/>
                  <a:gd name="connsiteX44-1097" fmla="*/ 3136 w 10000"/>
                  <a:gd name="connsiteY44-1098" fmla="*/ 2606 h 10000"/>
                  <a:gd name="connsiteX45-1099" fmla="*/ 3876 w 10000"/>
                  <a:gd name="connsiteY45-1100" fmla="*/ 3799 h 10000"/>
                  <a:gd name="connsiteX46-1101" fmla="*/ 2703 w 10000"/>
                  <a:gd name="connsiteY46-1102" fmla="*/ 4569 h 10000"/>
                  <a:gd name="connsiteX47-1103" fmla="*/ 2719 w 10000"/>
                  <a:gd name="connsiteY47-1104" fmla="*/ 4808 h 10000"/>
                  <a:gd name="connsiteX48-1105" fmla="*/ 2927 w 10000"/>
                  <a:gd name="connsiteY48-1106" fmla="*/ 4771 h 10000"/>
                  <a:gd name="connsiteX49-1107" fmla="*/ 4744 w 10000"/>
                  <a:gd name="connsiteY49-1108" fmla="*/ 4423 h 10000"/>
                  <a:gd name="connsiteX50-1109" fmla="*/ 4937 w 10000"/>
                  <a:gd name="connsiteY50-1110" fmla="*/ 4423 h 10000"/>
                  <a:gd name="connsiteX51-1111" fmla="*/ 5804 w 10000"/>
                  <a:gd name="connsiteY51-1112" fmla="*/ 4184 h 10000"/>
                  <a:gd name="connsiteX52-1113" fmla="*/ 6383 w 10000"/>
                  <a:gd name="connsiteY52-1114" fmla="*/ 4973 h 10000"/>
                  <a:gd name="connsiteX53-1115" fmla="*/ 6512 w 10000"/>
                  <a:gd name="connsiteY53-1116" fmla="*/ 5119 h 10000"/>
                  <a:gd name="connsiteX54-1117" fmla="*/ 7572 w 10000"/>
                  <a:gd name="connsiteY54-1118" fmla="*/ 6532 h 10000"/>
                  <a:gd name="connsiteX55-1119" fmla="*/ 7247 w 10000"/>
                  <a:gd name="connsiteY55-1120" fmla="*/ 7791 h 10000"/>
                  <a:gd name="connsiteX56-1121" fmla="*/ 5483 w 10000"/>
                  <a:gd name="connsiteY56-1122" fmla="*/ 8218 h 10000"/>
                  <a:gd name="connsiteX57-1123" fmla="*/ 5467 w 10000"/>
                  <a:gd name="connsiteY57-1124" fmla="*/ 8273 h 10000"/>
                  <a:gd name="connsiteX58-1125" fmla="*/ 3490 w 10000"/>
                  <a:gd name="connsiteY58-1126" fmla="*/ 8053 h 10000"/>
                  <a:gd name="connsiteX59-1127" fmla="*/ 3345 w 10000"/>
                  <a:gd name="connsiteY59-1128" fmla="*/ 7357 h 10000"/>
                  <a:gd name="connsiteX60-1129" fmla="*/ 3586 w 10000"/>
                  <a:gd name="connsiteY60-1130" fmla="*/ 7082 h 10000"/>
                  <a:gd name="connsiteX61-1131" fmla="*/ 3683 w 10000"/>
                  <a:gd name="connsiteY61-1132" fmla="*/ 6880 h 10000"/>
                  <a:gd name="connsiteX62-1133" fmla="*/ 3490 w 10000"/>
                  <a:gd name="connsiteY62-1134" fmla="*/ 6770 h 10000"/>
                  <a:gd name="connsiteX63-1135" fmla="*/ 3072 w 10000"/>
                  <a:gd name="connsiteY63-1136" fmla="*/ 7247 h 10000"/>
                  <a:gd name="connsiteX64-1137" fmla="*/ 3249 w 10000"/>
                  <a:gd name="connsiteY64-1138" fmla="*/ 8255 h 10000"/>
                  <a:gd name="connsiteX65-1139" fmla="*/ 3249 w 10000"/>
                  <a:gd name="connsiteY65-1140" fmla="*/ 8273 h 10000"/>
                  <a:gd name="connsiteX66-1141" fmla="*/ 4680 w 10000"/>
                  <a:gd name="connsiteY66-1142" fmla="*/ 8825 h 10000"/>
                  <a:gd name="connsiteX67-1143" fmla="*/ 5354 w 10000"/>
                  <a:gd name="connsiteY67-1144" fmla="*/ 8677 h 10000"/>
                  <a:gd name="connsiteX68-1145" fmla="*/ 3393 w 10000"/>
                  <a:gd name="connsiteY68-1146" fmla="*/ 9998 h 10000"/>
                  <a:gd name="connsiteX69-1147" fmla="*/ 2253 w 10000"/>
                  <a:gd name="connsiteY69-1148" fmla="*/ 9228 h 10000"/>
                  <a:gd name="connsiteX70-1149" fmla="*/ 1224 w 10000"/>
                  <a:gd name="connsiteY70-1150" fmla="*/ 7137 h 10000"/>
                  <a:gd name="connsiteX71-1151" fmla="*/ 3 w 10000"/>
                  <a:gd name="connsiteY71-1152" fmla="*/ 4954 h 10000"/>
                  <a:gd name="connsiteX0-1153" fmla="*/ 3 w 10000"/>
                  <a:gd name="connsiteY0-1154" fmla="*/ 4954 h 10000"/>
                  <a:gd name="connsiteX1-1155" fmla="*/ 726 w 10000"/>
                  <a:gd name="connsiteY1-1156" fmla="*/ 3028 h 10000"/>
                  <a:gd name="connsiteX2-1157" fmla="*/ 1337 w 10000"/>
                  <a:gd name="connsiteY2-1158" fmla="*/ 1635 h 10000"/>
                  <a:gd name="connsiteX3-1159" fmla="*/ 3233 w 10000"/>
                  <a:gd name="connsiteY3-1160" fmla="*/ 773 h 10000"/>
                  <a:gd name="connsiteX4-1161" fmla="*/ 5997 w 10000"/>
                  <a:gd name="connsiteY4-1162" fmla="*/ 424 h 10000"/>
                  <a:gd name="connsiteX5-1163" fmla="*/ 8488 w 10000"/>
                  <a:gd name="connsiteY5-1164" fmla="*/ 1452 h 10000"/>
                  <a:gd name="connsiteX6-1165" fmla="*/ 9693 w 10000"/>
                  <a:gd name="connsiteY6-1166" fmla="*/ 4661 h 10000"/>
                  <a:gd name="connsiteX7-1167" fmla="*/ 7765 w 10000"/>
                  <a:gd name="connsiteY7-1168" fmla="*/ 5852 h 10000"/>
                  <a:gd name="connsiteX8-1169" fmla="*/ 6752 w 10000"/>
                  <a:gd name="connsiteY8-1170" fmla="*/ 4844 h 10000"/>
                  <a:gd name="connsiteX9-1171" fmla="*/ 7444 w 10000"/>
                  <a:gd name="connsiteY9-1172" fmla="*/ 2845 h 10000"/>
                  <a:gd name="connsiteX10-1173" fmla="*/ 8680 w 10000"/>
                  <a:gd name="connsiteY10-1174" fmla="*/ 2808 h 10000"/>
                  <a:gd name="connsiteX11-1175" fmla="*/ 8873 w 10000"/>
                  <a:gd name="connsiteY11-1176" fmla="*/ 3799 h 10000"/>
                  <a:gd name="connsiteX12-1177" fmla="*/ 8568 w 10000"/>
                  <a:gd name="connsiteY12-1178" fmla="*/ 4203 h 10000"/>
                  <a:gd name="connsiteX13-1179" fmla="*/ 7941 w 10000"/>
                  <a:gd name="connsiteY13-1180" fmla="*/ 4184 h 10000"/>
                  <a:gd name="connsiteX14-1181" fmla="*/ 7748 w 10000"/>
                  <a:gd name="connsiteY14-1182" fmla="*/ 4276 h 10000"/>
                  <a:gd name="connsiteX15-1183" fmla="*/ 7829 w 10000"/>
                  <a:gd name="connsiteY15-1184" fmla="*/ 4496 h 10000"/>
                  <a:gd name="connsiteX16-1185" fmla="*/ 8664 w 10000"/>
                  <a:gd name="connsiteY16-1186" fmla="*/ 4514 h 10000"/>
                  <a:gd name="connsiteX17-1187" fmla="*/ 9163 w 10000"/>
                  <a:gd name="connsiteY17-1188" fmla="*/ 3928 h 10000"/>
                  <a:gd name="connsiteX18-1189" fmla="*/ 8857 w 10000"/>
                  <a:gd name="connsiteY18-1190" fmla="*/ 2533 h 10000"/>
                  <a:gd name="connsiteX19-1191" fmla="*/ 7637 w 10000"/>
                  <a:gd name="connsiteY19-1192" fmla="*/ 2350 h 10000"/>
                  <a:gd name="connsiteX20-1193" fmla="*/ 6720 w 10000"/>
                  <a:gd name="connsiteY20-1194" fmla="*/ 1360 h 10000"/>
                  <a:gd name="connsiteX21-1195" fmla="*/ 5627 w 10000"/>
                  <a:gd name="connsiteY21-1196" fmla="*/ 1470 h 10000"/>
                  <a:gd name="connsiteX22-1197" fmla="*/ 4390 w 10000"/>
                  <a:gd name="connsiteY22-1198" fmla="*/ 902 h 10000"/>
                  <a:gd name="connsiteX23-1199" fmla="*/ 3442 w 10000"/>
                  <a:gd name="connsiteY23-1200" fmla="*/ 1543 h 10000"/>
                  <a:gd name="connsiteX24-1201" fmla="*/ 3201 w 10000"/>
                  <a:gd name="connsiteY24-1202" fmla="*/ 2277 h 10000"/>
                  <a:gd name="connsiteX25-1203" fmla="*/ 1578 w 10000"/>
                  <a:gd name="connsiteY25-1204" fmla="*/ 2771 h 10000"/>
                  <a:gd name="connsiteX26-1205" fmla="*/ 1257 w 10000"/>
                  <a:gd name="connsiteY26-1206" fmla="*/ 4203 h 10000"/>
                  <a:gd name="connsiteX27-1207" fmla="*/ 902 w 10000"/>
                  <a:gd name="connsiteY27-1208" fmla="*/ 5486 h 10000"/>
                  <a:gd name="connsiteX28-1209" fmla="*/ 1417 w 10000"/>
                  <a:gd name="connsiteY28-1210" fmla="*/ 6294 h 10000"/>
                  <a:gd name="connsiteX29-1211" fmla="*/ 2670 w 10000"/>
                  <a:gd name="connsiteY29-1212" fmla="*/ 6129 h 10000"/>
                  <a:gd name="connsiteX30-1213" fmla="*/ 4518 w 10000"/>
                  <a:gd name="connsiteY30-1214" fmla="*/ 6092 h 10000"/>
                  <a:gd name="connsiteX31-1215" fmla="*/ 5531 w 10000"/>
                  <a:gd name="connsiteY31-1216" fmla="*/ 6642 h 10000"/>
                  <a:gd name="connsiteX32-1217" fmla="*/ 5611 w 10000"/>
                  <a:gd name="connsiteY32-1218" fmla="*/ 6642 h 10000"/>
                  <a:gd name="connsiteX33-1219" fmla="*/ 6093 w 10000"/>
                  <a:gd name="connsiteY33-1220" fmla="*/ 6129 h 10000"/>
                  <a:gd name="connsiteX34-1221" fmla="*/ 6013 w 10000"/>
                  <a:gd name="connsiteY34-1222" fmla="*/ 5907 h 10000"/>
                  <a:gd name="connsiteX35-1223" fmla="*/ 5820 w 10000"/>
                  <a:gd name="connsiteY35-1224" fmla="*/ 5981 h 10000"/>
                  <a:gd name="connsiteX36-1225" fmla="*/ 5547 w 10000"/>
                  <a:gd name="connsiteY36-1226" fmla="*/ 6312 h 10000"/>
                  <a:gd name="connsiteX37-1227" fmla="*/ 4695 w 10000"/>
                  <a:gd name="connsiteY37-1228" fmla="*/ 5834 h 10000"/>
                  <a:gd name="connsiteX38-1229" fmla="*/ 2510 w 10000"/>
                  <a:gd name="connsiteY38-1230" fmla="*/ 5852 h 10000"/>
                  <a:gd name="connsiteX39-1231" fmla="*/ 1545 w 10000"/>
                  <a:gd name="connsiteY39-1232" fmla="*/ 5981 h 10000"/>
                  <a:gd name="connsiteX40-1233" fmla="*/ 1208 w 10000"/>
                  <a:gd name="connsiteY40-1234" fmla="*/ 5431 h 10000"/>
                  <a:gd name="connsiteX41-1235" fmla="*/ 1514 w 10000"/>
                  <a:gd name="connsiteY41-1236" fmla="*/ 4386 h 10000"/>
                  <a:gd name="connsiteX42-1237" fmla="*/ 1561 w 10000"/>
                  <a:gd name="connsiteY42-1238" fmla="*/ 4203 h 10000"/>
                  <a:gd name="connsiteX43-1239" fmla="*/ 1787 w 10000"/>
                  <a:gd name="connsiteY43-1240" fmla="*/ 2991 h 10000"/>
                  <a:gd name="connsiteX44-1241" fmla="*/ 3136 w 10000"/>
                  <a:gd name="connsiteY44-1242" fmla="*/ 2606 h 10000"/>
                  <a:gd name="connsiteX45-1243" fmla="*/ 3876 w 10000"/>
                  <a:gd name="connsiteY45-1244" fmla="*/ 3799 h 10000"/>
                  <a:gd name="connsiteX46-1245" fmla="*/ 2703 w 10000"/>
                  <a:gd name="connsiteY46-1246" fmla="*/ 4569 h 10000"/>
                  <a:gd name="connsiteX47-1247" fmla="*/ 2719 w 10000"/>
                  <a:gd name="connsiteY47-1248" fmla="*/ 4808 h 10000"/>
                  <a:gd name="connsiteX48-1249" fmla="*/ 2927 w 10000"/>
                  <a:gd name="connsiteY48-1250" fmla="*/ 4771 h 10000"/>
                  <a:gd name="connsiteX49-1251" fmla="*/ 4744 w 10000"/>
                  <a:gd name="connsiteY49-1252" fmla="*/ 4423 h 10000"/>
                  <a:gd name="connsiteX50-1253" fmla="*/ 4937 w 10000"/>
                  <a:gd name="connsiteY50-1254" fmla="*/ 4423 h 10000"/>
                  <a:gd name="connsiteX51-1255" fmla="*/ 5804 w 10000"/>
                  <a:gd name="connsiteY51-1256" fmla="*/ 4184 h 10000"/>
                  <a:gd name="connsiteX52-1257" fmla="*/ 6383 w 10000"/>
                  <a:gd name="connsiteY52-1258" fmla="*/ 4973 h 10000"/>
                  <a:gd name="connsiteX53-1259" fmla="*/ 6512 w 10000"/>
                  <a:gd name="connsiteY53-1260" fmla="*/ 5119 h 10000"/>
                  <a:gd name="connsiteX54-1261" fmla="*/ 7572 w 10000"/>
                  <a:gd name="connsiteY54-1262" fmla="*/ 6532 h 10000"/>
                  <a:gd name="connsiteX55-1263" fmla="*/ 7247 w 10000"/>
                  <a:gd name="connsiteY55-1264" fmla="*/ 7791 h 10000"/>
                  <a:gd name="connsiteX56-1265" fmla="*/ 5483 w 10000"/>
                  <a:gd name="connsiteY56-1266" fmla="*/ 8218 h 10000"/>
                  <a:gd name="connsiteX57-1267" fmla="*/ 5467 w 10000"/>
                  <a:gd name="connsiteY57-1268" fmla="*/ 8273 h 10000"/>
                  <a:gd name="connsiteX58-1269" fmla="*/ 3490 w 10000"/>
                  <a:gd name="connsiteY58-1270" fmla="*/ 8053 h 10000"/>
                  <a:gd name="connsiteX59-1271" fmla="*/ 3345 w 10000"/>
                  <a:gd name="connsiteY59-1272" fmla="*/ 7357 h 10000"/>
                  <a:gd name="connsiteX60-1273" fmla="*/ 3586 w 10000"/>
                  <a:gd name="connsiteY60-1274" fmla="*/ 7082 h 10000"/>
                  <a:gd name="connsiteX61-1275" fmla="*/ 3683 w 10000"/>
                  <a:gd name="connsiteY61-1276" fmla="*/ 6880 h 10000"/>
                  <a:gd name="connsiteX62-1277" fmla="*/ 3490 w 10000"/>
                  <a:gd name="connsiteY62-1278" fmla="*/ 6770 h 10000"/>
                  <a:gd name="connsiteX63-1279" fmla="*/ 3072 w 10000"/>
                  <a:gd name="connsiteY63-1280" fmla="*/ 7247 h 10000"/>
                  <a:gd name="connsiteX64-1281" fmla="*/ 3249 w 10000"/>
                  <a:gd name="connsiteY64-1282" fmla="*/ 8255 h 10000"/>
                  <a:gd name="connsiteX65-1283" fmla="*/ 3249 w 10000"/>
                  <a:gd name="connsiteY65-1284" fmla="*/ 8273 h 10000"/>
                  <a:gd name="connsiteX66-1285" fmla="*/ 4680 w 10000"/>
                  <a:gd name="connsiteY66-1286" fmla="*/ 8825 h 10000"/>
                  <a:gd name="connsiteX67-1287" fmla="*/ 5354 w 10000"/>
                  <a:gd name="connsiteY67-1288" fmla="*/ 8677 h 10000"/>
                  <a:gd name="connsiteX68-1289" fmla="*/ 3393 w 10000"/>
                  <a:gd name="connsiteY68-1290" fmla="*/ 9998 h 10000"/>
                  <a:gd name="connsiteX69-1291" fmla="*/ 2253 w 10000"/>
                  <a:gd name="connsiteY69-1292" fmla="*/ 9228 h 10000"/>
                  <a:gd name="connsiteX70-1293" fmla="*/ 1224 w 10000"/>
                  <a:gd name="connsiteY70-1294" fmla="*/ 7137 h 10000"/>
                  <a:gd name="connsiteX71-1295" fmla="*/ 3 w 10000"/>
                  <a:gd name="connsiteY71-1296" fmla="*/ 4954 h 10000"/>
                  <a:gd name="connsiteX0-1297" fmla="*/ 3 w 10000"/>
                  <a:gd name="connsiteY0-1298" fmla="*/ 4954 h 10000"/>
                  <a:gd name="connsiteX1-1299" fmla="*/ 726 w 10000"/>
                  <a:gd name="connsiteY1-1300" fmla="*/ 3028 h 10000"/>
                  <a:gd name="connsiteX2-1301" fmla="*/ 1337 w 10000"/>
                  <a:gd name="connsiteY2-1302" fmla="*/ 1635 h 10000"/>
                  <a:gd name="connsiteX3-1303" fmla="*/ 3233 w 10000"/>
                  <a:gd name="connsiteY3-1304" fmla="*/ 773 h 10000"/>
                  <a:gd name="connsiteX4-1305" fmla="*/ 5997 w 10000"/>
                  <a:gd name="connsiteY4-1306" fmla="*/ 424 h 10000"/>
                  <a:gd name="connsiteX5-1307" fmla="*/ 8488 w 10000"/>
                  <a:gd name="connsiteY5-1308" fmla="*/ 1452 h 10000"/>
                  <a:gd name="connsiteX6-1309" fmla="*/ 9693 w 10000"/>
                  <a:gd name="connsiteY6-1310" fmla="*/ 4661 h 10000"/>
                  <a:gd name="connsiteX7-1311" fmla="*/ 7765 w 10000"/>
                  <a:gd name="connsiteY7-1312" fmla="*/ 5852 h 10000"/>
                  <a:gd name="connsiteX8-1313" fmla="*/ 6752 w 10000"/>
                  <a:gd name="connsiteY8-1314" fmla="*/ 4844 h 10000"/>
                  <a:gd name="connsiteX9-1315" fmla="*/ 7444 w 10000"/>
                  <a:gd name="connsiteY9-1316" fmla="*/ 2845 h 10000"/>
                  <a:gd name="connsiteX10-1317" fmla="*/ 8680 w 10000"/>
                  <a:gd name="connsiteY10-1318" fmla="*/ 2808 h 10000"/>
                  <a:gd name="connsiteX11-1319" fmla="*/ 8873 w 10000"/>
                  <a:gd name="connsiteY11-1320" fmla="*/ 3799 h 10000"/>
                  <a:gd name="connsiteX12-1321" fmla="*/ 8568 w 10000"/>
                  <a:gd name="connsiteY12-1322" fmla="*/ 4203 h 10000"/>
                  <a:gd name="connsiteX13-1323" fmla="*/ 7941 w 10000"/>
                  <a:gd name="connsiteY13-1324" fmla="*/ 4184 h 10000"/>
                  <a:gd name="connsiteX14-1325" fmla="*/ 7748 w 10000"/>
                  <a:gd name="connsiteY14-1326" fmla="*/ 4276 h 10000"/>
                  <a:gd name="connsiteX15-1327" fmla="*/ 7829 w 10000"/>
                  <a:gd name="connsiteY15-1328" fmla="*/ 4496 h 10000"/>
                  <a:gd name="connsiteX16-1329" fmla="*/ 8664 w 10000"/>
                  <a:gd name="connsiteY16-1330" fmla="*/ 4514 h 10000"/>
                  <a:gd name="connsiteX17-1331" fmla="*/ 9163 w 10000"/>
                  <a:gd name="connsiteY17-1332" fmla="*/ 3928 h 10000"/>
                  <a:gd name="connsiteX18-1333" fmla="*/ 8857 w 10000"/>
                  <a:gd name="connsiteY18-1334" fmla="*/ 2533 h 10000"/>
                  <a:gd name="connsiteX19-1335" fmla="*/ 7637 w 10000"/>
                  <a:gd name="connsiteY19-1336" fmla="*/ 2350 h 10000"/>
                  <a:gd name="connsiteX20-1337" fmla="*/ 6720 w 10000"/>
                  <a:gd name="connsiteY20-1338" fmla="*/ 1360 h 10000"/>
                  <a:gd name="connsiteX21-1339" fmla="*/ 5627 w 10000"/>
                  <a:gd name="connsiteY21-1340" fmla="*/ 1470 h 10000"/>
                  <a:gd name="connsiteX22-1341" fmla="*/ 4390 w 10000"/>
                  <a:gd name="connsiteY22-1342" fmla="*/ 902 h 10000"/>
                  <a:gd name="connsiteX23-1343" fmla="*/ 3442 w 10000"/>
                  <a:gd name="connsiteY23-1344" fmla="*/ 1543 h 10000"/>
                  <a:gd name="connsiteX24-1345" fmla="*/ 3201 w 10000"/>
                  <a:gd name="connsiteY24-1346" fmla="*/ 2277 h 10000"/>
                  <a:gd name="connsiteX25-1347" fmla="*/ 1578 w 10000"/>
                  <a:gd name="connsiteY25-1348" fmla="*/ 2771 h 10000"/>
                  <a:gd name="connsiteX26-1349" fmla="*/ 1257 w 10000"/>
                  <a:gd name="connsiteY26-1350" fmla="*/ 4203 h 10000"/>
                  <a:gd name="connsiteX27-1351" fmla="*/ 902 w 10000"/>
                  <a:gd name="connsiteY27-1352" fmla="*/ 5486 h 10000"/>
                  <a:gd name="connsiteX28-1353" fmla="*/ 1417 w 10000"/>
                  <a:gd name="connsiteY28-1354" fmla="*/ 6294 h 10000"/>
                  <a:gd name="connsiteX29-1355" fmla="*/ 2670 w 10000"/>
                  <a:gd name="connsiteY29-1356" fmla="*/ 6129 h 10000"/>
                  <a:gd name="connsiteX30-1357" fmla="*/ 4518 w 10000"/>
                  <a:gd name="connsiteY30-1358" fmla="*/ 6092 h 10000"/>
                  <a:gd name="connsiteX31-1359" fmla="*/ 5531 w 10000"/>
                  <a:gd name="connsiteY31-1360" fmla="*/ 6642 h 10000"/>
                  <a:gd name="connsiteX32-1361" fmla="*/ 5611 w 10000"/>
                  <a:gd name="connsiteY32-1362" fmla="*/ 6642 h 10000"/>
                  <a:gd name="connsiteX33-1363" fmla="*/ 6093 w 10000"/>
                  <a:gd name="connsiteY33-1364" fmla="*/ 6129 h 10000"/>
                  <a:gd name="connsiteX34-1365" fmla="*/ 6013 w 10000"/>
                  <a:gd name="connsiteY34-1366" fmla="*/ 5907 h 10000"/>
                  <a:gd name="connsiteX35-1367" fmla="*/ 5820 w 10000"/>
                  <a:gd name="connsiteY35-1368" fmla="*/ 5981 h 10000"/>
                  <a:gd name="connsiteX36-1369" fmla="*/ 5547 w 10000"/>
                  <a:gd name="connsiteY36-1370" fmla="*/ 6312 h 10000"/>
                  <a:gd name="connsiteX37-1371" fmla="*/ 4695 w 10000"/>
                  <a:gd name="connsiteY37-1372" fmla="*/ 5834 h 10000"/>
                  <a:gd name="connsiteX38-1373" fmla="*/ 2510 w 10000"/>
                  <a:gd name="connsiteY38-1374" fmla="*/ 5852 h 10000"/>
                  <a:gd name="connsiteX39-1375" fmla="*/ 1545 w 10000"/>
                  <a:gd name="connsiteY39-1376" fmla="*/ 5981 h 10000"/>
                  <a:gd name="connsiteX40-1377" fmla="*/ 1208 w 10000"/>
                  <a:gd name="connsiteY40-1378" fmla="*/ 5431 h 10000"/>
                  <a:gd name="connsiteX41-1379" fmla="*/ 1514 w 10000"/>
                  <a:gd name="connsiteY41-1380" fmla="*/ 4386 h 10000"/>
                  <a:gd name="connsiteX42-1381" fmla="*/ 1561 w 10000"/>
                  <a:gd name="connsiteY42-1382" fmla="*/ 4203 h 10000"/>
                  <a:gd name="connsiteX43-1383" fmla="*/ 1787 w 10000"/>
                  <a:gd name="connsiteY43-1384" fmla="*/ 2991 h 10000"/>
                  <a:gd name="connsiteX44-1385" fmla="*/ 3136 w 10000"/>
                  <a:gd name="connsiteY44-1386" fmla="*/ 2606 h 10000"/>
                  <a:gd name="connsiteX45-1387" fmla="*/ 3876 w 10000"/>
                  <a:gd name="connsiteY45-1388" fmla="*/ 3799 h 10000"/>
                  <a:gd name="connsiteX46-1389" fmla="*/ 2703 w 10000"/>
                  <a:gd name="connsiteY46-1390" fmla="*/ 4569 h 10000"/>
                  <a:gd name="connsiteX47-1391" fmla="*/ 2719 w 10000"/>
                  <a:gd name="connsiteY47-1392" fmla="*/ 4808 h 10000"/>
                  <a:gd name="connsiteX48-1393" fmla="*/ 2927 w 10000"/>
                  <a:gd name="connsiteY48-1394" fmla="*/ 4771 h 10000"/>
                  <a:gd name="connsiteX49-1395" fmla="*/ 4744 w 10000"/>
                  <a:gd name="connsiteY49-1396" fmla="*/ 4423 h 10000"/>
                  <a:gd name="connsiteX50-1397" fmla="*/ 4937 w 10000"/>
                  <a:gd name="connsiteY50-1398" fmla="*/ 4423 h 10000"/>
                  <a:gd name="connsiteX51-1399" fmla="*/ 5804 w 10000"/>
                  <a:gd name="connsiteY51-1400" fmla="*/ 4184 h 10000"/>
                  <a:gd name="connsiteX52-1401" fmla="*/ 6383 w 10000"/>
                  <a:gd name="connsiteY52-1402" fmla="*/ 4973 h 10000"/>
                  <a:gd name="connsiteX53-1403" fmla="*/ 6512 w 10000"/>
                  <a:gd name="connsiteY53-1404" fmla="*/ 5119 h 10000"/>
                  <a:gd name="connsiteX54-1405" fmla="*/ 7572 w 10000"/>
                  <a:gd name="connsiteY54-1406" fmla="*/ 6532 h 10000"/>
                  <a:gd name="connsiteX55-1407" fmla="*/ 7209 w 10000"/>
                  <a:gd name="connsiteY55-1408" fmla="*/ 7879 h 10000"/>
                  <a:gd name="connsiteX56-1409" fmla="*/ 5483 w 10000"/>
                  <a:gd name="connsiteY56-1410" fmla="*/ 8218 h 10000"/>
                  <a:gd name="connsiteX57-1411" fmla="*/ 5467 w 10000"/>
                  <a:gd name="connsiteY57-1412" fmla="*/ 8273 h 10000"/>
                  <a:gd name="connsiteX58-1413" fmla="*/ 3490 w 10000"/>
                  <a:gd name="connsiteY58-1414" fmla="*/ 8053 h 10000"/>
                  <a:gd name="connsiteX59-1415" fmla="*/ 3345 w 10000"/>
                  <a:gd name="connsiteY59-1416" fmla="*/ 7357 h 10000"/>
                  <a:gd name="connsiteX60-1417" fmla="*/ 3586 w 10000"/>
                  <a:gd name="connsiteY60-1418" fmla="*/ 7082 h 10000"/>
                  <a:gd name="connsiteX61-1419" fmla="*/ 3683 w 10000"/>
                  <a:gd name="connsiteY61-1420" fmla="*/ 6880 h 10000"/>
                  <a:gd name="connsiteX62-1421" fmla="*/ 3490 w 10000"/>
                  <a:gd name="connsiteY62-1422" fmla="*/ 6770 h 10000"/>
                  <a:gd name="connsiteX63-1423" fmla="*/ 3072 w 10000"/>
                  <a:gd name="connsiteY63-1424" fmla="*/ 7247 h 10000"/>
                  <a:gd name="connsiteX64-1425" fmla="*/ 3249 w 10000"/>
                  <a:gd name="connsiteY64-1426" fmla="*/ 8255 h 10000"/>
                  <a:gd name="connsiteX65-1427" fmla="*/ 3249 w 10000"/>
                  <a:gd name="connsiteY65-1428" fmla="*/ 8273 h 10000"/>
                  <a:gd name="connsiteX66-1429" fmla="*/ 4680 w 10000"/>
                  <a:gd name="connsiteY66-1430" fmla="*/ 8825 h 10000"/>
                  <a:gd name="connsiteX67-1431" fmla="*/ 5354 w 10000"/>
                  <a:gd name="connsiteY67-1432" fmla="*/ 8677 h 10000"/>
                  <a:gd name="connsiteX68-1433" fmla="*/ 3393 w 10000"/>
                  <a:gd name="connsiteY68-1434" fmla="*/ 9998 h 10000"/>
                  <a:gd name="connsiteX69-1435" fmla="*/ 2253 w 10000"/>
                  <a:gd name="connsiteY69-1436" fmla="*/ 9228 h 10000"/>
                  <a:gd name="connsiteX70-1437" fmla="*/ 1224 w 10000"/>
                  <a:gd name="connsiteY70-1438" fmla="*/ 7137 h 10000"/>
                  <a:gd name="connsiteX71-1439" fmla="*/ 3 w 10000"/>
                  <a:gd name="connsiteY71-1440" fmla="*/ 4954 h 10000"/>
                  <a:gd name="connsiteX0-1441" fmla="*/ 3 w 10000"/>
                  <a:gd name="connsiteY0-1442" fmla="*/ 4954 h 10000"/>
                  <a:gd name="connsiteX1-1443" fmla="*/ 726 w 10000"/>
                  <a:gd name="connsiteY1-1444" fmla="*/ 3028 h 10000"/>
                  <a:gd name="connsiteX2-1445" fmla="*/ 1337 w 10000"/>
                  <a:gd name="connsiteY2-1446" fmla="*/ 1635 h 10000"/>
                  <a:gd name="connsiteX3-1447" fmla="*/ 3233 w 10000"/>
                  <a:gd name="connsiteY3-1448" fmla="*/ 773 h 10000"/>
                  <a:gd name="connsiteX4-1449" fmla="*/ 5997 w 10000"/>
                  <a:gd name="connsiteY4-1450" fmla="*/ 424 h 10000"/>
                  <a:gd name="connsiteX5-1451" fmla="*/ 8488 w 10000"/>
                  <a:gd name="connsiteY5-1452" fmla="*/ 1452 h 10000"/>
                  <a:gd name="connsiteX6-1453" fmla="*/ 9693 w 10000"/>
                  <a:gd name="connsiteY6-1454" fmla="*/ 4661 h 10000"/>
                  <a:gd name="connsiteX7-1455" fmla="*/ 7765 w 10000"/>
                  <a:gd name="connsiteY7-1456" fmla="*/ 5852 h 10000"/>
                  <a:gd name="connsiteX8-1457" fmla="*/ 6752 w 10000"/>
                  <a:gd name="connsiteY8-1458" fmla="*/ 4844 h 10000"/>
                  <a:gd name="connsiteX9-1459" fmla="*/ 7444 w 10000"/>
                  <a:gd name="connsiteY9-1460" fmla="*/ 2845 h 10000"/>
                  <a:gd name="connsiteX10-1461" fmla="*/ 8680 w 10000"/>
                  <a:gd name="connsiteY10-1462" fmla="*/ 2808 h 10000"/>
                  <a:gd name="connsiteX11-1463" fmla="*/ 8873 w 10000"/>
                  <a:gd name="connsiteY11-1464" fmla="*/ 3799 h 10000"/>
                  <a:gd name="connsiteX12-1465" fmla="*/ 8568 w 10000"/>
                  <a:gd name="connsiteY12-1466" fmla="*/ 4203 h 10000"/>
                  <a:gd name="connsiteX13-1467" fmla="*/ 7941 w 10000"/>
                  <a:gd name="connsiteY13-1468" fmla="*/ 4184 h 10000"/>
                  <a:gd name="connsiteX14-1469" fmla="*/ 7748 w 10000"/>
                  <a:gd name="connsiteY14-1470" fmla="*/ 4276 h 10000"/>
                  <a:gd name="connsiteX15-1471" fmla="*/ 7829 w 10000"/>
                  <a:gd name="connsiteY15-1472" fmla="*/ 4496 h 10000"/>
                  <a:gd name="connsiteX16-1473" fmla="*/ 8664 w 10000"/>
                  <a:gd name="connsiteY16-1474" fmla="*/ 4514 h 10000"/>
                  <a:gd name="connsiteX17-1475" fmla="*/ 9163 w 10000"/>
                  <a:gd name="connsiteY17-1476" fmla="*/ 3928 h 10000"/>
                  <a:gd name="connsiteX18-1477" fmla="*/ 8857 w 10000"/>
                  <a:gd name="connsiteY18-1478" fmla="*/ 2533 h 10000"/>
                  <a:gd name="connsiteX19-1479" fmla="*/ 7637 w 10000"/>
                  <a:gd name="connsiteY19-1480" fmla="*/ 2350 h 10000"/>
                  <a:gd name="connsiteX20-1481" fmla="*/ 6720 w 10000"/>
                  <a:gd name="connsiteY20-1482" fmla="*/ 1360 h 10000"/>
                  <a:gd name="connsiteX21-1483" fmla="*/ 5627 w 10000"/>
                  <a:gd name="connsiteY21-1484" fmla="*/ 1470 h 10000"/>
                  <a:gd name="connsiteX22-1485" fmla="*/ 4390 w 10000"/>
                  <a:gd name="connsiteY22-1486" fmla="*/ 902 h 10000"/>
                  <a:gd name="connsiteX23-1487" fmla="*/ 3442 w 10000"/>
                  <a:gd name="connsiteY23-1488" fmla="*/ 1543 h 10000"/>
                  <a:gd name="connsiteX24-1489" fmla="*/ 3201 w 10000"/>
                  <a:gd name="connsiteY24-1490" fmla="*/ 2277 h 10000"/>
                  <a:gd name="connsiteX25-1491" fmla="*/ 1578 w 10000"/>
                  <a:gd name="connsiteY25-1492" fmla="*/ 2771 h 10000"/>
                  <a:gd name="connsiteX26-1493" fmla="*/ 1257 w 10000"/>
                  <a:gd name="connsiteY26-1494" fmla="*/ 4203 h 10000"/>
                  <a:gd name="connsiteX27-1495" fmla="*/ 902 w 10000"/>
                  <a:gd name="connsiteY27-1496" fmla="*/ 5486 h 10000"/>
                  <a:gd name="connsiteX28-1497" fmla="*/ 1417 w 10000"/>
                  <a:gd name="connsiteY28-1498" fmla="*/ 6294 h 10000"/>
                  <a:gd name="connsiteX29-1499" fmla="*/ 2670 w 10000"/>
                  <a:gd name="connsiteY29-1500" fmla="*/ 6129 h 10000"/>
                  <a:gd name="connsiteX30-1501" fmla="*/ 4518 w 10000"/>
                  <a:gd name="connsiteY30-1502" fmla="*/ 6092 h 10000"/>
                  <a:gd name="connsiteX31-1503" fmla="*/ 5531 w 10000"/>
                  <a:gd name="connsiteY31-1504" fmla="*/ 6642 h 10000"/>
                  <a:gd name="connsiteX32-1505" fmla="*/ 5611 w 10000"/>
                  <a:gd name="connsiteY32-1506" fmla="*/ 6642 h 10000"/>
                  <a:gd name="connsiteX33-1507" fmla="*/ 6093 w 10000"/>
                  <a:gd name="connsiteY33-1508" fmla="*/ 6129 h 10000"/>
                  <a:gd name="connsiteX34-1509" fmla="*/ 6013 w 10000"/>
                  <a:gd name="connsiteY34-1510" fmla="*/ 5907 h 10000"/>
                  <a:gd name="connsiteX35-1511" fmla="*/ 5820 w 10000"/>
                  <a:gd name="connsiteY35-1512" fmla="*/ 5981 h 10000"/>
                  <a:gd name="connsiteX36-1513" fmla="*/ 5547 w 10000"/>
                  <a:gd name="connsiteY36-1514" fmla="*/ 6312 h 10000"/>
                  <a:gd name="connsiteX37-1515" fmla="*/ 4695 w 10000"/>
                  <a:gd name="connsiteY37-1516" fmla="*/ 5834 h 10000"/>
                  <a:gd name="connsiteX38-1517" fmla="*/ 2510 w 10000"/>
                  <a:gd name="connsiteY38-1518" fmla="*/ 5852 h 10000"/>
                  <a:gd name="connsiteX39-1519" fmla="*/ 1545 w 10000"/>
                  <a:gd name="connsiteY39-1520" fmla="*/ 5981 h 10000"/>
                  <a:gd name="connsiteX40-1521" fmla="*/ 1208 w 10000"/>
                  <a:gd name="connsiteY40-1522" fmla="*/ 5431 h 10000"/>
                  <a:gd name="connsiteX41-1523" fmla="*/ 1514 w 10000"/>
                  <a:gd name="connsiteY41-1524" fmla="*/ 4386 h 10000"/>
                  <a:gd name="connsiteX42-1525" fmla="*/ 1561 w 10000"/>
                  <a:gd name="connsiteY42-1526" fmla="*/ 4203 h 10000"/>
                  <a:gd name="connsiteX43-1527" fmla="*/ 1787 w 10000"/>
                  <a:gd name="connsiteY43-1528" fmla="*/ 2991 h 10000"/>
                  <a:gd name="connsiteX44-1529" fmla="*/ 3136 w 10000"/>
                  <a:gd name="connsiteY44-1530" fmla="*/ 2606 h 10000"/>
                  <a:gd name="connsiteX45-1531" fmla="*/ 3876 w 10000"/>
                  <a:gd name="connsiteY45-1532" fmla="*/ 3799 h 10000"/>
                  <a:gd name="connsiteX46-1533" fmla="*/ 2703 w 10000"/>
                  <a:gd name="connsiteY46-1534" fmla="*/ 4569 h 10000"/>
                  <a:gd name="connsiteX47-1535" fmla="*/ 2719 w 10000"/>
                  <a:gd name="connsiteY47-1536" fmla="*/ 4808 h 10000"/>
                  <a:gd name="connsiteX48-1537" fmla="*/ 2927 w 10000"/>
                  <a:gd name="connsiteY48-1538" fmla="*/ 4771 h 10000"/>
                  <a:gd name="connsiteX49-1539" fmla="*/ 4744 w 10000"/>
                  <a:gd name="connsiteY49-1540" fmla="*/ 4423 h 10000"/>
                  <a:gd name="connsiteX50-1541" fmla="*/ 4937 w 10000"/>
                  <a:gd name="connsiteY50-1542" fmla="*/ 4423 h 10000"/>
                  <a:gd name="connsiteX51-1543" fmla="*/ 5804 w 10000"/>
                  <a:gd name="connsiteY51-1544" fmla="*/ 4184 h 10000"/>
                  <a:gd name="connsiteX52-1545" fmla="*/ 6383 w 10000"/>
                  <a:gd name="connsiteY52-1546" fmla="*/ 4973 h 10000"/>
                  <a:gd name="connsiteX53-1547" fmla="*/ 6512 w 10000"/>
                  <a:gd name="connsiteY53-1548" fmla="*/ 5119 h 10000"/>
                  <a:gd name="connsiteX54-1549" fmla="*/ 7572 w 10000"/>
                  <a:gd name="connsiteY54-1550" fmla="*/ 6532 h 10000"/>
                  <a:gd name="connsiteX55-1551" fmla="*/ 7209 w 10000"/>
                  <a:gd name="connsiteY55-1552" fmla="*/ 7879 h 10000"/>
                  <a:gd name="connsiteX56-1553" fmla="*/ 5483 w 10000"/>
                  <a:gd name="connsiteY56-1554" fmla="*/ 8218 h 10000"/>
                  <a:gd name="connsiteX57-1555" fmla="*/ 5467 w 10000"/>
                  <a:gd name="connsiteY57-1556" fmla="*/ 8273 h 10000"/>
                  <a:gd name="connsiteX58-1557" fmla="*/ 3490 w 10000"/>
                  <a:gd name="connsiteY58-1558" fmla="*/ 8053 h 10000"/>
                  <a:gd name="connsiteX59-1559" fmla="*/ 3345 w 10000"/>
                  <a:gd name="connsiteY59-1560" fmla="*/ 7357 h 10000"/>
                  <a:gd name="connsiteX60-1561" fmla="*/ 3586 w 10000"/>
                  <a:gd name="connsiteY60-1562" fmla="*/ 7082 h 10000"/>
                  <a:gd name="connsiteX61-1563" fmla="*/ 3683 w 10000"/>
                  <a:gd name="connsiteY61-1564" fmla="*/ 6880 h 10000"/>
                  <a:gd name="connsiteX62-1565" fmla="*/ 3490 w 10000"/>
                  <a:gd name="connsiteY62-1566" fmla="*/ 6770 h 10000"/>
                  <a:gd name="connsiteX63-1567" fmla="*/ 3072 w 10000"/>
                  <a:gd name="connsiteY63-1568" fmla="*/ 7247 h 10000"/>
                  <a:gd name="connsiteX64-1569" fmla="*/ 3249 w 10000"/>
                  <a:gd name="connsiteY64-1570" fmla="*/ 8255 h 10000"/>
                  <a:gd name="connsiteX65-1571" fmla="*/ 3249 w 10000"/>
                  <a:gd name="connsiteY65-1572" fmla="*/ 8273 h 10000"/>
                  <a:gd name="connsiteX66-1573" fmla="*/ 4680 w 10000"/>
                  <a:gd name="connsiteY66-1574" fmla="*/ 8825 h 10000"/>
                  <a:gd name="connsiteX67-1575" fmla="*/ 5354 w 10000"/>
                  <a:gd name="connsiteY67-1576" fmla="*/ 8677 h 10000"/>
                  <a:gd name="connsiteX68-1577" fmla="*/ 3393 w 10000"/>
                  <a:gd name="connsiteY68-1578" fmla="*/ 9998 h 10000"/>
                  <a:gd name="connsiteX69-1579" fmla="*/ 2253 w 10000"/>
                  <a:gd name="connsiteY69-1580" fmla="*/ 9228 h 10000"/>
                  <a:gd name="connsiteX70-1581" fmla="*/ 1224 w 10000"/>
                  <a:gd name="connsiteY70-1582" fmla="*/ 7137 h 10000"/>
                  <a:gd name="connsiteX71-1583" fmla="*/ 3 w 10000"/>
                  <a:gd name="connsiteY71-1584" fmla="*/ 4954 h 10000"/>
                  <a:gd name="connsiteX0-1585" fmla="*/ 3 w 10000"/>
                  <a:gd name="connsiteY0-1586" fmla="*/ 4954 h 10000"/>
                  <a:gd name="connsiteX1-1587" fmla="*/ 726 w 10000"/>
                  <a:gd name="connsiteY1-1588" fmla="*/ 3028 h 10000"/>
                  <a:gd name="connsiteX2-1589" fmla="*/ 1337 w 10000"/>
                  <a:gd name="connsiteY2-1590" fmla="*/ 1635 h 10000"/>
                  <a:gd name="connsiteX3-1591" fmla="*/ 3233 w 10000"/>
                  <a:gd name="connsiteY3-1592" fmla="*/ 773 h 10000"/>
                  <a:gd name="connsiteX4-1593" fmla="*/ 5997 w 10000"/>
                  <a:gd name="connsiteY4-1594" fmla="*/ 424 h 10000"/>
                  <a:gd name="connsiteX5-1595" fmla="*/ 8488 w 10000"/>
                  <a:gd name="connsiteY5-1596" fmla="*/ 1452 h 10000"/>
                  <a:gd name="connsiteX6-1597" fmla="*/ 9693 w 10000"/>
                  <a:gd name="connsiteY6-1598" fmla="*/ 4661 h 10000"/>
                  <a:gd name="connsiteX7-1599" fmla="*/ 7765 w 10000"/>
                  <a:gd name="connsiteY7-1600" fmla="*/ 5852 h 10000"/>
                  <a:gd name="connsiteX8-1601" fmla="*/ 6752 w 10000"/>
                  <a:gd name="connsiteY8-1602" fmla="*/ 4844 h 10000"/>
                  <a:gd name="connsiteX9-1603" fmla="*/ 7444 w 10000"/>
                  <a:gd name="connsiteY9-1604" fmla="*/ 2845 h 10000"/>
                  <a:gd name="connsiteX10-1605" fmla="*/ 8680 w 10000"/>
                  <a:gd name="connsiteY10-1606" fmla="*/ 2808 h 10000"/>
                  <a:gd name="connsiteX11-1607" fmla="*/ 8873 w 10000"/>
                  <a:gd name="connsiteY11-1608" fmla="*/ 3799 h 10000"/>
                  <a:gd name="connsiteX12-1609" fmla="*/ 8568 w 10000"/>
                  <a:gd name="connsiteY12-1610" fmla="*/ 4203 h 10000"/>
                  <a:gd name="connsiteX13-1611" fmla="*/ 7941 w 10000"/>
                  <a:gd name="connsiteY13-1612" fmla="*/ 4184 h 10000"/>
                  <a:gd name="connsiteX14-1613" fmla="*/ 7748 w 10000"/>
                  <a:gd name="connsiteY14-1614" fmla="*/ 4276 h 10000"/>
                  <a:gd name="connsiteX15-1615" fmla="*/ 7829 w 10000"/>
                  <a:gd name="connsiteY15-1616" fmla="*/ 4496 h 10000"/>
                  <a:gd name="connsiteX16-1617" fmla="*/ 8664 w 10000"/>
                  <a:gd name="connsiteY16-1618" fmla="*/ 4514 h 10000"/>
                  <a:gd name="connsiteX17-1619" fmla="*/ 9163 w 10000"/>
                  <a:gd name="connsiteY17-1620" fmla="*/ 3928 h 10000"/>
                  <a:gd name="connsiteX18-1621" fmla="*/ 8857 w 10000"/>
                  <a:gd name="connsiteY18-1622" fmla="*/ 2533 h 10000"/>
                  <a:gd name="connsiteX19-1623" fmla="*/ 7637 w 10000"/>
                  <a:gd name="connsiteY19-1624" fmla="*/ 2350 h 10000"/>
                  <a:gd name="connsiteX20-1625" fmla="*/ 6720 w 10000"/>
                  <a:gd name="connsiteY20-1626" fmla="*/ 1360 h 10000"/>
                  <a:gd name="connsiteX21-1627" fmla="*/ 5627 w 10000"/>
                  <a:gd name="connsiteY21-1628" fmla="*/ 1470 h 10000"/>
                  <a:gd name="connsiteX22-1629" fmla="*/ 4390 w 10000"/>
                  <a:gd name="connsiteY22-1630" fmla="*/ 902 h 10000"/>
                  <a:gd name="connsiteX23-1631" fmla="*/ 3442 w 10000"/>
                  <a:gd name="connsiteY23-1632" fmla="*/ 1543 h 10000"/>
                  <a:gd name="connsiteX24-1633" fmla="*/ 3201 w 10000"/>
                  <a:gd name="connsiteY24-1634" fmla="*/ 2277 h 10000"/>
                  <a:gd name="connsiteX25-1635" fmla="*/ 1578 w 10000"/>
                  <a:gd name="connsiteY25-1636" fmla="*/ 2771 h 10000"/>
                  <a:gd name="connsiteX26-1637" fmla="*/ 1257 w 10000"/>
                  <a:gd name="connsiteY26-1638" fmla="*/ 4203 h 10000"/>
                  <a:gd name="connsiteX27-1639" fmla="*/ 902 w 10000"/>
                  <a:gd name="connsiteY27-1640" fmla="*/ 5486 h 10000"/>
                  <a:gd name="connsiteX28-1641" fmla="*/ 1417 w 10000"/>
                  <a:gd name="connsiteY28-1642" fmla="*/ 6294 h 10000"/>
                  <a:gd name="connsiteX29-1643" fmla="*/ 2670 w 10000"/>
                  <a:gd name="connsiteY29-1644" fmla="*/ 6129 h 10000"/>
                  <a:gd name="connsiteX30-1645" fmla="*/ 4518 w 10000"/>
                  <a:gd name="connsiteY30-1646" fmla="*/ 6092 h 10000"/>
                  <a:gd name="connsiteX31-1647" fmla="*/ 5531 w 10000"/>
                  <a:gd name="connsiteY31-1648" fmla="*/ 6642 h 10000"/>
                  <a:gd name="connsiteX32-1649" fmla="*/ 5611 w 10000"/>
                  <a:gd name="connsiteY32-1650" fmla="*/ 6642 h 10000"/>
                  <a:gd name="connsiteX33-1651" fmla="*/ 6093 w 10000"/>
                  <a:gd name="connsiteY33-1652" fmla="*/ 6129 h 10000"/>
                  <a:gd name="connsiteX34-1653" fmla="*/ 6013 w 10000"/>
                  <a:gd name="connsiteY34-1654" fmla="*/ 5907 h 10000"/>
                  <a:gd name="connsiteX35-1655" fmla="*/ 5820 w 10000"/>
                  <a:gd name="connsiteY35-1656" fmla="*/ 5981 h 10000"/>
                  <a:gd name="connsiteX36-1657" fmla="*/ 5547 w 10000"/>
                  <a:gd name="connsiteY36-1658" fmla="*/ 6312 h 10000"/>
                  <a:gd name="connsiteX37-1659" fmla="*/ 4695 w 10000"/>
                  <a:gd name="connsiteY37-1660" fmla="*/ 5834 h 10000"/>
                  <a:gd name="connsiteX38-1661" fmla="*/ 2510 w 10000"/>
                  <a:gd name="connsiteY38-1662" fmla="*/ 5852 h 10000"/>
                  <a:gd name="connsiteX39-1663" fmla="*/ 1545 w 10000"/>
                  <a:gd name="connsiteY39-1664" fmla="*/ 5981 h 10000"/>
                  <a:gd name="connsiteX40-1665" fmla="*/ 1208 w 10000"/>
                  <a:gd name="connsiteY40-1666" fmla="*/ 5431 h 10000"/>
                  <a:gd name="connsiteX41-1667" fmla="*/ 1514 w 10000"/>
                  <a:gd name="connsiteY41-1668" fmla="*/ 4386 h 10000"/>
                  <a:gd name="connsiteX42-1669" fmla="*/ 1561 w 10000"/>
                  <a:gd name="connsiteY42-1670" fmla="*/ 4203 h 10000"/>
                  <a:gd name="connsiteX43-1671" fmla="*/ 1787 w 10000"/>
                  <a:gd name="connsiteY43-1672" fmla="*/ 2991 h 10000"/>
                  <a:gd name="connsiteX44-1673" fmla="*/ 3136 w 10000"/>
                  <a:gd name="connsiteY44-1674" fmla="*/ 2606 h 10000"/>
                  <a:gd name="connsiteX45-1675" fmla="*/ 3876 w 10000"/>
                  <a:gd name="connsiteY45-1676" fmla="*/ 3799 h 10000"/>
                  <a:gd name="connsiteX46-1677" fmla="*/ 2703 w 10000"/>
                  <a:gd name="connsiteY46-1678" fmla="*/ 4569 h 10000"/>
                  <a:gd name="connsiteX47-1679" fmla="*/ 2719 w 10000"/>
                  <a:gd name="connsiteY47-1680" fmla="*/ 4808 h 10000"/>
                  <a:gd name="connsiteX48-1681" fmla="*/ 2927 w 10000"/>
                  <a:gd name="connsiteY48-1682" fmla="*/ 4771 h 10000"/>
                  <a:gd name="connsiteX49-1683" fmla="*/ 4744 w 10000"/>
                  <a:gd name="connsiteY49-1684" fmla="*/ 4423 h 10000"/>
                  <a:gd name="connsiteX50-1685" fmla="*/ 4937 w 10000"/>
                  <a:gd name="connsiteY50-1686" fmla="*/ 4423 h 10000"/>
                  <a:gd name="connsiteX51-1687" fmla="*/ 5804 w 10000"/>
                  <a:gd name="connsiteY51-1688" fmla="*/ 4184 h 10000"/>
                  <a:gd name="connsiteX52-1689" fmla="*/ 6383 w 10000"/>
                  <a:gd name="connsiteY52-1690" fmla="*/ 4973 h 10000"/>
                  <a:gd name="connsiteX53-1691" fmla="*/ 6512 w 10000"/>
                  <a:gd name="connsiteY53-1692" fmla="*/ 5119 h 10000"/>
                  <a:gd name="connsiteX54-1693" fmla="*/ 7572 w 10000"/>
                  <a:gd name="connsiteY54-1694" fmla="*/ 6532 h 10000"/>
                  <a:gd name="connsiteX55-1695" fmla="*/ 7273 w 10000"/>
                  <a:gd name="connsiteY55-1696" fmla="*/ 7747 h 10000"/>
                  <a:gd name="connsiteX56-1697" fmla="*/ 5483 w 10000"/>
                  <a:gd name="connsiteY56-1698" fmla="*/ 8218 h 10000"/>
                  <a:gd name="connsiteX57-1699" fmla="*/ 5467 w 10000"/>
                  <a:gd name="connsiteY57-1700" fmla="*/ 8273 h 10000"/>
                  <a:gd name="connsiteX58-1701" fmla="*/ 3490 w 10000"/>
                  <a:gd name="connsiteY58-1702" fmla="*/ 8053 h 10000"/>
                  <a:gd name="connsiteX59-1703" fmla="*/ 3345 w 10000"/>
                  <a:gd name="connsiteY59-1704" fmla="*/ 7357 h 10000"/>
                  <a:gd name="connsiteX60-1705" fmla="*/ 3586 w 10000"/>
                  <a:gd name="connsiteY60-1706" fmla="*/ 7082 h 10000"/>
                  <a:gd name="connsiteX61-1707" fmla="*/ 3683 w 10000"/>
                  <a:gd name="connsiteY61-1708" fmla="*/ 6880 h 10000"/>
                  <a:gd name="connsiteX62-1709" fmla="*/ 3490 w 10000"/>
                  <a:gd name="connsiteY62-1710" fmla="*/ 6770 h 10000"/>
                  <a:gd name="connsiteX63-1711" fmla="*/ 3072 w 10000"/>
                  <a:gd name="connsiteY63-1712" fmla="*/ 7247 h 10000"/>
                  <a:gd name="connsiteX64-1713" fmla="*/ 3249 w 10000"/>
                  <a:gd name="connsiteY64-1714" fmla="*/ 8255 h 10000"/>
                  <a:gd name="connsiteX65-1715" fmla="*/ 3249 w 10000"/>
                  <a:gd name="connsiteY65-1716" fmla="*/ 8273 h 10000"/>
                  <a:gd name="connsiteX66-1717" fmla="*/ 4680 w 10000"/>
                  <a:gd name="connsiteY66-1718" fmla="*/ 8825 h 10000"/>
                  <a:gd name="connsiteX67-1719" fmla="*/ 5354 w 10000"/>
                  <a:gd name="connsiteY67-1720" fmla="*/ 8677 h 10000"/>
                  <a:gd name="connsiteX68-1721" fmla="*/ 3393 w 10000"/>
                  <a:gd name="connsiteY68-1722" fmla="*/ 9998 h 10000"/>
                  <a:gd name="connsiteX69-1723" fmla="*/ 2253 w 10000"/>
                  <a:gd name="connsiteY69-1724" fmla="*/ 9228 h 10000"/>
                  <a:gd name="connsiteX70-1725" fmla="*/ 1224 w 10000"/>
                  <a:gd name="connsiteY70-1726" fmla="*/ 7137 h 10000"/>
                  <a:gd name="connsiteX71-1727" fmla="*/ 3 w 10000"/>
                  <a:gd name="connsiteY71-1728" fmla="*/ 4954 h 10000"/>
                  <a:gd name="connsiteX0-1729" fmla="*/ 3 w 10000"/>
                  <a:gd name="connsiteY0-1730" fmla="*/ 4954 h 10000"/>
                  <a:gd name="connsiteX1-1731" fmla="*/ 726 w 10000"/>
                  <a:gd name="connsiteY1-1732" fmla="*/ 3028 h 10000"/>
                  <a:gd name="connsiteX2-1733" fmla="*/ 1337 w 10000"/>
                  <a:gd name="connsiteY2-1734" fmla="*/ 1635 h 10000"/>
                  <a:gd name="connsiteX3-1735" fmla="*/ 3233 w 10000"/>
                  <a:gd name="connsiteY3-1736" fmla="*/ 773 h 10000"/>
                  <a:gd name="connsiteX4-1737" fmla="*/ 5997 w 10000"/>
                  <a:gd name="connsiteY4-1738" fmla="*/ 424 h 10000"/>
                  <a:gd name="connsiteX5-1739" fmla="*/ 8488 w 10000"/>
                  <a:gd name="connsiteY5-1740" fmla="*/ 1452 h 10000"/>
                  <a:gd name="connsiteX6-1741" fmla="*/ 9693 w 10000"/>
                  <a:gd name="connsiteY6-1742" fmla="*/ 4661 h 10000"/>
                  <a:gd name="connsiteX7-1743" fmla="*/ 7765 w 10000"/>
                  <a:gd name="connsiteY7-1744" fmla="*/ 5852 h 10000"/>
                  <a:gd name="connsiteX8-1745" fmla="*/ 6752 w 10000"/>
                  <a:gd name="connsiteY8-1746" fmla="*/ 4844 h 10000"/>
                  <a:gd name="connsiteX9-1747" fmla="*/ 7444 w 10000"/>
                  <a:gd name="connsiteY9-1748" fmla="*/ 2845 h 10000"/>
                  <a:gd name="connsiteX10-1749" fmla="*/ 8680 w 10000"/>
                  <a:gd name="connsiteY10-1750" fmla="*/ 2808 h 10000"/>
                  <a:gd name="connsiteX11-1751" fmla="*/ 8873 w 10000"/>
                  <a:gd name="connsiteY11-1752" fmla="*/ 3799 h 10000"/>
                  <a:gd name="connsiteX12-1753" fmla="*/ 8568 w 10000"/>
                  <a:gd name="connsiteY12-1754" fmla="*/ 4203 h 10000"/>
                  <a:gd name="connsiteX13-1755" fmla="*/ 7941 w 10000"/>
                  <a:gd name="connsiteY13-1756" fmla="*/ 4184 h 10000"/>
                  <a:gd name="connsiteX14-1757" fmla="*/ 7748 w 10000"/>
                  <a:gd name="connsiteY14-1758" fmla="*/ 4276 h 10000"/>
                  <a:gd name="connsiteX15-1759" fmla="*/ 7829 w 10000"/>
                  <a:gd name="connsiteY15-1760" fmla="*/ 4496 h 10000"/>
                  <a:gd name="connsiteX16-1761" fmla="*/ 8664 w 10000"/>
                  <a:gd name="connsiteY16-1762" fmla="*/ 4514 h 10000"/>
                  <a:gd name="connsiteX17-1763" fmla="*/ 9163 w 10000"/>
                  <a:gd name="connsiteY17-1764" fmla="*/ 3928 h 10000"/>
                  <a:gd name="connsiteX18-1765" fmla="*/ 8857 w 10000"/>
                  <a:gd name="connsiteY18-1766" fmla="*/ 2533 h 10000"/>
                  <a:gd name="connsiteX19-1767" fmla="*/ 7637 w 10000"/>
                  <a:gd name="connsiteY19-1768" fmla="*/ 2350 h 10000"/>
                  <a:gd name="connsiteX20-1769" fmla="*/ 6720 w 10000"/>
                  <a:gd name="connsiteY20-1770" fmla="*/ 1360 h 10000"/>
                  <a:gd name="connsiteX21-1771" fmla="*/ 5627 w 10000"/>
                  <a:gd name="connsiteY21-1772" fmla="*/ 1470 h 10000"/>
                  <a:gd name="connsiteX22-1773" fmla="*/ 4390 w 10000"/>
                  <a:gd name="connsiteY22-1774" fmla="*/ 902 h 10000"/>
                  <a:gd name="connsiteX23-1775" fmla="*/ 3442 w 10000"/>
                  <a:gd name="connsiteY23-1776" fmla="*/ 1543 h 10000"/>
                  <a:gd name="connsiteX24-1777" fmla="*/ 3201 w 10000"/>
                  <a:gd name="connsiteY24-1778" fmla="*/ 2277 h 10000"/>
                  <a:gd name="connsiteX25-1779" fmla="*/ 1578 w 10000"/>
                  <a:gd name="connsiteY25-1780" fmla="*/ 2771 h 10000"/>
                  <a:gd name="connsiteX26-1781" fmla="*/ 1257 w 10000"/>
                  <a:gd name="connsiteY26-1782" fmla="*/ 4203 h 10000"/>
                  <a:gd name="connsiteX27-1783" fmla="*/ 902 w 10000"/>
                  <a:gd name="connsiteY27-1784" fmla="*/ 5486 h 10000"/>
                  <a:gd name="connsiteX28-1785" fmla="*/ 1417 w 10000"/>
                  <a:gd name="connsiteY28-1786" fmla="*/ 6294 h 10000"/>
                  <a:gd name="connsiteX29-1787" fmla="*/ 2670 w 10000"/>
                  <a:gd name="connsiteY29-1788" fmla="*/ 6129 h 10000"/>
                  <a:gd name="connsiteX30-1789" fmla="*/ 4518 w 10000"/>
                  <a:gd name="connsiteY30-1790" fmla="*/ 6092 h 10000"/>
                  <a:gd name="connsiteX31-1791" fmla="*/ 5531 w 10000"/>
                  <a:gd name="connsiteY31-1792" fmla="*/ 6642 h 10000"/>
                  <a:gd name="connsiteX32-1793" fmla="*/ 5611 w 10000"/>
                  <a:gd name="connsiteY32-1794" fmla="*/ 6642 h 10000"/>
                  <a:gd name="connsiteX33-1795" fmla="*/ 6093 w 10000"/>
                  <a:gd name="connsiteY33-1796" fmla="*/ 6129 h 10000"/>
                  <a:gd name="connsiteX34-1797" fmla="*/ 6013 w 10000"/>
                  <a:gd name="connsiteY34-1798" fmla="*/ 5907 h 10000"/>
                  <a:gd name="connsiteX35-1799" fmla="*/ 5820 w 10000"/>
                  <a:gd name="connsiteY35-1800" fmla="*/ 5981 h 10000"/>
                  <a:gd name="connsiteX36-1801" fmla="*/ 5547 w 10000"/>
                  <a:gd name="connsiteY36-1802" fmla="*/ 6312 h 10000"/>
                  <a:gd name="connsiteX37-1803" fmla="*/ 4695 w 10000"/>
                  <a:gd name="connsiteY37-1804" fmla="*/ 5834 h 10000"/>
                  <a:gd name="connsiteX38-1805" fmla="*/ 2510 w 10000"/>
                  <a:gd name="connsiteY38-1806" fmla="*/ 5852 h 10000"/>
                  <a:gd name="connsiteX39-1807" fmla="*/ 1545 w 10000"/>
                  <a:gd name="connsiteY39-1808" fmla="*/ 5981 h 10000"/>
                  <a:gd name="connsiteX40-1809" fmla="*/ 1208 w 10000"/>
                  <a:gd name="connsiteY40-1810" fmla="*/ 5431 h 10000"/>
                  <a:gd name="connsiteX41-1811" fmla="*/ 1514 w 10000"/>
                  <a:gd name="connsiteY41-1812" fmla="*/ 4386 h 10000"/>
                  <a:gd name="connsiteX42-1813" fmla="*/ 1561 w 10000"/>
                  <a:gd name="connsiteY42-1814" fmla="*/ 4203 h 10000"/>
                  <a:gd name="connsiteX43-1815" fmla="*/ 1787 w 10000"/>
                  <a:gd name="connsiteY43-1816" fmla="*/ 2991 h 10000"/>
                  <a:gd name="connsiteX44-1817" fmla="*/ 3136 w 10000"/>
                  <a:gd name="connsiteY44-1818" fmla="*/ 2606 h 10000"/>
                  <a:gd name="connsiteX45-1819" fmla="*/ 3876 w 10000"/>
                  <a:gd name="connsiteY45-1820" fmla="*/ 3799 h 10000"/>
                  <a:gd name="connsiteX46-1821" fmla="*/ 2703 w 10000"/>
                  <a:gd name="connsiteY46-1822" fmla="*/ 4569 h 10000"/>
                  <a:gd name="connsiteX47-1823" fmla="*/ 2719 w 10000"/>
                  <a:gd name="connsiteY47-1824" fmla="*/ 4808 h 10000"/>
                  <a:gd name="connsiteX48-1825" fmla="*/ 2927 w 10000"/>
                  <a:gd name="connsiteY48-1826" fmla="*/ 4771 h 10000"/>
                  <a:gd name="connsiteX49-1827" fmla="*/ 4744 w 10000"/>
                  <a:gd name="connsiteY49-1828" fmla="*/ 4423 h 10000"/>
                  <a:gd name="connsiteX50-1829" fmla="*/ 4937 w 10000"/>
                  <a:gd name="connsiteY50-1830" fmla="*/ 4423 h 10000"/>
                  <a:gd name="connsiteX51-1831" fmla="*/ 5804 w 10000"/>
                  <a:gd name="connsiteY51-1832" fmla="*/ 4184 h 10000"/>
                  <a:gd name="connsiteX52-1833" fmla="*/ 6383 w 10000"/>
                  <a:gd name="connsiteY52-1834" fmla="*/ 4973 h 10000"/>
                  <a:gd name="connsiteX53-1835" fmla="*/ 6512 w 10000"/>
                  <a:gd name="connsiteY53-1836" fmla="*/ 5119 h 10000"/>
                  <a:gd name="connsiteX54-1837" fmla="*/ 7572 w 10000"/>
                  <a:gd name="connsiteY54-1838" fmla="*/ 6532 h 10000"/>
                  <a:gd name="connsiteX55-1839" fmla="*/ 7273 w 10000"/>
                  <a:gd name="connsiteY55-1840" fmla="*/ 7747 h 10000"/>
                  <a:gd name="connsiteX56-1841" fmla="*/ 5483 w 10000"/>
                  <a:gd name="connsiteY56-1842" fmla="*/ 8218 h 10000"/>
                  <a:gd name="connsiteX57-1843" fmla="*/ 5467 w 10000"/>
                  <a:gd name="connsiteY57-1844" fmla="*/ 8273 h 10000"/>
                  <a:gd name="connsiteX58-1845" fmla="*/ 3490 w 10000"/>
                  <a:gd name="connsiteY58-1846" fmla="*/ 8053 h 10000"/>
                  <a:gd name="connsiteX59-1847" fmla="*/ 3345 w 10000"/>
                  <a:gd name="connsiteY59-1848" fmla="*/ 7357 h 10000"/>
                  <a:gd name="connsiteX60-1849" fmla="*/ 3586 w 10000"/>
                  <a:gd name="connsiteY60-1850" fmla="*/ 7082 h 10000"/>
                  <a:gd name="connsiteX61-1851" fmla="*/ 3683 w 10000"/>
                  <a:gd name="connsiteY61-1852" fmla="*/ 6880 h 10000"/>
                  <a:gd name="connsiteX62-1853" fmla="*/ 3490 w 10000"/>
                  <a:gd name="connsiteY62-1854" fmla="*/ 6770 h 10000"/>
                  <a:gd name="connsiteX63-1855" fmla="*/ 3072 w 10000"/>
                  <a:gd name="connsiteY63-1856" fmla="*/ 7247 h 10000"/>
                  <a:gd name="connsiteX64-1857" fmla="*/ 3249 w 10000"/>
                  <a:gd name="connsiteY64-1858" fmla="*/ 8255 h 10000"/>
                  <a:gd name="connsiteX65-1859" fmla="*/ 3249 w 10000"/>
                  <a:gd name="connsiteY65-1860" fmla="*/ 8273 h 10000"/>
                  <a:gd name="connsiteX66-1861" fmla="*/ 4680 w 10000"/>
                  <a:gd name="connsiteY66-1862" fmla="*/ 8825 h 10000"/>
                  <a:gd name="connsiteX67-1863" fmla="*/ 5354 w 10000"/>
                  <a:gd name="connsiteY67-1864" fmla="*/ 8677 h 10000"/>
                  <a:gd name="connsiteX68-1865" fmla="*/ 3393 w 10000"/>
                  <a:gd name="connsiteY68-1866" fmla="*/ 9998 h 10000"/>
                  <a:gd name="connsiteX69-1867" fmla="*/ 2253 w 10000"/>
                  <a:gd name="connsiteY69-1868" fmla="*/ 9228 h 10000"/>
                  <a:gd name="connsiteX70-1869" fmla="*/ 1224 w 10000"/>
                  <a:gd name="connsiteY70-1870" fmla="*/ 7137 h 10000"/>
                  <a:gd name="connsiteX71-1871" fmla="*/ 3 w 10000"/>
                  <a:gd name="connsiteY71-1872" fmla="*/ 4954 h 10000"/>
                  <a:gd name="connsiteX0-1873" fmla="*/ 3 w 10000"/>
                  <a:gd name="connsiteY0-1874" fmla="*/ 4954 h 10000"/>
                  <a:gd name="connsiteX1-1875" fmla="*/ 726 w 10000"/>
                  <a:gd name="connsiteY1-1876" fmla="*/ 3028 h 10000"/>
                  <a:gd name="connsiteX2-1877" fmla="*/ 1337 w 10000"/>
                  <a:gd name="connsiteY2-1878" fmla="*/ 1635 h 10000"/>
                  <a:gd name="connsiteX3-1879" fmla="*/ 3233 w 10000"/>
                  <a:gd name="connsiteY3-1880" fmla="*/ 773 h 10000"/>
                  <a:gd name="connsiteX4-1881" fmla="*/ 5997 w 10000"/>
                  <a:gd name="connsiteY4-1882" fmla="*/ 424 h 10000"/>
                  <a:gd name="connsiteX5-1883" fmla="*/ 8488 w 10000"/>
                  <a:gd name="connsiteY5-1884" fmla="*/ 1452 h 10000"/>
                  <a:gd name="connsiteX6-1885" fmla="*/ 9693 w 10000"/>
                  <a:gd name="connsiteY6-1886" fmla="*/ 4661 h 10000"/>
                  <a:gd name="connsiteX7-1887" fmla="*/ 7765 w 10000"/>
                  <a:gd name="connsiteY7-1888" fmla="*/ 5852 h 10000"/>
                  <a:gd name="connsiteX8-1889" fmla="*/ 6752 w 10000"/>
                  <a:gd name="connsiteY8-1890" fmla="*/ 4844 h 10000"/>
                  <a:gd name="connsiteX9-1891" fmla="*/ 7444 w 10000"/>
                  <a:gd name="connsiteY9-1892" fmla="*/ 2845 h 10000"/>
                  <a:gd name="connsiteX10-1893" fmla="*/ 8680 w 10000"/>
                  <a:gd name="connsiteY10-1894" fmla="*/ 2808 h 10000"/>
                  <a:gd name="connsiteX11-1895" fmla="*/ 8873 w 10000"/>
                  <a:gd name="connsiteY11-1896" fmla="*/ 3799 h 10000"/>
                  <a:gd name="connsiteX12-1897" fmla="*/ 8568 w 10000"/>
                  <a:gd name="connsiteY12-1898" fmla="*/ 4203 h 10000"/>
                  <a:gd name="connsiteX13-1899" fmla="*/ 7941 w 10000"/>
                  <a:gd name="connsiteY13-1900" fmla="*/ 4184 h 10000"/>
                  <a:gd name="connsiteX14-1901" fmla="*/ 7748 w 10000"/>
                  <a:gd name="connsiteY14-1902" fmla="*/ 4276 h 10000"/>
                  <a:gd name="connsiteX15-1903" fmla="*/ 7829 w 10000"/>
                  <a:gd name="connsiteY15-1904" fmla="*/ 4496 h 10000"/>
                  <a:gd name="connsiteX16-1905" fmla="*/ 8664 w 10000"/>
                  <a:gd name="connsiteY16-1906" fmla="*/ 4514 h 10000"/>
                  <a:gd name="connsiteX17-1907" fmla="*/ 9163 w 10000"/>
                  <a:gd name="connsiteY17-1908" fmla="*/ 3928 h 10000"/>
                  <a:gd name="connsiteX18-1909" fmla="*/ 8857 w 10000"/>
                  <a:gd name="connsiteY18-1910" fmla="*/ 2533 h 10000"/>
                  <a:gd name="connsiteX19-1911" fmla="*/ 7637 w 10000"/>
                  <a:gd name="connsiteY19-1912" fmla="*/ 2350 h 10000"/>
                  <a:gd name="connsiteX20-1913" fmla="*/ 6720 w 10000"/>
                  <a:gd name="connsiteY20-1914" fmla="*/ 1360 h 10000"/>
                  <a:gd name="connsiteX21-1915" fmla="*/ 5627 w 10000"/>
                  <a:gd name="connsiteY21-1916" fmla="*/ 1470 h 10000"/>
                  <a:gd name="connsiteX22-1917" fmla="*/ 4390 w 10000"/>
                  <a:gd name="connsiteY22-1918" fmla="*/ 902 h 10000"/>
                  <a:gd name="connsiteX23-1919" fmla="*/ 3442 w 10000"/>
                  <a:gd name="connsiteY23-1920" fmla="*/ 1543 h 10000"/>
                  <a:gd name="connsiteX24-1921" fmla="*/ 3201 w 10000"/>
                  <a:gd name="connsiteY24-1922" fmla="*/ 2277 h 10000"/>
                  <a:gd name="connsiteX25-1923" fmla="*/ 1578 w 10000"/>
                  <a:gd name="connsiteY25-1924" fmla="*/ 2771 h 10000"/>
                  <a:gd name="connsiteX26-1925" fmla="*/ 1257 w 10000"/>
                  <a:gd name="connsiteY26-1926" fmla="*/ 4203 h 10000"/>
                  <a:gd name="connsiteX27-1927" fmla="*/ 902 w 10000"/>
                  <a:gd name="connsiteY27-1928" fmla="*/ 5486 h 10000"/>
                  <a:gd name="connsiteX28-1929" fmla="*/ 1417 w 10000"/>
                  <a:gd name="connsiteY28-1930" fmla="*/ 6294 h 10000"/>
                  <a:gd name="connsiteX29-1931" fmla="*/ 2670 w 10000"/>
                  <a:gd name="connsiteY29-1932" fmla="*/ 6129 h 10000"/>
                  <a:gd name="connsiteX30-1933" fmla="*/ 4518 w 10000"/>
                  <a:gd name="connsiteY30-1934" fmla="*/ 6092 h 10000"/>
                  <a:gd name="connsiteX31-1935" fmla="*/ 5531 w 10000"/>
                  <a:gd name="connsiteY31-1936" fmla="*/ 6642 h 10000"/>
                  <a:gd name="connsiteX32-1937" fmla="*/ 5611 w 10000"/>
                  <a:gd name="connsiteY32-1938" fmla="*/ 6642 h 10000"/>
                  <a:gd name="connsiteX33-1939" fmla="*/ 6093 w 10000"/>
                  <a:gd name="connsiteY33-1940" fmla="*/ 6129 h 10000"/>
                  <a:gd name="connsiteX34-1941" fmla="*/ 6013 w 10000"/>
                  <a:gd name="connsiteY34-1942" fmla="*/ 5907 h 10000"/>
                  <a:gd name="connsiteX35-1943" fmla="*/ 5820 w 10000"/>
                  <a:gd name="connsiteY35-1944" fmla="*/ 5981 h 10000"/>
                  <a:gd name="connsiteX36-1945" fmla="*/ 5547 w 10000"/>
                  <a:gd name="connsiteY36-1946" fmla="*/ 6312 h 10000"/>
                  <a:gd name="connsiteX37-1947" fmla="*/ 4695 w 10000"/>
                  <a:gd name="connsiteY37-1948" fmla="*/ 5834 h 10000"/>
                  <a:gd name="connsiteX38-1949" fmla="*/ 2510 w 10000"/>
                  <a:gd name="connsiteY38-1950" fmla="*/ 5852 h 10000"/>
                  <a:gd name="connsiteX39-1951" fmla="*/ 1545 w 10000"/>
                  <a:gd name="connsiteY39-1952" fmla="*/ 5981 h 10000"/>
                  <a:gd name="connsiteX40-1953" fmla="*/ 1208 w 10000"/>
                  <a:gd name="connsiteY40-1954" fmla="*/ 5431 h 10000"/>
                  <a:gd name="connsiteX41-1955" fmla="*/ 1514 w 10000"/>
                  <a:gd name="connsiteY41-1956" fmla="*/ 4386 h 10000"/>
                  <a:gd name="connsiteX42-1957" fmla="*/ 1561 w 10000"/>
                  <a:gd name="connsiteY42-1958" fmla="*/ 4203 h 10000"/>
                  <a:gd name="connsiteX43-1959" fmla="*/ 1787 w 10000"/>
                  <a:gd name="connsiteY43-1960" fmla="*/ 2991 h 10000"/>
                  <a:gd name="connsiteX44-1961" fmla="*/ 3136 w 10000"/>
                  <a:gd name="connsiteY44-1962" fmla="*/ 2606 h 10000"/>
                  <a:gd name="connsiteX45-1963" fmla="*/ 3876 w 10000"/>
                  <a:gd name="connsiteY45-1964" fmla="*/ 3799 h 10000"/>
                  <a:gd name="connsiteX46-1965" fmla="*/ 2703 w 10000"/>
                  <a:gd name="connsiteY46-1966" fmla="*/ 4569 h 10000"/>
                  <a:gd name="connsiteX47-1967" fmla="*/ 2719 w 10000"/>
                  <a:gd name="connsiteY47-1968" fmla="*/ 4808 h 10000"/>
                  <a:gd name="connsiteX48-1969" fmla="*/ 2927 w 10000"/>
                  <a:gd name="connsiteY48-1970" fmla="*/ 4771 h 10000"/>
                  <a:gd name="connsiteX49-1971" fmla="*/ 4744 w 10000"/>
                  <a:gd name="connsiteY49-1972" fmla="*/ 4423 h 10000"/>
                  <a:gd name="connsiteX50-1973" fmla="*/ 4937 w 10000"/>
                  <a:gd name="connsiteY50-1974" fmla="*/ 4423 h 10000"/>
                  <a:gd name="connsiteX51-1975" fmla="*/ 5804 w 10000"/>
                  <a:gd name="connsiteY51-1976" fmla="*/ 4184 h 10000"/>
                  <a:gd name="connsiteX52-1977" fmla="*/ 6383 w 10000"/>
                  <a:gd name="connsiteY52-1978" fmla="*/ 4973 h 10000"/>
                  <a:gd name="connsiteX53-1979" fmla="*/ 6512 w 10000"/>
                  <a:gd name="connsiteY53-1980" fmla="*/ 5119 h 10000"/>
                  <a:gd name="connsiteX54-1981" fmla="*/ 7572 w 10000"/>
                  <a:gd name="connsiteY54-1982" fmla="*/ 6532 h 10000"/>
                  <a:gd name="connsiteX55-1983" fmla="*/ 7196 w 10000"/>
                  <a:gd name="connsiteY55-1984" fmla="*/ 7806 h 10000"/>
                  <a:gd name="connsiteX56-1985" fmla="*/ 5483 w 10000"/>
                  <a:gd name="connsiteY56-1986" fmla="*/ 8218 h 10000"/>
                  <a:gd name="connsiteX57-1987" fmla="*/ 5467 w 10000"/>
                  <a:gd name="connsiteY57-1988" fmla="*/ 8273 h 10000"/>
                  <a:gd name="connsiteX58-1989" fmla="*/ 3490 w 10000"/>
                  <a:gd name="connsiteY58-1990" fmla="*/ 8053 h 10000"/>
                  <a:gd name="connsiteX59-1991" fmla="*/ 3345 w 10000"/>
                  <a:gd name="connsiteY59-1992" fmla="*/ 7357 h 10000"/>
                  <a:gd name="connsiteX60-1993" fmla="*/ 3586 w 10000"/>
                  <a:gd name="connsiteY60-1994" fmla="*/ 7082 h 10000"/>
                  <a:gd name="connsiteX61-1995" fmla="*/ 3683 w 10000"/>
                  <a:gd name="connsiteY61-1996" fmla="*/ 6880 h 10000"/>
                  <a:gd name="connsiteX62-1997" fmla="*/ 3490 w 10000"/>
                  <a:gd name="connsiteY62-1998" fmla="*/ 6770 h 10000"/>
                  <a:gd name="connsiteX63-1999" fmla="*/ 3072 w 10000"/>
                  <a:gd name="connsiteY63-2000" fmla="*/ 7247 h 10000"/>
                  <a:gd name="connsiteX64-2001" fmla="*/ 3249 w 10000"/>
                  <a:gd name="connsiteY64-2002" fmla="*/ 8255 h 10000"/>
                  <a:gd name="connsiteX65-2003" fmla="*/ 3249 w 10000"/>
                  <a:gd name="connsiteY65-2004" fmla="*/ 8273 h 10000"/>
                  <a:gd name="connsiteX66-2005" fmla="*/ 4680 w 10000"/>
                  <a:gd name="connsiteY66-2006" fmla="*/ 8825 h 10000"/>
                  <a:gd name="connsiteX67-2007" fmla="*/ 5354 w 10000"/>
                  <a:gd name="connsiteY67-2008" fmla="*/ 8677 h 10000"/>
                  <a:gd name="connsiteX68-2009" fmla="*/ 3393 w 10000"/>
                  <a:gd name="connsiteY68-2010" fmla="*/ 9998 h 10000"/>
                  <a:gd name="connsiteX69-2011" fmla="*/ 2253 w 10000"/>
                  <a:gd name="connsiteY69-2012" fmla="*/ 9228 h 10000"/>
                  <a:gd name="connsiteX70-2013" fmla="*/ 1224 w 10000"/>
                  <a:gd name="connsiteY70-2014" fmla="*/ 7137 h 10000"/>
                  <a:gd name="connsiteX71-2015" fmla="*/ 3 w 10000"/>
                  <a:gd name="connsiteY71-2016" fmla="*/ 4954 h 10000"/>
                  <a:gd name="connsiteX0-2017" fmla="*/ 3 w 10000"/>
                  <a:gd name="connsiteY0-2018" fmla="*/ 4954 h 10000"/>
                  <a:gd name="connsiteX1-2019" fmla="*/ 726 w 10000"/>
                  <a:gd name="connsiteY1-2020" fmla="*/ 3028 h 10000"/>
                  <a:gd name="connsiteX2-2021" fmla="*/ 1337 w 10000"/>
                  <a:gd name="connsiteY2-2022" fmla="*/ 1635 h 10000"/>
                  <a:gd name="connsiteX3-2023" fmla="*/ 3233 w 10000"/>
                  <a:gd name="connsiteY3-2024" fmla="*/ 773 h 10000"/>
                  <a:gd name="connsiteX4-2025" fmla="*/ 5997 w 10000"/>
                  <a:gd name="connsiteY4-2026" fmla="*/ 424 h 10000"/>
                  <a:gd name="connsiteX5-2027" fmla="*/ 8488 w 10000"/>
                  <a:gd name="connsiteY5-2028" fmla="*/ 1452 h 10000"/>
                  <a:gd name="connsiteX6-2029" fmla="*/ 9693 w 10000"/>
                  <a:gd name="connsiteY6-2030" fmla="*/ 4661 h 10000"/>
                  <a:gd name="connsiteX7-2031" fmla="*/ 7765 w 10000"/>
                  <a:gd name="connsiteY7-2032" fmla="*/ 5852 h 10000"/>
                  <a:gd name="connsiteX8-2033" fmla="*/ 6752 w 10000"/>
                  <a:gd name="connsiteY8-2034" fmla="*/ 4844 h 10000"/>
                  <a:gd name="connsiteX9-2035" fmla="*/ 7444 w 10000"/>
                  <a:gd name="connsiteY9-2036" fmla="*/ 2845 h 10000"/>
                  <a:gd name="connsiteX10-2037" fmla="*/ 8680 w 10000"/>
                  <a:gd name="connsiteY10-2038" fmla="*/ 2808 h 10000"/>
                  <a:gd name="connsiteX11-2039" fmla="*/ 8873 w 10000"/>
                  <a:gd name="connsiteY11-2040" fmla="*/ 3799 h 10000"/>
                  <a:gd name="connsiteX12-2041" fmla="*/ 8568 w 10000"/>
                  <a:gd name="connsiteY12-2042" fmla="*/ 4203 h 10000"/>
                  <a:gd name="connsiteX13-2043" fmla="*/ 7941 w 10000"/>
                  <a:gd name="connsiteY13-2044" fmla="*/ 4184 h 10000"/>
                  <a:gd name="connsiteX14-2045" fmla="*/ 7748 w 10000"/>
                  <a:gd name="connsiteY14-2046" fmla="*/ 4276 h 10000"/>
                  <a:gd name="connsiteX15-2047" fmla="*/ 7829 w 10000"/>
                  <a:gd name="connsiteY15-2048" fmla="*/ 4496 h 10000"/>
                  <a:gd name="connsiteX16-2049" fmla="*/ 8664 w 10000"/>
                  <a:gd name="connsiteY16-2050" fmla="*/ 4514 h 10000"/>
                  <a:gd name="connsiteX17-2051" fmla="*/ 9163 w 10000"/>
                  <a:gd name="connsiteY17-2052" fmla="*/ 3928 h 10000"/>
                  <a:gd name="connsiteX18-2053" fmla="*/ 8857 w 10000"/>
                  <a:gd name="connsiteY18-2054" fmla="*/ 2533 h 10000"/>
                  <a:gd name="connsiteX19-2055" fmla="*/ 7637 w 10000"/>
                  <a:gd name="connsiteY19-2056" fmla="*/ 2350 h 10000"/>
                  <a:gd name="connsiteX20-2057" fmla="*/ 6720 w 10000"/>
                  <a:gd name="connsiteY20-2058" fmla="*/ 1360 h 10000"/>
                  <a:gd name="connsiteX21-2059" fmla="*/ 5627 w 10000"/>
                  <a:gd name="connsiteY21-2060" fmla="*/ 1470 h 10000"/>
                  <a:gd name="connsiteX22-2061" fmla="*/ 4390 w 10000"/>
                  <a:gd name="connsiteY22-2062" fmla="*/ 902 h 10000"/>
                  <a:gd name="connsiteX23-2063" fmla="*/ 3442 w 10000"/>
                  <a:gd name="connsiteY23-2064" fmla="*/ 1543 h 10000"/>
                  <a:gd name="connsiteX24-2065" fmla="*/ 3201 w 10000"/>
                  <a:gd name="connsiteY24-2066" fmla="*/ 2277 h 10000"/>
                  <a:gd name="connsiteX25-2067" fmla="*/ 1578 w 10000"/>
                  <a:gd name="connsiteY25-2068" fmla="*/ 2771 h 10000"/>
                  <a:gd name="connsiteX26-2069" fmla="*/ 1257 w 10000"/>
                  <a:gd name="connsiteY26-2070" fmla="*/ 4203 h 10000"/>
                  <a:gd name="connsiteX27-2071" fmla="*/ 902 w 10000"/>
                  <a:gd name="connsiteY27-2072" fmla="*/ 5486 h 10000"/>
                  <a:gd name="connsiteX28-2073" fmla="*/ 1417 w 10000"/>
                  <a:gd name="connsiteY28-2074" fmla="*/ 6294 h 10000"/>
                  <a:gd name="connsiteX29-2075" fmla="*/ 2670 w 10000"/>
                  <a:gd name="connsiteY29-2076" fmla="*/ 6129 h 10000"/>
                  <a:gd name="connsiteX30-2077" fmla="*/ 4518 w 10000"/>
                  <a:gd name="connsiteY30-2078" fmla="*/ 6092 h 10000"/>
                  <a:gd name="connsiteX31-2079" fmla="*/ 5531 w 10000"/>
                  <a:gd name="connsiteY31-2080" fmla="*/ 6642 h 10000"/>
                  <a:gd name="connsiteX32-2081" fmla="*/ 5611 w 10000"/>
                  <a:gd name="connsiteY32-2082" fmla="*/ 6642 h 10000"/>
                  <a:gd name="connsiteX33-2083" fmla="*/ 6093 w 10000"/>
                  <a:gd name="connsiteY33-2084" fmla="*/ 6129 h 10000"/>
                  <a:gd name="connsiteX34-2085" fmla="*/ 6013 w 10000"/>
                  <a:gd name="connsiteY34-2086" fmla="*/ 5907 h 10000"/>
                  <a:gd name="connsiteX35-2087" fmla="*/ 5820 w 10000"/>
                  <a:gd name="connsiteY35-2088" fmla="*/ 5981 h 10000"/>
                  <a:gd name="connsiteX36-2089" fmla="*/ 5547 w 10000"/>
                  <a:gd name="connsiteY36-2090" fmla="*/ 6312 h 10000"/>
                  <a:gd name="connsiteX37-2091" fmla="*/ 4695 w 10000"/>
                  <a:gd name="connsiteY37-2092" fmla="*/ 5834 h 10000"/>
                  <a:gd name="connsiteX38-2093" fmla="*/ 2510 w 10000"/>
                  <a:gd name="connsiteY38-2094" fmla="*/ 5852 h 10000"/>
                  <a:gd name="connsiteX39-2095" fmla="*/ 1545 w 10000"/>
                  <a:gd name="connsiteY39-2096" fmla="*/ 5981 h 10000"/>
                  <a:gd name="connsiteX40-2097" fmla="*/ 1208 w 10000"/>
                  <a:gd name="connsiteY40-2098" fmla="*/ 5431 h 10000"/>
                  <a:gd name="connsiteX41-2099" fmla="*/ 1514 w 10000"/>
                  <a:gd name="connsiteY41-2100" fmla="*/ 4386 h 10000"/>
                  <a:gd name="connsiteX42-2101" fmla="*/ 1561 w 10000"/>
                  <a:gd name="connsiteY42-2102" fmla="*/ 4203 h 10000"/>
                  <a:gd name="connsiteX43-2103" fmla="*/ 1787 w 10000"/>
                  <a:gd name="connsiteY43-2104" fmla="*/ 2991 h 10000"/>
                  <a:gd name="connsiteX44-2105" fmla="*/ 3136 w 10000"/>
                  <a:gd name="connsiteY44-2106" fmla="*/ 2606 h 10000"/>
                  <a:gd name="connsiteX45-2107" fmla="*/ 3876 w 10000"/>
                  <a:gd name="connsiteY45-2108" fmla="*/ 3799 h 10000"/>
                  <a:gd name="connsiteX46-2109" fmla="*/ 2703 w 10000"/>
                  <a:gd name="connsiteY46-2110" fmla="*/ 4569 h 10000"/>
                  <a:gd name="connsiteX47-2111" fmla="*/ 2719 w 10000"/>
                  <a:gd name="connsiteY47-2112" fmla="*/ 4808 h 10000"/>
                  <a:gd name="connsiteX48-2113" fmla="*/ 2927 w 10000"/>
                  <a:gd name="connsiteY48-2114" fmla="*/ 4771 h 10000"/>
                  <a:gd name="connsiteX49-2115" fmla="*/ 4744 w 10000"/>
                  <a:gd name="connsiteY49-2116" fmla="*/ 4423 h 10000"/>
                  <a:gd name="connsiteX50-2117" fmla="*/ 4937 w 10000"/>
                  <a:gd name="connsiteY50-2118" fmla="*/ 4423 h 10000"/>
                  <a:gd name="connsiteX51-2119" fmla="*/ 5804 w 10000"/>
                  <a:gd name="connsiteY51-2120" fmla="*/ 4184 h 10000"/>
                  <a:gd name="connsiteX52-2121" fmla="*/ 6383 w 10000"/>
                  <a:gd name="connsiteY52-2122" fmla="*/ 4973 h 10000"/>
                  <a:gd name="connsiteX53-2123" fmla="*/ 6512 w 10000"/>
                  <a:gd name="connsiteY53-2124" fmla="*/ 5119 h 10000"/>
                  <a:gd name="connsiteX54-2125" fmla="*/ 7572 w 10000"/>
                  <a:gd name="connsiteY54-2126" fmla="*/ 6532 h 10000"/>
                  <a:gd name="connsiteX55-2127" fmla="*/ 7196 w 10000"/>
                  <a:gd name="connsiteY55-2128" fmla="*/ 7806 h 10000"/>
                  <a:gd name="connsiteX56-2129" fmla="*/ 5483 w 10000"/>
                  <a:gd name="connsiteY56-2130" fmla="*/ 8218 h 10000"/>
                  <a:gd name="connsiteX57-2131" fmla="*/ 5467 w 10000"/>
                  <a:gd name="connsiteY57-2132" fmla="*/ 8273 h 10000"/>
                  <a:gd name="connsiteX58-2133" fmla="*/ 3490 w 10000"/>
                  <a:gd name="connsiteY58-2134" fmla="*/ 8053 h 10000"/>
                  <a:gd name="connsiteX59-2135" fmla="*/ 3345 w 10000"/>
                  <a:gd name="connsiteY59-2136" fmla="*/ 7357 h 10000"/>
                  <a:gd name="connsiteX60-2137" fmla="*/ 3586 w 10000"/>
                  <a:gd name="connsiteY60-2138" fmla="*/ 7082 h 10000"/>
                  <a:gd name="connsiteX61-2139" fmla="*/ 3683 w 10000"/>
                  <a:gd name="connsiteY61-2140" fmla="*/ 6880 h 10000"/>
                  <a:gd name="connsiteX62-2141" fmla="*/ 3490 w 10000"/>
                  <a:gd name="connsiteY62-2142" fmla="*/ 6770 h 10000"/>
                  <a:gd name="connsiteX63-2143" fmla="*/ 3072 w 10000"/>
                  <a:gd name="connsiteY63-2144" fmla="*/ 7247 h 10000"/>
                  <a:gd name="connsiteX64-2145" fmla="*/ 3249 w 10000"/>
                  <a:gd name="connsiteY64-2146" fmla="*/ 8255 h 10000"/>
                  <a:gd name="connsiteX65-2147" fmla="*/ 3249 w 10000"/>
                  <a:gd name="connsiteY65-2148" fmla="*/ 8273 h 10000"/>
                  <a:gd name="connsiteX66-2149" fmla="*/ 4680 w 10000"/>
                  <a:gd name="connsiteY66-2150" fmla="*/ 8825 h 10000"/>
                  <a:gd name="connsiteX67-2151" fmla="*/ 5354 w 10000"/>
                  <a:gd name="connsiteY67-2152" fmla="*/ 8677 h 10000"/>
                  <a:gd name="connsiteX68-2153" fmla="*/ 3393 w 10000"/>
                  <a:gd name="connsiteY68-2154" fmla="*/ 9998 h 10000"/>
                  <a:gd name="connsiteX69-2155" fmla="*/ 2253 w 10000"/>
                  <a:gd name="connsiteY69-2156" fmla="*/ 9228 h 10000"/>
                  <a:gd name="connsiteX70-2157" fmla="*/ 1224 w 10000"/>
                  <a:gd name="connsiteY70-2158" fmla="*/ 7137 h 10000"/>
                  <a:gd name="connsiteX71-2159" fmla="*/ 3 w 10000"/>
                  <a:gd name="connsiteY71-2160" fmla="*/ 4954 h 10000"/>
                  <a:gd name="connsiteX0-2161" fmla="*/ 3 w 10000"/>
                  <a:gd name="connsiteY0-2162" fmla="*/ 4954 h 10000"/>
                  <a:gd name="connsiteX1-2163" fmla="*/ 726 w 10000"/>
                  <a:gd name="connsiteY1-2164" fmla="*/ 3028 h 10000"/>
                  <a:gd name="connsiteX2-2165" fmla="*/ 1337 w 10000"/>
                  <a:gd name="connsiteY2-2166" fmla="*/ 1635 h 10000"/>
                  <a:gd name="connsiteX3-2167" fmla="*/ 3233 w 10000"/>
                  <a:gd name="connsiteY3-2168" fmla="*/ 773 h 10000"/>
                  <a:gd name="connsiteX4-2169" fmla="*/ 5997 w 10000"/>
                  <a:gd name="connsiteY4-2170" fmla="*/ 424 h 10000"/>
                  <a:gd name="connsiteX5-2171" fmla="*/ 8488 w 10000"/>
                  <a:gd name="connsiteY5-2172" fmla="*/ 1452 h 10000"/>
                  <a:gd name="connsiteX6-2173" fmla="*/ 9693 w 10000"/>
                  <a:gd name="connsiteY6-2174" fmla="*/ 4661 h 10000"/>
                  <a:gd name="connsiteX7-2175" fmla="*/ 7765 w 10000"/>
                  <a:gd name="connsiteY7-2176" fmla="*/ 5852 h 10000"/>
                  <a:gd name="connsiteX8-2177" fmla="*/ 6752 w 10000"/>
                  <a:gd name="connsiteY8-2178" fmla="*/ 4844 h 10000"/>
                  <a:gd name="connsiteX9-2179" fmla="*/ 7444 w 10000"/>
                  <a:gd name="connsiteY9-2180" fmla="*/ 2845 h 10000"/>
                  <a:gd name="connsiteX10-2181" fmla="*/ 8680 w 10000"/>
                  <a:gd name="connsiteY10-2182" fmla="*/ 2808 h 10000"/>
                  <a:gd name="connsiteX11-2183" fmla="*/ 8873 w 10000"/>
                  <a:gd name="connsiteY11-2184" fmla="*/ 3799 h 10000"/>
                  <a:gd name="connsiteX12-2185" fmla="*/ 8568 w 10000"/>
                  <a:gd name="connsiteY12-2186" fmla="*/ 4203 h 10000"/>
                  <a:gd name="connsiteX13-2187" fmla="*/ 7941 w 10000"/>
                  <a:gd name="connsiteY13-2188" fmla="*/ 4184 h 10000"/>
                  <a:gd name="connsiteX14-2189" fmla="*/ 7748 w 10000"/>
                  <a:gd name="connsiteY14-2190" fmla="*/ 4276 h 10000"/>
                  <a:gd name="connsiteX15-2191" fmla="*/ 7829 w 10000"/>
                  <a:gd name="connsiteY15-2192" fmla="*/ 4496 h 10000"/>
                  <a:gd name="connsiteX16-2193" fmla="*/ 8664 w 10000"/>
                  <a:gd name="connsiteY16-2194" fmla="*/ 4514 h 10000"/>
                  <a:gd name="connsiteX17-2195" fmla="*/ 9163 w 10000"/>
                  <a:gd name="connsiteY17-2196" fmla="*/ 3928 h 10000"/>
                  <a:gd name="connsiteX18-2197" fmla="*/ 8857 w 10000"/>
                  <a:gd name="connsiteY18-2198" fmla="*/ 2533 h 10000"/>
                  <a:gd name="connsiteX19-2199" fmla="*/ 7637 w 10000"/>
                  <a:gd name="connsiteY19-2200" fmla="*/ 2350 h 10000"/>
                  <a:gd name="connsiteX20-2201" fmla="*/ 6720 w 10000"/>
                  <a:gd name="connsiteY20-2202" fmla="*/ 1360 h 10000"/>
                  <a:gd name="connsiteX21-2203" fmla="*/ 5627 w 10000"/>
                  <a:gd name="connsiteY21-2204" fmla="*/ 1470 h 10000"/>
                  <a:gd name="connsiteX22-2205" fmla="*/ 4390 w 10000"/>
                  <a:gd name="connsiteY22-2206" fmla="*/ 902 h 10000"/>
                  <a:gd name="connsiteX23-2207" fmla="*/ 3442 w 10000"/>
                  <a:gd name="connsiteY23-2208" fmla="*/ 1543 h 10000"/>
                  <a:gd name="connsiteX24-2209" fmla="*/ 3201 w 10000"/>
                  <a:gd name="connsiteY24-2210" fmla="*/ 2277 h 10000"/>
                  <a:gd name="connsiteX25-2211" fmla="*/ 1578 w 10000"/>
                  <a:gd name="connsiteY25-2212" fmla="*/ 2771 h 10000"/>
                  <a:gd name="connsiteX26-2213" fmla="*/ 1257 w 10000"/>
                  <a:gd name="connsiteY26-2214" fmla="*/ 4203 h 10000"/>
                  <a:gd name="connsiteX27-2215" fmla="*/ 902 w 10000"/>
                  <a:gd name="connsiteY27-2216" fmla="*/ 5486 h 10000"/>
                  <a:gd name="connsiteX28-2217" fmla="*/ 1417 w 10000"/>
                  <a:gd name="connsiteY28-2218" fmla="*/ 6294 h 10000"/>
                  <a:gd name="connsiteX29-2219" fmla="*/ 2670 w 10000"/>
                  <a:gd name="connsiteY29-2220" fmla="*/ 6129 h 10000"/>
                  <a:gd name="connsiteX30-2221" fmla="*/ 4518 w 10000"/>
                  <a:gd name="connsiteY30-2222" fmla="*/ 6092 h 10000"/>
                  <a:gd name="connsiteX31-2223" fmla="*/ 5531 w 10000"/>
                  <a:gd name="connsiteY31-2224" fmla="*/ 6642 h 10000"/>
                  <a:gd name="connsiteX32-2225" fmla="*/ 5611 w 10000"/>
                  <a:gd name="connsiteY32-2226" fmla="*/ 6642 h 10000"/>
                  <a:gd name="connsiteX33-2227" fmla="*/ 6093 w 10000"/>
                  <a:gd name="connsiteY33-2228" fmla="*/ 6129 h 10000"/>
                  <a:gd name="connsiteX34-2229" fmla="*/ 6013 w 10000"/>
                  <a:gd name="connsiteY34-2230" fmla="*/ 5907 h 10000"/>
                  <a:gd name="connsiteX35-2231" fmla="*/ 5820 w 10000"/>
                  <a:gd name="connsiteY35-2232" fmla="*/ 5981 h 10000"/>
                  <a:gd name="connsiteX36-2233" fmla="*/ 5547 w 10000"/>
                  <a:gd name="connsiteY36-2234" fmla="*/ 6312 h 10000"/>
                  <a:gd name="connsiteX37-2235" fmla="*/ 4695 w 10000"/>
                  <a:gd name="connsiteY37-2236" fmla="*/ 5834 h 10000"/>
                  <a:gd name="connsiteX38-2237" fmla="*/ 2510 w 10000"/>
                  <a:gd name="connsiteY38-2238" fmla="*/ 5852 h 10000"/>
                  <a:gd name="connsiteX39-2239" fmla="*/ 1545 w 10000"/>
                  <a:gd name="connsiteY39-2240" fmla="*/ 5981 h 10000"/>
                  <a:gd name="connsiteX40-2241" fmla="*/ 1208 w 10000"/>
                  <a:gd name="connsiteY40-2242" fmla="*/ 5431 h 10000"/>
                  <a:gd name="connsiteX41-2243" fmla="*/ 1514 w 10000"/>
                  <a:gd name="connsiteY41-2244" fmla="*/ 4386 h 10000"/>
                  <a:gd name="connsiteX42-2245" fmla="*/ 1561 w 10000"/>
                  <a:gd name="connsiteY42-2246" fmla="*/ 4203 h 10000"/>
                  <a:gd name="connsiteX43-2247" fmla="*/ 1787 w 10000"/>
                  <a:gd name="connsiteY43-2248" fmla="*/ 2991 h 10000"/>
                  <a:gd name="connsiteX44-2249" fmla="*/ 3136 w 10000"/>
                  <a:gd name="connsiteY44-2250" fmla="*/ 2606 h 10000"/>
                  <a:gd name="connsiteX45-2251" fmla="*/ 3876 w 10000"/>
                  <a:gd name="connsiteY45-2252" fmla="*/ 3799 h 10000"/>
                  <a:gd name="connsiteX46-2253" fmla="*/ 2703 w 10000"/>
                  <a:gd name="connsiteY46-2254" fmla="*/ 4569 h 10000"/>
                  <a:gd name="connsiteX47-2255" fmla="*/ 2719 w 10000"/>
                  <a:gd name="connsiteY47-2256" fmla="*/ 4808 h 10000"/>
                  <a:gd name="connsiteX48-2257" fmla="*/ 2927 w 10000"/>
                  <a:gd name="connsiteY48-2258" fmla="*/ 4771 h 10000"/>
                  <a:gd name="connsiteX49-2259" fmla="*/ 4744 w 10000"/>
                  <a:gd name="connsiteY49-2260" fmla="*/ 4423 h 10000"/>
                  <a:gd name="connsiteX50-2261" fmla="*/ 4937 w 10000"/>
                  <a:gd name="connsiteY50-2262" fmla="*/ 4423 h 10000"/>
                  <a:gd name="connsiteX51-2263" fmla="*/ 5804 w 10000"/>
                  <a:gd name="connsiteY51-2264" fmla="*/ 4184 h 10000"/>
                  <a:gd name="connsiteX52-2265" fmla="*/ 6383 w 10000"/>
                  <a:gd name="connsiteY52-2266" fmla="*/ 4973 h 10000"/>
                  <a:gd name="connsiteX53-2267" fmla="*/ 6512 w 10000"/>
                  <a:gd name="connsiteY53-2268" fmla="*/ 5119 h 10000"/>
                  <a:gd name="connsiteX54-2269" fmla="*/ 7572 w 10000"/>
                  <a:gd name="connsiteY54-2270" fmla="*/ 6532 h 10000"/>
                  <a:gd name="connsiteX55-2271" fmla="*/ 7196 w 10000"/>
                  <a:gd name="connsiteY55-2272" fmla="*/ 7806 h 10000"/>
                  <a:gd name="connsiteX56-2273" fmla="*/ 5483 w 10000"/>
                  <a:gd name="connsiteY56-2274" fmla="*/ 8218 h 10000"/>
                  <a:gd name="connsiteX57-2275" fmla="*/ 5467 w 10000"/>
                  <a:gd name="connsiteY57-2276" fmla="*/ 8273 h 10000"/>
                  <a:gd name="connsiteX58-2277" fmla="*/ 3490 w 10000"/>
                  <a:gd name="connsiteY58-2278" fmla="*/ 8053 h 10000"/>
                  <a:gd name="connsiteX59-2279" fmla="*/ 3345 w 10000"/>
                  <a:gd name="connsiteY59-2280" fmla="*/ 7357 h 10000"/>
                  <a:gd name="connsiteX60-2281" fmla="*/ 3586 w 10000"/>
                  <a:gd name="connsiteY60-2282" fmla="*/ 7082 h 10000"/>
                  <a:gd name="connsiteX61-2283" fmla="*/ 3683 w 10000"/>
                  <a:gd name="connsiteY61-2284" fmla="*/ 6880 h 10000"/>
                  <a:gd name="connsiteX62-2285" fmla="*/ 3490 w 10000"/>
                  <a:gd name="connsiteY62-2286" fmla="*/ 6770 h 10000"/>
                  <a:gd name="connsiteX63-2287" fmla="*/ 3072 w 10000"/>
                  <a:gd name="connsiteY63-2288" fmla="*/ 7247 h 10000"/>
                  <a:gd name="connsiteX64-2289" fmla="*/ 3249 w 10000"/>
                  <a:gd name="connsiteY64-2290" fmla="*/ 8255 h 10000"/>
                  <a:gd name="connsiteX65-2291" fmla="*/ 3249 w 10000"/>
                  <a:gd name="connsiteY65-2292" fmla="*/ 8273 h 10000"/>
                  <a:gd name="connsiteX66-2293" fmla="*/ 4680 w 10000"/>
                  <a:gd name="connsiteY66-2294" fmla="*/ 8825 h 10000"/>
                  <a:gd name="connsiteX67-2295" fmla="*/ 5354 w 10000"/>
                  <a:gd name="connsiteY67-2296" fmla="*/ 8677 h 10000"/>
                  <a:gd name="connsiteX68-2297" fmla="*/ 3393 w 10000"/>
                  <a:gd name="connsiteY68-2298" fmla="*/ 9998 h 10000"/>
                  <a:gd name="connsiteX69-2299" fmla="*/ 2253 w 10000"/>
                  <a:gd name="connsiteY69-2300" fmla="*/ 9228 h 10000"/>
                  <a:gd name="connsiteX70-2301" fmla="*/ 1224 w 10000"/>
                  <a:gd name="connsiteY70-2302" fmla="*/ 7137 h 10000"/>
                  <a:gd name="connsiteX71-2303" fmla="*/ 3 w 10000"/>
                  <a:gd name="connsiteY71-2304" fmla="*/ 4954 h 10000"/>
                  <a:gd name="connsiteX0-2305" fmla="*/ 3 w 10000"/>
                  <a:gd name="connsiteY0-2306" fmla="*/ 4954 h 10000"/>
                  <a:gd name="connsiteX1-2307" fmla="*/ 726 w 10000"/>
                  <a:gd name="connsiteY1-2308" fmla="*/ 3028 h 10000"/>
                  <a:gd name="connsiteX2-2309" fmla="*/ 1337 w 10000"/>
                  <a:gd name="connsiteY2-2310" fmla="*/ 1635 h 10000"/>
                  <a:gd name="connsiteX3-2311" fmla="*/ 3233 w 10000"/>
                  <a:gd name="connsiteY3-2312" fmla="*/ 773 h 10000"/>
                  <a:gd name="connsiteX4-2313" fmla="*/ 5997 w 10000"/>
                  <a:gd name="connsiteY4-2314" fmla="*/ 424 h 10000"/>
                  <a:gd name="connsiteX5-2315" fmla="*/ 8488 w 10000"/>
                  <a:gd name="connsiteY5-2316" fmla="*/ 1452 h 10000"/>
                  <a:gd name="connsiteX6-2317" fmla="*/ 9693 w 10000"/>
                  <a:gd name="connsiteY6-2318" fmla="*/ 4661 h 10000"/>
                  <a:gd name="connsiteX7-2319" fmla="*/ 7765 w 10000"/>
                  <a:gd name="connsiteY7-2320" fmla="*/ 5852 h 10000"/>
                  <a:gd name="connsiteX8-2321" fmla="*/ 6752 w 10000"/>
                  <a:gd name="connsiteY8-2322" fmla="*/ 4844 h 10000"/>
                  <a:gd name="connsiteX9-2323" fmla="*/ 7444 w 10000"/>
                  <a:gd name="connsiteY9-2324" fmla="*/ 2845 h 10000"/>
                  <a:gd name="connsiteX10-2325" fmla="*/ 8680 w 10000"/>
                  <a:gd name="connsiteY10-2326" fmla="*/ 2808 h 10000"/>
                  <a:gd name="connsiteX11-2327" fmla="*/ 8873 w 10000"/>
                  <a:gd name="connsiteY11-2328" fmla="*/ 3799 h 10000"/>
                  <a:gd name="connsiteX12-2329" fmla="*/ 8568 w 10000"/>
                  <a:gd name="connsiteY12-2330" fmla="*/ 4203 h 10000"/>
                  <a:gd name="connsiteX13-2331" fmla="*/ 7941 w 10000"/>
                  <a:gd name="connsiteY13-2332" fmla="*/ 4184 h 10000"/>
                  <a:gd name="connsiteX14-2333" fmla="*/ 7748 w 10000"/>
                  <a:gd name="connsiteY14-2334" fmla="*/ 4276 h 10000"/>
                  <a:gd name="connsiteX15-2335" fmla="*/ 7829 w 10000"/>
                  <a:gd name="connsiteY15-2336" fmla="*/ 4496 h 10000"/>
                  <a:gd name="connsiteX16-2337" fmla="*/ 8664 w 10000"/>
                  <a:gd name="connsiteY16-2338" fmla="*/ 4514 h 10000"/>
                  <a:gd name="connsiteX17-2339" fmla="*/ 9163 w 10000"/>
                  <a:gd name="connsiteY17-2340" fmla="*/ 3928 h 10000"/>
                  <a:gd name="connsiteX18-2341" fmla="*/ 8857 w 10000"/>
                  <a:gd name="connsiteY18-2342" fmla="*/ 2533 h 10000"/>
                  <a:gd name="connsiteX19-2343" fmla="*/ 7637 w 10000"/>
                  <a:gd name="connsiteY19-2344" fmla="*/ 2350 h 10000"/>
                  <a:gd name="connsiteX20-2345" fmla="*/ 6720 w 10000"/>
                  <a:gd name="connsiteY20-2346" fmla="*/ 1360 h 10000"/>
                  <a:gd name="connsiteX21-2347" fmla="*/ 5627 w 10000"/>
                  <a:gd name="connsiteY21-2348" fmla="*/ 1470 h 10000"/>
                  <a:gd name="connsiteX22-2349" fmla="*/ 4390 w 10000"/>
                  <a:gd name="connsiteY22-2350" fmla="*/ 902 h 10000"/>
                  <a:gd name="connsiteX23-2351" fmla="*/ 3442 w 10000"/>
                  <a:gd name="connsiteY23-2352" fmla="*/ 1543 h 10000"/>
                  <a:gd name="connsiteX24-2353" fmla="*/ 3201 w 10000"/>
                  <a:gd name="connsiteY24-2354" fmla="*/ 2277 h 10000"/>
                  <a:gd name="connsiteX25-2355" fmla="*/ 1578 w 10000"/>
                  <a:gd name="connsiteY25-2356" fmla="*/ 2771 h 10000"/>
                  <a:gd name="connsiteX26-2357" fmla="*/ 1257 w 10000"/>
                  <a:gd name="connsiteY26-2358" fmla="*/ 4203 h 10000"/>
                  <a:gd name="connsiteX27-2359" fmla="*/ 902 w 10000"/>
                  <a:gd name="connsiteY27-2360" fmla="*/ 5486 h 10000"/>
                  <a:gd name="connsiteX28-2361" fmla="*/ 1417 w 10000"/>
                  <a:gd name="connsiteY28-2362" fmla="*/ 6294 h 10000"/>
                  <a:gd name="connsiteX29-2363" fmla="*/ 2670 w 10000"/>
                  <a:gd name="connsiteY29-2364" fmla="*/ 6129 h 10000"/>
                  <a:gd name="connsiteX30-2365" fmla="*/ 4518 w 10000"/>
                  <a:gd name="connsiteY30-2366" fmla="*/ 6092 h 10000"/>
                  <a:gd name="connsiteX31-2367" fmla="*/ 5531 w 10000"/>
                  <a:gd name="connsiteY31-2368" fmla="*/ 6642 h 10000"/>
                  <a:gd name="connsiteX32-2369" fmla="*/ 5611 w 10000"/>
                  <a:gd name="connsiteY32-2370" fmla="*/ 6642 h 10000"/>
                  <a:gd name="connsiteX33-2371" fmla="*/ 6093 w 10000"/>
                  <a:gd name="connsiteY33-2372" fmla="*/ 6129 h 10000"/>
                  <a:gd name="connsiteX34-2373" fmla="*/ 6013 w 10000"/>
                  <a:gd name="connsiteY34-2374" fmla="*/ 5907 h 10000"/>
                  <a:gd name="connsiteX35-2375" fmla="*/ 5820 w 10000"/>
                  <a:gd name="connsiteY35-2376" fmla="*/ 5981 h 10000"/>
                  <a:gd name="connsiteX36-2377" fmla="*/ 5547 w 10000"/>
                  <a:gd name="connsiteY36-2378" fmla="*/ 6312 h 10000"/>
                  <a:gd name="connsiteX37-2379" fmla="*/ 4695 w 10000"/>
                  <a:gd name="connsiteY37-2380" fmla="*/ 5834 h 10000"/>
                  <a:gd name="connsiteX38-2381" fmla="*/ 2510 w 10000"/>
                  <a:gd name="connsiteY38-2382" fmla="*/ 5852 h 10000"/>
                  <a:gd name="connsiteX39-2383" fmla="*/ 1545 w 10000"/>
                  <a:gd name="connsiteY39-2384" fmla="*/ 5981 h 10000"/>
                  <a:gd name="connsiteX40-2385" fmla="*/ 1208 w 10000"/>
                  <a:gd name="connsiteY40-2386" fmla="*/ 5431 h 10000"/>
                  <a:gd name="connsiteX41-2387" fmla="*/ 1514 w 10000"/>
                  <a:gd name="connsiteY41-2388" fmla="*/ 4386 h 10000"/>
                  <a:gd name="connsiteX42-2389" fmla="*/ 1561 w 10000"/>
                  <a:gd name="connsiteY42-2390" fmla="*/ 4203 h 10000"/>
                  <a:gd name="connsiteX43-2391" fmla="*/ 1787 w 10000"/>
                  <a:gd name="connsiteY43-2392" fmla="*/ 2991 h 10000"/>
                  <a:gd name="connsiteX44-2393" fmla="*/ 3136 w 10000"/>
                  <a:gd name="connsiteY44-2394" fmla="*/ 2606 h 10000"/>
                  <a:gd name="connsiteX45-2395" fmla="*/ 3876 w 10000"/>
                  <a:gd name="connsiteY45-2396" fmla="*/ 3799 h 10000"/>
                  <a:gd name="connsiteX46-2397" fmla="*/ 2703 w 10000"/>
                  <a:gd name="connsiteY46-2398" fmla="*/ 4569 h 10000"/>
                  <a:gd name="connsiteX47-2399" fmla="*/ 2719 w 10000"/>
                  <a:gd name="connsiteY47-2400" fmla="*/ 4808 h 10000"/>
                  <a:gd name="connsiteX48-2401" fmla="*/ 2927 w 10000"/>
                  <a:gd name="connsiteY48-2402" fmla="*/ 4771 h 10000"/>
                  <a:gd name="connsiteX49-2403" fmla="*/ 4744 w 10000"/>
                  <a:gd name="connsiteY49-2404" fmla="*/ 4423 h 10000"/>
                  <a:gd name="connsiteX50-2405" fmla="*/ 4937 w 10000"/>
                  <a:gd name="connsiteY50-2406" fmla="*/ 4423 h 10000"/>
                  <a:gd name="connsiteX51-2407" fmla="*/ 5804 w 10000"/>
                  <a:gd name="connsiteY51-2408" fmla="*/ 4184 h 10000"/>
                  <a:gd name="connsiteX52-2409" fmla="*/ 6383 w 10000"/>
                  <a:gd name="connsiteY52-2410" fmla="*/ 4973 h 10000"/>
                  <a:gd name="connsiteX53-2411" fmla="*/ 6512 w 10000"/>
                  <a:gd name="connsiteY53-2412" fmla="*/ 5119 h 10000"/>
                  <a:gd name="connsiteX54-2413" fmla="*/ 7572 w 10000"/>
                  <a:gd name="connsiteY54-2414" fmla="*/ 6532 h 10000"/>
                  <a:gd name="connsiteX55-2415" fmla="*/ 7273 w 10000"/>
                  <a:gd name="connsiteY55-2416" fmla="*/ 7835 h 10000"/>
                  <a:gd name="connsiteX56-2417" fmla="*/ 5483 w 10000"/>
                  <a:gd name="connsiteY56-2418" fmla="*/ 8218 h 10000"/>
                  <a:gd name="connsiteX57-2419" fmla="*/ 5467 w 10000"/>
                  <a:gd name="connsiteY57-2420" fmla="*/ 8273 h 10000"/>
                  <a:gd name="connsiteX58-2421" fmla="*/ 3490 w 10000"/>
                  <a:gd name="connsiteY58-2422" fmla="*/ 8053 h 10000"/>
                  <a:gd name="connsiteX59-2423" fmla="*/ 3345 w 10000"/>
                  <a:gd name="connsiteY59-2424" fmla="*/ 7357 h 10000"/>
                  <a:gd name="connsiteX60-2425" fmla="*/ 3586 w 10000"/>
                  <a:gd name="connsiteY60-2426" fmla="*/ 7082 h 10000"/>
                  <a:gd name="connsiteX61-2427" fmla="*/ 3683 w 10000"/>
                  <a:gd name="connsiteY61-2428" fmla="*/ 6880 h 10000"/>
                  <a:gd name="connsiteX62-2429" fmla="*/ 3490 w 10000"/>
                  <a:gd name="connsiteY62-2430" fmla="*/ 6770 h 10000"/>
                  <a:gd name="connsiteX63-2431" fmla="*/ 3072 w 10000"/>
                  <a:gd name="connsiteY63-2432" fmla="*/ 7247 h 10000"/>
                  <a:gd name="connsiteX64-2433" fmla="*/ 3249 w 10000"/>
                  <a:gd name="connsiteY64-2434" fmla="*/ 8255 h 10000"/>
                  <a:gd name="connsiteX65-2435" fmla="*/ 3249 w 10000"/>
                  <a:gd name="connsiteY65-2436" fmla="*/ 8273 h 10000"/>
                  <a:gd name="connsiteX66-2437" fmla="*/ 4680 w 10000"/>
                  <a:gd name="connsiteY66-2438" fmla="*/ 8825 h 10000"/>
                  <a:gd name="connsiteX67-2439" fmla="*/ 5354 w 10000"/>
                  <a:gd name="connsiteY67-2440" fmla="*/ 8677 h 10000"/>
                  <a:gd name="connsiteX68-2441" fmla="*/ 3393 w 10000"/>
                  <a:gd name="connsiteY68-2442" fmla="*/ 9998 h 10000"/>
                  <a:gd name="connsiteX69-2443" fmla="*/ 2253 w 10000"/>
                  <a:gd name="connsiteY69-2444" fmla="*/ 9228 h 10000"/>
                  <a:gd name="connsiteX70-2445" fmla="*/ 1224 w 10000"/>
                  <a:gd name="connsiteY70-2446" fmla="*/ 7137 h 10000"/>
                  <a:gd name="connsiteX71-2447" fmla="*/ 3 w 10000"/>
                  <a:gd name="connsiteY71-2448" fmla="*/ 4954 h 10000"/>
                  <a:gd name="connsiteX0-2449" fmla="*/ 3 w 10000"/>
                  <a:gd name="connsiteY0-2450" fmla="*/ 4954 h 10000"/>
                  <a:gd name="connsiteX1-2451" fmla="*/ 726 w 10000"/>
                  <a:gd name="connsiteY1-2452" fmla="*/ 3028 h 10000"/>
                  <a:gd name="connsiteX2-2453" fmla="*/ 1337 w 10000"/>
                  <a:gd name="connsiteY2-2454" fmla="*/ 1635 h 10000"/>
                  <a:gd name="connsiteX3-2455" fmla="*/ 3233 w 10000"/>
                  <a:gd name="connsiteY3-2456" fmla="*/ 773 h 10000"/>
                  <a:gd name="connsiteX4-2457" fmla="*/ 5997 w 10000"/>
                  <a:gd name="connsiteY4-2458" fmla="*/ 424 h 10000"/>
                  <a:gd name="connsiteX5-2459" fmla="*/ 8488 w 10000"/>
                  <a:gd name="connsiteY5-2460" fmla="*/ 1452 h 10000"/>
                  <a:gd name="connsiteX6-2461" fmla="*/ 9693 w 10000"/>
                  <a:gd name="connsiteY6-2462" fmla="*/ 4661 h 10000"/>
                  <a:gd name="connsiteX7-2463" fmla="*/ 7765 w 10000"/>
                  <a:gd name="connsiteY7-2464" fmla="*/ 5852 h 10000"/>
                  <a:gd name="connsiteX8-2465" fmla="*/ 6752 w 10000"/>
                  <a:gd name="connsiteY8-2466" fmla="*/ 4844 h 10000"/>
                  <a:gd name="connsiteX9-2467" fmla="*/ 7444 w 10000"/>
                  <a:gd name="connsiteY9-2468" fmla="*/ 2845 h 10000"/>
                  <a:gd name="connsiteX10-2469" fmla="*/ 8680 w 10000"/>
                  <a:gd name="connsiteY10-2470" fmla="*/ 2808 h 10000"/>
                  <a:gd name="connsiteX11-2471" fmla="*/ 8873 w 10000"/>
                  <a:gd name="connsiteY11-2472" fmla="*/ 3799 h 10000"/>
                  <a:gd name="connsiteX12-2473" fmla="*/ 8568 w 10000"/>
                  <a:gd name="connsiteY12-2474" fmla="*/ 4203 h 10000"/>
                  <a:gd name="connsiteX13-2475" fmla="*/ 7941 w 10000"/>
                  <a:gd name="connsiteY13-2476" fmla="*/ 4184 h 10000"/>
                  <a:gd name="connsiteX14-2477" fmla="*/ 7748 w 10000"/>
                  <a:gd name="connsiteY14-2478" fmla="*/ 4276 h 10000"/>
                  <a:gd name="connsiteX15-2479" fmla="*/ 7829 w 10000"/>
                  <a:gd name="connsiteY15-2480" fmla="*/ 4496 h 10000"/>
                  <a:gd name="connsiteX16-2481" fmla="*/ 8664 w 10000"/>
                  <a:gd name="connsiteY16-2482" fmla="*/ 4514 h 10000"/>
                  <a:gd name="connsiteX17-2483" fmla="*/ 9163 w 10000"/>
                  <a:gd name="connsiteY17-2484" fmla="*/ 3928 h 10000"/>
                  <a:gd name="connsiteX18-2485" fmla="*/ 8857 w 10000"/>
                  <a:gd name="connsiteY18-2486" fmla="*/ 2533 h 10000"/>
                  <a:gd name="connsiteX19-2487" fmla="*/ 7637 w 10000"/>
                  <a:gd name="connsiteY19-2488" fmla="*/ 2350 h 10000"/>
                  <a:gd name="connsiteX20-2489" fmla="*/ 6720 w 10000"/>
                  <a:gd name="connsiteY20-2490" fmla="*/ 1360 h 10000"/>
                  <a:gd name="connsiteX21-2491" fmla="*/ 5627 w 10000"/>
                  <a:gd name="connsiteY21-2492" fmla="*/ 1470 h 10000"/>
                  <a:gd name="connsiteX22-2493" fmla="*/ 4390 w 10000"/>
                  <a:gd name="connsiteY22-2494" fmla="*/ 902 h 10000"/>
                  <a:gd name="connsiteX23-2495" fmla="*/ 3442 w 10000"/>
                  <a:gd name="connsiteY23-2496" fmla="*/ 1543 h 10000"/>
                  <a:gd name="connsiteX24-2497" fmla="*/ 3201 w 10000"/>
                  <a:gd name="connsiteY24-2498" fmla="*/ 2277 h 10000"/>
                  <a:gd name="connsiteX25-2499" fmla="*/ 1578 w 10000"/>
                  <a:gd name="connsiteY25-2500" fmla="*/ 2771 h 10000"/>
                  <a:gd name="connsiteX26-2501" fmla="*/ 1257 w 10000"/>
                  <a:gd name="connsiteY26-2502" fmla="*/ 4203 h 10000"/>
                  <a:gd name="connsiteX27-2503" fmla="*/ 902 w 10000"/>
                  <a:gd name="connsiteY27-2504" fmla="*/ 5486 h 10000"/>
                  <a:gd name="connsiteX28-2505" fmla="*/ 1417 w 10000"/>
                  <a:gd name="connsiteY28-2506" fmla="*/ 6294 h 10000"/>
                  <a:gd name="connsiteX29-2507" fmla="*/ 2670 w 10000"/>
                  <a:gd name="connsiteY29-2508" fmla="*/ 6129 h 10000"/>
                  <a:gd name="connsiteX30-2509" fmla="*/ 4518 w 10000"/>
                  <a:gd name="connsiteY30-2510" fmla="*/ 6092 h 10000"/>
                  <a:gd name="connsiteX31-2511" fmla="*/ 5531 w 10000"/>
                  <a:gd name="connsiteY31-2512" fmla="*/ 6642 h 10000"/>
                  <a:gd name="connsiteX32-2513" fmla="*/ 5611 w 10000"/>
                  <a:gd name="connsiteY32-2514" fmla="*/ 6642 h 10000"/>
                  <a:gd name="connsiteX33-2515" fmla="*/ 6093 w 10000"/>
                  <a:gd name="connsiteY33-2516" fmla="*/ 6129 h 10000"/>
                  <a:gd name="connsiteX34-2517" fmla="*/ 6013 w 10000"/>
                  <a:gd name="connsiteY34-2518" fmla="*/ 5907 h 10000"/>
                  <a:gd name="connsiteX35-2519" fmla="*/ 5820 w 10000"/>
                  <a:gd name="connsiteY35-2520" fmla="*/ 5981 h 10000"/>
                  <a:gd name="connsiteX36-2521" fmla="*/ 5547 w 10000"/>
                  <a:gd name="connsiteY36-2522" fmla="*/ 6312 h 10000"/>
                  <a:gd name="connsiteX37-2523" fmla="*/ 4695 w 10000"/>
                  <a:gd name="connsiteY37-2524" fmla="*/ 5834 h 10000"/>
                  <a:gd name="connsiteX38-2525" fmla="*/ 2510 w 10000"/>
                  <a:gd name="connsiteY38-2526" fmla="*/ 5852 h 10000"/>
                  <a:gd name="connsiteX39-2527" fmla="*/ 1545 w 10000"/>
                  <a:gd name="connsiteY39-2528" fmla="*/ 5981 h 10000"/>
                  <a:gd name="connsiteX40-2529" fmla="*/ 1208 w 10000"/>
                  <a:gd name="connsiteY40-2530" fmla="*/ 5431 h 10000"/>
                  <a:gd name="connsiteX41-2531" fmla="*/ 1514 w 10000"/>
                  <a:gd name="connsiteY41-2532" fmla="*/ 4386 h 10000"/>
                  <a:gd name="connsiteX42-2533" fmla="*/ 1561 w 10000"/>
                  <a:gd name="connsiteY42-2534" fmla="*/ 4203 h 10000"/>
                  <a:gd name="connsiteX43-2535" fmla="*/ 1787 w 10000"/>
                  <a:gd name="connsiteY43-2536" fmla="*/ 2991 h 10000"/>
                  <a:gd name="connsiteX44-2537" fmla="*/ 3136 w 10000"/>
                  <a:gd name="connsiteY44-2538" fmla="*/ 2606 h 10000"/>
                  <a:gd name="connsiteX45-2539" fmla="*/ 3876 w 10000"/>
                  <a:gd name="connsiteY45-2540" fmla="*/ 3799 h 10000"/>
                  <a:gd name="connsiteX46-2541" fmla="*/ 2703 w 10000"/>
                  <a:gd name="connsiteY46-2542" fmla="*/ 4569 h 10000"/>
                  <a:gd name="connsiteX47-2543" fmla="*/ 2719 w 10000"/>
                  <a:gd name="connsiteY47-2544" fmla="*/ 4808 h 10000"/>
                  <a:gd name="connsiteX48-2545" fmla="*/ 2927 w 10000"/>
                  <a:gd name="connsiteY48-2546" fmla="*/ 4771 h 10000"/>
                  <a:gd name="connsiteX49-2547" fmla="*/ 4744 w 10000"/>
                  <a:gd name="connsiteY49-2548" fmla="*/ 4423 h 10000"/>
                  <a:gd name="connsiteX50-2549" fmla="*/ 4937 w 10000"/>
                  <a:gd name="connsiteY50-2550" fmla="*/ 4423 h 10000"/>
                  <a:gd name="connsiteX51-2551" fmla="*/ 5804 w 10000"/>
                  <a:gd name="connsiteY51-2552" fmla="*/ 4184 h 10000"/>
                  <a:gd name="connsiteX52-2553" fmla="*/ 6383 w 10000"/>
                  <a:gd name="connsiteY52-2554" fmla="*/ 4973 h 10000"/>
                  <a:gd name="connsiteX53-2555" fmla="*/ 6512 w 10000"/>
                  <a:gd name="connsiteY53-2556" fmla="*/ 5119 h 10000"/>
                  <a:gd name="connsiteX54-2557" fmla="*/ 7572 w 10000"/>
                  <a:gd name="connsiteY54-2558" fmla="*/ 6532 h 10000"/>
                  <a:gd name="connsiteX55-2559" fmla="*/ 7273 w 10000"/>
                  <a:gd name="connsiteY55-2560" fmla="*/ 7835 h 10000"/>
                  <a:gd name="connsiteX56-2561" fmla="*/ 5483 w 10000"/>
                  <a:gd name="connsiteY56-2562" fmla="*/ 8218 h 10000"/>
                  <a:gd name="connsiteX57-2563" fmla="*/ 5467 w 10000"/>
                  <a:gd name="connsiteY57-2564" fmla="*/ 8273 h 10000"/>
                  <a:gd name="connsiteX58-2565" fmla="*/ 3490 w 10000"/>
                  <a:gd name="connsiteY58-2566" fmla="*/ 8053 h 10000"/>
                  <a:gd name="connsiteX59-2567" fmla="*/ 3345 w 10000"/>
                  <a:gd name="connsiteY59-2568" fmla="*/ 7357 h 10000"/>
                  <a:gd name="connsiteX60-2569" fmla="*/ 3586 w 10000"/>
                  <a:gd name="connsiteY60-2570" fmla="*/ 7082 h 10000"/>
                  <a:gd name="connsiteX61-2571" fmla="*/ 3683 w 10000"/>
                  <a:gd name="connsiteY61-2572" fmla="*/ 6880 h 10000"/>
                  <a:gd name="connsiteX62-2573" fmla="*/ 3490 w 10000"/>
                  <a:gd name="connsiteY62-2574" fmla="*/ 6770 h 10000"/>
                  <a:gd name="connsiteX63-2575" fmla="*/ 3072 w 10000"/>
                  <a:gd name="connsiteY63-2576" fmla="*/ 7247 h 10000"/>
                  <a:gd name="connsiteX64-2577" fmla="*/ 3249 w 10000"/>
                  <a:gd name="connsiteY64-2578" fmla="*/ 8255 h 10000"/>
                  <a:gd name="connsiteX65-2579" fmla="*/ 3249 w 10000"/>
                  <a:gd name="connsiteY65-2580" fmla="*/ 8273 h 10000"/>
                  <a:gd name="connsiteX66-2581" fmla="*/ 4680 w 10000"/>
                  <a:gd name="connsiteY66-2582" fmla="*/ 8825 h 10000"/>
                  <a:gd name="connsiteX67-2583" fmla="*/ 5354 w 10000"/>
                  <a:gd name="connsiteY67-2584" fmla="*/ 8677 h 10000"/>
                  <a:gd name="connsiteX68-2585" fmla="*/ 3393 w 10000"/>
                  <a:gd name="connsiteY68-2586" fmla="*/ 9998 h 10000"/>
                  <a:gd name="connsiteX69-2587" fmla="*/ 2253 w 10000"/>
                  <a:gd name="connsiteY69-2588" fmla="*/ 9228 h 10000"/>
                  <a:gd name="connsiteX70-2589" fmla="*/ 1224 w 10000"/>
                  <a:gd name="connsiteY70-2590" fmla="*/ 7137 h 10000"/>
                  <a:gd name="connsiteX71-2591" fmla="*/ 3 w 10000"/>
                  <a:gd name="connsiteY71-2592" fmla="*/ 4954 h 10000"/>
                  <a:gd name="connsiteX0-2593" fmla="*/ 3 w 10000"/>
                  <a:gd name="connsiteY0-2594" fmla="*/ 4954 h 10000"/>
                  <a:gd name="connsiteX1-2595" fmla="*/ 726 w 10000"/>
                  <a:gd name="connsiteY1-2596" fmla="*/ 3028 h 10000"/>
                  <a:gd name="connsiteX2-2597" fmla="*/ 1337 w 10000"/>
                  <a:gd name="connsiteY2-2598" fmla="*/ 1635 h 10000"/>
                  <a:gd name="connsiteX3-2599" fmla="*/ 3233 w 10000"/>
                  <a:gd name="connsiteY3-2600" fmla="*/ 773 h 10000"/>
                  <a:gd name="connsiteX4-2601" fmla="*/ 5997 w 10000"/>
                  <a:gd name="connsiteY4-2602" fmla="*/ 424 h 10000"/>
                  <a:gd name="connsiteX5-2603" fmla="*/ 8488 w 10000"/>
                  <a:gd name="connsiteY5-2604" fmla="*/ 1452 h 10000"/>
                  <a:gd name="connsiteX6-2605" fmla="*/ 9693 w 10000"/>
                  <a:gd name="connsiteY6-2606" fmla="*/ 4661 h 10000"/>
                  <a:gd name="connsiteX7-2607" fmla="*/ 7765 w 10000"/>
                  <a:gd name="connsiteY7-2608" fmla="*/ 5852 h 10000"/>
                  <a:gd name="connsiteX8-2609" fmla="*/ 6752 w 10000"/>
                  <a:gd name="connsiteY8-2610" fmla="*/ 4844 h 10000"/>
                  <a:gd name="connsiteX9-2611" fmla="*/ 7444 w 10000"/>
                  <a:gd name="connsiteY9-2612" fmla="*/ 2845 h 10000"/>
                  <a:gd name="connsiteX10-2613" fmla="*/ 8680 w 10000"/>
                  <a:gd name="connsiteY10-2614" fmla="*/ 2808 h 10000"/>
                  <a:gd name="connsiteX11-2615" fmla="*/ 8873 w 10000"/>
                  <a:gd name="connsiteY11-2616" fmla="*/ 3799 h 10000"/>
                  <a:gd name="connsiteX12-2617" fmla="*/ 8568 w 10000"/>
                  <a:gd name="connsiteY12-2618" fmla="*/ 4203 h 10000"/>
                  <a:gd name="connsiteX13-2619" fmla="*/ 7941 w 10000"/>
                  <a:gd name="connsiteY13-2620" fmla="*/ 4184 h 10000"/>
                  <a:gd name="connsiteX14-2621" fmla="*/ 7748 w 10000"/>
                  <a:gd name="connsiteY14-2622" fmla="*/ 4276 h 10000"/>
                  <a:gd name="connsiteX15-2623" fmla="*/ 7829 w 10000"/>
                  <a:gd name="connsiteY15-2624" fmla="*/ 4496 h 10000"/>
                  <a:gd name="connsiteX16-2625" fmla="*/ 8664 w 10000"/>
                  <a:gd name="connsiteY16-2626" fmla="*/ 4514 h 10000"/>
                  <a:gd name="connsiteX17-2627" fmla="*/ 9163 w 10000"/>
                  <a:gd name="connsiteY17-2628" fmla="*/ 3928 h 10000"/>
                  <a:gd name="connsiteX18-2629" fmla="*/ 8857 w 10000"/>
                  <a:gd name="connsiteY18-2630" fmla="*/ 2533 h 10000"/>
                  <a:gd name="connsiteX19-2631" fmla="*/ 7637 w 10000"/>
                  <a:gd name="connsiteY19-2632" fmla="*/ 2350 h 10000"/>
                  <a:gd name="connsiteX20-2633" fmla="*/ 6720 w 10000"/>
                  <a:gd name="connsiteY20-2634" fmla="*/ 1360 h 10000"/>
                  <a:gd name="connsiteX21-2635" fmla="*/ 5627 w 10000"/>
                  <a:gd name="connsiteY21-2636" fmla="*/ 1470 h 10000"/>
                  <a:gd name="connsiteX22-2637" fmla="*/ 4390 w 10000"/>
                  <a:gd name="connsiteY22-2638" fmla="*/ 902 h 10000"/>
                  <a:gd name="connsiteX23-2639" fmla="*/ 3442 w 10000"/>
                  <a:gd name="connsiteY23-2640" fmla="*/ 1543 h 10000"/>
                  <a:gd name="connsiteX24-2641" fmla="*/ 3201 w 10000"/>
                  <a:gd name="connsiteY24-2642" fmla="*/ 2277 h 10000"/>
                  <a:gd name="connsiteX25-2643" fmla="*/ 1578 w 10000"/>
                  <a:gd name="connsiteY25-2644" fmla="*/ 2771 h 10000"/>
                  <a:gd name="connsiteX26-2645" fmla="*/ 1257 w 10000"/>
                  <a:gd name="connsiteY26-2646" fmla="*/ 4203 h 10000"/>
                  <a:gd name="connsiteX27-2647" fmla="*/ 902 w 10000"/>
                  <a:gd name="connsiteY27-2648" fmla="*/ 5486 h 10000"/>
                  <a:gd name="connsiteX28-2649" fmla="*/ 1417 w 10000"/>
                  <a:gd name="connsiteY28-2650" fmla="*/ 6294 h 10000"/>
                  <a:gd name="connsiteX29-2651" fmla="*/ 2670 w 10000"/>
                  <a:gd name="connsiteY29-2652" fmla="*/ 6129 h 10000"/>
                  <a:gd name="connsiteX30-2653" fmla="*/ 4518 w 10000"/>
                  <a:gd name="connsiteY30-2654" fmla="*/ 6092 h 10000"/>
                  <a:gd name="connsiteX31-2655" fmla="*/ 5531 w 10000"/>
                  <a:gd name="connsiteY31-2656" fmla="*/ 6642 h 10000"/>
                  <a:gd name="connsiteX32-2657" fmla="*/ 5611 w 10000"/>
                  <a:gd name="connsiteY32-2658" fmla="*/ 6642 h 10000"/>
                  <a:gd name="connsiteX33-2659" fmla="*/ 6093 w 10000"/>
                  <a:gd name="connsiteY33-2660" fmla="*/ 6129 h 10000"/>
                  <a:gd name="connsiteX34-2661" fmla="*/ 6013 w 10000"/>
                  <a:gd name="connsiteY34-2662" fmla="*/ 5907 h 10000"/>
                  <a:gd name="connsiteX35-2663" fmla="*/ 5820 w 10000"/>
                  <a:gd name="connsiteY35-2664" fmla="*/ 5981 h 10000"/>
                  <a:gd name="connsiteX36-2665" fmla="*/ 5547 w 10000"/>
                  <a:gd name="connsiteY36-2666" fmla="*/ 6312 h 10000"/>
                  <a:gd name="connsiteX37-2667" fmla="*/ 4695 w 10000"/>
                  <a:gd name="connsiteY37-2668" fmla="*/ 5834 h 10000"/>
                  <a:gd name="connsiteX38-2669" fmla="*/ 2510 w 10000"/>
                  <a:gd name="connsiteY38-2670" fmla="*/ 5852 h 10000"/>
                  <a:gd name="connsiteX39-2671" fmla="*/ 1545 w 10000"/>
                  <a:gd name="connsiteY39-2672" fmla="*/ 5981 h 10000"/>
                  <a:gd name="connsiteX40-2673" fmla="*/ 1208 w 10000"/>
                  <a:gd name="connsiteY40-2674" fmla="*/ 5431 h 10000"/>
                  <a:gd name="connsiteX41-2675" fmla="*/ 1514 w 10000"/>
                  <a:gd name="connsiteY41-2676" fmla="*/ 4386 h 10000"/>
                  <a:gd name="connsiteX42-2677" fmla="*/ 1561 w 10000"/>
                  <a:gd name="connsiteY42-2678" fmla="*/ 4203 h 10000"/>
                  <a:gd name="connsiteX43-2679" fmla="*/ 1787 w 10000"/>
                  <a:gd name="connsiteY43-2680" fmla="*/ 2991 h 10000"/>
                  <a:gd name="connsiteX44-2681" fmla="*/ 3136 w 10000"/>
                  <a:gd name="connsiteY44-2682" fmla="*/ 2606 h 10000"/>
                  <a:gd name="connsiteX45-2683" fmla="*/ 3876 w 10000"/>
                  <a:gd name="connsiteY45-2684" fmla="*/ 3799 h 10000"/>
                  <a:gd name="connsiteX46-2685" fmla="*/ 2703 w 10000"/>
                  <a:gd name="connsiteY46-2686" fmla="*/ 4569 h 10000"/>
                  <a:gd name="connsiteX47-2687" fmla="*/ 2719 w 10000"/>
                  <a:gd name="connsiteY47-2688" fmla="*/ 4808 h 10000"/>
                  <a:gd name="connsiteX48-2689" fmla="*/ 2927 w 10000"/>
                  <a:gd name="connsiteY48-2690" fmla="*/ 4771 h 10000"/>
                  <a:gd name="connsiteX49-2691" fmla="*/ 4744 w 10000"/>
                  <a:gd name="connsiteY49-2692" fmla="*/ 4423 h 10000"/>
                  <a:gd name="connsiteX50-2693" fmla="*/ 4937 w 10000"/>
                  <a:gd name="connsiteY50-2694" fmla="*/ 4423 h 10000"/>
                  <a:gd name="connsiteX51-2695" fmla="*/ 5804 w 10000"/>
                  <a:gd name="connsiteY51-2696" fmla="*/ 4184 h 10000"/>
                  <a:gd name="connsiteX52-2697" fmla="*/ 6383 w 10000"/>
                  <a:gd name="connsiteY52-2698" fmla="*/ 4973 h 10000"/>
                  <a:gd name="connsiteX53-2699" fmla="*/ 6512 w 10000"/>
                  <a:gd name="connsiteY53-2700" fmla="*/ 5119 h 10000"/>
                  <a:gd name="connsiteX54-2701" fmla="*/ 7572 w 10000"/>
                  <a:gd name="connsiteY54-2702" fmla="*/ 6532 h 10000"/>
                  <a:gd name="connsiteX55-2703" fmla="*/ 7273 w 10000"/>
                  <a:gd name="connsiteY55-2704" fmla="*/ 7835 h 10000"/>
                  <a:gd name="connsiteX56-2705" fmla="*/ 5483 w 10000"/>
                  <a:gd name="connsiteY56-2706" fmla="*/ 8218 h 10000"/>
                  <a:gd name="connsiteX57-2707" fmla="*/ 5467 w 10000"/>
                  <a:gd name="connsiteY57-2708" fmla="*/ 8273 h 10000"/>
                  <a:gd name="connsiteX58-2709" fmla="*/ 3490 w 10000"/>
                  <a:gd name="connsiteY58-2710" fmla="*/ 8053 h 10000"/>
                  <a:gd name="connsiteX59-2711" fmla="*/ 3345 w 10000"/>
                  <a:gd name="connsiteY59-2712" fmla="*/ 7357 h 10000"/>
                  <a:gd name="connsiteX60-2713" fmla="*/ 3586 w 10000"/>
                  <a:gd name="connsiteY60-2714" fmla="*/ 7082 h 10000"/>
                  <a:gd name="connsiteX61-2715" fmla="*/ 3683 w 10000"/>
                  <a:gd name="connsiteY61-2716" fmla="*/ 6880 h 10000"/>
                  <a:gd name="connsiteX62-2717" fmla="*/ 3490 w 10000"/>
                  <a:gd name="connsiteY62-2718" fmla="*/ 6770 h 10000"/>
                  <a:gd name="connsiteX63-2719" fmla="*/ 3072 w 10000"/>
                  <a:gd name="connsiteY63-2720" fmla="*/ 7247 h 10000"/>
                  <a:gd name="connsiteX64-2721" fmla="*/ 3249 w 10000"/>
                  <a:gd name="connsiteY64-2722" fmla="*/ 8255 h 10000"/>
                  <a:gd name="connsiteX65-2723" fmla="*/ 3249 w 10000"/>
                  <a:gd name="connsiteY65-2724" fmla="*/ 8273 h 10000"/>
                  <a:gd name="connsiteX66-2725" fmla="*/ 4680 w 10000"/>
                  <a:gd name="connsiteY66-2726" fmla="*/ 8825 h 10000"/>
                  <a:gd name="connsiteX67-2727" fmla="*/ 5354 w 10000"/>
                  <a:gd name="connsiteY67-2728" fmla="*/ 8677 h 10000"/>
                  <a:gd name="connsiteX68-2729" fmla="*/ 3393 w 10000"/>
                  <a:gd name="connsiteY68-2730" fmla="*/ 9998 h 10000"/>
                  <a:gd name="connsiteX69-2731" fmla="*/ 2253 w 10000"/>
                  <a:gd name="connsiteY69-2732" fmla="*/ 9228 h 10000"/>
                  <a:gd name="connsiteX70-2733" fmla="*/ 1224 w 10000"/>
                  <a:gd name="connsiteY70-2734" fmla="*/ 7137 h 10000"/>
                  <a:gd name="connsiteX71-2735" fmla="*/ 3 w 10000"/>
                  <a:gd name="connsiteY71-2736" fmla="*/ 4954 h 10000"/>
                  <a:gd name="connsiteX0-2737" fmla="*/ 3 w 10000"/>
                  <a:gd name="connsiteY0-2738" fmla="*/ 4954 h 10000"/>
                  <a:gd name="connsiteX1-2739" fmla="*/ 726 w 10000"/>
                  <a:gd name="connsiteY1-2740" fmla="*/ 3028 h 10000"/>
                  <a:gd name="connsiteX2-2741" fmla="*/ 1337 w 10000"/>
                  <a:gd name="connsiteY2-2742" fmla="*/ 1635 h 10000"/>
                  <a:gd name="connsiteX3-2743" fmla="*/ 3233 w 10000"/>
                  <a:gd name="connsiteY3-2744" fmla="*/ 773 h 10000"/>
                  <a:gd name="connsiteX4-2745" fmla="*/ 5997 w 10000"/>
                  <a:gd name="connsiteY4-2746" fmla="*/ 424 h 10000"/>
                  <a:gd name="connsiteX5-2747" fmla="*/ 8488 w 10000"/>
                  <a:gd name="connsiteY5-2748" fmla="*/ 1452 h 10000"/>
                  <a:gd name="connsiteX6-2749" fmla="*/ 9693 w 10000"/>
                  <a:gd name="connsiteY6-2750" fmla="*/ 4661 h 10000"/>
                  <a:gd name="connsiteX7-2751" fmla="*/ 7765 w 10000"/>
                  <a:gd name="connsiteY7-2752" fmla="*/ 5852 h 10000"/>
                  <a:gd name="connsiteX8-2753" fmla="*/ 6752 w 10000"/>
                  <a:gd name="connsiteY8-2754" fmla="*/ 4844 h 10000"/>
                  <a:gd name="connsiteX9-2755" fmla="*/ 7444 w 10000"/>
                  <a:gd name="connsiteY9-2756" fmla="*/ 2845 h 10000"/>
                  <a:gd name="connsiteX10-2757" fmla="*/ 8680 w 10000"/>
                  <a:gd name="connsiteY10-2758" fmla="*/ 2808 h 10000"/>
                  <a:gd name="connsiteX11-2759" fmla="*/ 8873 w 10000"/>
                  <a:gd name="connsiteY11-2760" fmla="*/ 3799 h 10000"/>
                  <a:gd name="connsiteX12-2761" fmla="*/ 8568 w 10000"/>
                  <a:gd name="connsiteY12-2762" fmla="*/ 4203 h 10000"/>
                  <a:gd name="connsiteX13-2763" fmla="*/ 7941 w 10000"/>
                  <a:gd name="connsiteY13-2764" fmla="*/ 4184 h 10000"/>
                  <a:gd name="connsiteX14-2765" fmla="*/ 7748 w 10000"/>
                  <a:gd name="connsiteY14-2766" fmla="*/ 4276 h 10000"/>
                  <a:gd name="connsiteX15-2767" fmla="*/ 7829 w 10000"/>
                  <a:gd name="connsiteY15-2768" fmla="*/ 4496 h 10000"/>
                  <a:gd name="connsiteX16-2769" fmla="*/ 8664 w 10000"/>
                  <a:gd name="connsiteY16-2770" fmla="*/ 4514 h 10000"/>
                  <a:gd name="connsiteX17-2771" fmla="*/ 9163 w 10000"/>
                  <a:gd name="connsiteY17-2772" fmla="*/ 3928 h 10000"/>
                  <a:gd name="connsiteX18-2773" fmla="*/ 8857 w 10000"/>
                  <a:gd name="connsiteY18-2774" fmla="*/ 2533 h 10000"/>
                  <a:gd name="connsiteX19-2775" fmla="*/ 7637 w 10000"/>
                  <a:gd name="connsiteY19-2776" fmla="*/ 2350 h 10000"/>
                  <a:gd name="connsiteX20-2777" fmla="*/ 6720 w 10000"/>
                  <a:gd name="connsiteY20-2778" fmla="*/ 1360 h 10000"/>
                  <a:gd name="connsiteX21-2779" fmla="*/ 5627 w 10000"/>
                  <a:gd name="connsiteY21-2780" fmla="*/ 1470 h 10000"/>
                  <a:gd name="connsiteX22-2781" fmla="*/ 4390 w 10000"/>
                  <a:gd name="connsiteY22-2782" fmla="*/ 902 h 10000"/>
                  <a:gd name="connsiteX23-2783" fmla="*/ 3442 w 10000"/>
                  <a:gd name="connsiteY23-2784" fmla="*/ 1543 h 10000"/>
                  <a:gd name="connsiteX24-2785" fmla="*/ 3201 w 10000"/>
                  <a:gd name="connsiteY24-2786" fmla="*/ 2277 h 10000"/>
                  <a:gd name="connsiteX25-2787" fmla="*/ 1578 w 10000"/>
                  <a:gd name="connsiteY25-2788" fmla="*/ 2771 h 10000"/>
                  <a:gd name="connsiteX26-2789" fmla="*/ 1257 w 10000"/>
                  <a:gd name="connsiteY26-2790" fmla="*/ 4203 h 10000"/>
                  <a:gd name="connsiteX27-2791" fmla="*/ 902 w 10000"/>
                  <a:gd name="connsiteY27-2792" fmla="*/ 5486 h 10000"/>
                  <a:gd name="connsiteX28-2793" fmla="*/ 1417 w 10000"/>
                  <a:gd name="connsiteY28-2794" fmla="*/ 6294 h 10000"/>
                  <a:gd name="connsiteX29-2795" fmla="*/ 2670 w 10000"/>
                  <a:gd name="connsiteY29-2796" fmla="*/ 6129 h 10000"/>
                  <a:gd name="connsiteX30-2797" fmla="*/ 4518 w 10000"/>
                  <a:gd name="connsiteY30-2798" fmla="*/ 6092 h 10000"/>
                  <a:gd name="connsiteX31-2799" fmla="*/ 5531 w 10000"/>
                  <a:gd name="connsiteY31-2800" fmla="*/ 6642 h 10000"/>
                  <a:gd name="connsiteX32-2801" fmla="*/ 5611 w 10000"/>
                  <a:gd name="connsiteY32-2802" fmla="*/ 6642 h 10000"/>
                  <a:gd name="connsiteX33-2803" fmla="*/ 6093 w 10000"/>
                  <a:gd name="connsiteY33-2804" fmla="*/ 6129 h 10000"/>
                  <a:gd name="connsiteX34-2805" fmla="*/ 6013 w 10000"/>
                  <a:gd name="connsiteY34-2806" fmla="*/ 5907 h 10000"/>
                  <a:gd name="connsiteX35-2807" fmla="*/ 5820 w 10000"/>
                  <a:gd name="connsiteY35-2808" fmla="*/ 5981 h 10000"/>
                  <a:gd name="connsiteX36-2809" fmla="*/ 5547 w 10000"/>
                  <a:gd name="connsiteY36-2810" fmla="*/ 6312 h 10000"/>
                  <a:gd name="connsiteX37-2811" fmla="*/ 4695 w 10000"/>
                  <a:gd name="connsiteY37-2812" fmla="*/ 5834 h 10000"/>
                  <a:gd name="connsiteX38-2813" fmla="*/ 2510 w 10000"/>
                  <a:gd name="connsiteY38-2814" fmla="*/ 5852 h 10000"/>
                  <a:gd name="connsiteX39-2815" fmla="*/ 1545 w 10000"/>
                  <a:gd name="connsiteY39-2816" fmla="*/ 5981 h 10000"/>
                  <a:gd name="connsiteX40-2817" fmla="*/ 1208 w 10000"/>
                  <a:gd name="connsiteY40-2818" fmla="*/ 5431 h 10000"/>
                  <a:gd name="connsiteX41-2819" fmla="*/ 1514 w 10000"/>
                  <a:gd name="connsiteY41-2820" fmla="*/ 4386 h 10000"/>
                  <a:gd name="connsiteX42-2821" fmla="*/ 1561 w 10000"/>
                  <a:gd name="connsiteY42-2822" fmla="*/ 4203 h 10000"/>
                  <a:gd name="connsiteX43-2823" fmla="*/ 1787 w 10000"/>
                  <a:gd name="connsiteY43-2824" fmla="*/ 2991 h 10000"/>
                  <a:gd name="connsiteX44-2825" fmla="*/ 3136 w 10000"/>
                  <a:gd name="connsiteY44-2826" fmla="*/ 2606 h 10000"/>
                  <a:gd name="connsiteX45-2827" fmla="*/ 3876 w 10000"/>
                  <a:gd name="connsiteY45-2828" fmla="*/ 3799 h 10000"/>
                  <a:gd name="connsiteX46-2829" fmla="*/ 2703 w 10000"/>
                  <a:gd name="connsiteY46-2830" fmla="*/ 4569 h 10000"/>
                  <a:gd name="connsiteX47-2831" fmla="*/ 2719 w 10000"/>
                  <a:gd name="connsiteY47-2832" fmla="*/ 4808 h 10000"/>
                  <a:gd name="connsiteX48-2833" fmla="*/ 2927 w 10000"/>
                  <a:gd name="connsiteY48-2834" fmla="*/ 4771 h 10000"/>
                  <a:gd name="connsiteX49-2835" fmla="*/ 4744 w 10000"/>
                  <a:gd name="connsiteY49-2836" fmla="*/ 4423 h 10000"/>
                  <a:gd name="connsiteX50-2837" fmla="*/ 4937 w 10000"/>
                  <a:gd name="connsiteY50-2838" fmla="*/ 4423 h 10000"/>
                  <a:gd name="connsiteX51-2839" fmla="*/ 5804 w 10000"/>
                  <a:gd name="connsiteY51-2840" fmla="*/ 4184 h 10000"/>
                  <a:gd name="connsiteX52-2841" fmla="*/ 6383 w 10000"/>
                  <a:gd name="connsiteY52-2842" fmla="*/ 4973 h 10000"/>
                  <a:gd name="connsiteX53-2843" fmla="*/ 6512 w 10000"/>
                  <a:gd name="connsiteY53-2844" fmla="*/ 5119 h 10000"/>
                  <a:gd name="connsiteX54-2845" fmla="*/ 7572 w 10000"/>
                  <a:gd name="connsiteY54-2846" fmla="*/ 6532 h 10000"/>
                  <a:gd name="connsiteX55-2847" fmla="*/ 7273 w 10000"/>
                  <a:gd name="connsiteY55-2848" fmla="*/ 7835 h 10000"/>
                  <a:gd name="connsiteX56-2849" fmla="*/ 5483 w 10000"/>
                  <a:gd name="connsiteY56-2850" fmla="*/ 8218 h 10000"/>
                  <a:gd name="connsiteX57-2851" fmla="*/ 5467 w 10000"/>
                  <a:gd name="connsiteY57-2852" fmla="*/ 8273 h 10000"/>
                  <a:gd name="connsiteX58-2853" fmla="*/ 3490 w 10000"/>
                  <a:gd name="connsiteY58-2854" fmla="*/ 8053 h 10000"/>
                  <a:gd name="connsiteX59-2855" fmla="*/ 3345 w 10000"/>
                  <a:gd name="connsiteY59-2856" fmla="*/ 7357 h 10000"/>
                  <a:gd name="connsiteX60-2857" fmla="*/ 3586 w 10000"/>
                  <a:gd name="connsiteY60-2858" fmla="*/ 7082 h 10000"/>
                  <a:gd name="connsiteX61-2859" fmla="*/ 3683 w 10000"/>
                  <a:gd name="connsiteY61-2860" fmla="*/ 6880 h 10000"/>
                  <a:gd name="connsiteX62-2861" fmla="*/ 3490 w 10000"/>
                  <a:gd name="connsiteY62-2862" fmla="*/ 6770 h 10000"/>
                  <a:gd name="connsiteX63-2863" fmla="*/ 3072 w 10000"/>
                  <a:gd name="connsiteY63-2864" fmla="*/ 7247 h 10000"/>
                  <a:gd name="connsiteX64-2865" fmla="*/ 3249 w 10000"/>
                  <a:gd name="connsiteY64-2866" fmla="*/ 8255 h 10000"/>
                  <a:gd name="connsiteX65-2867" fmla="*/ 3249 w 10000"/>
                  <a:gd name="connsiteY65-2868" fmla="*/ 8273 h 10000"/>
                  <a:gd name="connsiteX66-2869" fmla="*/ 4680 w 10000"/>
                  <a:gd name="connsiteY66-2870" fmla="*/ 8825 h 10000"/>
                  <a:gd name="connsiteX67-2871" fmla="*/ 5354 w 10000"/>
                  <a:gd name="connsiteY67-2872" fmla="*/ 8677 h 10000"/>
                  <a:gd name="connsiteX68-2873" fmla="*/ 3393 w 10000"/>
                  <a:gd name="connsiteY68-2874" fmla="*/ 9998 h 10000"/>
                  <a:gd name="connsiteX69-2875" fmla="*/ 2253 w 10000"/>
                  <a:gd name="connsiteY69-2876" fmla="*/ 9228 h 10000"/>
                  <a:gd name="connsiteX70-2877" fmla="*/ 1224 w 10000"/>
                  <a:gd name="connsiteY70-2878" fmla="*/ 7137 h 10000"/>
                  <a:gd name="connsiteX71-2879" fmla="*/ 3 w 10000"/>
                  <a:gd name="connsiteY71-2880" fmla="*/ 4954 h 10000"/>
                  <a:gd name="connsiteX0-2881" fmla="*/ 3 w 10000"/>
                  <a:gd name="connsiteY0-2882" fmla="*/ 4954 h 10000"/>
                  <a:gd name="connsiteX1-2883" fmla="*/ 726 w 10000"/>
                  <a:gd name="connsiteY1-2884" fmla="*/ 3028 h 10000"/>
                  <a:gd name="connsiteX2-2885" fmla="*/ 1337 w 10000"/>
                  <a:gd name="connsiteY2-2886" fmla="*/ 1635 h 10000"/>
                  <a:gd name="connsiteX3-2887" fmla="*/ 3233 w 10000"/>
                  <a:gd name="connsiteY3-2888" fmla="*/ 773 h 10000"/>
                  <a:gd name="connsiteX4-2889" fmla="*/ 5997 w 10000"/>
                  <a:gd name="connsiteY4-2890" fmla="*/ 424 h 10000"/>
                  <a:gd name="connsiteX5-2891" fmla="*/ 8488 w 10000"/>
                  <a:gd name="connsiteY5-2892" fmla="*/ 1452 h 10000"/>
                  <a:gd name="connsiteX6-2893" fmla="*/ 9693 w 10000"/>
                  <a:gd name="connsiteY6-2894" fmla="*/ 4661 h 10000"/>
                  <a:gd name="connsiteX7-2895" fmla="*/ 7765 w 10000"/>
                  <a:gd name="connsiteY7-2896" fmla="*/ 5852 h 10000"/>
                  <a:gd name="connsiteX8-2897" fmla="*/ 6752 w 10000"/>
                  <a:gd name="connsiteY8-2898" fmla="*/ 4844 h 10000"/>
                  <a:gd name="connsiteX9-2899" fmla="*/ 7444 w 10000"/>
                  <a:gd name="connsiteY9-2900" fmla="*/ 2845 h 10000"/>
                  <a:gd name="connsiteX10-2901" fmla="*/ 8680 w 10000"/>
                  <a:gd name="connsiteY10-2902" fmla="*/ 2808 h 10000"/>
                  <a:gd name="connsiteX11-2903" fmla="*/ 8873 w 10000"/>
                  <a:gd name="connsiteY11-2904" fmla="*/ 3799 h 10000"/>
                  <a:gd name="connsiteX12-2905" fmla="*/ 8568 w 10000"/>
                  <a:gd name="connsiteY12-2906" fmla="*/ 4203 h 10000"/>
                  <a:gd name="connsiteX13-2907" fmla="*/ 7941 w 10000"/>
                  <a:gd name="connsiteY13-2908" fmla="*/ 4184 h 10000"/>
                  <a:gd name="connsiteX14-2909" fmla="*/ 7748 w 10000"/>
                  <a:gd name="connsiteY14-2910" fmla="*/ 4276 h 10000"/>
                  <a:gd name="connsiteX15-2911" fmla="*/ 7829 w 10000"/>
                  <a:gd name="connsiteY15-2912" fmla="*/ 4496 h 10000"/>
                  <a:gd name="connsiteX16-2913" fmla="*/ 8664 w 10000"/>
                  <a:gd name="connsiteY16-2914" fmla="*/ 4514 h 10000"/>
                  <a:gd name="connsiteX17-2915" fmla="*/ 9163 w 10000"/>
                  <a:gd name="connsiteY17-2916" fmla="*/ 3928 h 10000"/>
                  <a:gd name="connsiteX18-2917" fmla="*/ 8857 w 10000"/>
                  <a:gd name="connsiteY18-2918" fmla="*/ 2533 h 10000"/>
                  <a:gd name="connsiteX19-2919" fmla="*/ 7637 w 10000"/>
                  <a:gd name="connsiteY19-2920" fmla="*/ 2350 h 10000"/>
                  <a:gd name="connsiteX20-2921" fmla="*/ 6720 w 10000"/>
                  <a:gd name="connsiteY20-2922" fmla="*/ 1360 h 10000"/>
                  <a:gd name="connsiteX21-2923" fmla="*/ 5627 w 10000"/>
                  <a:gd name="connsiteY21-2924" fmla="*/ 1470 h 10000"/>
                  <a:gd name="connsiteX22-2925" fmla="*/ 4390 w 10000"/>
                  <a:gd name="connsiteY22-2926" fmla="*/ 902 h 10000"/>
                  <a:gd name="connsiteX23-2927" fmla="*/ 3442 w 10000"/>
                  <a:gd name="connsiteY23-2928" fmla="*/ 1543 h 10000"/>
                  <a:gd name="connsiteX24-2929" fmla="*/ 3201 w 10000"/>
                  <a:gd name="connsiteY24-2930" fmla="*/ 2277 h 10000"/>
                  <a:gd name="connsiteX25-2931" fmla="*/ 1578 w 10000"/>
                  <a:gd name="connsiteY25-2932" fmla="*/ 2771 h 10000"/>
                  <a:gd name="connsiteX26-2933" fmla="*/ 1257 w 10000"/>
                  <a:gd name="connsiteY26-2934" fmla="*/ 4203 h 10000"/>
                  <a:gd name="connsiteX27-2935" fmla="*/ 902 w 10000"/>
                  <a:gd name="connsiteY27-2936" fmla="*/ 5486 h 10000"/>
                  <a:gd name="connsiteX28-2937" fmla="*/ 1417 w 10000"/>
                  <a:gd name="connsiteY28-2938" fmla="*/ 6294 h 10000"/>
                  <a:gd name="connsiteX29-2939" fmla="*/ 2670 w 10000"/>
                  <a:gd name="connsiteY29-2940" fmla="*/ 6129 h 10000"/>
                  <a:gd name="connsiteX30-2941" fmla="*/ 4518 w 10000"/>
                  <a:gd name="connsiteY30-2942" fmla="*/ 6092 h 10000"/>
                  <a:gd name="connsiteX31-2943" fmla="*/ 5531 w 10000"/>
                  <a:gd name="connsiteY31-2944" fmla="*/ 6642 h 10000"/>
                  <a:gd name="connsiteX32-2945" fmla="*/ 5611 w 10000"/>
                  <a:gd name="connsiteY32-2946" fmla="*/ 6642 h 10000"/>
                  <a:gd name="connsiteX33-2947" fmla="*/ 6093 w 10000"/>
                  <a:gd name="connsiteY33-2948" fmla="*/ 6129 h 10000"/>
                  <a:gd name="connsiteX34-2949" fmla="*/ 6013 w 10000"/>
                  <a:gd name="connsiteY34-2950" fmla="*/ 5907 h 10000"/>
                  <a:gd name="connsiteX35-2951" fmla="*/ 5820 w 10000"/>
                  <a:gd name="connsiteY35-2952" fmla="*/ 5981 h 10000"/>
                  <a:gd name="connsiteX36-2953" fmla="*/ 5547 w 10000"/>
                  <a:gd name="connsiteY36-2954" fmla="*/ 6312 h 10000"/>
                  <a:gd name="connsiteX37-2955" fmla="*/ 4695 w 10000"/>
                  <a:gd name="connsiteY37-2956" fmla="*/ 5834 h 10000"/>
                  <a:gd name="connsiteX38-2957" fmla="*/ 2510 w 10000"/>
                  <a:gd name="connsiteY38-2958" fmla="*/ 5852 h 10000"/>
                  <a:gd name="connsiteX39-2959" fmla="*/ 1545 w 10000"/>
                  <a:gd name="connsiteY39-2960" fmla="*/ 5981 h 10000"/>
                  <a:gd name="connsiteX40-2961" fmla="*/ 1208 w 10000"/>
                  <a:gd name="connsiteY40-2962" fmla="*/ 5431 h 10000"/>
                  <a:gd name="connsiteX41-2963" fmla="*/ 1514 w 10000"/>
                  <a:gd name="connsiteY41-2964" fmla="*/ 4386 h 10000"/>
                  <a:gd name="connsiteX42-2965" fmla="*/ 1561 w 10000"/>
                  <a:gd name="connsiteY42-2966" fmla="*/ 4203 h 10000"/>
                  <a:gd name="connsiteX43-2967" fmla="*/ 1787 w 10000"/>
                  <a:gd name="connsiteY43-2968" fmla="*/ 2991 h 10000"/>
                  <a:gd name="connsiteX44-2969" fmla="*/ 3136 w 10000"/>
                  <a:gd name="connsiteY44-2970" fmla="*/ 2606 h 10000"/>
                  <a:gd name="connsiteX45-2971" fmla="*/ 3876 w 10000"/>
                  <a:gd name="connsiteY45-2972" fmla="*/ 3799 h 10000"/>
                  <a:gd name="connsiteX46-2973" fmla="*/ 2703 w 10000"/>
                  <a:gd name="connsiteY46-2974" fmla="*/ 4569 h 10000"/>
                  <a:gd name="connsiteX47-2975" fmla="*/ 2719 w 10000"/>
                  <a:gd name="connsiteY47-2976" fmla="*/ 4808 h 10000"/>
                  <a:gd name="connsiteX48-2977" fmla="*/ 2927 w 10000"/>
                  <a:gd name="connsiteY48-2978" fmla="*/ 4771 h 10000"/>
                  <a:gd name="connsiteX49-2979" fmla="*/ 4744 w 10000"/>
                  <a:gd name="connsiteY49-2980" fmla="*/ 4423 h 10000"/>
                  <a:gd name="connsiteX50-2981" fmla="*/ 4937 w 10000"/>
                  <a:gd name="connsiteY50-2982" fmla="*/ 4423 h 10000"/>
                  <a:gd name="connsiteX51-2983" fmla="*/ 5804 w 10000"/>
                  <a:gd name="connsiteY51-2984" fmla="*/ 4184 h 10000"/>
                  <a:gd name="connsiteX52-2985" fmla="*/ 6383 w 10000"/>
                  <a:gd name="connsiteY52-2986" fmla="*/ 4973 h 10000"/>
                  <a:gd name="connsiteX53-2987" fmla="*/ 6512 w 10000"/>
                  <a:gd name="connsiteY53-2988" fmla="*/ 5119 h 10000"/>
                  <a:gd name="connsiteX54-2989" fmla="*/ 7572 w 10000"/>
                  <a:gd name="connsiteY54-2990" fmla="*/ 6532 h 10000"/>
                  <a:gd name="connsiteX55-2991" fmla="*/ 7273 w 10000"/>
                  <a:gd name="connsiteY55-2992" fmla="*/ 7835 h 10000"/>
                  <a:gd name="connsiteX56-2993" fmla="*/ 5483 w 10000"/>
                  <a:gd name="connsiteY56-2994" fmla="*/ 8218 h 10000"/>
                  <a:gd name="connsiteX57-2995" fmla="*/ 5467 w 10000"/>
                  <a:gd name="connsiteY57-2996" fmla="*/ 8273 h 10000"/>
                  <a:gd name="connsiteX58-2997" fmla="*/ 3490 w 10000"/>
                  <a:gd name="connsiteY58-2998" fmla="*/ 8053 h 10000"/>
                  <a:gd name="connsiteX59-2999" fmla="*/ 3345 w 10000"/>
                  <a:gd name="connsiteY59-3000" fmla="*/ 7357 h 10000"/>
                  <a:gd name="connsiteX60-3001" fmla="*/ 3586 w 10000"/>
                  <a:gd name="connsiteY60-3002" fmla="*/ 7082 h 10000"/>
                  <a:gd name="connsiteX61-3003" fmla="*/ 3683 w 10000"/>
                  <a:gd name="connsiteY61-3004" fmla="*/ 6880 h 10000"/>
                  <a:gd name="connsiteX62-3005" fmla="*/ 3490 w 10000"/>
                  <a:gd name="connsiteY62-3006" fmla="*/ 6770 h 10000"/>
                  <a:gd name="connsiteX63-3007" fmla="*/ 3072 w 10000"/>
                  <a:gd name="connsiteY63-3008" fmla="*/ 7247 h 10000"/>
                  <a:gd name="connsiteX64-3009" fmla="*/ 3249 w 10000"/>
                  <a:gd name="connsiteY64-3010" fmla="*/ 8255 h 10000"/>
                  <a:gd name="connsiteX65-3011" fmla="*/ 3249 w 10000"/>
                  <a:gd name="connsiteY65-3012" fmla="*/ 8273 h 10000"/>
                  <a:gd name="connsiteX66-3013" fmla="*/ 4680 w 10000"/>
                  <a:gd name="connsiteY66-3014" fmla="*/ 8825 h 10000"/>
                  <a:gd name="connsiteX67-3015" fmla="*/ 5354 w 10000"/>
                  <a:gd name="connsiteY67-3016" fmla="*/ 8677 h 10000"/>
                  <a:gd name="connsiteX68-3017" fmla="*/ 3393 w 10000"/>
                  <a:gd name="connsiteY68-3018" fmla="*/ 9998 h 10000"/>
                  <a:gd name="connsiteX69-3019" fmla="*/ 2253 w 10000"/>
                  <a:gd name="connsiteY69-3020" fmla="*/ 9228 h 10000"/>
                  <a:gd name="connsiteX70-3021" fmla="*/ 1224 w 10000"/>
                  <a:gd name="connsiteY70-3022" fmla="*/ 7137 h 10000"/>
                  <a:gd name="connsiteX71-3023" fmla="*/ 3 w 10000"/>
                  <a:gd name="connsiteY71-3024" fmla="*/ 4954 h 10000"/>
                  <a:gd name="connsiteX0-3025" fmla="*/ 3 w 10000"/>
                  <a:gd name="connsiteY0-3026" fmla="*/ 4954 h 10000"/>
                  <a:gd name="connsiteX1-3027" fmla="*/ 726 w 10000"/>
                  <a:gd name="connsiteY1-3028" fmla="*/ 3028 h 10000"/>
                  <a:gd name="connsiteX2-3029" fmla="*/ 1337 w 10000"/>
                  <a:gd name="connsiteY2-3030" fmla="*/ 1635 h 10000"/>
                  <a:gd name="connsiteX3-3031" fmla="*/ 3233 w 10000"/>
                  <a:gd name="connsiteY3-3032" fmla="*/ 773 h 10000"/>
                  <a:gd name="connsiteX4-3033" fmla="*/ 5997 w 10000"/>
                  <a:gd name="connsiteY4-3034" fmla="*/ 424 h 10000"/>
                  <a:gd name="connsiteX5-3035" fmla="*/ 8488 w 10000"/>
                  <a:gd name="connsiteY5-3036" fmla="*/ 1452 h 10000"/>
                  <a:gd name="connsiteX6-3037" fmla="*/ 9693 w 10000"/>
                  <a:gd name="connsiteY6-3038" fmla="*/ 4661 h 10000"/>
                  <a:gd name="connsiteX7-3039" fmla="*/ 7765 w 10000"/>
                  <a:gd name="connsiteY7-3040" fmla="*/ 5852 h 10000"/>
                  <a:gd name="connsiteX8-3041" fmla="*/ 6752 w 10000"/>
                  <a:gd name="connsiteY8-3042" fmla="*/ 4844 h 10000"/>
                  <a:gd name="connsiteX9-3043" fmla="*/ 7444 w 10000"/>
                  <a:gd name="connsiteY9-3044" fmla="*/ 2845 h 10000"/>
                  <a:gd name="connsiteX10-3045" fmla="*/ 8680 w 10000"/>
                  <a:gd name="connsiteY10-3046" fmla="*/ 2808 h 10000"/>
                  <a:gd name="connsiteX11-3047" fmla="*/ 8873 w 10000"/>
                  <a:gd name="connsiteY11-3048" fmla="*/ 3799 h 10000"/>
                  <a:gd name="connsiteX12-3049" fmla="*/ 8568 w 10000"/>
                  <a:gd name="connsiteY12-3050" fmla="*/ 4203 h 10000"/>
                  <a:gd name="connsiteX13-3051" fmla="*/ 7941 w 10000"/>
                  <a:gd name="connsiteY13-3052" fmla="*/ 4184 h 10000"/>
                  <a:gd name="connsiteX14-3053" fmla="*/ 7748 w 10000"/>
                  <a:gd name="connsiteY14-3054" fmla="*/ 4276 h 10000"/>
                  <a:gd name="connsiteX15-3055" fmla="*/ 7829 w 10000"/>
                  <a:gd name="connsiteY15-3056" fmla="*/ 4496 h 10000"/>
                  <a:gd name="connsiteX16-3057" fmla="*/ 8664 w 10000"/>
                  <a:gd name="connsiteY16-3058" fmla="*/ 4514 h 10000"/>
                  <a:gd name="connsiteX17-3059" fmla="*/ 9163 w 10000"/>
                  <a:gd name="connsiteY17-3060" fmla="*/ 3928 h 10000"/>
                  <a:gd name="connsiteX18-3061" fmla="*/ 8857 w 10000"/>
                  <a:gd name="connsiteY18-3062" fmla="*/ 2533 h 10000"/>
                  <a:gd name="connsiteX19-3063" fmla="*/ 7637 w 10000"/>
                  <a:gd name="connsiteY19-3064" fmla="*/ 2350 h 10000"/>
                  <a:gd name="connsiteX20-3065" fmla="*/ 6720 w 10000"/>
                  <a:gd name="connsiteY20-3066" fmla="*/ 1360 h 10000"/>
                  <a:gd name="connsiteX21-3067" fmla="*/ 5627 w 10000"/>
                  <a:gd name="connsiteY21-3068" fmla="*/ 1470 h 10000"/>
                  <a:gd name="connsiteX22-3069" fmla="*/ 4390 w 10000"/>
                  <a:gd name="connsiteY22-3070" fmla="*/ 902 h 10000"/>
                  <a:gd name="connsiteX23-3071" fmla="*/ 3442 w 10000"/>
                  <a:gd name="connsiteY23-3072" fmla="*/ 1543 h 10000"/>
                  <a:gd name="connsiteX24-3073" fmla="*/ 3201 w 10000"/>
                  <a:gd name="connsiteY24-3074" fmla="*/ 2277 h 10000"/>
                  <a:gd name="connsiteX25-3075" fmla="*/ 1578 w 10000"/>
                  <a:gd name="connsiteY25-3076" fmla="*/ 2771 h 10000"/>
                  <a:gd name="connsiteX26-3077" fmla="*/ 1257 w 10000"/>
                  <a:gd name="connsiteY26-3078" fmla="*/ 4203 h 10000"/>
                  <a:gd name="connsiteX27-3079" fmla="*/ 902 w 10000"/>
                  <a:gd name="connsiteY27-3080" fmla="*/ 5486 h 10000"/>
                  <a:gd name="connsiteX28-3081" fmla="*/ 1417 w 10000"/>
                  <a:gd name="connsiteY28-3082" fmla="*/ 6294 h 10000"/>
                  <a:gd name="connsiteX29-3083" fmla="*/ 2670 w 10000"/>
                  <a:gd name="connsiteY29-3084" fmla="*/ 6129 h 10000"/>
                  <a:gd name="connsiteX30-3085" fmla="*/ 4518 w 10000"/>
                  <a:gd name="connsiteY30-3086" fmla="*/ 6092 h 10000"/>
                  <a:gd name="connsiteX31-3087" fmla="*/ 5531 w 10000"/>
                  <a:gd name="connsiteY31-3088" fmla="*/ 6642 h 10000"/>
                  <a:gd name="connsiteX32-3089" fmla="*/ 5611 w 10000"/>
                  <a:gd name="connsiteY32-3090" fmla="*/ 6642 h 10000"/>
                  <a:gd name="connsiteX33-3091" fmla="*/ 6093 w 10000"/>
                  <a:gd name="connsiteY33-3092" fmla="*/ 6129 h 10000"/>
                  <a:gd name="connsiteX34-3093" fmla="*/ 6013 w 10000"/>
                  <a:gd name="connsiteY34-3094" fmla="*/ 5907 h 10000"/>
                  <a:gd name="connsiteX35-3095" fmla="*/ 5820 w 10000"/>
                  <a:gd name="connsiteY35-3096" fmla="*/ 5981 h 10000"/>
                  <a:gd name="connsiteX36-3097" fmla="*/ 5547 w 10000"/>
                  <a:gd name="connsiteY36-3098" fmla="*/ 6312 h 10000"/>
                  <a:gd name="connsiteX37-3099" fmla="*/ 4695 w 10000"/>
                  <a:gd name="connsiteY37-3100" fmla="*/ 5834 h 10000"/>
                  <a:gd name="connsiteX38-3101" fmla="*/ 2510 w 10000"/>
                  <a:gd name="connsiteY38-3102" fmla="*/ 5852 h 10000"/>
                  <a:gd name="connsiteX39-3103" fmla="*/ 1545 w 10000"/>
                  <a:gd name="connsiteY39-3104" fmla="*/ 5981 h 10000"/>
                  <a:gd name="connsiteX40-3105" fmla="*/ 1208 w 10000"/>
                  <a:gd name="connsiteY40-3106" fmla="*/ 5431 h 10000"/>
                  <a:gd name="connsiteX41-3107" fmla="*/ 1514 w 10000"/>
                  <a:gd name="connsiteY41-3108" fmla="*/ 4386 h 10000"/>
                  <a:gd name="connsiteX42-3109" fmla="*/ 1561 w 10000"/>
                  <a:gd name="connsiteY42-3110" fmla="*/ 4203 h 10000"/>
                  <a:gd name="connsiteX43-3111" fmla="*/ 1787 w 10000"/>
                  <a:gd name="connsiteY43-3112" fmla="*/ 2991 h 10000"/>
                  <a:gd name="connsiteX44-3113" fmla="*/ 3136 w 10000"/>
                  <a:gd name="connsiteY44-3114" fmla="*/ 2606 h 10000"/>
                  <a:gd name="connsiteX45-3115" fmla="*/ 3876 w 10000"/>
                  <a:gd name="connsiteY45-3116" fmla="*/ 3799 h 10000"/>
                  <a:gd name="connsiteX46-3117" fmla="*/ 2703 w 10000"/>
                  <a:gd name="connsiteY46-3118" fmla="*/ 4569 h 10000"/>
                  <a:gd name="connsiteX47-3119" fmla="*/ 2719 w 10000"/>
                  <a:gd name="connsiteY47-3120" fmla="*/ 4808 h 10000"/>
                  <a:gd name="connsiteX48-3121" fmla="*/ 2927 w 10000"/>
                  <a:gd name="connsiteY48-3122" fmla="*/ 4771 h 10000"/>
                  <a:gd name="connsiteX49-3123" fmla="*/ 4744 w 10000"/>
                  <a:gd name="connsiteY49-3124" fmla="*/ 4423 h 10000"/>
                  <a:gd name="connsiteX50-3125" fmla="*/ 4937 w 10000"/>
                  <a:gd name="connsiteY50-3126" fmla="*/ 4423 h 10000"/>
                  <a:gd name="connsiteX51-3127" fmla="*/ 5804 w 10000"/>
                  <a:gd name="connsiteY51-3128" fmla="*/ 4184 h 10000"/>
                  <a:gd name="connsiteX52-3129" fmla="*/ 6383 w 10000"/>
                  <a:gd name="connsiteY52-3130" fmla="*/ 4973 h 10000"/>
                  <a:gd name="connsiteX53-3131" fmla="*/ 6512 w 10000"/>
                  <a:gd name="connsiteY53-3132" fmla="*/ 5119 h 10000"/>
                  <a:gd name="connsiteX54-3133" fmla="*/ 7572 w 10000"/>
                  <a:gd name="connsiteY54-3134" fmla="*/ 6532 h 10000"/>
                  <a:gd name="connsiteX55-3135" fmla="*/ 7273 w 10000"/>
                  <a:gd name="connsiteY55-3136" fmla="*/ 7835 h 10000"/>
                  <a:gd name="connsiteX56-3137" fmla="*/ 5483 w 10000"/>
                  <a:gd name="connsiteY56-3138" fmla="*/ 8218 h 10000"/>
                  <a:gd name="connsiteX57-3139" fmla="*/ 5467 w 10000"/>
                  <a:gd name="connsiteY57-3140" fmla="*/ 8273 h 10000"/>
                  <a:gd name="connsiteX58-3141" fmla="*/ 3490 w 10000"/>
                  <a:gd name="connsiteY58-3142" fmla="*/ 8053 h 10000"/>
                  <a:gd name="connsiteX59-3143" fmla="*/ 3345 w 10000"/>
                  <a:gd name="connsiteY59-3144" fmla="*/ 7357 h 10000"/>
                  <a:gd name="connsiteX60-3145" fmla="*/ 3586 w 10000"/>
                  <a:gd name="connsiteY60-3146" fmla="*/ 7082 h 10000"/>
                  <a:gd name="connsiteX61-3147" fmla="*/ 3683 w 10000"/>
                  <a:gd name="connsiteY61-3148" fmla="*/ 6880 h 10000"/>
                  <a:gd name="connsiteX62-3149" fmla="*/ 3490 w 10000"/>
                  <a:gd name="connsiteY62-3150" fmla="*/ 6770 h 10000"/>
                  <a:gd name="connsiteX63-3151" fmla="*/ 3072 w 10000"/>
                  <a:gd name="connsiteY63-3152" fmla="*/ 7247 h 10000"/>
                  <a:gd name="connsiteX64-3153" fmla="*/ 3249 w 10000"/>
                  <a:gd name="connsiteY64-3154" fmla="*/ 8255 h 10000"/>
                  <a:gd name="connsiteX65-3155" fmla="*/ 3249 w 10000"/>
                  <a:gd name="connsiteY65-3156" fmla="*/ 8273 h 10000"/>
                  <a:gd name="connsiteX66-3157" fmla="*/ 4680 w 10000"/>
                  <a:gd name="connsiteY66-3158" fmla="*/ 8825 h 10000"/>
                  <a:gd name="connsiteX67-3159" fmla="*/ 5354 w 10000"/>
                  <a:gd name="connsiteY67-3160" fmla="*/ 8677 h 10000"/>
                  <a:gd name="connsiteX68-3161" fmla="*/ 3393 w 10000"/>
                  <a:gd name="connsiteY68-3162" fmla="*/ 9998 h 10000"/>
                  <a:gd name="connsiteX69-3163" fmla="*/ 2253 w 10000"/>
                  <a:gd name="connsiteY69-3164" fmla="*/ 9228 h 10000"/>
                  <a:gd name="connsiteX70-3165" fmla="*/ 1224 w 10000"/>
                  <a:gd name="connsiteY70-3166" fmla="*/ 7137 h 10000"/>
                  <a:gd name="connsiteX71-3167" fmla="*/ 3 w 10000"/>
                  <a:gd name="connsiteY71-3168" fmla="*/ 4954 h 10000"/>
                  <a:gd name="connsiteX0-3169" fmla="*/ 3 w 10000"/>
                  <a:gd name="connsiteY0-3170" fmla="*/ 4954 h 10000"/>
                  <a:gd name="connsiteX1-3171" fmla="*/ 726 w 10000"/>
                  <a:gd name="connsiteY1-3172" fmla="*/ 3028 h 10000"/>
                  <a:gd name="connsiteX2-3173" fmla="*/ 1337 w 10000"/>
                  <a:gd name="connsiteY2-3174" fmla="*/ 1635 h 10000"/>
                  <a:gd name="connsiteX3-3175" fmla="*/ 3233 w 10000"/>
                  <a:gd name="connsiteY3-3176" fmla="*/ 773 h 10000"/>
                  <a:gd name="connsiteX4-3177" fmla="*/ 5997 w 10000"/>
                  <a:gd name="connsiteY4-3178" fmla="*/ 424 h 10000"/>
                  <a:gd name="connsiteX5-3179" fmla="*/ 8488 w 10000"/>
                  <a:gd name="connsiteY5-3180" fmla="*/ 1452 h 10000"/>
                  <a:gd name="connsiteX6-3181" fmla="*/ 9693 w 10000"/>
                  <a:gd name="connsiteY6-3182" fmla="*/ 4661 h 10000"/>
                  <a:gd name="connsiteX7-3183" fmla="*/ 7765 w 10000"/>
                  <a:gd name="connsiteY7-3184" fmla="*/ 5852 h 10000"/>
                  <a:gd name="connsiteX8-3185" fmla="*/ 6752 w 10000"/>
                  <a:gd name="connsiteY8-3186" fmla="*/ 4844 h 10000"/>
                  <a:gd name="connsiteX9-3187" fmla="*/ 7444 w 10000"/>
                  <a:gd name="connsiteY9-3188" fmla="*/ 2845 h 10000"/>
                  <a:gd name="connsiteX10-3189" fmla="*/ 8680 w 10000"/>
                  <a:gd name="connsiteY10-3190" fmla="*/ 2808 h 10000"/>
                  <a:gd name="connsiteX11-3191" fmla="*/ 8873 w 10000"/>
                  <a:gd name="connsiteY11-3192" fmla="*/ 3799 h 10000"/>
                  <a:gd name="connsiteX12-3193" fmla="*/ 8568 w 10000"/>
                  <a:gd name="connsiteY12-3194" fmla="*/ 4203 h 10000"/>
                  <a:gd name="connsiteX13-3195" fmla="*/ 7941 w 10000"/>
                  <a:gd name="connsiteY13-3196" fmla="*/ 4184 h 10000"/>
                  <a:gd name="connsiteX14-3197" fmla="*/ 7748 w 10000"/>
                  <a:gd name="connsiteY14-3198" fmla="*/ 4276 h 10000"/>
                  <a:gd name="connsiteX15-3199" fmla="*/ 7829 w 10000"/>
                  <a:gd name="connsiteY15-3200" fmla="*/ 4496 h 10000"/>
                  <a:gd name="connsiteX16-3201" fmla="*/ 8664 w 10000"/>
                  <a:gd name="connsiteY16-3202" fmla="*/ 4514 h 10000"/>
                  <a:gd name="connsiteX17-3203" fmla="*/ 9163 w 10000"/>
                  <a:gd name="connsiteY17-3204" fmla="*/ 3928 h 10000"/>
                  <a:gd name="connsiteX18-3205" fmla="*/ 8857 w 10000"/>
                  <a:gd name="connsiteY18-3206" fmla="*/ 2533 h 10000"/>
                  <a:gd name="connsiteX19-3207" fmla="*/ 7637 w 10000"/>
                  <a:gd name="connsiteY19-3208" fmla="*/ 2350 h 10000"/>
                  <a:gd name="connsiteX20-3209" fmla="*/ 6720 w 10000"/>
                  <a:gd name="connsiteY20-3210" fmla="*/ 1360 h 10000"/>
                  <a:gd name="connsiteX21-3211" fmla="*/ 5627 w 10000"/>
                  <a:gd name="connsiteY21-3212" fmla="*/ 1470 h 10000"/>
                  <a:gd name="connsiteX22-3213" fmla="*/ 4390 w 10000"/>
                  <a:gd name="connsiteY22-3214" fmla="*/ 902 h 10000"/>
                  <a:gd name="connsiteX23-3215" fmla="*/ 3442 w 10000"/>
                  <a:gd name="connsiteY23-3216" fmla="*/ 1543 h 10000"/>
                  <a:gd name="connsiteX24-3217" fmla="*/ 3201 w 10000"/>
                  <a:gd name="connsiteY24-3218" fmla="*/ 2277 h 10000"/>
                  <a:gd name="connsiteX25-3219" fmla="*/ 1578 w 10000"/>
                  <a:gd name="connsiteY25-3220" fmla="*/ 2771 h 10000"/>
                  <a:gd name="connsiteX26-3221" fmla="*/ 1257 w 10000"/>
                  <a:gd name="connsiteY26-3222" fmla="*/ 4203 h 10000"/>
                  <a:gd name="connsiteX27-3223" fmla="*/ 902 w 10000"/>
                  <a:gd name="connsiteY27-3224" fmla="*/ 5486 h 10000"/>
                  <a:gd name="connsiteX28-3225" fmla="*/ 1417 w 10000"/>
                  <a:gd name="connsiteY28-3226" fmla="*/ 6294 h 10000"/>
                  <a:gd name="connsiteX29-3227" fmla="*/ 2670 w 10000"/>
                  <a:gd name="connsiteY29-3228" fmla="*/ 6129 h 10000"/>
                  <a:gd name="connsiteX30-3229" fmla="*/ 4518 w 10000"/>
                  <a:gd name="connsiteY30-3230" fmla="*/ 6092 h 10000"/>
                  <a:gd name="connsiteX31-3231" fmla="*/ 5531 w 10000"/>
                  <a:gd name="connsiteY31-3232" fmla="*/ 6642 h 10000"/>
                  <a:gd name="connsiteX32-3233" fmla="*/ 5611 w 10000"/>
                  <a:gd name="connsiteY32-3234" fmla="*/ 6642 h 10000"/>
                  <a:gd name="connsiteX33-3235" fmla="*/ 6093 w 10000"/>
                  <a:gd name="connsiteY33-3236" fmla="*/ 6129 h 10000"/>
                  <a:gd name="connsiteX34-3237" fmla="*/ 6013 w 10000"/>
                  <a:gd name="connsiteY34-3238" fmla="*/ 5907 h 10000"/>
                  <a:gd name="connsiteX35-3239" fmla="*/ 5820 w 10000"/>
                  <a:gd name="connsiteY35-3240" fmla="*/ 5981 h 10000"/>
                  <a:gd name="connsiteX36-3241" fmla="*/ 5547 w 10000"/>
                  <a:gd name="connsiteY36-3242" fmla="*/ 6312 h 10000"/>
                  <a:gd name="connsiteX37-3243" fmla="*/ 4695 w 10000"/>
                  <a:gd name="connsiteY37-3244" fmla="*/ 5834 h 10000"/>
                  <a:gd name="connsiteX38-3245" fmla="*/ 2510 w 10000"/>
                  <a:gd name="connsiteY38-3246" fmla="*/ 5852 h 10000"/>
                  <a:gd name="connsiteX39-3247" fmla="*/ 1545 w 10000"/>
                  <a:gd name="connsiteY39-3248" fmla="*/ 5981 h 10000"/>
                  <a:gd name="connsiteX40-3249" fmla="*/ 1208 w 10000"/>
                  <a:gd name="connsiteY40-3250" fmla="*/ 5431 h 10000"/>
                  <a:gd name="connsiteX41-3251" fmla="*/ 1514 w 10000"/>
                  <a:gd name="connsiteY41-3252" fmla="*/ 4386 h 10000"/>
                  <a:gd name="connsiteX42-3253" fmla="*/ 1561 w 10000"/>
                  <a:gd name="connsiteY42-3254" fmla="*/ 4203 h 10000"/>
                  <a:gd name="connsiteX43-3255" fmla="*/ 1787 w 10000"/>
                  <a:gd name="connsiteY43-3256" fmla="*/ 2991 h 10000"/>
                  <a:gd name="connsiteX44-3257" fmla="*/ 3136 w 10000"/>
                  <a:gd name="connsiteY44-3258" fmla="*/ 2606 h 10000"/>
                  <a:gd name="connsiteX45-3259" fmla="*/ 3876 w 10000"/>
                  <a:gd name="connsiteY45-3260" fmla="*/ 3799 h 10000"/>
                  <a:gd name="connsiteX46-3261" fmla="*/ 2703 w 10000"/>
                  <a:gd name="connsiteY46-3262" fmla="*/ 4569 h 10000"/>
                  <a:gd name="connsiteX47-3263" fmla="*/ 2719 w 10000"/>
                  <a:gd name="connsiteY47-3264" fmla="*/ 4808 h 10000"/>
                  <a:gd name="connsiteX48-3265" fmla="*/ 2927 w 10000"/>
                  <a:gd name="connsiteY48-3266" fmla="*/ 4771 h 10000"/>
                  <a:gd name="connsiteX49-3267" fmla="*/ 4744 w 10000"/>
                  <a:gd name="connsiteY49-3268" fmla="*/ 4423 h 10000"/>
                  <a:gd name="connsiteX50-3269" fmla="*/ 4937 w 10000"/>
                  <a:gd name="connsiteY50-3270" fmla="*/ 4423 h 10000"/>
                  <a:gd name="connsiteX51-3271" fmla="*/ 5804 w 10000"/>
                  <a:gd name="connsiteY51-3272" fmla="*/ 4184 h 10000"/>
                  <a:gd name="connsiteX52-3273" fmla="*/ 6383 w 10000"/>
                  <a:gd name="connsiteY52-3274" fmla="*/ 4973 h 10000"/>
                  <a:gd name="connsiteX53-3275" fmla="*/ 6512 w 10000"/>
                  <a:gd name="connsiteY53-3276" fmla="*/ 5119 h 10000"/>
                  <a:gd name="connsiteX54-3277" fmla="*/ 7572 w 10000"/>
                  <a:gd name="connsiteY54-3278" fmla="*/ 6532 h 10000"/>
                  <a:gd name="connsiteX55-3279" fmla="*/ 7183 w 10000"/>
                  <a:gd name="connsiteY55-3280" fmla="*/ 7879 h 10000"/>
                  <a:gd name="connsiteX56-3281" fmla="*/ 5483 w 10000"/>
                  <a:gd name="connsiteY56-3282" fmla="*/ 8218 h 10000"/>
                  <a:gd name="connsiteX57-3283" fmla="*/ 5467 w 10000"/>
                  <a:gd name="connsiteY57-3284" fmla="*/ 8273 h 10000"/>
                  <a:gd name="connsiteX58-3285" fmla="*/ 3490 w 10000"/>
                  <a:gd name="connsiteY58-3286" fmla="*/ 8053 h 10000"/>
                  <a:gd name="connsiteX59-3287" fmla="*/ 3345 w 10000"/>
                  <a:gd name="connsiteY59-3288" fmla="*/ 7357 h 10000"/>
                  <a:gd name="connsiteX60-3289" fmla="*/ 3586 w 10000"/>
                  <a:gd name="connsiteY60-3290" fmla="*/ 7082 h 10000"/>
                  <a:gd name="connsiteX61-3291" fmla="*/ 3683 w 10000"/>
                  <a:gd name="connsiteY61-3292" fmla="*/ 6880 h 10000"/>
                  <a:gd name="connsiteX62-3293" fmla="*/ 3490 w 10000"/>
                  <a:gd name="connsiteY62-3294" fmla="*/ 6770 h 10000"/>
                  <a:gd name="connsiteX63-3295" fmla="*/ 3072 w 10000"/>
                  <a:gd name="connsiteY63-3296" fmla="*/ 7247 h 10000"/>
                  <a:gd name="connsiteX64-3297" fmla="*/ 3249 w 10000"/>
                  <a:gd name="connsiteY64-3298" fmla="*/ 8255 h 10000"/>
                  <a:gd name="connsiteX65-3299" fmla="*/ 3249 w 10000"/>
                  <a:gd name="connsiteY65-3300" fmla="*/ 8273 h 10000"/>
                  <a:gd name="connsiteX66-3301" fmla="*/ 4680 w 10000"/>
                  <a:gd name="connsiteY66-3302" fmla="*/ 8825 h 10000"/>
                  <a:gd name="connsiteX67-3303" fmla="*/ 5354 w 10000"/>
                  <a:gd name="connsiteY67-3304" fmla="*/ 8677 h 10000"/>
                  <a:gd name="connsiteX68-3305" fmla="*/ 3393 w 10000"/>
                  <a:gd name="connsiteY68-3306" fmla="*/ 9998 h 10000"/>
                  <a:gd name="connsiteX69-3307" fmla="*/ 2253 w 10000"/>
                  <a:gd name="connsiteY69-3308" fmla="*/ 9228 h 10000"/>
                  <a:gd name="connsiteX70-3309" fmla="*/ 1224 w 10000"/>
                  <a:gd name="connsiteY70-3310" fmla="*/ 7137 h 10000"/>
                  <a:gd name="connsiteX71-3311" fmla="*/ 3 w 10000"/>
                  <a:gd name="connsiteY71-3312" fmla="*/ 4954 h 10000"/>
                  <a:gd name="connsiteX0-3313" fmla="*/ 3 w 10000"/>
                  <a:gd name="connsiteY0-3314" fmla="*/ 4954 h 10000"/>
                  <a:gd name="connsiteX1-3315" fmla="*/ 726 w 10000"/>
                  <a:gd name="connsiteY1-3316" fmla="*/ 3028 h 10000"/>
                  <a:gd name="connsiteX2-3317" fmla="*/ 1337 w 10000"/>
                  <a:gd name="connsiteY2-3318" fmla="*/ 1635 h 10000"/>
                  <a:gd name="connsiteX3-3319" fmla="*/ 3233 w 10000"/>
                  <a:gd name="connsiteY3-3320" fmla="*/ 773 h 10000"/>
                  <a:gd name="connsiteX4-3321" fmla="*/ 5997 w 10000"/>
                  <a:gd name="connsiteY4-3322" fmla="*/ 424 h 10000"/>
                  <a:gd name="connsiteX5-3323" fmla="*/ 8488 w 10000"/>
                  <a:gd name="connsiteY5-3324" fmla="*/ 1452 h 10000"/>
                  <a:gd name="connsiteX6-3325" fmla="*/ 9693 w 10000"/>
                  <a:gd name="connsiteY6-3326" fmla="*/ 4661 h 10000"/>
                  <a:gd name="connsiteX7-3327" fmla="*/ 7765 w 10000"/>
                  <a:gd name="connsiteY7-3328" fmla="*/ 5852 h 10000"/>
                  <a:gd name="connsiteX8-3329" fmla="*/ 6752 w 10000"/>
                  <a:gd name="connsiteY8-3330" fmla="*/ 4844 h 10000"/>
                  <a:gd name="connsiteX9-3331" fmla="*/ 7444 w 10000"/>
                  <a:gd name="connsiteY9-3332" fmla="*/ 2845 h 10000"/>
                  <a:gd name="connsiteX10-3333" fmla="*/ 8680 w 10000"/>
                  <a:gd name="connsiteY10-3334" fmla="*/ 2808 h 10000"/>
                  <a:gd name="connsiteX11-3335" fmla="*/ 8873 w 10000"/>
                  <a:gd name="connsiteY11-3336" fmla="*/ 3799 h 10000"/>
                  <a:gd name="connsiteX12-3337" fmla="*/ 8568 w 10000"/>
                  <a:gd name="connsiteY12-3338" fmla="*/ 4203 h 10000"/>
                  <a:gd name="connsiteX13-3339" fmla="*/ 7941 w 10000"/>
                  <a:gd name="connsiteY13-3340" fmla="*/ 4184 h 10000"/>
                  <a:gd name="connsiteX14-3341" fmla="*/ 7748 w 10000"/>
                  <a:gd name="connsiteY14-3342" fmla="*/ 4276 h 10000"/>
                  <a:gd name="connsiteX15-3343" fmla="*/ 7829 w 10000"/>
                  <a:gd name="connsiteY15-3344" fmla="*/ 4496 h 10000"/>
                  <a:gd name="connsiteX16-3345" fmla="*/ 8664 w 10000"/>
                  <a:gd name="connsiteY16-3346" fmla="*/ 4514 h 10000"/>
                  <a:gd name="connsiteX17-3347" fmla="*/ 9163 w 10000"/>
                  <a:gd name="connsiteY17-3348" fmla="*/ 3928 h 10000"/>
                  <a:gd name="connsiteX18-3349" fmla="*/ 8857 w 10000"/>
                  <a:gd name="connsiteY18-3350" fmla="*/ 2533 h 10000"/>
                  <a:gd name="connsiteX19-3351" fmla="*/ 7637 w 10000"/>
                  <a:gd name="connsiteY19-3352" fmla="*/ 2350 h 10000"/>
                  <a:gd name="connsiteX20-3353" fmla="*/ 6720 w 10000"/>
                  <a:gd name="connsiteY20-3354" fmla="*/ 1360 h 10000"/>
                  <a:gd name="connsiteX21-3355" fmla="*/ 5627 w 10000"/>
                  <a:gd name="connsiteY21-3356" fmla="*/ 1470 h 10000"/>
                  <a:gd name="connsiteX22-3357" fmla="*/ 4390 w 10000"/>
                  <a:gd name="connsiteY22-3358" fmla="*/ 902 h 10000"/>
                  <a:gd name="connsiteX23-3359" fmla="*/ 3442 w 10000"/>
                  <a:gd name="connsiteY23-3360" fmla="*/ 1543 h 10000"/>
                  <a:gd name="connsiteX24-3361" fmla="*/ 3201 w 10000"/>
                  <a:gd name="connsiteY24-3362" fmla="*/ 2277 h 10000"/>
                  <a:gd name="connsiteX25-3363" fmla="*/ 1578 w 10000"/>
                  <a:gd name="connsiteY25-3364" fmla="*/ 2771 h 10000"/>
                  <a:gd name="connsiteX26-3365" fmla="*/ 1257 w 10000"/>
                  <a:gd name="connsiteY26-3366" fmla="*/ 4203 h 10000"/>
                  <a:gd name="connsiteX27-3367" fmla="*/ 902 w 10000"/>
                  <a:gd name="connsiteY27-3368" fmla="*/ 5486 h 10000"/>
                  <a:gd name="connsiteX28-3369" fmla="*/ 1417 w 10000"/>
                  <a:gd name="connsiteY28-3370" fmla="*/ 6294 h 10000"/>
                  <a:gd name="connsiteX29-3371" fmla="*/ 2670 w 10000"/>
                  <a:gd name="connsiteY29-3372" fmla="*/ 6129 h 10000"/>
                  <a:gd name="connsiteX30-3373" fmla="*/ 4518 w 10000"/>
                  <a:gd name="connsiteY30-3374" fmla="*/ 6092 h 10000"/>
                  <a:gd name="connsiteX31-3375" fmla="*/ 5531 w 10000"/>
                  <a:gd name="connsiteY31-3376" fmla="*/ 6642 h 10000"/>
                  <a:gd name="connsiteX32-3377" fmla="*/ 5611 w 10000"/>
                  <a:gd name="connsiteY32-3378" fmla="*/ 6642 h 10000"/>
                  <a:gd name="connsiteX33-3379" fmla="*/ 6093 w 10000"/>
                  <a:gd name="connsiteY33-3380" fmla="*/ 6129 h 10000"/>
                  <a:gd name="connsiteX34-3381" fmla="*/ 6013 w 10000"/>
                  <a:gd name="connsiteY34-3382" fmla="*/ 5907 h 10000"/>
                  <a:gd name="connsiteX35-3383" fmla="*/ 5820 w 10000"/>
                  <a:gd name="connsiteY35-3384" fmla="*/ 5981 h 10000"/>
                  <a:gd name="connsiteX36-3385" fmla="*/ 5547 w 10000"/>
                  <a:gd name="connsiteY36-3386" fmla="*/ 6312 h 10000"/>
                  <a:gd name="connsiteX37-3387" fmla="*/ 4695 w 10000"/>
                  <a:gd name="connsiteY37-3388" fmla="*/ 5834 h 10000"/>
                  <a:gd name="connsiteX38-3389" fmla="*/ 2510 w 10000"/>
                  <a:gd name="connsiteY38-3390" fmla="*/ 5852 h 10000"/>
                  <a:gd name="connsiteX39-3391" fmla="*/ 1545 w 10000"/>
                  <a:gd name="connsiteY39-3392" fmla="*/ 5981 h 10000"/>
                  <a:gd name="connsiteX40-3393" fmla="*/ 1208 w 10000"/>
                  <a:gd name="connsiteY40-3394" fmla="*/ 5431 h 10000"/>
                  <a:gd name="connsiteX41-3395" fmla="*/ 1514 w 10000"/>
                  <a:gd name="connsiteY41-3396" fmla="*/ 4386 h 10000"/>
                  <a:gd name="connsiteX42-3397" fmla="*/ 1561 w 10000"/>
                  <a:gd name="connsiteY42-3398" fmla="*/ 4203 h 10000"/>
                  <a:gd name="connsiteX43-3399" fmla="*/ 1787 w 10000"/>
                  <a:gd name="connsiteY43-3400" fmla="*/ 2991 h 10000"/>
                  <a:gd name="connsiteX44-3401" fmla="*/ 3136 w 10000"/>
                  <a:gd name="connsiteY44-3402" fmla="*/ 2606 h 10000"/>
                  <a:gd name="connsiteX45-3403" fmla="*/ 3876 w 10000"/>
                  <a:gd name="connsiteY45-3404" fmla="*/ 3799 h 10000"/>
                  <a:gd name="connsiteX46-3405" fmla="*/ 2703 w 10000"/>
                  <a:gd name="connsiteY46-3406" fmla="*/ 4569 h 10000"/>
                  <a:gd name="connsiteX47-3407" fmla="*/ 2719 w 10000"/>
                  <a:gd name="connsiteY47-3408" fmla="*/ 4808 h 10000"/>
                  <a:gd name="connsiteX48-3409" fmla="*/ 2927 w 10000"/>
                  <a:gd name="connsiteY48-3410" fmla="*/ 4771 h 10000"/>
                  <a:gd name="connsiteX49-3411" fmla="*/ 4744 w 10000"/>
                  <a:gd name="connsiteY49-3412" fmla="*/ 4423 h 10000"/>
                  <a:gd name="connsiteX50-3413" fmla="*/ 4937 w 10000"/>
                  <a:gd name="connsiteY50-3414" fmla="*/ 4423 h 10000"/>
                  <a:gd name="connsiteX51-3415" fmla="*/ 5804 w 10000"/>
                  <a:gd name="connsiteY51-3416" fmla="*/ 4184 h 10000"/>
                  <a:gd name="connsiteX52-3417" fmla="*/ 6383 w 10000"/>
                  <a:gd name="connsiteY52-3418" fmla="*/ 4973 h 10000"/>
                  <a:gd name="connsiteX53-3419" fmla="*/ 6512 w 10000"/>
                  <a:gd name="connsiteY53-3420" fmla="*/ 5119 h 10000"/>
                  <a:gd name="connsiteX54-3421" fmla="*/ 7572 w 10000"/>
                  <a:gd name="connsiteY54-3422" fmla="*/ 6532 h 10000"/>
                  <a:gd name="connsiteX55-3423" fmla="*/ 7183 w 10000"/>
                  <a:gd name="connsiteY55-3424" fmla="*/ 7879 h 10000"/>
                  <a:gd name="connsiteX56-3425" fmla="*/ 5483 w 10000"/>
                  <a:gd name="connsiteY56-3426" fmla="*/ 8218 h 10000"/>
                  <a:gd name="connsiteX57-3427" fmla="*/ 5467 w 10000"/>
                  <a:gd name="connsiteY57-3428" fmla="*/ 8273 h 10000"/>
                  <a:gd name="connsiteX58-3429" fmla="*/ 3490 w 10000"/>
                  <a:gd name="connsiteY58-3430" fmla="*/ 8053 h 10000"/>
                  <a:gd name="connsiteX59-3431" fmla="*/ 3345 w 10000"/>
                  <a:gd name="connsiteY59-3432" fmla="*/ 7357 h 10000"/>
                  <a:gd name="connsiteX60-3433" fmla="*/ 3586 w 10000"/>
                  <a:gd name="connsiteY60-3434" fmla="*/ 7082 h 10000"/>
                  <a:gd name="connsiteX61-3435" fmla="*/ 3683 w 10000"/>
                  <a:gd name="connsiteY61-3436" fmla="*/ 6880 h 10000"/>
                  <a:gd name="connsiteX62-3437" fmla="*/ 3490 w 10000"/>
                  <a:gd name="connsiteY62-3438" fmla="*/ 6770 h 10000"/>
                  <a:gd name="connsiteX63-3439" fmla="*/ 3072 w 10000"/>
                  <a:gd name="connsiteY63-3440" fmla="*/ 7247 h 10000"/>
                  <a:gd name="connsiteX64-3441" fmla="*/ 3249 w 10000"/>
                  <a:gd name="connsiteY64-3442" fmla="*/ 8255 h 10000"/>
                  <a:gd name="connsiteX65-3443" fmla="*/ 3249 w 10000"/>
                  <a:gd name="connsiteY65-3444" fmla="*/ 8273 h 10000"/>
                  <a:gd name="connsiteX66-3445" fmla="*/ 4680 w 10000"/>
                  <a:gd name="connsiteY66-3446" fmla="*/ 8825 h 10000"/>
                  <a:gd name="connsiteX67-3447" fmla="*/ 5354 w 10000"/>
                  <a:gd name="connsiteY67-3448" fmla="*/ 8677 h 10000"/>
                  <a:gd name="connsiteX68-3449" fmla="*/ 3393 w 10000"/>
                  <a:gd name="connsiteY68-3450" fmla="*/ 9998 h 10000"/>
                  <a:gd name="connsiteX69-3451" fmla="*/ 2253 w 10000"/>
                  <a:gd name="connsiteY69-3452" fmla="*/ 9228 h 10000"/>
                  <a:gd name="connsiteX70-3453" fmla="*/ 1224 w 10000"/>
                  <a:gd name="connsiteY70-3454" fmla="*/ 7137 h 10000"/>
                  <a:gd name="connsiteX71-3455" fmla="*/ 3 w 10000"/>
                  <a:gd name="connsiteY71-3456" fmla="*/ 4954 h 10000"/>
                  <a:gd name="connsiteX0-3457" fmla="*/ 3 w 10000"/>
                  <a:gd name="connsiteY0-3458" fmla="*/ 4954 h 10000"/>
                  <a:gd name="connsiteX1-3459" fmla="*/ 726 w 10000"/>
                  <a:gd name="connsiteY1-3460" fmla="*/ 3028 h 10000"/>
                  <a:gd name="connsiteX2-3461" fmla="*/ 1337 w 10000"/>
                  <a:gd name="connsiteY2-3462" fmla="*/ 1635 h 10000"/>
                  <a:gd name="connsiteX3-3463" fmla="*/ 3233 w 10000"/>
                  <a:gd name="connsiteY3-3464" fmla="*/ 773 h 10000"/>
                  <a:gd name="connsiteX4-3465" fmla="*/ 5997 w 10000"/>
                  <a:gd name="connsiteY4-3466" fmla="*/ 424 h 10000"/>
                  <a:gd name="connsiteX5-3467" fmla="*/ 8488 w 10000"/>
                  <a:gd name="connsiteY5-3468" fmla="*/ 1452 h 10000"/>
                  <a:gd name="connsiteX6-3469" fmla="*/ 9693 w 10000"/>
                  <a:gd name="connsiteY6-3470" fmla="*/ 4661 h 10000"/>
                  <a:gd name="connsiteX7-3471" fmla="*/ 7765 w 10000"/>
                  <a:gd name="connsiteY7-3472" fmla="*/ 5852 h 10000"/>
                  <a:gd name="connsiteX8-3473" fmla="*/ 6752 w 10000"/>
                  <a:gd name="connsiteY8-3474" fmla="*/ 4844 h 10000"/>
                  <a:gd name="connsiteX9-3475" fmla="*/ 7444 w 10000"/>
                  <a:gd name="connsiteY9-3476" fmla="*/ 2845 h 10000"/>
                  <a:gd name="connsiteX10-3477" fmla="*/ 8680 w 10000"/>
                  <a:gd name="connsiteY10-3478" fmla="*/ 2808 h 10000"/>
                  <a:gd name="connsiteX11-3479" fmla="*/ 8873 w 10000"/>
                  <a:gd name="connsiteY11-3480" fmla="*/ 3799 h 10000"/>
                  <a:gd name="connsiteX12-3481" fmla="*/ 8568 w 10000"/>
                  <a:gd name="connsiteY12-3482" fmla="*/ 4203 h 10000"/>
                  <a:gd name="connsiteX13-3483" fmla="*/ 7941 w 10000"/>
                  <a:gd name="connsiteY13-3484" fmla="*/ 4184 h 10000"/>
                  <a:gd name="connsiteX14-3485" fmla="*/ 7748 w 10000"/>
                  <a:gd name="connsiteY14-3486" fmla="*/ 4276 h 10000"/>
                  <a:gd name="connsiteX15-3487" fmla="*/ 7829 w 10000"/>
                  <a:gd name="connsiteY15-3488" fmla="*/ 4496 h 10000"/>
                  <a:gd name="connsiteX16-3489" fmla="*/ 8664 w 10000"/>
                  <a:gd name="connsiteY16-3490" fmla="*/ 4514 h 10000"/>
                  <a:gd name="connsiteX17-3491" fmla="*/ 9163 w 10000"/>
                  <a:gd name="connsiteY17-3492" fmla="*/ 3928 h 10000"/>
                  <a:gd name="connsiteX18-3493" fmla="*/ 8857 w 10000"/>
                  <a:gd name="connsiteY18-3494" fmla="*/ 2533 h 10000"/>
                  <a:gd name="connsiteX19-3495" fmla="*/ 7637 w 10000"/>
                  <a:gd name="connsiteY19-3496" fmla="*/ 2350 h 10000"/>
                  <a:gd name="connsiteX20-3497" fmla="*/ 6720 w 10000"/>
                  <a:gd name="connsiteY20-3498" fmla="*/ 1360 h 10000"/>
                  <a:gd name="connsiteX21-3499" fmla="*/ 5627 w 10000"/>
                  <a:gd name="connsiteY21-3500" fmla="*/ 1470 h 10000"/>
                  <a:gd name="connsiteX22-3501" fmla="*/ 4390 w 10000"/>
                  <a:gd name="connsiteY22-3502" fmla="*/ 902 h 10000"/>
                  <a:gd name="connsiteX23-3503" fmla="*/ 3442 w 10000"/>
                  <a:gd name="connsiteY23-3504" fmla="*/ 1543 h 10000"/>
                  <a:gd name="connsiteX24-3505" fmla="*/ 3201 w 10000"/>
                  <a:gd name="connsiteY24-3506" fmla="*/ 2277 h 10000"/>
                  <a:gd name="connsiteX25-3507" fmla="*/ 1578 w 10000"/>
                  <a:gd name="connsiteY25-3508" fmla="*/ 2771 h 10000"/>
                  <a:gd name="connsiteX26-3509" fmla="*/ 1257 w 10000"/>
                  <a:gd name="connsiteY26-3510" fmla="*/ 4203 h 10000"/>
                  <a:gd name="connsiteX27-3511" fmla="*/ 902 w 10000"/>
                  <a:gd name="connsiteY27-3512" fmla="*/ 5486 h 10000"/>
                  <a:gd name="connsiteX28-3513" fmla="*/ 1417 w 10000"/>
                  <a:gd name="connsiteY28-3514" fmla="*/ 6294 h 10000"/>
                  <a:gd name="connsiteX29-3515" fmla="*/ 2670 w 10000"/>
                  <a:gd name="connsiteY29-3516" fmla="*/ 6129 h 10000"/>
                  <a:gd name="connsiteX30-3517" fmla="*/ 4518 w 10000"/>
                  <a:gd name="connsiteY30-3518" fmla="*/ 6092 h 10000"/>
                  <a:gd name="connsiteX31-3519" fmla="*/ 5531 w 10000"/>
                  <a:gd name="connsiteY31-3520" fmla="*/ 6642 h 10000"/>
                  <a:gd name="connsiteX32-3521" fmla="*/ 5611 w 10000"/>
                  <a:gd name="connsiteY32-3522" fmla="*/ 6642 h 10000"/>
                  <a:gd name="connsiteX33-3523" fmla="*/ 6093 w 10000"/>
                  <a:gd name="connsiteY33-3524" fmla="*/ 6129 h 10000"/>
                  <a:gd name="connsiteX34-3525" fmla="*/ 6013 w 10000"/>
                  <a:gd name="connsiteY34-3526" fmla="*/ 5907 h 10000"/>
                  <a:gd name="connsiteX35-3527" fmla="*/ 5820 w 10000"/>
                  <a:gd name="connsiteY35-3528" fmla="*/ 5981 h 10000"/>
                  <a:gd name="connsiteX36-3529" fmla="*/ 5547 w 10000"/>
                  <a:gd name="connsiteY36-3530" fmla="*/ 6312 h 10000"/>
                  <a:gd name="connsiteX37-3531" fmla="*/ 4695 w 10000"/>
                  <a:gd name="connsiteY37-3532" fmla="*/ 5834 h 10000"/>
                  <a:gd name="connsiteX38-3533" fmla="*/ 2510 w 10000"/>
                  <a:gd name="connsiteY38-3534" fmla="*/ 5852 h 10000"/>
                  <a:gd name="connsiteX39-3535" fmla="*/ 1545 w 10000"/>
                  <a:gd name="connsiteY39-3536" fmla="*/ 5981 h 10000"/>
                  <a:gd name="connsiteX40-3537" fmla="*/ 1208 w 10000"/>
                  <a:gd name="connsiteY40-3538" fmla="*/ 5431 h 10000"/>
                  <a:gd name="connsiteX41-3539" fmla="*/ 1514 w 10000"/>
                  <a:gd name="connsiteY41-3540" fmla="*/ 4386 h 10000"/>
                  <a:gd name="connsiteX42-3541" fmla="*/ 1561 w 10000"/>
                  <a:gd name="connsiteY42-3542" fmla="*/ 4203 h 10000"/>
                  <a:gd name="connsiteX43-3543" fmla="*/ 1787 w 10000"/>
                  <a:gd name="connsiteY43-3544" fmla="*/ 2991 h 10000"/>
                  <a:gd name="connsiteX44-3545" fmla="*/ 3136 w 10000"/>
                  <a:gd name="connsiteY44-3546" fmla="*/ 2606 h 10000"/>
                  <a:gd name="connsiteX45-3547" fmla="*/ 3876 w 10000"/>
                  <a:gd name="connsiteY45-3548" fmla="*/ 3799 h 10000"/>
                  <a:gd name="connsiteX46-3549" fmla="*/ 2703 w 10000"/>
                  <a:gd name="connsiteY46-3550" fmla="*/ 4569 h 10000"/>
                  <a:gd name="connsiteX47-3551" fmla="*/ 2719 w 10000"/>
                  <a:gd name="connsiteY47-3552" fmla="*/ 4808 h 10000"/>
                  <a:gd name="connsiteX48-3553" fmla="*/ 2927 w 10000"/>
                  <a:gd name="connsiteY48-3554" fmla="*/ 4771 h 10000"/>
                  <a:gd name="connsiteX49-3555" fmla="*/ 4744 w 10000"/>
                  <a:gd name="connsiteY49-3556" fmla="*/ 4423 h 10000"/>
                  <a:gd name="connsiteX50-3557" fmla="*/ 4937 w 10000"/>
                  <a:gd name="connsiteY50-3558" fmla="*/ 4423 h 10000"/>
                  <a:gd name="connsiteX51-3559" fmla="*/ 5804 w 10000"/>
                  <a:gd name="connsiteY51-3560" fmla="*/ 4184 h 10000"/>
                  <a:gd name="connsiteX52-3561" fmla="*/ 6383 w 10000"/>
                  <a:gd name="connsiteY52-3562" fmla="*/ 4973 h 10000"/>
                  <a:gd name="connsiteX53-3563" fmla="*/ 6512 w 10000"/>
                  <a:gd name="connsiteY53-3564" fmla="*/ 5119 h 10000"/>
                  <a:gd name="connsiteX54-3565" fmla="*/ 7572 w 10000"/>
                  <a:gd name="connsiteY54-3566" fmla="*/ 6532 h 10000"/>
                  <a:gd name="connsiteX55-3567" fmla="*/ 7183 w 10000"/>
                  <a:gd name="connsiteY55-3568" fmla="*/ 7879 h 10000"/>
                  <a:gd name="connsiteX56-3569" fmla="*/ 5483 w 10000"/>
                  <a:gd name="connsiteY56-3570" fmla="*/ 8218 h 10000"/>
                  <a:gd name="connsiteX57-3571" fmla="*/ 5467 w 10000"/>
                  <a:gd name="connsiteY57-3572" fmla="*/ 8273 h 10000"/>
                  <a:gd name="connsiteX58-3573" fmla="*/ 3490 w 10000"/>
                  <a:gd name="connsiteY58-3574" fmla="*/ 8053 h 10000"/>
                  <a:gd name="connsiteX59-3575" fmla="*/ 3345 w 10000"/>
                  <a:gd name="connsiteY59-3576" fmla="*/ 7357 h 10000"/>
                  <a:gd name="connsiteX60-3577" fmla="*/ 3586 w 10000"/>
                  <a:gd name="connsiteY60-3578" fmla="*/ 7082 h 10000"/>
                  <a:gd name="connsiteX61-3579" fmla="*/ 3683 w 10000"/>
                  <a:gd name="connsiteY61-3580" fmla="*/ 6880 h 10000"/>
                  <a:gd name="connsiteX62-3581" fmla="*/ 3490 w 10000"/>
                  <a:gd name="connsiteY62-3582" fmla="*/ 6770 h 10000"/>
                  <a:gd name="connsiteX63-3583" fmla="*/ 3072 w 10000"/>
                  <a:gd name="connsiteY63-3584" fmla="*/ 7247 h 10000"/>
                  <a:gd name="connsiteX64-3585" fmla="*/ 3249 w 10000"/>
                  <a:gd name="connsiteY64-3586" fmla="*/ 8255 h 10000"/>
                  <a:gd name="connsiteX65-3587" fmla="*/ 3249 w 10000"/>
                  <a:gd name="connsiteY65-3588" fmla="*/ 8273 h 10000"/>
                  <a:gd name="connsiteX66-3589" fmla="*/ 4680 w 10000"/>
                  <a:gd name="connsiteY66-3590" fmla="*/ 8825 h 10000"/>
                  <a:gd name="connsiteX67-3591" fmla="*/ 5354 w 10000"/>
                  <a:gd name="connsiteY67-3592" fmla="*/ 8677 h 10000"/>
                  <a:gd name="connsiteX68-3593" fmla="*/ 3393 w 10000"/>
                  <a:gd name="connsiteY68-3594" fmla="*/ 9998 h 10000"/>
                  <a:gd name="connsiteX69-3595" fmla="*/ 2253 w 10000"/>
                  <a:gd name="connsiteY69-3596" fmla="*/ 9228 h 10000"/>
                  <a:gd name="connsiteX70-3597" fmla="*/ 1224 w 10000"/>
                  <a:gd name="connsiteY70-3598" fmla="*/ 7137 h 10000"/>
                  <a:gd name="connsiteX71-3599" fmla="*/ 3 w 10000"/>
                  <a:gd name="connsiteY71-3600" fmla="*/ 4954 h 10000"/>
                  <a:gd name="connsiteX0-3601" fmla="*/ 3 w 10000"/>
                  <a:gd name="connsiteY0-3602" fmla="*/ 4954 h 10000"/>
                  <a:gd name="connsiteX1-3603" fmla="*/ 726 w 10000"/>
                  <a:gd name="connsiteY1-3604" fmla="*/ 3028 h 10000"/>
                  <a:gd name="connsiteX2-3605" fmla="*/ 1337 w 10000"/>
                  <a:gd name="connsiteY2-3606" fmla="*/ 1635 h 10000"/>
                  <a:gd name="connsiteX3-3607" fmla="*/ 3233 w 10000"/>
                  <a:gd name="connsiteY3-3608" fmla="*/ 773 h 10000"/>
                  <a:gd name="connsiteX4-3609" fmla="*/ 5997 w 10000"/>
                  <a:gd name="connsiteY4-3610" fmla="*/ 424 h 10000"/>
                  <a:gd name="connsiteX5-3611" fmla="*/ 8488 w 10000"/>
                  <a:gd name="connsiteY5-3612" fmla="*/ 1452 h 10000"/>
                  <a:gd name="connsiteX6-3613" fmla="*/ 9693 w 10000"/>
                  <a:gd name="connsiteY6-3614" fmla="*/ 4661 h 10000"/>
                  <a:gd name="connsiteX7-3615" fmla="*/ 7765 w 10000"/>
                  <a:gd name="connsiteY7-3616" fmla="*/ 5852 h 10000"/>
                  <a:gd name="connsiteX8-3617" fmla="*/ 6752 w 10000"/>
                  <a:gd name="connsiteY8-3618" fmla="*/ 4844 h 10000"/>
                  <a:gd name="connsiteX9-3619" fmla="*/ 7444 w 10000"/>
                  <a:gd name="connsiteY9-3620" fmla="*/ 2845 h 10000"/>
                  <a:gd name="connsiteX10-3621" fmla="*/ 8680 w 10000"/>
                  <a:gd name="connsiteY10-3622" fmla="*/ 2808 h 10000"/>
                  <a:gd name="connsiteX11-3623" fmla="*/ 8873 w 10000"/>
                  <a:gd name="connsiteY11-3624" fmla="*/ 3799 h 10000"/>
                  <a:gd name="connsiteX12-3625" fmla="*/ 8568 w 10000"/>
                  <a:gd name="connsiteY12-3626" fmla="*/ 4203 h 10000"/>
                  <a:gd name="connsiteX13-3627" fmla="*/ 7941 w 10000"/>
                  <a:gd name="connsiteY13-3628" fmla="*/ 4184 h 10000"/>
                  <a:gd name="connsiteX14-3629" fmla="*/ 7748 w 10000"/>
                  <a:gd name="connsiteY14-3630" fmla="*/ 4276 h 10000"/>
                  <a:gd name="connsiteX15-3631" fmla="*/ 7829 w 10000"/>
                  <a:gd name="connsiteY15-3632" fmla="*/ 4496 h 10000"/>
                  <a:gd name="connsiteX16-3633" fmla="*/ 8664 w 10000"/>
                  <a:gd name="connsiteY16-3634" fmla="*/ 4514 h 10000"/>
                  <a:gd name="connsiteX17-3635" fmla="*/ 9163 w 10000"/>
                  <a:gd name="connsiteY17-3636" fmla="*/ 3928 h 10000"/>
                  <a:gd name="connsiteX18-3637" fmla="*/ 8857 w 10000"/>
                  <a:gd name="connsiteY18-3638" fmla="*/ 2533 h 10000"/>
                  <a:gd name="connsiteX19-3639" fmla="*/ 7637 w 10000"/>
                  <a:gd name="connsiteY19-3640" fmla="*/ 2350 h 10000"/>
                  <a:gd name="connsiteX20-3641" fmla="*/ 6720 w 10000"/>
                  <a:gd name="connsiteY20-3642" fmla="*/ 1360 h 10000"/>
                  <a:gd name="connsiteX21-3643" fmla="*/ 5627 w 10000"/>
                  <a:gd name="connsiteY21-3644" fmla="*/ 1470 h 10000"/>
                  <a:gd name="connsiteX22-3645" fmla="*/ 4390 w 10000"/>
                  <a:gd name="connsiteY22-3646" fmla="*/ 902 h 10000"/>
                  <a:gd name="connsiteX23-3647" fmla="*/ 3442 w 10000"/>
                  <a:gd name="connsiteY23-3648" fmla="*/ 1543 h 10000"/>
                  <a:gd name="connsiteX24-3649" fmla="*/ 3201 w 10000"/>
                  <a:gd name="connsiteY24-3650" fmla="*/ 2277 h 10000"/>
                  <a:gd name="connsiteX25-3651" fmla="*/ 1578 w 10000"/>
                  <a:gd name="connsiteY25-3652" fmla="*/ 2771 h 10000"/>
                  <a:gd name="connsiteX26-3653" fmla="*/ 1257 w 10000"/>
                  <a:gd name="connsiteY26-3654" fmla="*/ 4203 h 10000"/>
                  <a:gd name="connsiteX27-3655" fmla="*/ 902 w 10000"/>
                  <a:gd name="connsiteY27-3656" fmla="*/ 5486 h 10000"/>
                  <a:gd name="connsiteX28-3657" fmla="*/ 1417 w 10000"/>
                  <a:gd name="connsiteY28-3658" fmla="*/ 6294 h 10000"/>
                  <a:gd name="connsiteX29-3659" fmla="*/ 2670 w 10000"/>
                  <a:gd name="connsiteY29-3660" fmla="*/ 6129 h 10000"/>
                  <a:gd name="connsiteX30-3661" fmla="*/ 4518 w 10000"/>
                  <a:gd name="connsiteY30-3662" fmla="*/ 6092 h 10000"/>
                  <a:gd name="connsiteX31-3663" fmla="*/ 5531 w 10000"/>
                  <a:gd name="connsiteY31-3664" fmla="*/ 6642 h 10000"/>
                  <a:gd name="connsiteX32-3665" fmla="*/ 5611 w 10000"/>
                  <a:gd name="connsiteY32-3666" fmla="*/ 6642 h 10000"/>
                  <a:gd name="connsiteX33-3667" fmla="*/ 6093 w 10000"/>
                  <a:gd name="connsiteY33-3668" fmla="*/ 6129 h 10000"/>
                  <a:gd name="connsiteX34-3669" fmla="*/ 6013 w 10000"/>
                  <a:gd name="connsiteY34-3670" fmla="*/ 5907 h 10000"/>
                  <a:gd name="connsiteX35-3671" fmla="*/ 5820 w 10000"/>
                  <a:gd name="connsiteY35-3672" fmla="*/ 5981 h 10000"/>
                  <a:gd name="connsiteX36-3673" fmla="*/ 5547 w 10000"/>
                  <a:gd name="connsiteY36-3674" fmla="*/ 6312 h 10000"/>
                  <a:gd name="connsiteX37-3675" fmla="*/ 4695 w 10000"/>
                  <a:gd name="connsiteY37-3676" fmla="*/ 5834 h 10000"/>
                  <a:gd name="connsiteX38-3677" fmla="*/ 2510 w 10000"/>
                  <a:gd name="connsiteY38-3678" fmla="*/ 5852 h 10000"/>
                  <a:gd name="connsiteX39-3679" fmla="*/ 1545 w 10000"/>
                  <a:gd name="connsiteY39-3680" fmla="*/ 5981 h 10000"/>
                  <a:gd name="connsiteX40-3681" fmla="*/ 1208 w 10000"/>
                  <a:gd name="connsiteY40-3682" fmla="*/ 5431 h 10000"/>
                  <a:gd name="connsiteX41-3683" fmla="*/ 1514 w 10000"/>
                  <a:gd name="connsiteY41-3684" fmla="*/ 4386 h 10000"/>
                  <a:gd name="connsiteX42-3685" fmla="*/ 1561 w 10000"/>
                  <a:gd name="connsiteY42-3686" fmla="*/ 4203 h 10000"/>
                  <a:gd name="connsiteX43-3687" fmla="*/ 1787 w 10000"/>
                  <a:gd name="connsiteY43-3688" fmla="*/ 2991 h 10000"/>
                  <a:gd name="connsiteX44-3689" fmla="*/ 3136 w 10000"/>
                  <a:gd name="connsiteY44-3690" fmla="*/ 2606 h 10000"/>
                  <a:gd name="connsiteX45-3691" fmla="*/ 3876 w 10000"/>
                  <a:gd name="connsiteY45-3692" fmla="*/ 3799 h 10000"/>
                  <a:gd name="connsiteX46-3693" fmla="*/ 2703 w 10000"/>
                  <a:gd name="connsiteY46-3694" fmla="*/ 4569 h 10000"/>
                  <a:gd name="connsiteX47-3695" fmla="*/ 2719 w 10000"/>
                  <a:gd name="connsiteY47-3696" fmla="*/ 4808 h 10000"/>
                  <a:gd name="connsiteX48-3697" fmla="*/ 2927 w 10000"/>
                  <a:gd name="connsiteY48-3698" fmla="*/ 4771 h 10000"/>
                  <a:gd name="connsiteX49-3699" fmla="*/ 4744 w 10000"/>
                  <a:gd name="connsiteY49-3700" fmla="*/ 4423 h 10000"/>
                  <a:gd name="connsiteX50-3701" fmla="*/ 4937 w 10000"/>
                  <a:gd name="connsiteY50-3702" fmla="*/ 4423 h 10000"/>
                  <a:gd name="connsiteX51-3703" fmla="*/ 5804 w 10000"/>
                  <a:gd name="connsiteY51-3704" fmla="*/ 4184 h 10000"/>
                  <a:gd name="connsiteX52-3705" fmla="*/ 6383 w 10000"/>
                  <a:gd name="connsiteY52-3706" fmla="*/ 4973 h 10000"/>
                  <a:gd name="connsiteX53-3707" fmla="*/ 6512 w 10000"/>
                  <a:gd name="connsiteY53-3708" fmla="*/ 5119 h 10000"/>
                  <a:gd name="connsiteX54-3709" fmla="*/ 7572 w 10000"/>
                  <a:gd name="connsiteY54-3710" fmla="*/ 6532 h 10000"/>
                  <a:gd name="connsiteX55-3711" fmla="*/ 7183 w 10000"/>
                  <a:gd name="connsiteY55-3712" fmla="*/ 7879 h 10000"/>
                  <a:gd name="connsiteX56-3713" fmla="*/ 5483 w 10000"/>
                  <a:gd name="connsiteY56-3714" fmla="*/ 8218 h 10000"/>
                  <a:gd name="connsiteX57-3715" fmla="*/ 5467 w 10000"/>
                  <a:gd name="connsiteY57-3716" fmla="*/ 8273 h 10000"/>
                  <a:gd name="connsiteX58-3717" fmla="*/ 3490 w 10000"/>
                  <a:gd name="connsiteY58-3718" fmla="*/ 8053 h 10000"/>
                  <a:gd name="connsiteX59-3719" fmla="*/ 3345 w 10000"/>
                  <a:gd name="connsiteY59-3720" fmla="*/ 7357 h 10000"/>
                  <a:gd name="connsiteX60-3721" fmla="*/ 3586 w 10000"/>
                  <a:gd name="connsiteY60-3722" fmla="*/ 7082 h 10000"/>
                  <a:gd name="connsiteX61-3723" fmla="*/ 3683 w 10000"/>
                  <a:gd name="connsiteY61-3724" fmla="*/ 6880 h 10000"/>
                  <a:gd name="connsiteX62-3725" fmla="*/ 3490 w 10000"/>
                  <a:gd name="connsiteY62-3726" fmla="*/ 6770 h 10000"/>
                  <a:gd name="connsiteX63-3727" fmla="*/ 3072 w 10000"/>
                  <a:gd name="connsiteY63-3728" fmla="*/ 7247 h 10000"/>
                  <a:gd name="connsiteX64-3729" fmla="*/ 3249 w 10000"/>
                  <a:gd name="connsiteY64-3730" fmla="*/ 8255 h 10000"/>
                  <a:gd name="connsiteX65-3731" fmla="*/ 3249 w 10000"/>
                  <a:gd name="connsiteY65-3732" fmla="*/ 8273 h 10000"/>
                  <a:gd name="connsiteX66-3733" fmla="*/ 4680 w 10000"/>
                  <a:gd name="connsiteY66-3734" fmla="*/ 8825 h 10000"/>
                  <a:gd name="connsiteX67-3735" fmla="*/ 5354 w 10000"/>
                  <a:gd name="connsiteY67-3736" fmla="*/ 8677 h 10000"/>
                  <a:gd name="connsiteX68-3737" fmla="*/ 3393 w 10000"/>
                  <a:gd name="connsiteY68-3738" fmla="*/ 9998 h 10000"/>
                  <a:gd name="connsiteX69-3739" fmla="*/ 2253 w 10000"/>
                  <a:gd name="connsiteY69-3740" fmla="*/ 9228 h 10000"/>
                  <a:gd name="connsiteX70-3741" fmla="*/ 1224 w 10000"/>
                  <a:gd name="connsiteY70-3742" fmla="*/ 7137 h 10000"/>
                  <a:gd name="connsiteX71-3743" fmla="*/ 3 w 10000"/>
                  <a:gd name="connsiteY71-3744" fmla="*/ 4954 h 10000"/>
                  <a:gd name="connsiteX0-3745" fmla="*/ 3 w 10000"/>
                  <a:gd name="connsiteY0-3746" fmla="*/ 4954 h 10000"/>
                  <a:gd name="connsiteX1-3747" fmla="*/ 726 w 10000"/>
                  <a:gd name="connsiteY1-3748" fmla="*/ 3028 h 10000"/>
                  <a:gd name="connsiteX2-3749" fmla="*/ 1337 w 10000"/>
                  <a:gd name="connsiteY2-3750" fmla="*/ 1635 h 10000"/>
                  <a:gd name="connsiteX3-3751" fmla="*/ 3233 w 10000"/>
                  <a:gd name="connsiteY3-3752" fmla="*/ 773 h 10000"/>
                  <a:gd name="connsiteX4-3753" fmla="*/ 5997 w 10000"/>
                  <a:gd name="connsiteY4-3754" fmla="*/ 424 h 10000"/>
                  <a:gd name="connsiteX5-3755" fmla="*/ 8488 w 10000"/>
                  <a:gd name="connsiteY5-3756" fmla="*/ 1452 h 10000"/>
                  <a:gd name="connsiteX6-3757" fmla="*/ 9693 w 10000"/>
                  <a:gd name="connsiteY6-3758" fmla="*/ 4661 h 10000"/>
                  <a:gd name="connsiteX7-3759" fmla="*/ 7765 w 10000"/>
                  <a:gd name="connsiteY7-3760" fmla="*/ 5852 h 10000"/>
                  <a:gd name="connsiteX8-3761" fmla="*/ 6752 w 10000"/>
                  <a:gd name="connsiteY8-3762" fmla="*/ 4844 h 10000"/>
                  <a:gd name="connsiteX9-3763" fmla="*/ 7444 w 10000"/>
                  <a:gd name="connsiteY9-3764" fmla="*/ 2845 h 10000"/>
                  <a:gd name="connsiteX10-3765" fmla="*/ 8680 w 10000"/>
                  <a:gd name="connsiteY10-3766" fmla="*/ 2808 h 10000"/>
                  <a:gd name="connsiteX11-3767" fmla="*/ 8873 w 10000"/>
                  <a:gd name="connsiteY11-3768" fmla="*/ 3799 h 10000"/>
                  <a:gd name="connsiteX12-3769" fmla="*/ 8568 w 10000"/>
                  <a:gd name="connsiteY12-3770" fmla="*/ 4203 h 10000"/>
                  <a:gd name="connsiteX13-3771" fmla="*/ 7941 w 10000"/>
                  <a:gd name="connsiteY13-3772" fmla="*/ 4184 h 10000"/>
                  <a:gd name="connsiteX14-3773" fmla="*/ 7748 w 10000"/>
                  <a:gd name="connsiteY14-3774" fmla="*/ 4276 h 10000"/>
                  <a:gd name="connsiteX15-3775" fmla="*/ 7829 w 10000"/>
                  <a:gd name="connsiteY15-3776" fmla="*/ 4496 h 10000"/>
                  <a:gd name="connsiteX16-3777" fmla="*/ 8664 w 10000"/>
                  <a:gd name="connsiteY16-3778" fmla="*/ 4514 h 10000"/>
                  <a:gd name="connsiteX17-3779" fmla="*/ 9163 w 10000"/>
                  <a:gd name="connsiteY17-3780" fmla="*/ 3928 h 10000"/>
                  <a:gd name="connsiteX18-3781" fmla="*/ 8857 w 10000"/>
                  <a:gd name="connsiteY18-3782" fmla="*/ 2533 h 10000"/>
                  <a:gd name="connsiteX19-3783" fmla="*/ 7637 w 10000"/>
                  <a:gd name="connsiteY19-3784" fmla="*/ 2350 h 10000"/>
                  <a:gd name="connsiteX20-3785" fmla="*/ 6720 w 10000"/>
                  <a:gd name="connsiteY20-3786" fmla="*/ 1360 h 10000"/>
                  <a:gd name="connsiteX21-3787" fmla="*/ 5627 w 10000"/>
                  <a:gd name="connsiteY21-3788" fmla="*/ 1470 h 10000"/>
                  <a:gd name="connsiteX22-3789" fmla="*/ 4390 w 10000"/>
                  <a:gd name="connsiteY22-3790" fmla="*/ 902 h 10000"/>
                  <a:gd name="connsiteX23-3791" fmla="*/ 3442 w 10000"/>
                  <a:gd name="connsiteY23-3792" fmla="*/ 1543 h 10000"/>
                  <a:gd name="connsiteX24-3793" fmla="*/ 3201 w 10000"/>
                  <a:gd name="connsiteY24-3794" fmla="*/ 2277 h 10000"/>
                  <a:gd name="connsiteX25-3795" fmla="*/ 1578 w 10000"/>
                  <a:gd name="connsiteY25-3796" fmla="*/ 2771 h 10000"/>
                  <a:gd name="connsiteX26-3797" fmla="*/ 1257 w 10000"/>
                  <a:gd name="connsiteY26-3798" fmla="*/ 4203 h 10000"/>
                  <a:gd name="connsiteX27-3799" fmla="*/ 902 w 10000"/>
                  <a:gd name="connsiteY27-3800" fmla="*/ 5486 h 10000"/>
                  <a:gd name="connsiteX28-3801" fmla="*/ 1417 w 10000"/>
                  <a:gd name="connsiteY28-3802" fmla="*/ 6294 h 10000"/>
                  <a:gd name="connsiteX29-3803" fmla="*/ 2670 w 10000"/>
                  <a:gd name="connsiteY29-3804" fmla="*/ 6129 h 10000"/>
                  <a:gd name="connsiteX30-3805" fmla="*/ 4518 w 10000"/>
                  <a:gd name="connsiteY30-3806" fmla="*/ 6092 h 10000"/>
                  <a:gd name="connsiteX31-3807" fmla="*/ 5531 w 10000"/>
                  <a:gd name="connsiteY31-3808" fmla="*/ 6642 h 10000"/>
                  <a:gd name="connsiteX32-3809" fmla="*/ 5611 w 10000"/>
                  <a:gd name="connsiteY32-3810" fmla="*/ 6642 h 10000"/>
                  <a:gd name="connsiteX33-3811" fmla="*/ 6093 w 10000"/>
                  <a:gd name="connsiteY33-3812" fmla="*/ 6129 h 10000"/>
                  <a:gd name="connsiteX34-3813" fmla="*/ 6013 w 10000"/>
                  <a:gd name="connsiteY34-3814" fmla="*/ 5907 h 10000"/>
                  <a:gd name="connsiteX35-3815" fmla="*/ 5820 w 10000"/>
                  <a:gd name="connsiteY35-3816" fmla="*/ 5981 h 10000"/>
                  <a:gd name="connsiteX36-3817" fmla="*/ 5547 w 10000"/>
                  <a:gd name="connsiteY36-3818" fmla="*/ 6312 h 10000"/>
                  <a:gd name="connsiteX37-3819" fmla="*/ 4695 w 10000"/>
                  <a:gd name="connsiteY37-3820" fmla="*/ 5834 h 10000"/>
                  <a:gd name="connsiteX38-3821" fmla="*/ 2510 w 10000"/>
                  <a:gd name="connsiteY38-3822" fmla="*/ 5852 h 10000"/>
                  <a:gd name="connsiteX39-3823" fmla="*/ 1545 w 10000"/>
                  <a:gd name="connsiteY39-3824" fmla="*/ 5981 h 10000"/>
                  <a:gd name="connsiteX40-3825" fmla="*/ 1208 w 10000"/>
                  <a:gd name="connsiteY40-3826" fmla="*/ 5431 h 10000"/>
                  <a:gd name="connsiteX41-3827" fmla="*/ 1514 w 10000"/>
                  <a:gd name="connsiteY41-3828" fmla="*/ 4386 h 10000"/>
                  <a:gd name="connsiteX42-3829" fmla="*/ 1561 w 10000"/>
                  <a:gd name="connsiteY42-3830" fmla="*/ 4203 h 10000"/>
                  <a:gd name="connsiteX43-3831" fmla="*/ 1787 w 10000"/>
                  <a:gd name="connsiteY43-3832" fmla="*/ 2991 h 10000"/>
                  <a:gd name="connsiteX44-3833" fmla="*/ 3136 w 10000"/>
                  <a:gd name="connsiteY44-3834" fmla="*/ 2606 h 10000"/>
                  <a:gd name="connsiteX45-3835" fmla="*/ 3876 w 10000"/>
                  <a:gd name="connsiteY45-3836" fmla="*/ 3799 h 10000"/>
                  <a:gd name="connsiteX46-3837" fmla="*/ 2703 w 10000"/>
                  <a:gd name="connsiteY46-3838" fmla="*/ 4569 h 10000"/>
                  <a:gd name="connsiteX47-3839" fmla="*/ 2719 w 10000"/>
                  <a:gd name="connsiteY47-3840" fmla="*/ 4808 h 10000"/>
                  <a:gd name="connsiteX48-3841" fmla="*/ 2927 w 10000"/>
                  <a:gd name="connsiteY48-3842" fmla="*/ 4771 h 10000"/>
                  <a:gd name="connsiteX49-3843" fmla="*/ 4744 w 10000"/>
                  <a:gd name="connsiteY49-3844" fmla="*/ 4423 h 10000"/>
                  <a:gd name="connsiteX50-3845" fmla="*/ 4937 w 10000"/>
                  <a:gd name="connsiteY50-3846" fmla="*/ 4423 h 10000"/>
                  <a:gd name="connsiteX51-3847" fmla="*/ 5804 w 10000"/>
                  <a:gd name="connsiteY51-3848" fmla="*/ 4184 h 10000"/>
                  <a:gd name="connsiteX52-3849" fmla="*/ 6383 w 10000"/>
                  <a:gd name="connsiteY52-3850" fmla="*/ 4973 h 10000"/>
                  <a:gd name="connsiteX53-3851" fmla="*/ 6512 w 10000"/>
                  <a:gd name="connsiteY53-3852" fmla="*/ 5119 h 10000"/>
                  <a:gd name="connsiteX54-3853" fmla="*/ 7572 w 10000"/>
                  <a:gd name="connsiteY54-3854" fmla="*/ 6532 h 10000"/>
                  <a:gd name="connsiteX55-3855" fmla="*/ 7093 w 10000"/>
                  <a:gd name="connsiteY55-3856" fmla="*/ 7894 h 10000"/>
                  <a:gd name="connsiteX56-3857" fmla="*/ 5483 w 10000"/>
                  <a:gd name="connsiteY56-3858" fmla="*/ 8218 h 10000"/>
                  <a:gd name="connsiteX57-3859" fmla="*/ 5467 w 10000"/>
                  <a:gd name="connsiteY57-3860" fmla="*/ 8273 h 10000"/>
                  <a:gd name="connsiteX58-3861" fmla="*/ 3490 w 10000"/>
                  <a:gd name="connsiteY58-3862" fmla="*/ 8053 h 10000"/>
                  <a:gd name="connsiteX59-3863" fmla="*/ 3345 w 10000"/>
                  <a:gd name="connsiteY59-3864" fmla="*/ 7357 h 10000"/>
                  <a:gd name="connsiteX60-3865" fmla="*/ 3586 w 10000"/>
                  <a:gd name="connsiteY60-3866" fmla="*/ 7082 h 10000"/>
                  <a:gd name="connsiteX61-3867" fmla="*/ 3683 w 10000"/>
                  <a:gd name="connsiteY61-3868" fmla="*/ 6880 h 10000"/>
                  <a:gd name="connsiteX62-3869" fmla="*/ 3490 w 10000"/>
                  <a:gd name="connsiteY62-3870" fmla="*/ 6770 h 10000"/>
                  <a:gd name="connsiteX63-3871" fmla="*/ 3072 w 10000"/>
                  <a:gd name="connsiteY63-3872" fmla="*/ 7247 h 10000"/>
                  <a:gd name="connsiteX64-3873" fmla="*/ 3249 w 10000"/>
                  <a:gd name="connsiteY64-3874" fmla="*/ 8255 h 10000"/>
                  <a:gd name="connsiteX65-3875" fmla="*/ 3249 w 10000"/>
                  <a:gd name="connsiteY65-3876" fmla="*/ 8273 h 10000"/>
                  <a:gd name="connsiteX66-3877" fmla="*/ 4680 w 10000"/>
                  <a:gd name="connsiteY66-3878" fmla="*/ 8825 h 10000"/>
                  <a:gd name="connsiteX67-3879" fmla="*/ 5354 w 10000"/>
                  <a:gd name="connsiteY67-3880" fmla="*/ 8677 h 10000"/>
                  <a:gd name="connsiteX68-3881" fmla="*/ 3393 w 10000"/>
                  <a:gd name="connsiteY68-3882" fmla="*/ 9998 h 10000"/>
                  <a:gd name="connsiteX69-3883" fmla="*/ 2253 w 10000"/>
                  <a:gd name="connsiteY69-3884" fmla="*/ 9228 h 10000"/>
                  <a:gd name="connsiteX70-3885" fmla="*/ 1224 w 10000"/>
                  <a:gd name="connsiteY70-3886" fmla="*/ 7137 h 10000"/>
                  <a:gd name="connsiteX71-3887" fmla="*/ 3 w 10000"/>
                  <a:gd name="connsiteY71-3888" fmla="*/ 4954 h 10000"/>
                  <a:gd name="connsiteX0-3889" fmla="*/ 3 w 10000"/>
                  <a:gd name="connsiteY0-3890" fmla="*/ 4954 h 10000"/>
                  <a:gd name="connsiteX1-3891" fmla="*/ 726 w 10000"/>
                  <a:gd name="connsiteY1-3892" fmla="*/ 3028 h 10000"/>
                  <a:gd name="connsiteX2-3893" fmla="*/ 1337 w 10000"/>
                  <a:gd name="connsiteY2-3894" fmla="*/ 1635 h 10000"/>
                  <a:gd name="connsiteX3-3895" fmla="*/ 3233 w 10000"/>
                  <a:gd name="connsiteY3-3896" fmla="*/ 773 h 10000"/>
                  <a:gd name="connsiteX4-3897" fmla="*/ 5997 w 10000"/>
                  <a:gd name="connsiteY4-3898" fmla="*/ 424 h 10000"/>
                  <a:gd name="connsiteX5-3899" fmla="*/ 8488 w 10000"/>
                  <a:gd name="connsiteY5-3900" fmla="*/ 1452 h 10000"/>
                  <a:gd name="connsiteX6-3901" fmla="*/ 9693 w 10000"/>
                  <a:gd name="connsiteY6-3902" fmla="*/ 4661 h 10000"/>
                  <a:gd name="connsiteX7-3903" fmla="*/ 7765 w 10000"/>
                  <a:gd name="connsiteY7-3904" fmla="*/ 5852 h 10000"/>
                  <a:gd name="connsiteX8-3905" fmla="*/ 6752 w 10000"/>
                  <a:gd name="connsiteY8-3906" fmla="*/ 4844 h 10000"/>
                  <a:gd name="connsiteX9-3907" fmla="*/ 7444 w 10000"/>
                  <a:gd name="connsiteY9-3908" fmla="*/ 2845 h 10000"/>
                  <a:gd name="connsiteX10-3909" fmla="*/ 8680 w 10000"/>
                  <a:gd name="connsiteY10-3910" fmla="*/ 2808 h 10000"/>
                  <a:gd name="connsiteX11-3911" fmla="*/ 8873 w 10000"/>
                  <a:gd name="connsiteY11-3912" fmla="*/ 3799 h 10000"/>
                  <a:gd name="connsiteX12-3913" fmla="*/ 8568 w 10000"/>
                  <a:gd name="connsiteY12-3914" fmla="*/ 4203 h 10000"/>
                  <a:gd name="connsiteX13-3915" fmla="*/ 7941 w 10000"/>
                  <a:gd name="connsiteY13-3916" fmla="*/ 4184 h 10000"/>
                  <a:gd name="connsiteX14-3917" fmla="*/ 7748 w 10000"/>
                  <a:gd name="connsiteY14-3918" fmla="*/ 4276 h 10000"/>
                  <a:gd name="connsiteX15-3919" fmla="*/ 7829 w 10000"/>
                  <a:gd name="connsiteY15-3920" fmla="*/ 4496 h 10000"/>
                  <a:gd name="connsiteX16-3921" fmla="*/ 8664 w 10000"/>
                  <a:gd name="connsiteY16-3922" fmla="*/ 4514 h 10000"/>
                  <a:gd name="connsiteX17-3923" fmla="*/ 9163 w 10000"/>
                  <a:gd name="connsiteY17-3924" fmla="*/ 3928 h 10000"/>
                  <a:gd name="connsiteX18-3925" fmla="*/ 8857 w 10000"/>
                  <a:gd name="connsiteY18-3926" fmla="*/ 2533 h 10000"/>
                  <a:gd name="connsiteX19-3927" fmla="*/ 7637 w 10000"/>
                  <a:gd name="connsiteY19-3928" fmla="*/ 2350 h 10000"/>
                  <a:gd name="connsiteX20-3929" fmla="*/ 6720 w 10000"/>
                  <a:gd name="connsiteY20-3930" fmla="*/ 1360 h 10000"/>
                  <a:gd name="connsiteX21-3931" fmla="*/ 5627 w 10000"/>
                  <a:gd name="connsiteY21-3932" fmla="*/ 1470 h 10000"/>
                  <a:gd name="connsiteX22-3933" fmla="*/ 4390 w 10000"/>
                  <a:gd name="connsiteY22-3934" fmla="*/ 902 h 10000"/>
                  <a:gd name="connsiteX23-3935" fmla="*/ 3442 w 10000"/>
                  <a:gd name="connsiteY23-3936" fmla="*/ 1543 h 10000"/>
                  <a:gd name="connsiteX24-3937" fmla="*/ 3201 w 10000"/>
                  <a:gd name="connsiteY24-3938" fmla="*/ 2277 h 10000"/>
                  <a:gd name="connsiteX25-3939" fmla="*/ 1578 w 10000"/>
                  <a:gd name="connsiteY25-3940" fmla="*/ 2771 h 10000"/>
                  <a:gd name="connsiteX26-3941" fmla="*/ 1257 w 10000"/>
                  <a:gd name="connsiteY26-3942" fmla="*/ 4203 h 10000"/>
                  <a:gd name="connsiteX27-3943" fmla="*/ 902 w 10000"/>
                  <a:gd name="connsiteY27-3944" fmla="*/ 5486 h 10000"/>
                  <a:gd name="connsiteX28-3945" fmla="*/ 1417 w 10000"/>
                  <a:gd name="connsiteY28-3946" fmla="*/ 6294 h 10000"/>
                  <a:gd name="connsiteX29-3947" fmla="*/ 2670 w 10000"/>
                  <a:gd name="connsiteY29-3948" fmla="*/ 6129 h 10000"/>
                  <a:gd name="connsiteX30-3949" fmla="*/ 4518 w 10000"/>
                  <a:gd name="connsiteY30-3950" fmla="*/ 6092 h 10000"/>
                  <a:gd name="connsiteX31-3951" fmla="*/ 5531 w 10000"/>
                  <a:gd name="connsiteY31-3952" fmla="*/ 6642 h 10000"/>
                  <a:gd name="connsiteX32-3953" fmla="*/ 5611 w 10000"/>
                  <a:gd name="connsiteY32-3954" fmla="*/ 6642 h 10000"/>
                  <a:gd name="connsiteX33-3955" fmla="*/ 6093 w 10000"/>
                  <a:gd name="connsiteY33-3956" fmla="*/ 6129 h 10000"/>
                  <a:gd name="connsiteX34-3957" fmla="*/ 6013 w 10000"/>
                  <a:gd name="connsiteY34-3958" fmla="*/ 5907 h 10000"/>
                  <a:gd name="connsiteX35-3959" fmla="*/ 5820 w 10000"/>
                  <a:gd name="connsiteY35-3960" fmla="*/ 5981 h 10000"/>
                  <a:gd name="connsiteX36-3961" fmla="*/ 5547 w 10000"/>
                  <a:gd name="connsiteY36-3962" fmla="*/ 6312 h 10000"/>
                  <a:gd name="connsiteX37-3963" fmla="*/ 4695 w 10000"/>
                  <a:gd name="connsiteY37-3964" fmla="*/ 5834 h 10000"/>
                  <a:gd name="connsiteX38-3965" fmla="*/ 2510 w 10000"/>
                  <a:gd name="connsiteY38-3966" fmla="*/ 5852 h 10000"/>
                  <a:gd name="connsiteX39-3967" fmla="*/ 1545 w 10000"/>
                  <a:gd name="connsiteY39-3968" fmla="*/ 5981 h 10000"/>
                  <a:gd name="connsiteX40-3969" fmla="*/ 1208 w 10000"/>
                  <a:gd name="connsiteY40-3970" fmla="*/ 5431 h 10000"/>
                  <a:gd name="connsiteX41-3971" fmla="*/ 1514 w 10000"/>
                  <a:gd name="connsiteY41-3972" fmla="*/ 4386 h 10000"/>
                  <a:gd name="connsiteX42-3973" fmla="*/ 1561 w 10000"/>
                  <a:gd name="connsiteY42-3974" fmla="*/ 4203 h 10000"/>
                  <a:gd name="connsiteX43-3975" fmla="*/ 1787 w 10000"/>
                  <a:gd name="connsiteY43-3976" fmla="*/ 2991 h 10000"/>
                  <a:gd name="connsiteX44-3977" fmla="*/ 3136 w 10000"/>
                  <a:gd name="connsiteY44-3978" fmla="*/ 2606 h 10000"/>
                  <a:gd name="connsiteX45-3979" fmla="*/ 3876 w 10000"/>
                  <a:gd name="connsiteY45-3980" fmla="*/ 3799 h 10000"/>
                  <a:gd name="connsiteX46-3981" fmla="*/ 2703 w 10000"/>
                  <a:gd name="connsiteY46-3982" fmla="*/ 4569 h 10000"/>
                  <a:gd name="connsiteX47-3983" fmla="*/ 2719 w 10000"/>
                  <a:gd name="connsiteY47-3984" fmla="*/ 4808 h 10000"/>
                  <a:gd name="connsiteX48-3985" fmla="*/ 2927 w 10000"/>
                  <a:gd name="connsiteY48-3986" fmla="*/ 4771 h 10000"/>
                  <a:gd name="connsiteX49-3987" fmla="*/ 4744 w 10000"/>
                  <a:gd name="connsiteY49-3988" fmla="*/ 4423 h 10000"/>
                  <a:gd name="connsiteX50-3989" fmla="*/ 4937 w 10000"/>
                  <a:gd name="connsiteY50-3990" fmla="*/ 4423 h 10000"/>
                  <a:gd name="connsiteX51-3991" fmla="*/ 5804 w 10000"/>
                  <a:gd name="connsiteY51-3992" fmla="*/ 4184 h 10000"/>
                  <a:gd name="connsiteX52-3993" fmla="*/ 6383 w 10000"/>
                  <a:gd name="connsiteY52-3994" fmla="*/ 4973 h 10000"/>
                  <a:gd name="connsiteX53-3995" fmla="*/ 6512 w 10000"/>
                  <a:gd name="connsiteY53-3996" fmla="*/ 5119 h 10000"/>
                  <a:gd name="connsiteX54-3997" fmla="*/ 7572 w 10000"/>
                  <a:gd name="connsiteY54-3998" fmla="*/ 6532 h 10000"/>
                  <a:gd name="connsiteX55-3999" fmla="*/ 7093 w 10000"/>
                  <a:gd name="connsiteY55-4000" fmla="*/ 7894 h 10000"/>
                  <a:gd name="connsiteX56-4001" fmla="*/ 5483 w 10000"/>
                  <a:gd name="connsiteY56-4002" fmla="*/ 8218 h 10000"/>
                  <a:gd name="connsiteX57-4003" fmla="*/ 5467 w 10000"/>
                  <a:gd name="connsiteY57-4004" fmla="*/ 8273 h 10000"/>
                  <a:gd name="connsiteX58-4005" fmla="*/ 3490 w 10000"/>
                  <a:gd name="connsiteY58-4006" fmla="*/ 8053 h 10000"/>
                  <a:gd name="connsiteX59-4007" fmla="*/ 3345 w 10000"/>
                  <a:gd name="connsiteY59-4008" fmla="*/ 7357 h 10000"/>
                  <a:gd name="connsiteX60-4009" fmla="*/ 3586 w 10000"/>
                  <a:gd name="connsiteY60-4010" fmla="*/ 7082 h 10000"/>
                  <a:gd name="connsiteX61-4011" fmla="*/ 3683 w 10000"/>
                  <a:gd name="connsiteY61-4012" fmla="*/ 6880 h 10000"/>
                  <a:gd name="connsiteX62-4013" fmla="*/ 3490 w 10000"/>
                  <a:gd name="connsiteY62-4014" fmla="*/ 6770 h 10000"/>
                  <a:gd name="connsiteX63-4015" fmla="*/ 3072 w 10000"/>
                  <a:gd name="connsiteY63-4016" fmla="*/ 7247 h 10000"/>
                  <a:gd name="connsiteX64-4017" fmla="*/ 3249 w 10000"/>
                  <a:gd name="connsiteY64-4018" fmla="*/ 8255 h 10000"/>
                  <a:gd name="connsiteX65-4019" fmla="*/ 3249 w 10000"/>
                  <a:gd name="connsiteY65-4020" fmla="*/ 8273 h 10000"/>
                  <a:gd name="connsiteX66-4021" fmla="*/ 4680 w 10000"/>
                  <a:gd name="connsiteY66-4022" fmla="*/ 8825 h 10000"/>
                  <a:gd name="connsiteX67-4023" fmla="*/ 5354 w 10000"/>
                  <a:gd name="connsiteY67-4024" fmla="*/ 8677 h 10000"/>
                  <a:gd name="connsiteX68-4025" fmla="*/ 3393 w 10000"/>
                  <a:gd name="connsiteY68-4026" fmla="*/ 9998 h 10000"/>
                  <a:gd name="connsiteX69-4027" fmla="*/ 2253 w 10000"/>
                  <a:gd name="connsiteY69-4028" fmla="*/ 9228 h 10000"/>
                  <a:gd name="connsiteX70-4029" fmla="*/ 1224 w 10000"/>
                  <a:gd name="connsiteY70-4030" fmla="*/ 7137 h 10000"/>
                  <a:gd name="connsiteX71-4031" fmla="*/ 3 w 10000"/>
                  <a:gd name="connsiteY71-4032" fmla="*/ 4954 h 10000"/>
                  <a:gd name="connsiteX0-4033" fmla="*/ 3 w 10000"/>
                  <a:gd name="connsiteY0-4034" fmla="*/ 4954 h 10000"/>
                  <a:gd name="connsiteX1-4035" fmla="*/ 726 w 10000"/>
                  <a:gd name="connsiteY1-4036" fmla="*/ 3028 h 10000"/>
                  <a:gd name="connsiteX2-4037" fmla="*/ 1337 w 10000"/>
                  <a:gd name="connsiteY2-4038" fmla="*/ 1635 h 10000"/>
                  <a:gd name="connsiteX3-4039" fmla="*/ 3233 w 10000"/>
                  <a:gd name="connsiteY3-4040" fmla="*/ 773 h 10000"/>
                  <a:gd name="connsiteX4-4041" fmla="*/ 5997 w 10000"/>
                  <a:gd name="connsiteY4-4042" fmla="*/ 424 h 10000"/>
                  <a:gd name="connsiteX5-4043" fmla="*/ 8488 w 10000"/>
                  <a:gd name="connsiteY5-4044" fmla="*/ 1452 h 10000"/>
                  <a:gd name="connsiteX6-4045" fmla="*/ 9693 w 10000"/>
                  <a:gd name="connsiteY6-4046" fmla="*/ 4661 h 10000"/>
                  <a:gd name="connsiteX7-4047" fmla="*/ 7765 w 10000"/>
                  <a:gd name="connsiteY7-4048" fmla="*/ 5852 h 10000"/>
                  <a:gd name="connsiteX8-4049" fmla="*/ 6752 w 10000"/>
                  <a:gd name="connsiteY8-4050" fmla="*/ 4844 h 10000"/>
                  <a:gd name="connsiteX9-4051" fmla="*/ 7444 w 10000"/>
                  <a:gd name="connsiteY9-4052" fmla="*/ 2845 h 10000"/>
                  <a:gd name="connsiteX10-4053" fmla="*/ 8680 w 10000"/>
                  <a:gd name="connsiteY10-4054" fmla="*/ 2808 h 10000"/>
                  <a:gd name="connsiteX11-4055" fmla="*/ 8873 w 10000"/>
                  <a:gd name="connsiteY11-4056" fmla="*/ 3799 h 10000"/>
                  <a:gd name="connsiteX12-4057" fmla="*/ 8568 w 10000"/>
                  <a:gd name="connsiteY12-4058" fmla="*/ 4203 h 10000"/>
                  <a:gd name="connsiteX13-4059" fmla="*/ 7941 w 10000"/>
                  <a:gd name="connsiteY13-4060" fmla="*/ 4184 h 10000"/>
                  <a:gd name="connsiteX14-4061" fmla="*/ 7748 w 10000"/>
                  <a:gd name="connsiteY14-4062" fmla="*/ 4276 h 10000"/>
                  <a:gd name="connsiteX15-4063" fmla="*/ 7829 w 10000"/>
                  <a:gd name="connsiteY15-4064" fmla="*/ 4496 h 10000"/>
                  <a:gd name="connsiteX16-4065" fmla="*/ 8664 w 10000"/>
                  <a:gd name="connsiteY16-4066" fmla="*/ 4514 h 10000"/>
                  <a:gd name="connsiteX17-4067" fmla="*/ 9163 w 10000"/>
                  <a:gd name="connsiteY17-4068" fmla="*/ 3928 h 10000"/>
                  <a:gd name="connsiteX18-4069" fmla="*/ 8857 w 10000"/>
                  <a:gd name="connsiteY18-4070" fmla="*/ 2533 h 10000"/>
                  <a:gd name="connsiteX19-4071" fmla="*/ 7637 w 10000"/>
                  <a:gd name="connsiteY19-4072" fmla="*/ 2350 h 10000"/>
                  <a:gd name="connsiteX20-4073" fmla="*/ 6720 w 10000"/>
                  <a:gd name="connsiteY20-4074" fmla="*/ 1360 h 10000"/>
                  <a:gd name="connsiteX21-4075" fmla="*/ 5627 w 10000"/>
                  <a:gd name="connsiteY21-4076" fmla="*/ 1470 h 10000"/>
                  <a:gd name="connsiteX22-4077" fmla="*/ 4390 w 10000"/>
                  <a:gd name="connsiteY22-4078" fmla="*/ 902 h 10000"/>
                  <a:gd name="connsiteX23-4079" fmla="*/ 3442 w 10000"/>
                  <a:gd name="connsiteY23-4080" fmla="*/ 1543 h 10000"/>
                  <a:gd name="connsiteX24-4081" fmla="*/ 3201 w 10000"/>
                  <a:gd name="connsiteY24-4082" fmla="*/ 2277 h 10000"/>
                  <a:gd name="connsiteX25-4083" fmla="*/ 1578 w 10000"/>
                  <a:gd name="connsiteY25-4084" fmla="*/ 2771 h 10000"/>
                  <a:gd name="connsiteX26-4085" fmla="*/ 1257 w 10000"/>
                  <a:gd name="connsiteY26-4086" fmla="*/ 4203 h 10000"/>
                  <a:gd name="connsiteX27-4087" fmla="*/ 902 w 10000"/>
                  <a:gd name="connsiteY27-4088" fmla="*/ 5486 h 10000"/>
                  <a:gd name="connsiteX28-4089" fmla="*/ 1417 w 10000"/>
                  <a:gd name="connsiteY28-4090" fmla="*/ 6294 h 10000"/>
                  <a:gd name="connsiteX29-4091" fmla="*/ 2670 w 10000"/>
                  <a:gd name="connsiteY29-4092" fmla="*/ 6129 h 10000"/>
                  <a:gd name="connsiteX30-4093" fmla="*/ 4518 w 10000"/>
                  <a:gd name="connsiteY30-4094" fmla="*/ 6092 h 10000"/>
                  <a:gd name="connsiteX31-4095" fmla="*/ 5531 w 10000"/>
                  <a:gd name="connsiteY31-4096" fmla="*/ 6642 h 10000"/>
                  <a:gd name="connsiteX32-4097" fmla="*/ 5611 w 10000"/>
                  <a:gd name="connsiteY32-4098" fmla="*/ 6642 h 10000"/>
                  <a:gd name="connsiteX33-4099" fmla="*/ 6093 w 10000"/>
                  <a:gd name="connsiteY33-4100" fmla="*/ 6129 h 10000"/>
                  <a:gd name="connsiteX34-4101" fmla="*/ 6013 w 10000"/>
                  <a:gd name="connsiteY34-4102" fmla="*/ 5907 h 10000"/>
                  <a:gd name="connsiteX35-4103" fmla="*/ 5820 w 10000"/>
                  <a:gd name="connsiteY35-4104" fmla="*/ 5981 h 10000"/>
                  <a:gd name="connsiteX36-4105" fmla="*/ 5547 w 10000"/>
                  <a:gd name="connsiteY36-4106" fmla="*/ 6312 h 10000"/>
                  <a:gd name="connsiteX37-4107" fmla="*/ 4695 w 10000"/>
                  <a:gd name="connsiteY37-4108" fmla="*/ 5834 h 10000"/>
                  <a:gd name="connsiteX38-4109" fmla="*/ 2510 w 10000"/>
                  <a:gd name="connsiteY38-4110" fmla="*/ 5852 h 10000"/>
                  <a:gd name="connsiteX39-4111" fmla="*/ 1545 w 10000"/>
                  <a:gd name="connsiteY39-4112" fmla="*/ 5981 h 10000"/>
                  <a:gd name="connsiteX40-4113" fmla="*/ 1208 w 10000"/>
                  <a:gd name="connsiteY40-4114" fmla="*/ 5431 h 10000"/>
                  <a:gd name="connsiteX41-4115" fmla="*/ 1514 w 10000"/>
                  <a:gd name="connsiteY41-4116" fmla="*/ 4386 h 10000"/>
                  <a:gd name="connsiteX42-4117" fmla="*/ 1561 w 10000"/>
                  <a:gd name="connsiteY42-4118" fmla="*/ 4203 h 10000"/>
                  <a:gd name="connsiteX43-4119" fmla="*/ 1787 w 10000"/>
                  <a:gd name="connsiteY43-4120" fmla="*/ 2991 h 10000"/>
                  <a:gd name="connsiteX44-4121" fmla="*/ 3136 w 10000"/>
                  <a:gd name="connsiteY44-4122" fmla="*/ 2606 h 10000"/>
                  <a:gd name="connsiteX45-4123" fmla="*/ 3876 w 10000"/>
                  <a:gd name="connsiteY45-4124" fmla="*/ 3799 h 10000"/>
                  <a:gd name="connsiteX46-4125" fmla="*/ 2703 w 10000"/>
                  <a:gd name="connsiteY46-4126" fmla="*/ 4569 h 10000"/>
                  <a:gd name="connsiteX47-4127" fmla="*/ 2719 w 10000"/>
                  <a:gd name="connsiteY47-4128" fmla="*/ 4808 h 10000"/>
                  <a:gd name="connsiteX48-4129" fmla="*/ 2927 w 10000"/>
                  <a:gd name="connsiteY48-4130" fmla="*/ 4771 h 10000"/>
                  <a:gd name="connsiteX49-4131" fmla="*/ 4744 w 10000"/>
                  <a:gd name="connsiteY49-4132" fmla="*/ 4423 h 10000"/>
                  <a:gd name="connsiteX50-4133" fmla="*/ 4937 w 10000"/>
                  <a:gd name="connsiteY50-4134" fmla="*/ 4423 h 10000"/>
                  <a:gd name="connsiteX51-4135" fmla="*/ 5804 w 10000"/>
                  <a:gd name="connsiteY51-4136" fmla="*/ 4184 h 10000"/>
                  <a:gd name="connsiteX52-4137" fmla="*/ 6383 w 10000"/>
                  <a:gd name="connsiteY52-4138" fmla="*/ 4973 h 10000"/>
                  <a:gd name="connsiteX53-4139" fmla="*/ 6512 w 10000"/>
                  <a:gd name="connsiteY53-4140" fmla="*/ 5119 h 10000"/>
                  <a:gd name="connsiteX54-4141" fmla="*/ 7572 w 10000"/>
                  <a:gd name="connsiteY54-4142" fmla="*/ 6532 h 10000"/>
                  <a:gd name="connsiteX55-4143" fmla="*/ 7093 w 10000"/>
                  <a:gd name="connsiteY55-4144" fmla="*/ 7953 h 10000"/>
                  <a:gd name="connsiteX56-4145" fmla="*/ 5483 w 10000"/>
                  <a:gd name="connsiteY56-4146" fmla="*/ 8218 h 10000"/>
                  <a:gd name="connsiteX57-4147" fmla="*/ 5467 w 10000"/>
                  <a:gd name="connsiteY57-4148" fmla="*/ 8273 h 10000"/>
                  <a:gd name="connsiteX58-4149" fmla="*/ 3490 w 10000"/>
                  <a:gd name="connsiteY58-4150" fmla="*/ 8053 h 10000"/>
                  <a:gd name="connsiteX59-4151" fmla="*/ 3345 w 10000"/>
                  <a:gd name="connsiteY59-4152" fmla="*/ 7357 h 10000"/>
                  <a:gd name="connsiteX60-4153" fmla="*/ 3586 w 10000"/>
                  <a:gd name="connsiteY60-4154" fmla="*/ 7082 h 10000"/>
                  <a:gd name="connsiteX61-4155" fmla="*/ 3683 w 10000"/>
                  <a:gd name="connsiteY61-4156" fmla="*/ 6880 h 10000"/>
                  <a:gd name="connsiteX62-4157" fmla="*/ 3490 w 10000"/>
                  <a:gd name="connsiteY62-4158" fmla="*/ 6770 h 10000"/>
                  <a:gd name="connsiteX63-4159" fmla="*/ 3072 w 10000"/>
                  <a:gd name="connsiteY63-4160" fmla="*/ 7247 h 10000"/>
                  <a:gd name="connsiteX64-4161" fmla="*/ 3249 w 10000"/>
                  <a:gd name="connsiteY64-4162" fmla="*/ 8255 h 10000"/>
                  <a:gd name="connsiteX65-4163" fmla="*/ 3249 w 10000"/>
                  <a:gd name="connsiteY65-4164" fmla="*/ 8273 h 10000"/>
                  <a:gd name="connsiteX66-4165" fmla="*/ 4680 w 10000"/>
                  <a:gd name="connsiteY66-4166" fmla="*/ 8825 h 10000"/>
                  <a:gd name="connsiteX67-4167" fmla="*/ 5354 w 10000"/>
                  <a:gd name="connsiteY67-4168" fmla="*/ 8677 h 10000"/>
                  <a:gd name="connsiteX68-4169" fmla="*/ 3393 w 10000"/>
                  <a:gd name="connsiteY68-4170" fmla="*/ 9998 h 10000"/>
                  <a:gd name="connsiteX69-4171" fmla="*/ 2253 w 10000"/>
                  <a:gd name="connsiteY69-4172" fmla="*/ 9228 h 10000"/>
                  <a:gd name="connsiteX70-4173" fmla="*/ 1224 w 10000"/>
                  <a:gd name="connsiteY70-4174" fmla="*/ 7137 h 10000"/>
                  <a:gd name="connsiteX71-4175" fmla="*/ 3 w 10000"/>
                  <a:gd name="connsiteY71-4176" fmla="*/ 4954 h 10000"/>
                  <a:gd name="connsiteX0-4177" fmla="*/ 3 w 10000"/>
                  <a:gd name="connsiteY0-4178" fmla="*/ 4954 h 10000"/>
                  <a:gd name="connsiteX1-4179" fmla="*/ 726 w 10000"/>
                  <a:gd name="connsiteY1-4180" fmla="*/ 3028 h 10000"/>
                  <a:gd name="connsiteX2-4181" fmla="*/ 1337 w 10000"/>
                  <a:gd name="connsiteY2-4182" fmla="*/ 1635 h 10000"/>
                  <a:gd name="connsiteX3-4183" fmla="*/ 3233 w 10000"/>
                  <a:gd name="connsiteY3-4184" fmla="*/ 773 h 10000"/>
                  <a:gd name="connsiteX4-4185" fmla="*/ 5997 w 10000"/>
                  <a:gd name="connsiteY4-4186" fmla="*/ 424 h 10000"/>
                  <a:gd name="connsiteX5-4187" fmla="*/ 8488 w 10000"/>
                  <a:gd name="connsiteY5-4188" fmla="*/ 1452 h 10000"/>
                  <a:gd name="connsiteX6-4189" fmla="*/ 9693 w 10000"/>
                  <a:gd name="connsiteY6-4190" fmla="*/ 4661 h 10000"/>
                  <a:gd name="connsiteX7-4191" fmla="*/ 7765 w 10000"/>
                  <a:gd name="connsiteY7-4192" fmla="*/ 5852 h 10000"/>
                  <a:gd name="connsiteX8-4193" fmla="*/ 6752 w 10000"/>
                  <a:gd name="connsiteY8-4194" fmla="*/ 4844 h 10000"/>
                  <a:gd name="connsiteX9-4195" fmla="*/ 7444 w 10000"/>
                  <a:gd name="connsiteY9-4196" fmla="*/ 2845 h 10000"/>
                  <a:gd name="connsiteX10-4197" fmla="*/ 8680 w 10000"/>
                  <a:gd name="connsiteY10-4198" fmla="*/ 2808 h 10000"/>
                  <a:gd name="connsiteX11-4199" fmla="*/ 8873 w 10000"/>
                  <a:gd name="connsiteY11-4200" fmla="*/ 3799 h 10000"/>
                  <a:gd name="connsiteX12-4201" fmla="*/ 8568 w 10000"/>
                  <a:gd name="connsiteY12-4202" fmla="*/ 4203 h 10000"/>
                  <a:gd name="connsiteX13-4203" fmla="*/ 7941 w 10000"/>
                  <a:gd name="connsiteY13-4204" fmla="*/ 4184 h 10000"/>
                  <a:gd name="connsiteX14-4205" fmla="*/ 7748 w 10000"/>
                  <a:gd name="connsiteY14-4206" fmla="*/ 4276 h 10000"/>
                  <a:gd name="connsiteX15-4207" fmla="*/ 7829 w 10000"/>
                  <a:gd name="connsiteY15-4208" fmla="*/ 4496 h 10000"/>
                  <a:gd name="connsiteX16-4209" fmla="*/ 8664 w 10000"/>
                  <a:gd name="connsiteY16-4210" fmla="*/ 4514 h 10000"/>
                  <a:gd name="connsiteX17-4211" fmla="*/ 9163 w 10000"/>
                  <a:gd name="connsiteY17-4212" fmla="*/ 3928 h 10000"/>
                  <a:gd name="connsiteX18-4213" fmla="*/ 8857 w 10000"/>
                  <a:gd name="connsiteY18-4214" fmla="*/ 2533 h 10000"/>
                  <a:gd name="connsiteX19-4215" fmla="*/ 7637 w 10000"/>
                  <a:gd name="connsiteY19-4216" fmla="*/ 2350 h 10000"/>
                  <a:gd name="connsiteX20-4217" fmla="*/ 6720 w 10000"/>
                  <a:gd name="connsiteY20-4218" fmla="*/ 1360 h 10000"/>
                  <a:gd name="connsiteX21-4219" fmla="*/ 5627 w 10000"/>
                  <a:gd name="connsiteY21-4220" fmla="*/ 1470 h 10000"/>
                  <a:gd name="connsiteX22-4221" fmla="*/ 4390 w 10000"/>
                  <a:gd name="connsiteY22-4222" fmla="*/ 902 h 10000"/>
                  <a:gd name="connsiteX23-4223" fmla="*/ 3442 w 10000"/>
                  <a:gd name="connsiteY23-4224" fmla="*/ 1543 h 10000"/>
                  <a:gd name="connsiteX24-4225" fmla="*/ 3201 w 10000"/>
                  <a:gd name="connsiteY24-4226" fmla="*/ 2277 h 10000"/>
                  <a:gd name="connsiteX25-4227" fmla="*/ 1578 w 10000"/>
                  <a:gd name="connsiteY25-4228" fmla="*/ 2771 h 10000"/>
                  <a:gd name="connsiteX26-4229" fmla="*/ 1257 w 10000"/>
                  <a:gd name="connsiteY26-4230" fmla="*/ 4203 h 10000"/>
                  <a:gd name="connsiteX27-4231" fmla="*/ 902 w 10000"/>
                  <a:gd name="connsiteY27-4232" fmla="*/ 5486 h 10000"/>
                  <a:gd name="connsiteX28-4233" fmla="*/ 1417 w 10000"/>
                  <a:gd name="connsiteY28-4234" fmla="*/ 6294 h 10000"/>
                  <a:gd name="connsiteX29-4235" fmla="*/ 2670 w 10000"/>
                  <a:gd name="connsiteY29-4236" fmla="*/ 6129 h 10000"/>
                  <a:gd name="connsiteX30-4237" fmla="*/ 4518 w 10000"/>
                  <a:gd name="connsiteY30-4238" fmla="*/ 6092 h 10000"/>
                  <a:gd name="connsiteX31-4239" fmla="*/ 5531 w 10000"/>
                  <a:gd name="connsiteY31-4240" fmla="*/ 6642 h 10000"/>
                  <a:gd name="connsiteX32-4241" fmla="*/ 5611 w 10000"/>
                  <a:gd name="connsiteY32-4242" fmla="*/ 6642 h 10000"/>
                  <a:gd name="connsiteX33-4243" fmla="*/ 6093 w 10000"/>
                  <a:gd name="connsiteY33-4244" fmla="*/ 6129 h 10000"/>
                  <a:gd name="connsiteX34-4245" fmla="*/ 6013 w 10000"/>
                  <a:gd name="connsiteY34-4246" fmla="*/ 5907 h 10000"/>
                  <a:gd name="connsiteX35-4247" fmla="*/ 5820 w 10000"/>
                  <a:gd name="connsiteY35-4248" fmla="*/ 5981 h 10000"/>
                  <a:gd name="connsiteX36-4249" fmla="*/ 5547 w 10000"/>
                  <a:gd name="connsiteY36-4250" fmla="*/ 6312 h 10000"/>
                  <a:gd name="connsiteX37-4251" fmla="*/ 4695 w 10000"/>
                  <a:gd name="connsiteY37-4252" fmla="*/ 5834 h 10000"/>
                  <a:gd name="connsiteX38-4253" fmla="*/ 2510 w 10000"/>
                  <a:gd name="connsiteY38-4254" fmla="*/ 5852 h 10000"/>
                  <a:gd name="connsiteX39-4255" fmla="*/ 1545 w 10000"/>
                  <a:gd name="connsiteY39-4256" fmla="*/ 5981 h 10000"/>
                  <a:gd name="connsiteX40-4257" fmla="*/ 1208 w 10000"/>
                  <a:gd name="connsiteY40-4258" fmla="*/ 5431 h 10000"/>
                  <a:gd name="connsiteX41-4259" fmla="*/ 1514 w 10000"/>
                  <a:gd name="connsiteY41-4260" fmla="*/ 4386 h 10000"/>
                  <a:gd name="connsiteX42-4261" fmla="*/ 1561 w 10000"/>
                  <a:gd name="connsiteY42-4262" fmla="*/ 4203 h 10000"/>
                  <a:gd name="connsiteX43-4263" fmla="*/ 1787 w 10000"/>
                  <a:gd name="connsiteY43-4264" fmla="*/ 2991 h 10000"/>
                  <a:gd name="connsiteX44-4265" fmla="*/ 3136 w 10000"/>
                  <a:gd name="connsiteY44-4266" fmla="*/ 2606 h 10000"/>
                  <a:gd name="connsiteX45-4267" fmla="*/ 3876 w 10000"/>
                  <a:gd name="connsiteY45-4268" fmla="*/ 3799 h 10000"/>
                  <a:gd name="connsiteX46-4269" fmla="*/ 2703 w 10000"/>
                  <a:gd name="connsiteY46-4270" fmla="*/ 4569 h 10000"/>
                  <a:gd name="connsiteX47-4271" fmla="*/ 2719 w 10000"/>
                  <a:gd name="connsiteY47-4272" fmla="*/ 4808 h 10000"/>
                  <a:gd name="connsiteX48-4273" fmla="*/ 2927 w 10000"/>
                  <a:gd name="connsiteY48-4274" fmla="*/ 4771 h 10000"/>
                  <a:gd name="connsiteX49-4275" fmla="*/ 4744 w 10000"/>
                  <a:gd name="connsiteY49-4276" fmla="*/ 4423 h 10000"/>
                  <a:gd name="connsiteX50-4277" fmla="*/ 4937 w 10000"/>
                  <a:gd name="connsiteY50-4278" fmla="*/ 4423 h 10000"/>
                  <a:gd name="connsiteX51-4279" fmla="*/ 5804 w 10000"/>
                  <a:gd name="connsiteY51-4280" fmla="*/ 4184 h 10000"/>
                  <a:gd name="connsiteX52-4281" fmla="*/ 6383 w 10000"/>
                  <a:gd name="connsiteY52-4282" fmla="*/ 4973 h 10000"/>
                  <a:gd name="connsiteX53-4283" fmla="*/ 6512 w 10000"/>
                  <a:gd name="connsiteY53-4284" fmla="*/ 5119 h 10000"/>
                  <a:gd name="connsiteX54-4285" fmla="*/ 7572 w 10000"/>
                  <a:gd name="connsiteY54-4286" fmla="*/ 6532 h 10000"/>
                  <a:gd name="connsiteX55-4287" fmla="*/ 7093 w 10000"/>
                  <a:gd name="connsiteY55-4288" fmla="*/ 7953 h 10000"/>
                  <a:gd name="connsiteX56-4289" fmla="*/ 5483 w 10000"/>
                  <a:gd name="connsiteY56-4290" fmla="*/ 8218 h 10000"/>
                  <a:gd name="connsiteX57-4291" fmla="*/ 5467 w 10000"/>
                  <a:gd name="connsiteY57-4292" fmla="*/ 8273 h 10000"/>
                  <a:gd name="connsiteX58-4293" fmla="*/ 3490 w 10000"/>
                  <a:gd name="connsiteY58-4294" fmla="*/ 8053 h 10000"/>
                  <a:gd name="connsiteX59-4295" fmla="*/ 3345 w 10000"/>
                  <a:gd name="connsiteY59-4296" fmla="*/ 7357 h 10000"/>
                  <a:gd name="connsiteX60-4297" fmla="*/ 3586 w 10000"/>
                  <a:gd name="connsiteY60-4298" fmla="*/ 7082 h 10000"/>
                  <a:gd name="connsiteX61-4299" fmla="*/ 3683 w 10000"/>
                  <a:gd name="connsiteY61-4300" fmla="*/ 6880 h 10000"/>
                  <a:gd name="connsiteX62-4301" fmla="*/ 3490 w 10000"/>
                  <a:gd name="connsiteY62-4302" fmla="*/ 6770 h 10000"/>
                  <a:gd name="connsiteX63-4303" fmla="*/ 3072 w 10000"/>
                  <a:gd name="connsiteY63-4304" fmla="*/ 7247 h 10000"/>
                  <a:gd name="connsiteX64-4305" fmla="*/ 3249 w 10000"/>
                  <a:gd name="connsiteY64-4306" fmla="*/ 8255 h 10000"/>
                  <a:gd name="connsiteX65-4307" fmla="*/ 3249 w 10000"/>
                  <a:gd name="connsiteY65-4308" fmla="*/ 8273 h 10000"/>
                  <a:gd name="connsiteX66-4309" fmla="*/ 4680 w 10000"/>
                  <a:gd name="connsiteY66-4310" fmla="*/ 8825 h 10000"/>
                  <a:gd name="connsiteX67-4311" fmla="*/ 5354 w 10000"/>
                  <a:gd name="connsiteY67-4312" fmla="*/ 8677 h 10000"/>
                  <a:gd name="connsiteX68-4313" fmla="*/ 3393 w 10000"/>
                  <a:gd name="connsiteY68-4314" fmla="*/ 9998 h 10000"/>
                  <a:gd name="connsiteX69-4315" fmla="*/ 2253 w 10000"/>
                  <a:gd name="connsiteY69-4316" fmla="*/ 9228 h 10000"/>
                  <a:gd name="connsiteX70-4317" fmla="*/ 1224 w 10000"/>
                  <a:gd name="connsiteY70-4318" fmla="*/ 7137 h 10000"/>
                  <a:gd name="connsiteX71-4319" fmla="*/ 3 w 10000"/>
                  <a:gd name="connsiteY71-4320" fmla="*/ 4954 h 10000"/>
                  <a:gd name="connsiteX0-4321" fmla="*/ 3 w 10000"/>
                  <a:gd name="connsiteY0-4322" fmla="*/ 4954 h 10000"/>
                  <a:gd name="connsiteX1-4323" fmla="*/ 726 w 10000"/>
                  <a:gd name="connsiteY1-4324" fmla="*/ 3028 h 10000"/>
                  <a:gd name="connsiteX2-4325" fmla="*/ 1337 w 10000"/>
                  <a:gd name="connsiteY2-4326" fmla="*/ 1635 h 10000"/>
                  <a:gd name="connsiteX3-4327" fmla="*/ 3233 w 10000"/>
                  <a:gd name="connsiteY3-4328" fmla="*/ 773 h 10000"/>
                  <a:gd name="connsiteX4-4329" fmla="*/ 5997 w 10000"/>
                  <a:gd name="connsiteY4-4330" fmla="*/ 424 h 10000"/>
                  <a:gd name="connsiteX5-4331" fmla="*/ 8488 w 10000"/>
                  <a:gd name="connsiteY5-4332" fmla="*/ 1452 h 10000"/>
                  <a:gd name="connsiteX6-4333" fmla="*/ 9693 w 10000"/>
                  <a:gd name="connsiteY6-4334" fmla="*/ 4661 h 10000"/>
                  <a:gd name="connsiteX7-4335" fmla="*/ 7765 w 10000"/>
                  <a:gd name="connsiteY7-4336" fmla="*/ 5852 h 10000"/>
                  <a:gd name="connsiteX8-4337" fmla="*/ 6752 w 10000"/>
                  <a:gd name="connsiteY8-4338" fmla="*/ 4844 h 10000"/>
                  <a:gd name="connsiteX9-4339" fmla="*/ 7444 w 10000"/>
                  <a:gd name="connsiteY9-4340" fmla="*/ 2845 h 10000"/>
                  <a:gd name="connsiteX10-4341" fmla="*/ 8680 w 10000"/>
                  <a:gd name="connsiteY10-4342" fmla="*/ 2808 h 10000"/>
                  <a:gd name="connsiteX11-4343" fmla="*/ 8873 w 10000"/>
                  <a:gd name="connsiteY11-4344" fmla="*/ 3799 h 10000"/>
                  <a:gd name="connsiteX12-4345" fmla="*/ 8568 w 10000"/>
                  <a:gd name="connsiteY12-4346" fmla="*/ 4203 h 10000"/>
                  <a:gd name="connsiteX13-4347" fmla="*/ 7941 w 10000"/>
                  <a:gd name="connsiteY13-4348" fmla="*/ 4184 h 10000"/>
                  <a:gd name="connsiteX14-4349" fmla="*/ 7748 w 10000"/>
                  <a:gd name="connsiteY14-4350" fmla="*/ 4276 h 10000"/>
                  <a:gd name="connsiteX15-4351" fmla="*/ 7829 w 10000"/>
                  <a:gd name="connsiteY15-4352" fmla="*/ 4496 h 10000"/>
                  <a:gd name="connsiteX16-4353" fmla="*/ 8664 w 10000"/>
                  <a:gd name="connsiteY16-4354" fmla="*/ 4514 h 10000"/>
                  <a:gd name="connsiteX17-4355" fmla="*/ 9163 w 10000"/>
                  <a:gd name="connsiteY17-4356" fmla="*/ 3928 h 10000"/>
                  <a:gd name="connsiteX18-4357" fmla="*/ 8857 w 10000"/>
                  <a:gd name="connsiteY18-4358" fmla="*/ 2533 h 10000"/>
                  <a:gd name="connsiteX19-4359" fmla="*/ 7637 w 10000"/>
                  <a:gd name="connsiteY19-4360" fmla="*/ 2350 h 10000"/>
                  <a:gd name="connsiteX20-4361" fmla="*/ 6720 w 10000"/>
                  <a:gd name="connsiteY20-4362" fmla="*/ 1360 h 10000"/>
                  <a:gd name="connsiteX21-4363" fmla="*/ 5627 w 10000"/>
                  <a:gd name="connsiteY21-4364" fmla="*/ 1470 h 10000"/>
                  <a:gd name="connsiteX22-4365" fmla="*/ 4390 w 10000"/>
                  <a:gd name="connsiteY22-4366" fmla="*/ 902 h 10000"/>
                  <a:gd name="connsiteX23-4367" fmla="*/ 3442 w 10000"/>
                  <a:gd name="connsiteY23-4368" fmla="*/ 1543 h 10000"/>
                  <a:gd name="connsiteX24-4369" fmla="*/ 3201 w 10000"/>
                  <a:gd name="connsiteY24-4370" fmla="*/ 2277 h 10000"/>
                  <a:gd name="connsiteX25-4371" fmla="*/ 1578 w 10000"/>
                  <a:gd name="connsiteY25-4372" fmla="*/ 2771 h 10000"/>
                  <a:gd name="connsiteX26-4373" fmla="*/ 1257 w 10000"/>
                  <a:gd name="connsiteY26-4374" fmla="*/ 4203 h 10000"/>
                  <a:gd name="connsiteX27-4375" fmla="*/ 902 w 10000"/>
                  <a:gd name="connsiteY27-4376" fmla="*/ 5486 h 10000"/>
                  <a:gd name="connsiteX28-4377" fmla="*/ 1417 w 10000"/>
                  <a:gd name="connsiteY28-4378" fmla="*/ 6294 h 10000"/>
                  <a:gd name="connsiteX29-4379" fmla="*/ 2670 w 10000"/>
                  <a:gd name="connsiteY29-4380" fmla="*/ 6129 h 10000"/>
                  <a:gd name="connsiteX30-4381" fmla="*/ 4518 w 10000"/>
                  <a:gd name="connsiteY30-4382" fmla="*/ 6092 h 10000"/>
                  <a:gd name="connsiteX31-4383" fmla="*/ 5531 w 10000"/>
                  <a:gd name="connsiteY31-4384" fmla="*/ 6642 h 10000"/>
                  <a:gd name="connsiteX32-4385" fmla="*/ 5611 w 10000"/>
                  <a:gd name="connsiteY32-4386" fmla="*/ 6642 h 10000"/>
                  <a:gd name="connsiteX33-4387" fmla="*/ 6093 w 10000"/>
                  <a:gd name="connsiteY33-4388" fmla="*/ 6129 h 10000"/>
                  <a:gd name="connsiteX34-4389" fmla="*/ 6013 w 10000"/>
                  <a:gd name="connsiteY34-4390" fmla="*/ 5907 h 10000"/>
                  <a:gd name="connsiteX35-4391" fmla="*/ 5820 w 10000"/>
                  <a:gd name="connsiteY35-4392" fmla="*/ 5981 h 10000"/>
                  <a:gd name="connsiteX36-4393" fmla="*/ 5547 w 10000"/>
                  <a:gd name="connsiteY36-4394" fmla="*/ 6312 h 10000"/>
                  <a:gd name="connsiteX37-4395" fmla="*/ 4695 w 10000"/>
                  <a:gd name="connsiteY37-4396" fmla="*/ 5834 h 10000"/>
                  <a:gd name="connsiteX38-4397" fmla="*/ 2510 w 10000"/>
                  <a:gd name="connsiteY38-4398" fmla="*/ 5852 h 10000"/>
                  <a:gd name="connsiteX39-4399" fmla="*/ 1545 w 10000"/>
                  <a:gd name="connsiteY39-4400" fmla="*/ 5981 h 10000"/>
                  <a:gd name="connsiteX40-4401" fmla="*/ 1208 w 10000"/>
                  <a:gd name="connsiteY40-4402" fmla="*/ 5431 h 10000"/>
                  <a:gd name="connsiteX41-4403" fmla="*/ 1514 w 10000"/>
                  <a:gd name="connsiteY41-4404" fmla="*/ 4386 h 10000"/>
                  <a:gd name="connsiteX42-4405" fmla="*/ 1561 w 10000"/>
                  <a:gd name="connsiteY42-4406" fmla="*/ 4203 h 10000"/>
                  <a:gd name="connsiteX43-4407" fmla="*/ 1787 w 10000"/>
                  <a:gd name="connsiteY43-4408" fmla="*/ 2991 h 10000"/>
                  <a:gd name="connsiteX44-4409" fmla="*/ 3136 w 10000"/>
                  <a:gd name="connsiteY44-4410" fmla="*/ 2606 h 10000"/>
                  <a:gd name="connsiteX45-4411" fmla="*/ 3876 w 10000"/>
                  <a:gd name="connsiteY45-4412" fmla="*/ 3799 h 10000"/>
                  <a:gd name="connsiteX46-4413" fmla="*/ 2703 w 10000"/>
                  <a:gd name="connsiteY46-4414" fmla="*/ 4569 h 10000"/>
                  <a:gd name="connsiteX47-4415" fmla="*/ 2719 w 10000"/>
                  <a:gd name="connsiteY47-4416" fmla="*/ 4808 h 10000"/>
                  <a:gd name="connsiteX48-4417" fmla="*/ 2927 w 10000"/>
                  <a:gd name="connsiteY48-4418" fmla="*/ 4771 h 10000"/>
                  <a:gd name="connsiteX49-4419" fmla="*/ 4744 w 10000"/>
                  <a:gd name="connsiteY49-4420" fmla="*/ 4423 h 10000"/>
                  <a:gd name="connsiteX50-4421" fmla="*/ 4937 w 10000"/>
                  <a:gd name="connsiteY50-4422" fmla="*/ 4423 h 10000"/>
                  <a:gd name="connsiteX51-4423" fmla="*/ 5804 w 10000"/>
                  <a:gd name="connsiteY51-4424" fmla="*/ 4184 h 10000"/>
                  <a:gd name="connsiteX52-4425" fmla="*/ 6383 w 10000"/>
                  <a:gd name="connsiteY52-4426" fmla="*/ 4973 h 10000"/>
                  <a:gd name="connsiteX53-4427" fmla="*/ 6512 w 10000"/>
                  <a:gd name="connsiteY53-4428" fmla="*/ 5119 h 10000"/>
                  <a:gd name="connsiteX54-4429" fmla="*/ 7572 w 10000"/>
                  <a:gd name="connsiteY54-4430" fmla="*/ 6532 h 10000"/>
                  <a:gd name="connsiteX55-4431" fmla="*/ 7055 w 10000"/>
                  <a:gd name="connsiteY55-4432" fmla="*/ 7909 h 10000"/>
                  <a:gd name="connsiteX56-4433" fmla="*/ 5483 w 10000"/>
                  <a:gd name="connsiteY56-4434" fmla="*/ 8218 h 10000"/>
                  <a:gd name="connsiteX57-4435" fmla="*/ 5467 w 10000"/>
                  <a:gd name="connsiteY57-4436" fmla="*/ 8273 h 10000"/>
                  <a:gd name="connsiteX58-4437" fmla="*/ 3490 w 10000"/>
                  <a:gd name="connsiteY58-4438" fmla="*/ 8053 h 10000"/>
                  <a:gd name="connsiteX59-4439" fmla="*/ 3345 w 10000"/>
                  <a:gd name="connsiteY59-4440" fmla="*/ 7357 h 10000"/>
                  <a:gd name="connsiteX60-4441" fmla="*/ 3586 w 10000"/>
                  <a:gd name="connsiteY60-4442" fmla="*/ 7082 h 10000"/>
                  <a:gd name="connsiteX61-4443" fmla="*/ 3683 w 10000"/>
                  <a:gd name="connsiteY61-4444" fmla="*/ 6880 h 10000"/>
                  <a:gd name="connsiteX62-4445" fmla="*/ 3490 w 10000"/>
                  <a:gd name="connsiteY62-4446" fmla="*/ 6770 h 10000"/>
                  <a:gd name="connsiteX63-4447" fmla="*/ 3072 w 10000"/>
                  <a:gd name="connsiteY63-4448" fmla="*/ 7247 h 10000"/>
                  <a:gd name="connsiteX64-4449" fmla="*/ 3249 w 10000"/>
                  <a:gd name="connsiteY64-4450" fmla="*/ 8255 h 10000"/>
                  <a:gd name="connsiteX65-4451" fmla="*/ 3249 w 10000"/>
                  <a:gd name="connsiteY65-4452" fmla="*/ 8273 h 10000"/>
                  <a:gd name="connsiteX66-4453" fmla="*/ 4680 w 10000"/>
                  <a:gd name="connsiteY66-4454" fmla="*/ 8825 h 10000"/>
                  <a:gd name="connsiteX67-4455" fmla="*/ 5354 w 10000"/>
                  <a:gd name="connsiteY67-4456" fmla="*/ 8677 h 10000"/>
                  <a:gd name="connsiteX68-4457" fmla="*/ 3393 w 10000"/>
                  <a:gd name="connsiteY68-4458" fmla="*/ 9998 h 10000"/>
                  <a:gd name="connsiteX69-4459" fmla="*/ 2253 w 10000"/>
                  <a:gd name="connsiteY69-4460" fmla="*/ 9228 h 10000"/>
                  <a:gd name="connsiteX70-4461" fmla="*/ 1224 w 10000"/>
                  <a:gd name="connsiteY70-4462" fmla="*/ 7137 h 10000"/>
                  <a:gd name="connsiteX71-4463" fmla="*/ 3 w 10000"/>
                  <a:gd name="connsiteY71-4464" fmla="*/ 4954 h 10000"/>
                  <a:gd name="connsiteX0-4465" fmla="*/ 3 w 10000"/>
                  <a:gd name="connsiteY0-4466" fmla="*/ 4954 h 10000"/>
                  <a:gd name="connsiteX1-4467" fmla="*/ 726 w 10000"/>
                  <a:gd name="connsiteY1-4468" fmla="*/ 3028 h 10000"/>
                  <a:gd name="connsiteX2-4469" fmla="*/ 1337 w 10000"/>
                  <a:gd name="connsiteY2-4470" fmla="*/ 1635 h 10000"/>
                  <a:gd name="connsiteX3-4471" fmla="*/ 3233 w 10000"/>
                  <a:gd name="connsiteY3-4472" fmla="*/ 773 h 10000"/>
                  <a:gd name="connsiteX4-4473" fmla="*/ 5997 w 10000"/>
                  <a:gd name="connsiteY4-4474" fmla="*/ 424 h 10000"/>
                  <a:gd name="connsiteX5-4475" fmla="*/ 8488 w 10000"/>
                  <a:gd name="connsiteY5-4476" fmla="*/ 1452 h 10000"/>
                  <a:gd name="connsiteX6-4477" fmla="*/ 9693 w 10000"/>
                  <a:gd name="connsiteY6-4478" fmla="*/ 4661 h 10000"/>
                  <a:gd name="connsiteX7-4479" fmla="*/ 7765 w 10000"/>
                  <a:gd name="connsiteY7-4480" fmla="*/ 5852 h 10000"/>
                  <a:gd name="connsiteX8-4481" fmla="*/ 6752 w 10000"/>
                  <a:gd name="connsiteY8-4482" fmla="*/ 4844 h 10000"/>
                  <a:gd name="connsiteX9-4483" fmla="*/ 7444 w 10000"/>
                  <a:gd name="connsiteY9-4484" fmla="*/ 2845 h 10000"/>
                  <a:gd name="connsiteX10-4485" fmla="*/ 8680 w 10000"/>
                  <a:gd name="connsiteY10-4486" fmla="*/ 2808 h 10000"/>
                  <a:gd name="connsiteX11-4487" fmla="*/ 8873 w 10000"/>
                  <a:gd name="connsiteY11-4488" fmla="*/ 3799 h 10000"/>
                  <a:gd name="connsiteX12-4489" fmla="*/ 8568 w 10000"/>
                  <a:gd name="connsiteY12-4490" fmla="*/ 4203 h 10000"/>
                  <a:gd name="connsiteX13-4491" fmla="*/ 7941 w 10000"/>
                  <a:gd name="connsiteY13-4492" fmla="*/ 4184 h 10000"/>
                  <a:gd name="connsiteX14-4493" fmla="*/ 7748 w 10000"/>
                  <a:gd name="connsiteY14-4494" fmla="*/ 4276 h 10000"/>
                  <a:gd name="connsiteX15-4495" fmla="*/ 7829 w 10000"/>
                  <a:gd name="connsiteY15-4496" fmla="*/ 4496 h 10000"/>
                  <a:gd name="connsiteX16-4497" fmla="*/ 8664 w 10000"/>
                  <a:gd name="connsiteY16-4498" fmla="*/ 4514 h 10000"/>
                  <a:gd name="connsiteX17-4499" fmla="*/ 9163 w 10000"/>
                  <a:gd name="connsiteY17-4500" fmla="*/ 3928 h 10000"/>
                  <a:gd name="connsiteX18-4501" fmla="*/ 8857 w 10000"/>
                  <a:gd name="connsiteY18-4502" fmla="*/ 2533 h 10000"/>
                  <a:gd name="connsiteX19-4503" fmla="*/ 7637 w 10000"/>
                  <a:gd name="connsiteY19-4504" fmla="*/ 2350 h 10000"/>
                  <a:gd name="connsiteX20-4505" fmla="*/ 6720 w 10000"/>
                  <a:gd name="connsiteY20-4506" fmla="*/ 1360 h 10000"/>
                  <a:gd name="connsiteX21-4507" fmla="*/ 5627 w 10000"/>
                  <a:gd name="connsiteY21-4508" fmla="*/ 1470 h 10000"/>
                  <a:gd name="connsiteX22-4509" fmla="*/ 4390 w 10000"/>
                  <a:gd name="connsiteY22-4510" fmla="*/ 902 h 10000"/>
                  <a:gd name="connsiteX23-4511" fmla="*/ 3442 w 10000"/>
                  <a:gd name="connsiteY23-4512" fmla="*/ 1543 h 10000"/>
                  <a:gd name="connsiteX24-4513" fmla="*/ 3201 w 10000"/>
                  <a:gd name="connsiteY24-4514" fmla="*/ 2277 h 10000"/>
                  <a:gd name="connsiteX25-4515" fmla="*/ 1578 w 10000"/>
                  <a:gd name="connsiteY25-4516" fmla="*/ 2771 h 10000"/>
                  <a:gd name="connsiteX26-4517" fmla="*/ 1257 w 10000"/>
                  <a:gd name="connsiteY26-4518" fmla="*/ 4203 h 10000"/>
                  <a:gd name="connsiteX27-4519" fmla="*/ 902 w 10000"/>
                  <a:gd name="connsiteY27-4520" fmla="*/ 5486 h 10000"/>
                  <a:gd name="connsiteX28-4521" fmla="*/ 1417 w 10000"/>
                  <a:gd name="connsiteY28-4522" fmla="*/ 6294 h 10000"/>
                  <a:gd name="connsiteX29-4523" fmla="*/ 2670 w 10000"/>
                  <a:gd name="connsiteY29-4524" fmla="*/ 6129 h 10000"/>
                  <a:gd name="connsiteX30-4525" fmla="*/ 4518 w 10000"/>
                  <a:gd name="connsiteY30-4526" fmla="*/ 6092 h 10000"/>
                  <a:gd name="connsiteX31-4527" fmla="*/ 5531 w 10000"/>
                  <a:gd name="connsiteY31-4528" fmla="*/ 6642 h 10000"/>
                  <a:gd name="connsiteX32-4529" fmla="*/ 5611 w 10000"/>
                  <a:gd name="connsiteY32-4530" fmla="*/ 6642 h 10000"/>
                  <a:gd name="connsiteX33-4531" fmla="*/ 6093 w 10000"/>
                  <a:gd name="connsiteY33-4532" fmla="*/ 6129 h 10000"/>
                  <a:gd name="connsiteX34-4533" fmla="*/ 6013 w 10000"/>
                  <a:gd name="connsiteY34-4534" fmla="*/ 5907 h 10000"/>
                  <a:gd name="connsiteX35-4535" fmla="*/ 5820 w 10000"/>
                  <a:gd name="connsiteY35-4536" fmla="*/ 5981 h 10000"/>
                  <a:gd name="connsiteX36-4537" fmla="*/ 5547 w 10000"/>
                  <a:gd name="connsiteY36-4538" fmla="*/ 6312 h 10000"/>
                  <a:gd name="connsiteX37-4539" fmla="*/ 4695 w 10000"/>
                  <a:gd name="connsiteY37-4540" fmla="*/ 5834 h 10000"/>
                  <a:gd name="connsiteX38-4541" fmla="*/ 2510 w 10000"/>
                  <a:gd name="connsiteY38-4542" fmla="*/ 5852 h 10000"/>
                  <a:gd name="connsiteX39-4543" fmla="*/ 1545 w 10000"/>
                  <a:gd name="connsiteY39-4544" fmla="*/ 5981 h 10000"/>
                  <a:gd name="connsiteX40-4545" fmla="*/ 1208 w 10000"/>
                  <a:gd name="connsiteY40-4546" fmla="*/ 5431 h 10000"/>
                  <a:gd name="connsiteX41-4547" fmla="*/ 1514 w 10000"/>
                  <a:gd name="connsiteY41-4548" fmla="*/ 4386 h 10000"/>
                  <a:gd name="connsiteX42-4549" fmla="*/ 1561 w 10000"/>
                  <a:gd name="connsiteY42-4550" fmla="*/ 4203 h 10000"/>
                  <a:gd name="connsiteX43-4551" fmla="*/ 1787 w 10000"/>
                  <a:gd name="connsiteY43-4552" fmla="*/ 2991 h 10000"/>
                  <a:gd name="connsiteX44-4553" fmla="*/ 3136 w 10000"/>
                  <a:gd name="connsiteY44-4554" fmla="*/ 2606 h 10000"/>
                  <a:gd name="connsiteX45-4555" fmla="*/ 3876 w 10000"/>
                  <a:gd name="connsiteY45-4556" fmla="*/ 3799 h 10000"/>
                  <a:gd name="connsiteX46-4557" fmla="*/ 2703 w 10000"/>
                  <a:gd name="connsiteY46-4558" fmla="*/ 4569 h 10000"/>
                  <a:gd name="connsiteX47-4559" fmla="*/ 2719 w 10000"/>
                  <a:gd name="connsiteY47-4560" fmla="*/ 4808 h 10000"/>
                  <a:gd name="connsiteX48-4561" fmla="*/ 2927 w 10000"/>
                  <a:gd name="connsiteY48-4562" fmla="*/ 4771 h 10000"/>
                  <a:gd name="connsiteX49-4563" fmla="*/ 4744 w 10000"/>
                  <a:gd name="connsiteY49-4564" fmla="*/ 4423 h 10000"/>
                  <a:gd name="connsiteX50-4565" fmla="*/ 4937 w 10000"/>
                  <a:gd name="connsiteY50-4566" fmla="*/ 4423 h 10000"/>
                  <a:gd name="connsiteX51-4567" fmla="*/ 5804 w 10000"/>
                  <a:gd name="connsiteY51-4568" fmla="*/ 4184 h 10000"/>
                  <a:gd name="connsiteX52-4569" fmla="*/ 6383 w 10000"/>
                  <a:gd name="connsiteY52-4570" fmla="*/ 4973 h 10000"/>
                  <a:gd name="connsiteX53-4571" fmla="*/ 6512 w 10000"/>
                  <a:gd name="connsiteY53-4572" fmla="*/ 5119 h 10000"/>
                  <a:gd name="connsiteX54-4573" fmla="*/ 7572 w 10000"/>
                  <a:gd name="connsiteY54-4574" fmla="*/ 6532 h 10000"/>
                  <a:gd name="connsiteX55-4575" fmla="*/ 7055 w 10000"/>
                  <a:gd name="connsiteY55-4576" fmla="*/ 7909 h 10000"/>
                  <a:gd name="connsiteX56-4577" fmla="*/ 5483 w 10000"/>
                  <a:gd name="connsiteY56-4578" fmla="*/ 8218 h 10000"/>
                  <a:gd name="connsiteX57-4579" fmla="*/ 5467 w 10000"/>
                  <a:gd name="connsiteY57-4580" fmla="*/ 8273 h 10000"/>
                  <a:gd name="connsiteX58-4581" fmla="*/ 3490 w 10000"/>
                  <a:gd name="connsiteY58-4582" fmla="*/ 8053 h 10000"/>
                  <a:gd name="connsiteX59-4583" fmla="*/ 3345 w 10000"/>
                  <a:gd name="connsiteY59-4584" fmla="*/ 7357 h 10000"/>
                  <a:gd name="connsiteX60-4585" fmla="*/ 3586 w 10000"/>
                  <a:gd name="connsiteY60-4586" fmla="*/ 7082 h 10000"/>
                  <a:gd name="connsiteX61-4587" fmla="*/ 3683 w 10000"/>
                  <a:gd name="connsiteY61-4588" fmla="*/ 6880 h 10000"/>
                  <a:gd name="connsiteX62-4589" fmla="*/ 3490 w 10000"/>
                  <a:gd name="connsiteY62-4590" fmla="*/ 6770 h 10000"/>
                  <a:gd name="connsiteX63-4591" fmla="*/ 3072 w 10000"/>
                  <a:gd name="connsiteY63-4592" fmla="*/ 7247 h 10000"/>
                  <a:gd name="connsiteX64-4593" fmla="*/ 3249 w 10000"/>
                  <a:gd name="connsiteY64-4594" fmla="*/ 8255 h 10000"/>
                  <a:gd name="connsiteX65-4595" fmla="*/ 3249 w 10000"/>
                  <a:gd name="connsiteY65-4596" fmla="*/ 8273 h 10000"/>
                  <a:gd name="connsiteX66-4597" fmla="*/ 4680 w 10000"/>
                  <a:gd name="connsiteY66-4598" fmla="*/ 8825 h 10000"/>
                  <a:gd name="connsiteX67-4599" fmla="*/ 5354 w 10000"/>
                  <a:gd name="connsiteY67-4600" fmla="*/ 8677 h 10000"/>
                  <a:gd name="connsiteX68-4601" fmla="*/ 3393 w 10000"/>
                  <a:gd name="connsiteY68-4602" fmla="*/ 9998 h 10000"/>
                  <a:gd name="connsiteX69-4603" fmla="*/ 2253 w 10000"/>
                  <a:gd name="connsiteY69-4604" fmla="*/ 9228 h 10000"/>
                  <a:gd name="connsiteX70-4605" fmla="*/ 1224 w 10000"/>
                  <a:gd name="connsiteY70-4606" fmla="*/ 7137 h 10000"/>
                  <a:gd name="connsiteX71-4607" fmla="*/ 3 w 10000"/>
                  <a:gd name="connsiteY71-4608" fmla="*/ 4954 h 10000"/>
                  <a:gd name="connsiteX0-4609" fmla="*/ 3 w 10000"/>
                  <a:gd name="connsiteY0-4610" fmla="*/ 4954 h 10000"/>
                  <a:gd name="connsiteX1-4611" fmla="*/ 726 w 10000"/>
                  <a:gd name="connsiteY1-4612" fmla="*/ 3028 h 10000"/>
                  <a:gd name="connsiteX2-4613" fmla="*/ 1337 w 10000"/>
                  <a:gd name="connsiteY2-4614" fmla="*/ 1635 h 10000"/>
                  <a:gd name="connsiteX3-4615" fmla="*/ 3233 w 10000"/>
                  <a:gd name="connsiteY3-4616" fmla="*/ 773 h 10000"/>
                  <a:gd name="connsiteX4-4617" fmla="*/ 5997 w 10000"/>
                  <a:gd name="connsiteY4-4618" fmla="*/ 424 h 10000"/>
                  <a:gd name="connsiteX5-4619" fmla="*/ 8488 w 10000"/>
                  <a:gd name="connsiteY5-4620" fmla="*/ 1452 h 10000"/>
                  <a:gd name="connsiteX6-4621" fmla="*/ 9693 w 10000"/>
                  <a:gd name="connsiteY6-4622" fmla="*/ 4661 h 10000"/>
                  <a:gd name="connsiteX7-4623" fmla="*/ 7765 w 10000"/>
                  <a:gd name="connsiteY7-4624" fmla="*/ 5852 h 10000"/>
                  <a:gd name="connsiteX8-4625" fmla="*/ 6752 w 10000"/>
                  <a:gd name="connsiteY8-4626" fmla="*/ 4844 h 10000"/>
                  <a:gd name="connsiteX9-4627" fmla="*/ 7444 w 10000"/>
                  <a:gd name="connsiteY9-4628" fmla="*/ 2845 h 10000"/>
                  <a:gd name="connsiteX10-4629" fmla="*/ 8680 w 10000"/>
                  <a:gd name="connsiteY10-4630" fmla="*/ 2808 h 10000"/>
                  <a:gd name="connsiteX11-4631" fmla="*/ 8873 w 10000"/>
                  <a:gd name="connsiteY11-4632" fmla="*/ 3799 h 10000"/>
                  <a:gd name="connsiteX12-4633" fmla="*/ 8568 w 10000"/>
                  <a:gd name="connsiteY12-4634" fmla="*/ 4203 h 10000"/>
                  <a:gd name="connsiteX13-4635" fmla="*/ 7941 w 10000"/>
                  <a:gd name="connsiteY13-4636" fmla="*/ 4184 h 10000"/>
                  <a:gd name="connsiteX14-4637" fmla="*/ 7748 w 10000"/>
                  <a:gd name="connsiteY14-4638" fmla="*/ 4276 h 10000"/>
                  <a:gd name="connsiteX15-4639" fmla="*/ 7829 w 10000"/>
                  <a:gd name="connsiteY15-4640" fmla="*/ 4496 h 10000"/>
                  <a:gd name="connsiteX16-4641" fmla="*/ 8664 w 10000"/>
                  <a:gd name="connsiteY16-4642" fmla="*/ 4514 h 10000"/>
                  <a:gd name="connsiteX17-4643" fmla="*/ 9163 w 10000"/>
                  <a:gd name="connsiteY17-4644" fmla="*/ 3928 h 10000"/>
                  <a:gd name="connsiteX18-4645" fmla="*/ 8857 w 10000"/>
                  <a:gd name="connsiteY18-4646" fmla="*/ 2533 h 10000"/>
                  <a:gd name="connsiteX19-4647" fmla="*/ 7637 w 10000"/>
                  <a:gd name="connsiteY19-4648" fmla="*/ 2350 h 10000"/>
                  <a:gd name="connsiteX20-4649" fmla="*/ 6720 w 10000"/>
                  <a:gd name="connsiteY20-4650" fmla="*/ 1360 h 10000"/>
                  <a:gd name="connsiteX21-4651" fmla="*/ 5627 w 10000"/>
                  <a:gd name="connsiteY21-4652" fmla="*/ 1470 h 10000"/>
                  <a:gd name="connsiteX22-4653" fmla="*/ 4390 w 10000"/>
                  <a:gd name="connsiteY22-4654" fmla="*/ 902 h 10000"/>
                  <a:gd name="connsiteX23-4655" fmla="*/ 3442 w 10000"/>
                  <a:gd name="connsiteY23-4656" fmla="*/ 1543 h 10000"/>
                  <a:gd name="connsiteX24-4657" fmla="*/ 3201 w 10000"/>
                  <a:gd name="connsiteY24-4658" fmla="*/ 2277 h 10000"/>
                  <a:gd name="connsiteX25-4659" fmla="*/ 1578 w 10000"/>
                  <a:gd name="connsiteY25-4660" fmla="*/ 2771 h 10000"/>
                  <a:gd name="connsiteX26-4661" fmla="*/ 1257 w 10000"/>
                  <a:gd name="connsiteY26-4662" fmla="*/ 4203 h 10000"/>
                  <a:gd name="connsiteX27-4663" fmla="*/ 902 w 10000"/>
                  <a:gd name="connsiteY27-4664" fmla="*/ 5486 h 10000"/>
                  <a:gd name="connsiteX28-4665" fmla="*/ 1417 w 10000"/>
                  <a:gd name="connsiteY28-4666" fmla="*/ 6294 h 10000"/>
                  <a:gd name="connsiteX29-4667" fmla="*/ 2670 w 10000"/>
                  <a:gd name="connsiteY29-4668" fmla="*/ 6129 h 10000"/>
                  <a:gd name="connsiteX30-4669" fmla="*/ 4518 w 10000"/>
                  <a:gd name="connsiteY30-4670" fmla="*/ 6092 h 10000"/>
                  <a:gd name="connsiteX31-4671" fmla="*/ 5531 w 10000"/>
                  <a:gd name="connsiteY31-4672" fmla="*/ 6642 h 10000"/>
                  <a:gd name="connsiteX32-4673" fmla="*/ 5611 w 10000"/>
                  <a:gd name="connsiteY32-4674" fmla="*/ 6642 h 10000"/>
                  <a:gd name="connsiteX33-4675" fmla="*/ 6093 w 10000"/>
                  <a:gd name="connsiteY33-4676" fmla="*/ 6129 h 10000"/>
                  <a:gd name="connsiteX34-4677" fmla="*/ 6013 w 10000"/>
                  <a:gd name="connsiteY34-4678" fmla="*/ 5907 h 10000"/>
                  <a:gd name="connsiteX35-4679" fmla="*/ 5820 w 10000"/>
                  <a:gd name="connsiteY35-4680" fmla="*/ 5981 h 10000"/>
                  <a:gd name="connsiteX36-4681" fmla="*/ 5547 w 10000"/>
                  <a:gd name="connsiteY36-4682" fmla="*/ 6312 h 10000"/>
                  <a:gd name="connsiteX37-4683" fmla="*/ 4695 w 10000"/>
                  <a:gd name="connsiteY37-4684" fmla="*/ 5834 h 10000"/>
                  <a:gd name="connsiteX38-4685" fmla="*/ 2510 w 10000"/>
                  <a:gd name="connsiteY38-4686" fmla="*/ 5852 h 10000"/>
                  <a:gd name="connsiteX39-4687" fmla="*/ 1545 w 10000"/>
                  <a:gd name="connsiteY39-4688" fmla="*/ 5981 h 10000"/>
                  <a:gd name="connsiteX40-4689" fmla="*/ 1208 w 10000"/>
                  <a:gd name="connsiteY40-4690" fmla="*/ 5431 h 10000"/>
                  <a:gd name="connsiteX41-4691" fmla="*/ 1514 w 10000"/>
                  <a:gd name="connsiteY41-4692" fmla="*/ 4386 h 10000"/>
                  <a:gd name="connsiteX42-4693" fmla="*/ 1561 w 10000"/>
                  <a:gd name="connsiteY42-4694" fmla="*/ 4203 h 10000"/>
                  <a:gd name="connsiteX43-4695" fmla="*/ 1787 w 10000"/>
                  <a:gd name="connsiteY43-4696" fmla="*/ 2991 h 10000"/>
                  <a:gd name="connsiteX44-4697" fmla="*/ 3136 w 10000"/>
                  <a:gd name="connsiteY44-4698" fmla="*/ 2606 h 10000"/>
                  <a:gd name="connsiteX45-4699" fmla="*/ 3876 w 10000"/>
                  <a:gd name="connsiteY45-4700" fmla="*/ 3799 h 10000"/>
                  <a:gd name="connsiteX46-4701" fmla="*/ 2703 w 10000"/>
                  <a:gd name="connsiteY46-4702" fmla="*/ 4569 h 10000"/>
                  <a:gd name="connsiteX47-4703" fmla="*/ 2719 w 10000"/>
                  <a:gd name="connsiteY47-4704" fmla="*/ 4808 h 10000"/>
                  <a:gd name="connsiteX48-4705" fmla="*/ 2927 w 10000"/>
                  <a:gd name="connsiteY48-4706" fmla="*/ 4771 h 10000"/>
                  <a:gd name="connsiteX49-4707" fmla="*/ 4744 w 10000"/>
                  <a:gd name="connsiteY49-4708" fmla="*/ 4423 h 10000"/>
                  <a:gd name="connsiteX50-4709" fmla="*/ 4937 w 10000"/>
                  <a:gd name="connsiteY50-4710" fmla="*/ 4423 h 10000"/>
                  <a:gd name="connsiteX51-4711" fmla="*/ 5804 w 10000"/>
                  <a:gd name="connsiteY51-4712" fmla="*/ 4184 h 10000"/>
                  <a:gd name="connsiteX52-4713" fmla="*/ 6383 w 10000"/>
                  <a:gd name="connsiteY52-4714" fmla="*/ 4973 h 10000"/>
                  <a:gd name="connsiteX53-4715" fmla="*/ 6512 w 10000"/>
                  <a:gd name="connsiteY53-4716" fmla="*/ 5119 h 10000"/>
                  <a:gd name="connsiteX54-4717" fmla="*/ 7572 w 10000"/>
                  <a:gd name="connsiteY54-4718" fmla="*/ 6532 h 10000"/>
                  <a:gd name="connsiteX55-4719" fmla="*/ 7055 w 10000"/>
                  <a:gd name="connsiteY55-4720" fmla="*/ 7909 h 10000"/>
                  <a:gd name="connsiteX56-4721" fmla="*/ 5483 w 10000"/>
                  <a:gd name="connsiteY56-4722" fmla="*/ 8218 h 10000"/>
                  <a:gd name="connsiteX57-4723" fmla="*/ 5467 w 10000"/>
                  <a:gd name="connsiteY57-4724" fmla="*/ 8273 h 10000"/>
                  <a:gd name="connsiteX58-4725" fmla="*/ 3490 w 10000"/>
                  <a:gd name="connsiteY58-4726" fmla="*/ 8053 h 10000"/>
                  <a:gd name="connsiteX59-4727" fmla="*/ 3345 w 10000"/>
                  <a:gd name="connsiteY59-4728" fmla="*/ 7357 h 10000"/>
                  <a:gd name="connsiteX60-4729" fmla="*/ 3586 w 10000"/>
                  <a:gd name="connsiteY60-4730" fmla="*/ 7082 h 10000"/>
                  <a:gd name="connsiteX61-4731" fmla="*/ 3683 w 10000"/>
                  <a:gd name="connsiteY61-4732" fmla="*/ 6880 h 10000"/>
                  <a:gd name="connsiteX62-4733" fmla="*/ 3490 w 10000"/>
                  <a:gd name="connsiteY62-4734" fmla="*/ 6770 h 10000"/>
                  <a:gd name="connsiteX63-4735" fmla="*/ 3072 w 10000"/>
                  <a:gd name="connsiteY63-4736" fmla="*/ 7247 h 10000"/>
                  <a:gd name="connsiteX64-4737" fmla="*/ 3249 w 10000"/>
                  <a:gd name="connsiteY64-4738" fmla="*/ 8255 h 10000"/>
                  <a:gd name="connsiteX65-4739" fmla="*/ 3249 w 10000"/>
                  <a:gd name="connsiteY65-4740" fmla="*/ 8273 h 10000"/>
                  <a:gd name="connsiteX66-4741" fmla="*/ 4680 w 10000"/>
                  <a:gd name="connsiteY66-4742" fmla="*/ 8825 h 10000"/>
                  <a:gd name="connsiteX67-4743" fmla="*/ 5354 w 10000"/>
                  <a:gd name="connsiteY67-4744" fmla="*/ 8677 h 10000"/>
                  <a:gd name="connsiteX68-4745" fmla="*/ 3393 w 10000"/>
                  <a:gd name="connsiteY68-4746" fmla="*/ 9998 h 10000"/>
                  <a:gd name="connsiteX69-4747" fmla="*/ 2253 w 10000"/>
                  <a:gd name="connsiteY69-4748" fmla="*/ 9228 h 10000"/>
                  <a:gd name="connsiteX70-4749" fmla="*/ 1224 w 10000"/>
                  <a:gd name="connsiteY70-4750" fmla="*/ 7137 h 10000"/>
                  <a:gd name="connsiteX71-4751" fmla="*/ 3 w 10000"/>
                  <a:gd name="connsiteY71-4752" fmla="*/ 4954 h 10000"/>
                  <a:gd name="connsiteX0-4753" fmla="*/ 3 w 10000"/>
                  <a:gd name="connsiteY0-4754" fmla="*/ 4954 h 10000"/>
                  <a:gd name="connsiteX1-4755" fmla="*/ 726 w 10000"/>
                  <a:gd name="connsiteY1-4756" fmla="*/ 3028 h 10000"/>
                  <a:gd name="connsiteX2-4757" fmla="*/ 1337 w 10000"/>
                  <a:gd name="connsiteY2-4758" fmla="*/ 1635 h 10000"/>
                  <a:gd name="connsiteX3-4759" fmla="*/ 3233 w 10000"/>
                  <a:gd name="connsiteY3-4760" fmla="*/ 773 h 10000"/>
                  <a:gd name="connsiteX4-4761" fmla="*/ 5997 w 10000"/>
                  <a:gd name="connsiteY4-4762" fmla="*/ 424 h 10000"/>
                  <a:gd name="connsiteX5-4763" fmla="*/ 8488 w 10000"/>
                  <a:gd name="connsiteY5-4764" fmla="*/ 1452 h 10000"/>
                  <a:gd name="connsiteX6-4765" fmla="*/ 9693 w 10000"/>
                  <a:gd name="connsiteY6-4766" fmla="*/ 4661 h 10000"/>
                  <a:gd name="connsiteX7-4767" fmla="*/ 7765 w 10000"/>
                  <a:gd name="connsiteY7-4768" fmla="*/ 5852 h 10000"/>
                  <a:gd name="connsiteX8-4769" fmla="*/ 6752 w 10000"/>
                  <a:gd name="connsiteY8-4770" fmla="*/ 4844 h 10000"/>
                  <a:gd name="connsiteX9-4771" fmla="*/ 7444 w 10000"/>
                  <a:gd name="connsiteY9-4772" fmla="*/ 2845 h 10000"/>
                  <a:gd name="connsiteX10-4773" fmla="*/ 8680 w 10000"/>
                  <a:gd name="connsiteY10-4774" fmla="*/ 2808 h 10000"/>
                  <a:gd name="connsiteX11-4775" fmla="*/ 8873 w 10000"/>
                  <a:gd name="connsiteY11-4776" fmla="*/ 3799 h 10000"/>
                  <a:gd name="connsiteX12-4777" fmla="*/ 8568 w 10000"/>
                  <a:gd name="connsiteY12-4778" fmla="*/ 4203 h 10000"/>
                  <a:gd name="connsiteX13-4779" fmla="*/ 7941 w 10000"/>
                  <a:gd name="connsiteY13-4780" fmla="*/ 4184 h 10000"/>
                  <a:gd name="connsiteX14-4781" fmla="*/ 7748 w 10000"/>
                  <a:gd name="connsiteY14-4782" fmla="*/ 4276 h 10000"/>
                  <a:gd name="connsiteX15-4783" fmla="*/ 7829 w 10000"/>
                  <a:gd name="connsiteY15-4784" fmla="*/ 4496 h 10000"/>
                  <a:gd name="connsiteX16-4785" fmla="*/ 8664 w 10000"/>
                  <a:gd name="connsiteY16-4786" fmla="*/ 4514 h 10000"/>
                  <a:gd name="connsiteX17-4787" fmla="*/ 9163 w 10000"/>
                  <a:gd name="connsiteY17-4788" fmla="*/ 3928 h 10000"/>
                  <a:gd name="connsiteX18-4789" fmla="*/ 8857 w 10000"/>
                  <a:gd name="connsiteY18-4790" fmla="*/ 2533 h 10000"/>
                  <a:gd name="connsiteX19-4791" fmla="*/ 7637 w 10000"/>
                  <a:gd name="connsiteY19-4792" fmla="*/ 2350 h 10000"/>
                  <a:gd name="connsiteX20-4793" fmla="*/ 6720 w 10000"/>
                  <a:gd name="connsiteY20-4794" fmla="*/ 1360 h 10000"/>
                  <a:gd name="connsiteX21-4795" fmla="*/ 5627 w 10000"/>
                  <a:gd name="connsiteY21-4796" fmla="*/ 1470 h 10000"/>
                  <a:gd name="connsiteX22-4797" fmla="*/ 4390 w 10000"/>
                  <a:gd name="connsiteY22-4798" fmla="*/ 902 h 10000"/>
                  <a:gd name="connsiteX23-4799" fmla="*/ 3442 w 10000"/>
                  <a:gd name="connsiteY23-4800" fmla="*/ 1543 h 10000"/>
                  <a:gd name="connsiteX24-4801" fmla="*/ 3201 w 10000"/>
                  <a:gd name="connsiteY24-4802" fmla="*/ 2277 h 10000"/>
                  <a:gd name="connsiteX25-4803" fmla="*/ 1578 w 10000"/>
                  <a:gd name="connsiteY25-4804" fmla="*/ 2771 h 10000"/>
                  <a:gd name="connsiteX26-4805" fmla="*/ 1257 w 10000"/>
                  <a:gd name="connsiteY26-4806" fmla="*/ 4203 h 10000"/>
                  <a:gd name="connsiteX27-4807" fmla="*/ 902 w 10000"/>
                  <a:gd name="connsiteY27-4808" fmla="*/ 5486 h 10000"/>
                  <a:gd name="connsiteX28-4809" fmla="*/ 1417 w 10000"/>
                  <a:gd name="connsiteY28-4810" fmla="*/ 6294 h 10000"/>
                  <a:gd name="connsiteX29-4811" fmla="*/ 2670 w 10000"/>
                  <a:gd name="connsiteY29-4812" fmla="*/ 6129 h 10000"/>
                  <a:gd name="connsiteX30-4813" fmla="*/ 4518 w 10000"/>
                  <a:gd name="connsiteY30-4814" fmla="*/ 6092 h 10000"/>
                  <a:gd name="connsiteX31-4815" fmla="*/ 5531 w 10000"/>
                  <a:gd name="connsiteY31-4816" fmla="*/ 6642 h 10000"/>
                  <a:gd name="connsiteX32-4817" fmla="*/ 5611 w 10000"/>
                  <a:gd name="connsiteY32-4818" fmla="*/ 6642 h 10000"/>
                  <a:gd name="connsiteX33-4819" fmla="*/ 6093 w 10000"/>
                  <a:gd name="connsiteY33-4820" fmla="*/ 6129 h 10000"/>
                  <a:gd name="connsiteX34-4821" fmla="*/ 6013 w 10000"/>
                  <a:gd name="connsiteY34-4822" fmla="*/ 5907 h 10000"/>
                  <a:gd name="connsiteX35-4823" fmla="*/ 5820 w 10000"/>
                  <a:gd name="connsiteY35-4824" fmla="*/ 5981 h 10000"/>
                  <a:gd name="connsiteX36-4825" fmla="*/ 5547 w 10000"/>
                  <a:gd name="connsiteY36-4826" fmla="*/ 6312 h 10000"/>
                  <a:gd name="connsiteX37-4827" fmla="*/ 4695 w 10000"/>
                  <a:gd name="connsiteY37-4828" fmla="*/ 5834 h 10000"/>
                  <a:gd name="connsiteX38-4829" fmla="*/ 2510 w 10000"/>
                  <a:gd name="connsiteY38-4830" fmla="*/ 5852 h 10000"/>
                  <a:gd name="connsiteX39-4831" fmla="*/ 1545 w 10000"/>
                  <a:gd name="connsiteY39-4832" fmla="*/ 5981 h 10000"/>
                  <a:gd name="connsiteX40-4833" fmla="*/ 1208 w 10000"/>
                  <a:gd name="connsiteY40-4834" fmla="*/ 5431 h 10000"/>
                  <a:gd name="connsiteX41-4835" fmla="*/ 1514 w 10000"/>
                  <a:gd name="connsiteY41-4836" fmla="*/ 4386 h 10000"/>
                  <a:gd name="connsiteX42-4837" fmla="*/ 1561 w 10000"/>
                  <a:gd name="connsiteY42-4838" fmla="*/ 4203 h 10000"/>
                  <a:gd name="connsiteX43-4839" fmla="*/ 1787 w 10000"/>
                  <a:gd name="connsiteY43-4840" fmla="*/ 2991 h 10000"/>
                  <a:gd name="connsiteX44-4841" fmla="*/ 3136 w 10000"/>
                  <a:gd name="connsiteY44-4842" fmla="*/ 2606 h 10000"/>
                  <a:gd name="connsiteX45-4843" fmla="*/ 3876 w 10000"/>
                  <a:gd name="connsiteY45-4844" fmla="*/ 3799 h 10000"/>
                  <a:gd name="connsiteX46-4845" fmla="*/ 2703 w 10000"/>
                  <a:gd name="connsiteY46-4846" fmla="*/ 4569 h 10000"/>
                  <a:gd name="connsiteX47-4847" fmla="*/ 2719 w 10000"/>
                  <a:gd name="connsiteY47-4848" fmla="*/ 4808 h 10000"/>
                  <a:gd name="connsiteX48-4849" fmla="*/ 2927 w 10000"/>
                  <a:gd name="connsiteY48-4850" fmla="*/ 4771 h 10000"/>
                  <a:gd name="connsiteX49-4851" fmla="*/ 4744 w 10000"/>
                  <a:gd name="connsiteY49-4852" fmla="*/ 4423 h 10000"/>
                  <a:gd name="connsiteX50-4853" fmla="*/ 4937 w 10000"/>
                  <a:gd name="connsiteY50-4854" fmla="*/ 4423 h 10000"/>
                  <a:gd name="connsiteX51-4855" fmla="*/ 5804 w 10000"/>
                  <a:gd name="connsiteY51-4856" fmla="*/ 4184 h 10000"/>
                  <a:gd name="connsiteX52-4857" fmla="*/ 6383 w 10000"/>
                  <a:gd name="connsiteY52-4858" fmla="*/ 4973 h 10000"/>
                  <a:gd name="connsiteX53-4859" fmla="*/ 6512 w 10000"/>
                  <a:gd name="connsiteY53-4860" fmla="*/ 5119 h 10000"/>
                  <a:gd name="connsiteX54-4861" fmla="*/ 7572 w 10000"/>
                  <a:gd name="connsiteY54-4862" fmla="*/ 6532 h 10000"/>
                  <a:gd name="connsiteX55-4863" fmla="*/ 7004 w 10000"/>
                  <a:gd name="connsiteY55-4864" fmla="*/ 7909 h 10000"/>
                  <a:gd name="connsiteX56-4865" fmla="*/ 5483 w 10000"/>
                  <a:gd name="connsiteY56-4866" fmla="*/ 8218 h 10000"/>
                  <a:gd name="connsiteX57-4867" fmla="*/ 5467 w 10000"/>
                  <a:gd name="connsiteY57-4868" fmla="*/ 8273 h 10000"/>
                  <a:gd name="connsiteX58-4869" fmla="*/ 3490 w 10000"/>
                  <a:gd name="connsiteY58-4870" fmla="*/ 8053 h 10000"/>
                  <a:gd name="connsiteX59-4871" fmla="*/ 3345 w 10000"/>
                  <a:gd name="connsiteY59-4872" fmla="*/ 7357 h 10000"/>
                  <a:gd name="connsiteX60-4873" fmla="*/ 3586 w 10000"/>
                  <a:gd name="connsiteY60-4874" fmla="*/ 7082 h 10000"/>
                  <a:gd name="connsiteX61-4875" fmla="*/ 3683 w 10000"/>
                  <a:gd name="connsiteY61-4876" fmla="*/ 6880 h 10000"/>
                  <a:gd name="connsiteX62-4877" fmla="*/ 3490 w 10000"/>
                  <a:gd name="connsiteY62-4878" fmla="*/ 6770 h 10000"/>
                  <a:gd name="connsiteX63-4879" fmla="*/ 3072 w 10000"/>
                  <a:gd name="connsiteY63-4880" fmla="*/ 7247 h 10000"/>
                  <a:gd name="connsiteX64-4881" fmla="*/ 3249 w 10000"/>
                  <a:gd name="connsiteY64-4882" fmla="*/ 8255 h 10000"/>
                  <a:gd name="connsiteX65-4883" fmla="*/ 3249 w 10000"/>
                  <a:gd name="connsiteY65-4884" fmla="*/ 8273 h 10000"/>
                  <a:gd name="connsiteX66-4885" fmla="*/ 4680 w 10000"/>
                  <a:gd name="connsiteY66-4886" fmla="*/ 8825 h 10000"/>
                  <a:gd name="connsiteX67-4887" fmla="*/ 5354 w 10000"/>
                  <a:gd name="connsiteY67-4888" fmla="*/ 8677 h 10000"/>
                  <a:gd name="connsiteX68-4889" fmla="*/ 3393 w 10000"/>
                  <a:gd name="connsiteY68-4890" fmla="*/ 9998 h 10000"/>
                  <a:gd name="connsiteX69-4891" fmla="*/ 2253 w 10000"/>
                  <a:gd name="connsiteY69-4892" fmla="*/ 9228 h 10000"/>
                  <a:gd name="connsiteX70-4893" fmla="*/ 1224 w 10000"/>
                  <a:gd name="connsiteY70-4894" fmla="*/ 7137 h 10000"/>
                  <a:gd name="connsiteX71-4895" fmla="*/ 3 w 10000"/>
                  <a:gd name="connsiteY71-4896" fmla="*/ 4954 h 10000"/>
                  <a:gd name="connsiteX0-4897" fmla="*/ 3 w 10000"/>
                  <a:gd name="connsiteY0-4898" fmla="*/ 4954 h 10000"/>
                  <a:gd name="connsiteX1-4899" fmla="*/ 726 w 10000"/>
                  <a:gd name="connsiteY1-4900" fmla="*/ 3028 h 10000"/>
                  <a:gd name="connsiteX2-4901" fmla="*/ 1337 w 10000"/>
                  <a:gd name="connsiteY2-4902" fmla="*/ 1635 h 10000"/>
                  <a:gd name="connsiteX3-4903" fmla="*/ 3233 w 10000"/>
                  <a:gd name="connsiteY3-4904" fmla="*/ 773 h 10000"/>
                  <a:gd name="connsiteX4-4905" fmla="*/ 5997 w 10000"/>
                  <a:gd name="connsiteY4-4906" fmla="*/ 424 h 10000"/>
                  <a:gd name="connsiteX5-4907" fmla="*/ 8488 w 10000"/>
                  <a:gd name="connsiteY5-4908" fmla="*/ 1452 h 10000"/>
                  <a:gd name="connsiteX6-4909" fmla="*/ 9693 w 10000"/>
                  <a:gd name="connsiteY6-4910" fmla="*/ 4661 h 10000"/>
                  <a:gd name="connsiteX7-4911" fmla="*/ 7765 w 10000"/>
                  <a:gd name="connsiteY7-4912" fmla="*/ 5852 h 10000"/>
                  <a:gd name="connsiteX8-4913" fmla="*/ 6752 w 10000"/>
                  <a:gd name="connsiteY8-4914" fmla="*/ 4844 h 10000"/>
                  <a:gd name="connsiteX9-4915" fmla="*/ 7444 w 10000"/>
                  <a:gd name="connsiteY9-4916" fmla="*/ 2845 h 10000"/>
                  <a:gd name="connsiteX10-4917" fmla="*/ 8680 w 10000"/>
                  <a:gd name="connsiteY10-4918" fmla="*/ 2808 h 10000"/>
                  <a:gd name="connsiteX11-4919" fmla="*/ 8873 w 10000"/>
                  <a:gd name="connsiteY11-4920" fmla="*/ 3799 h 10000"/>
                  <a:gd name="connsiteX12-4921" fmla="*/ 8568 w 10000"/>
                  <a:gd name="connsiteY12-4922" fmla="*/ 4203 h 10000"/>
                  <a:gd name="connsiteX13-4923" fmla="*/ 7941 w 10000"/>
                  <a:gd name="connsiteY13-4924" fmla="*/ 4184 h 10000"/>
                  <a:gd name="connsiteX14-4925" fmla="*/ 7748 w 10000"/>
                  <a:gd name="connsiteY14-4926" fmla="*/ 4276 h 10000"/>
                  <a:gd name="connsiteX15-4927" fmla="*/ 7829 w 10000"/>
                  <a:gd name="connsiteY15-4928" fmla="*/ 4496 h 10000"/>
                  <a:gd name="connsiteX16-4929" fmla="*/ 8664 w 10000"/>
                  <a:gd name="connsiteY16-4930" fmla="*/ 4514 h 10000"/>
                  <a:gd name="connsiteX17-4931" fmla="*/ 9163 w 10000"/>
                  <a:gd name="connsiteY17-4932" fmla="*/ 3928 h 10000"/>
                  <a:gd name="connsiteX18-4933" fmla="*/ 8857 w 10000"/>
                  <a:gd name="connsiteY18-4934" fmla="*/ 2533 h 10000"/>
                  <a:gd name="connsiteX19-4935" fmla="*/ 7637 w 10000"/>
                  <a:gd name="connsiteY19-4936" fmla="*/ 2350 h 10000"/>
                  <a:gd name="connsiteX20-4937" fmla="*/ 6720 w 10000"/>
                  <a:gd name="connsiteY20-4938" fmla="*/ 1360 h 10000"/>
                  <a:gd name="connsiteX21-4939" fmla="*/ 5627 w 10000"/>
                  <a:gd name="connsiteY21-4940" fmla="*/ 1470 h 10000"/>
                  <a:gd name="connsiteX22-4941" fmla="*/ 4390 w 10000"/>
                  <a:gd name="connsiteY22-4942" fmla="*/ 902 h 10000"/>
                  <a:gd name="connsiteX23-4943" fmla="*/ 3442 w 10000"/>
                  <a:gd name="connsiteY23-4944" fmla="*/ 1543 h 10000"/>
                  <a:gd name="connsiteX24-4945" fmla="*/ 3201 w 10000"/>
                  <a:gd name="connsiteY24-4946" fmla="*/ 2277 h 10000"/>
                  <a:gd name="connsiteX25-4947" fmla="*/ 1578 w 10000"/>
                  <a:gd name="connsiteY25-4948" fmla="*/ 2771 h 10000"/>
                  <a:gd name="connsiteX26-4949" fmla="*/ 1257 w 10000"/>
                  <a:gd name="connsiteY26-4950" fmla="*/ 4203 h 10000"/>
                  <a:gd name="connsiteX27-4951" fmla="*/ 902 w 10000"/>
                  <a:gd name="connsiteY27-4952" fmla="*/ 5486 h 10000"/>
                  <a:gd name="connsiteX28-4953" fmla="*/ 1417 w 10000"/>
                  <a:gd name="connsiteY28-4954" fmla="*/ 6294 h 10000"/>
                  <a:gd name="connsiteX29-4955" fmla="*/ 2670 w 10000"/>
                  <a:gd name="connsiteY29-4956" fmla="*/ 6129 h 10000"/>
                  <a:gd name="connsiteX30-4957" fmla="*/ 4518 w 10000"/>
                  <a:gd name="connsiteY30-4958" fmla="*/ 6092 h 10000"/>
                  <a:gd name="connsiteX31-4959" fmla="*/ 5531 w 10000"/>
                  <a:gd name="connsiteY31-4960" fmla="*/ 6642 h 10000"/>
                  <a:gd name="connsiteX32-4961" fmla="*/ 5611 w 10000"/>
                  <a:gd name="connsiteY32-4962" fmla="*/ 6642 h 10000"/>
                  <a:gd name="connsiteX33-4963" fmla="*/ 6093 w 10000"/>
                  <a:gd name="connsiteY33-4964" fmla="*/ 6129 h 10000"/>
                  <a:gd name="connsiteX34-4965" fmla="*/ 6013 w 10000"/>
                  <a:gd name="connsiteY34-4966" fmla="*/ 5907 h 10000"/>
                  <a:gd name="connsiteX35-4967" fmla="*/ 5820 w 10000"/>
                  <a:gd name="connsiteY35-4968" fmla="*/ 5981 h 10000"/>
                  <a:gd name="connsiteX36-4969" fmla="*/ 5547 w 10000"/>
                  <a:gd name="connsiteY36-4970" fmla="*/ 6312 h 10000"/>
                  <a:gd name="connsiteX37-4971" fmla="*/ 4695 w 10000"/>
                  <a:gd name="connsiteY37-4972" fmla="*/ 5834 h 10000"/>
                  <a:gd name="connsiteX38-4973" fmla="*/ 2510 w 10000"/>
                  <a:gd name="connsiteY38-4974" fmla="*/ 5852 h 10000"/>
                  <a:gd name="connsiteX39-4975" fmla="*/ 1545 w 10000"/>
                  <a:gd name="connsiteY39-4976" fmla="*/ 5981 h 10000"/>
                  <a:gd name="connsiteX40-4977" fmla="*/ 1208 w 10000"/>
                  <a:gd name="connsiteY40-4978" fmla="*/ 5431 h 10000"/>
                  <a:gd name="connsiteX41-4979" fmla="*/ 1514 w 10000"/>
                  <a:gd name="connsiteY41-4980" fmla="*/ 4386 h 10000"/>
                  <a:gd name="connsiteX42-4981" fmla="*/ 1561 w 10000"/>
                  <a:gd name="connsiteY42-4982" fmla="*/ 4203 h 10000"/>
                  <a:gd name="connsiteX43-4983" fmla="*/ 1787 w 10000"/>
                  <a:gd name="connsiteY43-4984" fmla="*/ 2991 h 10000"/>
                  <a:gd name="connsiteX44-4985" fmla="*/ 3136 w 10000"/>
                  <a:gd name="connsiteY44-4986" fmla="*/ 2606 h 10000"/>
                  <a:gd name="connsiteX45-4987" fmla="*/ 3876 w 10000"/>
                  <a:gd name="connsiteY45-4988" fmla="*/ 3799 h 10000"/>
                  <a:gd name="connsiteX46-4989" fmla="*/ 2703 w 10000"/>
                  <a:gd name="connsiteY46-4990" fmla="*/ 4569 h 10000"/>
                  <a:gd name="connsiteX47-4991" fmla="*/ 2719 w 10000"/>
                  <a:gd name="connsiteY47-4992" fmla="*/ 4808 h 10000"/>
                  <a:gd name="connsiteX48-4993" fmla="*/ 2927 w 10000"/>
                  <a:gd name="connsiteY48-4994" fmla="*/ 4771 h 10000"/>
                  <a:gd name="connsiteX49-4995" fmla="*/ 4744 w 10000"/>
                  <a:gd name="connsiteY49-4996" fmla="*/ 4423 h 10000"/>
                  <a:gd name="connsiteX50-4997" fmla="*/ 4937 w 10000"/>
                  <a:gd name="connsiteY50-4998" fmla="*/ 4423 h 10000"/>
                  <a:gd name="connsiteX51-4999" fmla="*/ 5804 w 10000"/>
                  <a:gd name="connsiteY51-5000" fmla="*/ 4184 h 10000"/>
                  <a:gd name="connsiteX52-5001" fmla="*/ 6383 w 10000"/>
                  <a:gd name="connsiteY52-5002" fmla="*/ 4973 h 10000"/>
                  <a:gd name="connsiteX53-5003" fmla="*/ 6512 w 10000"/>
                  <a:gd name="connsiteY53-5004" fmla="*/ 5119 h 10000"/>
                  <a:gd name="connsiteX54-5005" fmla="*/ 7572 w 10000"/>
                  <a:gd name="connsiteY54-5006" fmla="*/ 6532 h 10000"/>
                  <a:gd name="connsiteX55-5007" fmla="*/ 7004 w 10000"/>
                  <a:gd name="connsiteY55-5008" fmla="*/ 7909 h 10000"/>
                  <a:gd name="connsiteX56-5009" fmla="*/ 5483 w 10000"/>
                  <a:gd name="connsiteY56-5010" fmla="*/ 8218 h 10000"/>
                  <a:gd name="connsiteX57-5011" fmla="*/ 5467 w 10000"/>
                  <a:gd name="connsiteY57-5012" fmla="*/ 8273 h 10000"/>
                  <a:gd name="connsiteX58-5013" fmla="*/ 3490 w 10000"/>
                  <a:gd name="connsiteY58-5014" fmla="*/ 8053 h 10000"/>
                  <a:gd name="connsiteX59-5015" fmla="*/ 3345 w 10000"/>
                  <a:gd name="connsiteY59-5016" fmla="*/ 7357 h 10000"/>
                  <a:gd name="connsiteX60-5017" fmla="*/ 3586 w 10000"/>
                  <a:gd name="connsiteY60-5018" fmla="*/ 7082 h 10000"/>
                  <a:gd name="connsiteX61-5019" fmla="*/ 3683 w 10000"/>
                  <a:gd name="connsiteY61-5020" fmla="*/ 6880 h 10000"/>
                  <a:gd name="connsiteX62-5021" fmla="*/ 3490 w 10000"/>
                  <a:gd name="connsiteY62-5022" fmla="*/ 6770 h 10000"/>
                  <a:gd name="connsiteX63-5023" fmla="*/ 3072 w 10000"/>
                  <a:gd name="connsiteY63-5024" fmla="*/ 7247 h 10000"/>
                  <a:gd name="connsiteX64-5025" fmla="*/ 3249 w 10000"/>
                  <a:gd name="connsiteY64-5026" fmla="*/ 8255 h 10000"/>
                  <a:gd name="connsiteX65-5027" fmla="*/ 3249 w 10000"/>
                  <a:gd name="connsiteY65-5028" fmla="*/ 8273 h 10000"/>
                  <a:gd name="connsiteX66-5029" fmla="*/ 4680 w 10000"/>
                  <a:gd name="connsiteY66-5030" fmla="*/ 8825 h 10000"/>
                  <a:gd name="connsiteX67-5031" fmla="*/ 5354 w 10000"/>
                  <a:gd name="connsiteY67-5032" fmla="*/ 8677 h 10000"/>
                  <a:gd name="connsiteX68-5033" fmla="*/ 3393 w 10000"/>
                  <a:gd name="connsiteY68-5034" fmla="*/ 9998 h 10000"/>
                  <a:gd name="connsiteX69-5035" fmla="*/ 2253 w 10000"/>
                  <a:gd name="connsiteY69-5036" fmla="*/ 9228 h 10000"/>
                  <a:gd name="connsiteX70-5037" fmla="*/ 1224 w 10000"/>
                  <a:gd name="connsiteY70-5038" fmla="*/ 7137 h 10000"/>
                  <a:gd name="connsiteX71-5039" fmla="*/ 3 w 10000"/>
                  <a:gd name="connsiteY71-5040" fmla="*/ 4954 h 10000"/>
                  <a:gd name="connsiteX0-5041" fmla="*/ 3 w 10000"/>
                  <a:gd name="connsiteY0-5042" fmla="*/ 4954 h 10000"/>
                  <a:gd name="connsiteX1-5043" fmla="*/ 726 w 10000"/>
                  <a:gd name="connsiteY1-5044" fmla="*/ 3028 h 10000"/>
                  <a:gd name="connsiteX2-5045" fmla="*/ 1337 w 10000"/>
                  <a:gd name="connsiteY2-5046" fmla="*/ 1635 h 10000"/>
                  <a:gd name="connsiteX3-5047" fmla="*/ 3233 w 10000"/>
                  <a:gd name="connsiteY3-5048" fmla="*/ 773 h 10000"/>
                  <a:gd name="connsiteX4-5049" fmla="*/ 5997 w 10000"/>
                  <a:gd name="connsiteY4-5050" fmla="*/ 424 h 10000"/>
                  <a:gd name="connsiteX5-5051" fmla="*/ 8488 w 10000"/>
                  <a:gd name="connsiteY5-5052" fmla="*/ 1452 h 10000"/>
                  <a:gd name="connsiteX6-5053" fmla="*/ 9693 w 10000"/>
                  <a:gd name="connsiteY6-5054" fmla="*/ 4661 h 10000"/>
                  <a:gd name="connsiteX7-5055" fmla="*/ 7765 w 10000"/>
                  <a:gd name="connsiteY7-5056" fmla="*/ 5852 h 10000"/>
                  <a:gd name="connsiteX8-5057" fmla="*/ 6752 w 10000"/>
                  <a:gd name="connsiteY8-5058" fmla="*/ 4844 h 10000"/>
                  <a:gd name="connsiteX9-5059" fmla="*/ 7444 w 10000"/>
                  <a:gd name="connsiteY9-5060" fmla="*/ 2845 h 10000"/>
                  <a:gd name="connsiteX10-5061" fmla="*/ 8680 w 10000"/>
                  <a:gd name="connsiteY10-5062" fmla="*/ 2808 h 10000"/>
                  <a:gd name="connsiteX11-5063" fmla="*/ 8873 w 10000"/>
                  <a:gd name="connsiteY11-5064" fmla="*/ 3799 h 10000"/>
                  <a:gd name="connsiteX12-5065" fmla="*/ 8568 w 10000"/>
                  <a:gd name="connsiteY12-5066" fmla="*/ 4203 h 10000"/>
                  <a:gd name="connsiteX13-5067" fmla="*/ 7941 w 10000"/>
                  <a:gd name="connsiteY13-5068" fmla="*/ 4184 h 10000"/>
                  <a:gd name="connsiteX14-5069" fmla="*/ 7748 w 10000"/>
                  <a:gd name="connsiteY14-5070" fmla="*/ 4276 h 10000"/>
                  <a:gd name="connsiteX15-5071" fmla="*/ 7829 w 10000"/>
                  <a:gd name="connsiteY15-5072" fmla="*/ 4496 h 10000"/>
                  <a:gd name="connsiteX16-5073" fmla="*/ 8664 w 10000"/>
                  <a:gd name="connsiteY16-5074" fmla="*/ 4514 h 10000"/>
                  <a:gd name="connsiteX17-5075" fmla="*/ 9163 w 10000"/>
                  <a:gd name="connsiteY17-5076" fmla="*/ 3928 h 10000"/>
                  <a:gd name="connsiteX18-5077" fmla="*/ 8857 w 10000"/>
                  <a:gd name="connsiteY18-5078" fmla="*/ 2533 h 10000"/>
                  <a:gd name="connsiteX19-5079" fmla="*/ 7637 w 10000"/>
                  <a:gd name="connsiteY19-5080" fmla="*/ 2350 h 10000"/>
                  <a:gd name="connsiteX20-5081" fmla="*/ 6720 w 10000"/>
                  <a:gd name="connsiteY20-5082" fmla="*/ 1360 h 10000"/>
                  <a:gd name="connsiteX21-5083" fmla="*/ 5627 w 10000"/>
                  <a:gd name="connsiteY21-5084" fmla="*/ 1470 h 10000"/>
                  <a:gd name="connsiteX22-5085" fmla="*/ 4390 w 10000"/>
                  <a:gd name="connsiteY22-5086" fmla="*/ 902 h 10000"/>
                  <a:gd name="connsiteX23-5087" fmla="*/ 3442 w 10000"/>
                  <a:gd name="connsiteY23-5088" fmla="*/ 1543 h 10000"/>
                  <a:gd name="connsiteX24-5089" fmla="*/ 3201 w 10000"/>
                  <a:gd name="connsiteY24-5090" fmla="*/ 2277 h 10000"/>
                  <a:gd name="connsiteX25-5091" fmla="*/ 1578 w 10000"/>
                  <a:gd name="connsiteY25-5092" fmla="*/ 2771 h 10000"/>
                  <a:gd name="connsiteX26-5093" fmla="*/ 1257 w 10000"/>
                  <a:gd name="connsiteY26-5094" fmla="*/ 4203 h 10000"/>
                  <a:gd name="connsiteX27-5095" fmla="*/ 902 w 10000"/>
                  <a:gd name="connsiteY27-5096" fmla="*/ 5486 h 10000"/>
                  <a:gd name="connsiteX28-5097" fmla="*/ 1417 w 10000"/>
                  <a:gd name="connsiteY28-5098" fmla="*/ 6294 h 10000"/>
                  <a:gd name="connsiteX29-5099" fmla="*/ 2670 w 10000"/>
                  <a:gd name="connsiteY29-5100" fmla="*/ 6129 h 10000"/>
                  <a:gd name="connsiteX30-5101" fmla="*/ 4518 w 10000"/>
                  <a:gd name="connsiteY30-5102" fmla="*/ 6092 h 10000"/>
                  <a:gd name="connsiteX31-5103" fmla="*/ 5531 w 10000"/>
                  <a:gd name="connsiteY31-5104" fmla="*/ 6642 h 10000"/>
                  <a:gd name="connsiteX32-5105" fmla="*/ 5611 w 10000"/>
                  <a:gd name="connsiteY32-5106" fmla="*/ 6642 h 10000"/>
                  <a:gd name="connsiteX33-5107" fmla="*/ 6093 w 10000"/>
                  <a:gd name="connsiteY33-5108" fmla="*/ 6129 h 10000"/>
                  <a:gd name="connsiteX34-5109" fmla="*/ 6013 w 10000"/>
                  <a:gd name="connsiteY34-5110" fmla="*/ 5907 h 10000"/>
                  <a:gd name="connsiteX35-5111" fmla="*/ 5820 w 10000"/>
                  <a:gd name="connsiteY35-5112" fmla="*/ 5981 h 10000"/>
                  <a:gd name="connsiteX36-5113" fmla="*/ 5547 w 10000"/>
                  <a:gd name="connsiteY36-5114" fmla="*/ 6312 h 10000"/>
                  <a:gd name="connsiteX37-5115" fmla="*/ 4695 w 10000"/>
                  <a:gd name="connsiteY37-5116" fmla="*/ 5834 h 10000"/>
                  <a:gd name="connsiteX38-5117" fmla="*/ 2510 w 10000"/>
                  <a:gd name="connsiteY38-5118" fmla="*/ 5852 h 10000"/>
                  <a:gd name="connsiteX39-5119" fmla="*/ 1545 w 10000"/>
                  <a:gd name="connsiteY39-5120" fmla="*/ 5981 h 10000"/>
                  <a:gd name="connsiteX40-5121" fmla="*/ 1208 w 10000"/>
                  <a:gd name="connsiteY40-5122" fmla="*/ 5431 h 10000"/>
                  <a:gd name="connsiteX41-5123" fmla="*/ 1514 w 10000"/>
                  <a:gd name="connsiteY41-5124" fmla="*/ 4386 h 10000"/>
                  <a:gd name="connsiteX42-5125" fmla="*/ 1561 w 10000"/>
                  <a:gd name="connsiteY42-5126" fmla="*/ 4203 h 10000"/>
                  <a:gd name="connsiteX43-5127" fmla="*/ 1787 w 10000"/>
                  <a:gd name="connsiteY43-5128" fmla="*/ 2991 h 10000"/>
                  <a:gd name="connsiteX44-5129" fmla="*/ 3136 w 10000"/>
                  <a:gd name="connsiteY44-5130" fmla="*/ 2606 h 10000"/>
                  <a:gd name="connsiteX45-5131" fmla="*/ 3876 w 10000"/>
                  <a:gd name="connsiteY45-5132" fmla="*/ 3799 h 10000"/>
                  <a:gd name="connsiteX46-5133" fmla="*/ 2703 w 10000"/>
                  <a:gd name="connsiteY46-5134" fmla="*/ 4569 h 10000"/>
                  <a:gd name="connsiteX47-5135" fmla="*/ 2719 w 10000"/>
                  <a:gd name="connsiteY47-5136" fmla="*/ 4808 h 10000"/>
                  <a:gd name="connsiteX48-5137" fmla="*/ 2927 w 10000"/>
                  <a:gd name="connsiteY48-5138" fmla="*/ 4771 h 10000"/>
                  <a:gd name="connsiteX49-5139" fmla="*/ 4744 w 10000"/>
                  <a:gd name="connsiteY49-5140" fmla="*/ 4423 h 10000"/>
                  <a:gd name="connsiteX50-5141" fmla="*/ 4937 w 10000"/>
                  <a:gd name="connsiteY50-5142" fmla="*/ 4423 h 10000"/>
                  <a:gd name="connsiteX51-5143" fmla="*/ 5804 w 10000"/>
                  <a:gd name="connsiteY51-5144" fmla="*/ 4184 h 10000"/>
                  <a:gd name="connsiteX52-5145" fmla="*/ 6383 w 10000"/>
                  <a:gd name="connsiteY52-5146" fmla="*/ 4973 h 10000"/>
                  <a:gd name="connsiteX53-5147" fmla="*/ 6512 w 10000"/>
                  <a:gd name="connsiteY53-5148" fmla="*/ 5119 h 10000"/>
                  <a:gd name="connsiteX54-5149" fmla="*/ 7572 w 10000"/>
                  <a:gd name="connsiteY54-5150" fmla="*/ 6532 h 10000"/>
                  <a:gd name="connsiteX55-5151" fmla="*/ 7004 w 10000"/>
                  <a:gd name="connsiteY55-5152" fmla="*/ 7909 h 10000"/>
                  <a:gd name="connsiteX56-5153" fmla="*/ 5483 w 10000"/>
                  <a:gd name="connsiteY56-5154" fmla="*/ 8218 h 10000"/>
                  <a:gd name="connsiteX57-5155" fmla="*/ 5467 w 10000"/>
                  <a:gd name="connsiteY57-5156" fmla="*/ 8273 h 10000"/>
                  <a:gd name="connsiteX58-5157" fmla="*/ 3490 w 10000"/>
                  <a:gd name="connsiteY58-5158" fmla="*/ 8053 h 10000"/>
                  <a:gd name="connsiteX59-5159" fmla="*/ 3345 w 10000"/>
                  <a:gd name="connsiteY59-5160" fmla="*/ 7357 h 10000"/>
                  <a:gd name="connsiteX60-5161" fmla="*/ 3586 w 10000"/>
                  <a:gd name="connsiteY60-5162" fmla="*/ 7082 h 10000"/>
                  <a:gd name="connsiteX61-5163" fmla="*/ 3683 w 10000"/>
                  <a:gd name="connsiteY61-5164" fmla="*/ 6880 h 10000"/>
                  <a:gd name="connsiteX62-5165" fmla="*/ 3490 w 10000"/>
                  <a:gd name="connsiteY62-5166" fmla="*/ 6770 h 10000"/>
                  <a:gd name="connsiteX63-5167" fmla="*/ 3072 w 10000"/>
                  <a:gd name="connsiteY63-5168" fmla="*/ 7247 h 10000"/>
                  <a:gd name="connsiteX64-5169" fmla="*/ 3249 w 10000"/>
                  <a:gd name="connsiteY64-5170" fmla="*/ 8255 h 10000"/>
                  <a:gd name="connsiteX65-5171" fmla="*/ 3249 w 10000"/>
                  <a:gd name="connsiteY65-5172" fmla="*/ 8273 h 10000"/>
                  <a:gd name="connsiteX66-5173" fmla="*/ 4680 w 10000"/>
                  <a:gd name="connsiteY66-5174" fmla="*/ 8825 h 10000"/>
                  <a:gd name="connsiteX67-5175" fmla="*/ 5354 w 10000"/>
                  <a:gd name="connsiteY67-5176" fmla="*/ 8677 h 10000"/>
                  <a:gd name="connsiteX68-5177" fmla="*/ 3393 w 10000"/>
                  <a:gd name="connsiteY68-5178" fmla="*/ 9998 h 10000"/>
                  <a:gd name="connsiteX69-5179" fmla="*/ 2253 w 10000"/>
                  <a:gd name="connsiteY69-5180" fmla="*/ 9228 h 10000"/>
                  <a:gd name="connsiteX70-5181" fmla="*/ 1224 w 10000"/>
                  <a:gd name="connsiteY70-5182" fmla="*/ 7137 h 10000"/>
                  <a:gd name="connsiteX71-5183" fmla="*/ 3 w 10000"/>
                  <a:gd name="connsiteY71-5184" fmla="*/ 4954 h 10000"/>
                  <a:gd name="connsiteX0-5185" fmla="*/ 3 w 10000"/>
                  <a:gd name="connsiteY0-5186" fmla="*/ 4954 h 10000"/>
                  <a:gd name="connsiteX1-5187" fmla="*/ 726 w 10000"/>
                  <a:gd name="connsiteY1-5188" fmla="*/ 3028 h 10000"/>
                  <a:gd name="connsiteX2-5189" fmla="*/ 1337 w 10000"/>
                  <a:gd name="connsiteY2-5190" fmla="*/ 1635 h 10000"/>
                  <a:gd name="connsiteX3-5191" fmla="*/ 3233 w 10000"/>
                  <a:gd name="connsiteY3-5192" fmla="*/ 773 h 10000"/>
                  <a:gd name="connsiteX4-5193" fmla="*/ 5997 w 10000"/>
                  <a:gd name="connsiteY4-5194" fmla="*/ 424 h 10000"/>
                  <a:gd name="connsiteX5-5195" fmla="*/ 8488 w 10000"/>
                  <a:gd name="connsiteY5-5196" fmla="*/ 1452 h 10000"/>
                  <a:gd name="connsiteX6-5197" fmla="*/ 9693 w 10000"/>
                  <a:gd name="connsiteY6-5198" fmla="*/ 4661 h 10000"/>
                  <a:gd name="connsiteX7-5199" fmla="*/ 7765 w 10000"/>
                  <a:gd name="connsiteY7-5200" fmla="*/ 5852 h 10000"/>
                  <a:gd name="connsiteX8-5201" fmla="*/ 6752 w 10000"/>
                  <a:gd name="connsiteY8-5202" fmla="*/ 4844 h 10000"/>
                  <a:gd name="connsiteX9-5203" fmla="*/ 7444 w 10000"/>
                  <a:gd name="connsiteY9-5204" fmla="*/ 2845 h 10000"/>
                  <a:gd name="connsiteX10-5205" fmla="*/ 8680 w 10000"/>
                  <a:gd name="connsiteY10-5206" fmla="*/ 2808 h 10000"/>
                  <a:gd name="connsiteX11-5207" fmla="*/ 8873 w 10000"/>
                  <a:gd name="connsiteY11-5208" fmla="*/ 3799 h 10000"/>
                  <a:gd name="connsiteX12-5209" fmla="*/ 8568 w 10000"/>
                  <a:gd name="connsiteY12-5210" fmla="*/ 4203 h 10000"/>
                  <a:gd name="connsiteX13-5211" fmla="*/ 7941 w 10000"/>
                  <a:gd name="connsiteY13-5212" fmla="*/ 4184 h 10000"/>
                  <a:gd name="connsiteX14-5213" fmla="*/ 7748 w 10000"/>
                  <a:gd name="connsiteY14-5214" fmla="*/ 4276 h 10000"/>
                  <a:gd name="connsiteX15-5215" fmla="*/ 7829 w 10000"/>
                  <a:gd name="connsiteY15-5216" fmla="*/ 4496 h 10000"/>
                  <a:gd name="connsiteX16-5217" fmla="*/ 8664 w 10000"/>
                  <a:gd name="connsiteY16-5218" fmla="*/ 4514 h 10000"/>
                  <a:gd name="connsiteX17-5219" fmla="*/ 9163 w 10000"/>
                  <a:gd name="connsiteY17-5220" fmla="*/ 3928 h 10000"/>
                  <a:gd name="connsiteX18-5221" fmla="*/ 8857 w 10000"/>
                  <a:gd name="connsiteY18-5222" fmla="*/ 2533 h 10000"/>
                  <a:gd name="connsiteX19-5223" fmla="*/ 7637 w 10000"/>
                  <a:gd name="connsiteY19-5224" fmla="*/ 2350 h 10000"/>
                  <a:gd name="connsiteX20-5225" fmla="*/ 6720 w 10000"/>
                  <a:gd name="connsiteY20-5226" fmla="*/ 1360 h 10000"/>
                  <a:gd name="connsiteX21-5227" fmla="*/ 5627 w 10000"/>
                  <a:gd name="connsiteY21-5228" fmla="*/ 1470 h 10000"/>
                  <a:gd name="connsiteX22-5229" fmla="*/ 4390 w 10000"/>
                  <a:gd name="connsiteY22-5230" fmla="*/ 902 h 10000"/>
                  <a:gd name="connsiteX23-5231" fmla="*/ 3442 w 10000"/>
                  <a:gd name="connsiteY23-5232" fmla="*/ 1543 h 10000"/>
                  <a:gd name="connsiteX24-5233" fmla="*/ 3201 w 10000"/>
                  <a:gd name="connsiteY24-5234" fmla="*/ 2277 h 10000"/>
                  <a:gd name="connsiteX25-5235" fmla="*/ 1578 w 10000"/>
                  <a:gd name="connsiteY25-5236" fmla="*/ 2771 h 10000"/>
                  <a:gd name="connsiteX26-5237" fmla="*/ 1257 w 10000"/>
                  <a:gd name="connsiteY26-5238" fmla="*/ 4203 h 10000"/>
                  <a:gd name="connsiteX27-5239" fmla="*/ 902 w 10000"/>
                  <a:gd name="connsiteY27-5240" fmla="*/ 5486 h 10000"/>
                  <a:gd name="connsiteX28-5241" fmla="*/ 1417 w 10000"/>
                  <a:gd name="connsiteY28-5242" fmla="*/ 6294 h 10000"/>
                  <a:gd name="connsiteX29-5243" fmla="*/ 2670 w 10000"/>
                  <a:gd name="connsiteY29-5244" fmla="*/ 6129 h 10000"/>
                  <a:gd name="connsiteX30-5245" fmla="*/ 4518 w 10000"/>
                  <a:gd name="connsiteY30-5246" fmla="*/ 6092 h 10000"/>
                  <a:gd name="connsiteX31-5247" fmla="*/ 5531 w 10000"/>
                  <a:gd name="connsiteY31-5248" fmla="*/ 6642 h 10000"/>
                  <a:gd name="connsiteX32-5249" fmla="*/ 5611 w 10000"/>
                  <a:gd name="connsiteY32-5250" fmla="*/ 6642 h 10000"/>
                  <a:gd name="connsiteX33-5251" fmla="*/ 6093 w 10000"/>
                  <a:gd name="connsiteY33-5252" fmla="*/ 6129 h 10000"/>
                  <a:gd name="connsiteX34-5253" fmla="*/ 6013 w 10000"/>
                  <a:gd name="connsiteY34-5254" fmla="*/ 5907 h 10000"/>
                  <a:gd name="connsiteX35-5255" fmla="*/ 5820 w 10000"/>
                  <a:gd name="connsiteY35-5256" fmla="*/ 5981 h 10000"/>
                  <a:gd name="connsiteX36-5257" fmla="*/ 5547 w 10000"/>
                  <a:gd name="connsiteY36-5258" fmla="*/ 6312 h 10000"/>
                  <a:gd name="connsiteX37-5259" fmla="*/ 4695 w 10000"/>
                  <a:gd name="connsiteY37-5260" fmla="*/ 5834 h 10000"/>
                  <a:gd name="connsiteX38-5261" fmla="*/ 2510 w 10000"/>
                  <a:gd name="connsiteY38-5262" fmla="*/ 5852 h 10000"/>
                  <a:gd name="connsiteX39-5263" fmla="*/ 1545 w 10000"/>
                  <a:gd name="connsiteY39-5264" fmla="*/ 5981 h 10000"/>
                  <a:gd name="connsiteX40-5265" fmla="*/ 1208 w 10000"/>
                  <a:gd name="connsiteY40-5266" fmla="*/ 5431 h 10000"/>
                  <a:gd name="connsiteX41-5267" fmla="*/ 1514 w 10000"/>
                  <a:gd name="connsiteY41-5268" fmla="*/ 4386 h 10000"/>
                  <a:gd name="connsiteX42-5269" fmla="*/ 1561 w 10000"/>
                  <a:gd name="connsiteY42-5270" fmla="*/ 4203 h 10000"/>
                  <a:gd name="connsiteX43-5271" fmla="*/ 1787 w 10000"/>
                  <a:gd name="connsiteY43-5272" fmla="*/ 2991 h 10000"/>
                  <a:gd name="connsiteX44-5273" fmla="*/ 3136 w 10000"/>
                  <a:gd name="connsiteY44-5274" fmla="*/ 2606 h 10000"/>
                  <a:gd name="connsiteX45-5275" fmla="*/ 3876 w 10000"/>
                  <a:gd name="connsiteY45-5276" fmla="*/ 3799 h 10000"/>
                  <a:gd name="connsiteX46-5277" fmla="*/ 2703 w 10000"/>
                  <a:gd name="connsiteY46-5278" fmla="*/ 4569 h 10000"/>
                  <a:gd name="connsiteX47-5279" fmla="*/ 2719 w 10000"/>
                  <a:gd name="connsiteY47-5280" fmla="*/ 4808 h 10000"/>
                  <a:gd name="connsiteX48-5281" fmla="*/ 2927 w 10000"/>
                  <a:gd name="connsiteY48-5282" fmla="*/ 4771 h 10000"/>
                  <a:gd name="connsiteX49-5283" fmla="*/ 4744 w 10000"/>
                  <a:gd name="connsiteY49-5284" fmla="*/ 4423 h 10000"/>
                  <a:gd name="connsiteX50-5285" fmla="*/ 4937 w 10000"/>
                  <a:gd name="connsiteY50-5286" fmla="*/ 4423 h 10000"/>
                  <a:gd name="connsiteX51-5287" fmla="*/ 5804 w 10000"/>
                  <a:gd name="connsiteY51-5288" fmla="*/ 4184 h 10000"/>
                  <a:gd name="connsiteX52-5289" fmla="*/ 6383 w 10000"/>
                  <a:gd name="connsiteY52-5290" fmla="*/ 4973 h 10000"/>
                  <a:gd name="connsiteX53-5291" fmla="*/ 6512 w 10000"/>
                  <a:gd name="connsiteY53-5292" fmla="*/ 5119 h 10000"/>
                  <a:gd name="connsiteX54-5293" fmla="*/ 7572 w 10000"/>
                  <a:gd name="connsiteY54-5294" fmla="*/ 6532 h 10000"/>
                  <a:gd name="connsiteX55-5295" fmla="*/ 7042 w 10000"/>
                  <a:gd name="connsiteY55-5296" fmla="*/ 7938 h 10000"/>
                  <a:gd name="connsiteX56-5297" fmla="*/ 5483 w 10000"/>
                  <a:gd name="connsiteY56-5298" fmla="*/ 8218 h 10000"/>
                  <a:gd name="connsiteX57-5299" fmla="*/ 5467 w 10000"/>
                  <a:gd name="connsiteY57-5300" fmla="*/ 8273 h 10000"/>
                  <a:gd name="connsiteX58-5301" fmla="*/ 3490 w 10000"/>
                  <a:gd name="connsiteY58-5302" fmla="*/ 8053 h 10000"/>
                  <a:gd name="connsiteX59-5303" fmla="*/ 3345 w 10000"/>
                  <a:gd name="connsiteY59-5304" fmla="*/ 7357 h 10000"/>
                  <a:gd name="connsiteX60-5305" fmla="*/ 3586 w 10000"/>
                  <a:gd name="connsiteY60-5306" fmla="*/ 7082 h 10000"/>
                  <a:gd name="connsiteX61-5307" fmla="*/ 3683 w 10000"/>
                  <a:gd name="connsiteY61-5308" fmla="*/ 6880 h 10000"/>
                  <a:gd name="connsiteX62-5309" fmla="*/ 3490 w 10000"/>
                  <a:gd name="connsiteY62-5310" fmla="*/ 6770 h 10000"/>
                  <a:gd name="connsiteX63-5311" fmla="*/ 3072 w 10000"/>
                  <a:gd name="connsiteY63-5312" fmla="*/ 7247 h 10000"/>
                  <a:gd name="connsiteX64-5313" fmla="*/ 3249 w 10000"/>
                  <a:gd name="connsiteY64-5314" fmla="*/ 8255 h 10000"/>
                  <a:gd name="connsiteX65-5315" fmla="*/ 3249 w 10000"/>
                  <a:gd name="connsiteY65-5316" fmla="*/ 8273 h 10000"/>
                  <a:gd name="connsiteX66-5317" fmla="*/ 4680 w 10000"/>
                  <a:gd name="connsiteY66-5318" fmla="*/ 8825 h 10000"/>
                  <a:gd name="connsiteX67-5319" fmla="*/ 5354 w 10000"/>
                  <a:gd name="connsiteY67-5320" fmla="*/ 8677 h 10000"/>
                  <a:gd name="connsiteX68-5321" fmla="*/ 3393 w 10000"/>
                  <a:gd name="connsiteY68-5322" fmla="*/ 9998 h 10000"/>
                  <a:gd name="connsiteX69-5323" fmla="*/ 2253 w 10000"/>
                  <a:gd name="connsiteY69-5324" fmla="*/ 9228 h 10000"/>
                  <a:gd name="connsiteX70-5325" fmla="*/ 1224 w 10000"/>
                  <a:gd name="connsiteY70-5326" fmla="*/ 7137 h 10000"/>
                  <a:gd name="connsiteX71-5327" fmla="*/ 3 w 10000"/>
                  <a:gd name="connsiteY71-5328" fmla="*/ 4954 h 10000"/>
                  <a:gd name="connsiteX0-5329" fmla="*/ 3 w 10000"/>
                  <a:gd name="connsiteY0-5330" fmla="*/ 4954 h 10000"/>
                  <a:gd name="connsiteX1-5331" fmla="*/ 726 w 10000"/>
                  <a:gd name="connsiteY1-5332" fmla="*/ 3028 h 10000"/>
                  <a:gd name="connsiteX2-5333" fmla="*/ 1337 w 10000"/>
                  <a:gd name="connsiteY2-5334" fmla="*/ 1635 h 10000"/>
                  <a:gd name="connsiteX3-5335" fmla="*/ 3233 w 10000"/>
                  <a:gd name="connsiteY3-5336" fmla="*/ 773 h 10000"/>
                  <a:gd name="connsiteX4-5337" fmla="*/ 5997 w 10000"/>
                  <a:gd name="connsiteY4-5338" fmla="*/ 424 h 10000"/>
                  <a:gd name="connsiteX5-5339" fmla="*/ 8488 w 10000"/>
                  <a:gd name="connsiteY5-5340" fmla="*/ 1452 h 10000"/>
                  <a:gd name="connsiteX6-5341" fmla="*/ 9693 w 10000"/>
                  <a:gd name="connsiteY6-5342" fmla="*/ 4661 h 10000"/>
                  <a:gd name="connsiteX7-5343" fmla="*/ 7765 w 10000"/>
                  <a:gd name="connsiteY7-5344" fmla="*/ 5852 h 10000"/>
                  <a:gd name="connsiteX8-5345" fmla="*/ 6752 w 10000"/>
                  <a:gd name="connsiteY8-5346" fmla="*/ 4844 h 10000"/>
                  <a:gd name="connsiteX9-5347" fmla="*/ 7444 w 10000"/>
                  <a:gd name="connsiteY9-5348" fmla="*/ 2845 h 10000"/>
                  <a:gd name="connsiteX10-5349" fmla="*/ 8680 w 10000"/>
                  <a:gd name="connsiteY10-5350" fmla="*/ 2808 h 10000"/>
                  <a:gd name="connsiteX11-5351" fmla="*/ 8873 w 10000"/>
                  <a:gd name="connsiteY11-5352" fmla="*/ 3799 h 10000"/>
                  <a:gd name="connsiteX12-5353" fmla="*/ 8568 w 10000"/>
                  <a:gd name="connsiteY12-5354" fmla="*/ 4203 h 10000"/>
                  <a:gd name="connsiteX13-5355" fmla="*/ 7941 w 10000"/>
                  <a:gd name="connsiteY13-5356" fmla="*/ 4184 h 10000"/>
                  <a:gd name="connsiteX14-5357" fmla="*/ 7748 w 10000"/>
                  <a:gd name="connsiteY14-5358" fmla="*/ 4276 h 10000"/>
                  <a:gd name="connsiteX15-5359" fmla="*/ 7829 w 10000"/>
                  <a:gd name="connsiteY15-5360" fmla="*/ 4496 h 10000"/>
                  <a:gd name="connsiteX16-5361" fmla="*/ 8664 w 10000"/>
                  <a:gd name="connsiteY16-5362" fmla="*/ 4514 h 10000"/>
                  <a:gd name="connsiteX17-5363" fmla="*/ 9163 w 10000"/>
                  <a:gd name="connsiteY17-5364" fmla="*/ 3928 h 10000"/>
                  <a:gd name="connsiteX18-5365" fmla="*/ 8857 w 10000"/>
                  <a:gd name="connsiteY18-5366" fmla="*/ 2533 h 10000"/>
                  <a:gd name="connsiteX19-5367" fmla="*/ 7637 w 10000"/>
                  <a:gd name="connsiteY19-5368" fmla="*/ 2350 h 10000"/>
                  <a:gd name="connsiteX20-5369" fmla="*/ 6720 w 10000"/>
                  <a:gd name="connsiteY20-5370" fmla="*/ 1360 h 10000"/>
                  <a:gd name="connsiteX21-5371" fmla="*/ 5627 w 10000"/>
                  <a:gd name="connsiteY21-5372" fmla="*/ 1470 h 10000"/>
                  <a:gd name="connsiteX22-5373" fmla="*/ 4390 w 10000"/>
                  <a:gd name="connsiteY22-5374" fmla="*/ 902 h 10000"/>
                  <a:gd name="connsiteX23-5375" fmla="*/ 3442 w 10000"/>
                  <a:gd name="connsiteY23-5376" fmla="*/ 1543 h 10000"/>
                  <a:gd name="connsiteX24-5377" fmla="*/ 3201 w 10000"/>
                  <a:gd name="connsiteY24-5378" fmla="*/ 2277 h 10000"/>
                  <a:gd name="connsiteX25-5379" fmla="*/ 1578 w 10000"/>
                  <a:gd name="connsiteY25-5380" fmla="*/ 2771 h 10000"/>
                  <a:gd name="connsiteX26-5381" fmla="*/ 1257 w 10000"/>
                  <a:gd name="connsiteY26-5382" fmla="*/ 4203 h 10000"/>
                  <a:gd name="connsiteX27-5383" fmla="*/ 902 w 10000"/>
                  <a:gd name="connsiteY27-5384" fmla="*/ 5486 h 10000"/>
                  <a:gd name="connsiteX28-5385" fmla="*/ 1417 w 10000"/>
                  <a:gd name="connsiteY28-5386" fmla="*/ 6294 h 10000"/>
                  <a:gd name="connsiteX29-5387" fmla="*/ 2670 w 10000"/>
                  <a:gd name="connsiteY29-5388" fmla="*/ 6129 h 10000"/>
                  <a:gd name="connsiteX30-5389" fmla="*/ 4518 w 10000"/>
                  <a:gd name="connsiteY30-5390" fmla="*/ 6092 h 10000"/>
                  <a:gd name="connsiteX31-5391" fmla="*/ 5531 w 10000"/>
                  <a:gd name="connsiteY31-5392" fmla="*/ 6642 h 10000"/>
                  <a:gd name="connsiteX32-5393" fmla="*/ 5611 w 10000"/>
                  <a:gd name="connsiteY32-5394" fmla="*/ 6642 h 10000"/>
                  <a:gd name="connsiteX33-5395" fmla="*/ 6093 w 10000"/>
                  <a:gd name="connsiteY33-5396" fmla="*/ 6129 h 10000"/>
                  <a:gd name="connsiteX34-5397" fmla="*/ 6013 w 10000"/>
                  <a:gd name="connsiteY34-5398" fmla="*/ 5907 h 10000"/>
                  <a:gd name="connsiteX35-5399" fmla="*/ 5820 w 10000"/>
                  <a:gd name="connsiteY35-5400" fmla="*/ 5981 h 10000"/>
                  <a:gd name="connsiteX36-5401" fmla="*/ 5547 w 10000"/>
                  <a:gd name="connsiteY36-5402" fmla="*/ 6312 h 10000"/>
                  <a:gd name="connsiteX37-5403" fmla="*/ 4695 w 10000"/>
                  <a:gd name="connsiteY37-5404" fmla="*/ 5834 h 10000"/>
                  <a:gd name="connsiteX38-5405" fmla="*/ 2510 w 10000"/>
                  <a:gd name="connsiteY38-5406" fmla="*/ 5852 h 10000"/>
                  <a:gd name="connsiteX39-5407" fmla="*/ 1545 w 10000"/>
                  <a:gd name="connsiteY39-5408" fmla="*/ 5981 h 10000"/>
                  <a:gd name="connsiteX40-5409" fmla="*/ 1208 w 10000"/>
                  <a:gd name="connsiteY40-5410" fmla="*/ 5431 h 10000"/>
                  <a:gd name="connsiteX41-5411" fmla="*/ 1514 w 10000"/>
                  <a:gd name="connsiteY41-5412" fmla="*/ 4386 h 10000"/>
                  <a:gd name="connsiteX42-5413" fmla="*/ 1561 w 10000"/>
                  <a:gd name="connsiteY42-5414" fmla="*/ 4203 h 10000"/>
                  <a:gd name="connsiteX43-5415" fmla="*/ 1787 w 10000"/>
                  <a:gd name="connsiteY43-5416" fmla="*/ 2991 h 10000"/>
                  <a:gd name="connsiteX44-5417" fmla="*/ 3136 w 10000"/>
                  <a:gd name="connsiteY44-5418" fmla="*/ 2606 h 10000"/>
                  <a:gd name="connsiteX45-5419" fmla="*/ 3876 w 10000"/>
                  <a:gd name="connsiteY45-5420" fmla="*/ 3799 h 10000"/>
                  <a:gd name="connsiteX46-5421" fmla="*/ 2703 w 10000"/>
                  <a:gd name="connsiteY46-5422" fmla="*/ 4569 h 10000"/>
                  <a:gd name="connsiteX47-5423" fmla="*/ 2719 w 10000"/>
                  <a:gd name="connsiteY47-5424" fmla="*/ 4808 h 10000"/>
                  <a:gd name="connsiteX48-5425" fmla="*/ 2927 w 10000"/>
                  <a:gd name="connsiteY48-5426" fmla="*/ 4771 h 10000"/>
                  <a:gd name="connsiteX49-5427" fmla="*/ 4744 w 10000"/>
                  <a:gd name="connsiteY49-5428" fmla="*/ 4423 h 10000"/>
                  <a:gd name="connsiteX50-5429" fmla="*/ 4937 w 10000"/>
                  <a:gd name="connsiteY50-5430" fmla="*/ 4423 h 10000"/>
                  <a:gd name="connsiteX51-5431" fmla="*/ 5804 w 10000"/>
                  <a:gd name="connsiteY51-5432" fmla="*/ 4184 h 10000"/>
                  <a:gd name="connsiteX52-5433" fmla="*/ 6383 w 10000"/>
                  <a:gd name="connsiteY52-5434" fmla="*/ 4973 h 10000"/>
                  <a:gd name="connsiteX53-5435" fmla="*/ 6512 w 10000"/>
                  <a:gd name="connsiteY53-5436" fmla="*/ 5119 h 10000"/>
                  <a:gd name="connsiteX54-5437" fmla="*/ 7572 w 10000"/>
                  <a:gd name="connsiteY54-5438" fmla="*/ 6532 h 10000"/>
                  <a:gd name="connsiteX55-5439" fmla="*/ 7042 w 10000"/>
                  <a:gd name="connsiteY55-5440" fmla="*/ 7938 h 10000"/>
                  <a:gd name="connsiteX56-5441" fmla="*/ 5483 w 10000"/>
                  <a:gd name="connsiteY56-5442" fmla="*/ 8218 h 10000"/>
                  <a:gd name="connsiteX57-5443" fmla="*/ 3490 w 10000"/>
                  <a:gd name="connsiteY57-5444" fmla="*/ 8053 h 10000"/>
                  <a:gd name="connsiteX58-5445" fmla="*/ 3345 w 10000"/>
                  <a:gd name="connsiteY58-5446" fmla="*/ 7357 h 10000"/>
                  <a:gd name="connsiteX59-5447" fmla="*/ 3586 w 10000"/>
                  <a:gd name="connsiteY59-5448" fmla="*/ 7082 h 10000"/>
                  <a:gd name="connsiteX60-5449" fmla="*/ 3683 w 10000"/>
                  <a:gd name="connsiteY60-5450" fmla="*/ 6880 h 10000"/>
                  <a:gd name="connsiteX61-5451" fmla="*/ 3490 w 10000"/>
                  <a:gd name="connsiteY61-5452" fmla="*/ 6770 h 10000"/>
                  <a:gd name="connsiteX62-5453" fmla="*/ 3072 w 10000"/>
                  <a:gd name="connsiteY62-5454" fmla="*/ 7247 h 10000"/>
                  <a:gd name="connsiteX63-5455" fmla="*/ 3249 w 10000"/>
                  <a:gd name="connsiteY63-5456" fmla="*/ 8255 h 10000"/>
                  <a:gd name="connsiteX64-5457" fmla="*/ 3249 w 10000"/>
                  <a:gd name="connsiteY64-5458" fmla="*/ 8273 h 10000"/>
                  <a:gd name="connsiteX65-5459" fmla="*/ 4680 w 10000"/>
                  <a:gd name="connsiteY65-5460" fmla="*/ 8825 h 10000"/>
                  <a:gd name="connsiteX66-5461" fmla="*/ 5354 w 10000"/>
                  <a:gd name="connsiteY66-5462" fmla="*/ 8677 h 10000"/>
                  <a:gd name="connsiteX67-5463" fmla="*/ 3393 w 10000"/>
                  <a:gd name="connsiteY67-5464" fmla="*/ 9998 h 10000"/>
                  <a:gd name="connsiteX68-5465" fmla="*/ 2253 w 10000"/>
                  <a:gd name="connsiteY68-5466" fmla="*/ 9228 h 10000"/>
                  <a:gd name="connsiteX69-5467" fmla="*/ 1224 w 10000"/>
                  <a:gd name="connsiteY69-5468" fmla="*/ 7137 h 10000"/>
                  <a:gd name="connsiteX70-5469" fmla="*/ 3 w 10000"/>
                  <a:gd name="connsiteY70-5470" fmla="*/ 4954 h 10000"/>
                  <a:gd name="connsiteX0-5471" fmla="*/ 3 w 10000"/>
                  <a:gd name="connsiteY0-5472" fmla="*/ 4954 h 10000"/>
                  <a:gd name="connsiteX1-5473" fmla="*/ 726 w 10000"/>
                  <a:gd name="connsiteY1-5474" fmla="*/ 3028 h 10000"/>
                  <a:gd name="connsiteX2-5475" fmla="*/ 1337 w 10000"/>
                  <a:gd name="connsiteY2-5476" fmla="*/ 1635 h 10000"/>
                  <a:gd name="connsiteX3-5477" fmla="*/ 3233 w 10000"/>
                  <a:gd name="connsiteY3-5478" fmla="*/ 773 h 10000"/>
                  <a:gd name="connsiteX4-5479" fmla="*/ 5997 w 10000"/>
                  <a:gd name="connsiteY4-5480" fmla="*/ 424 h 10000"/>
                  <a:gd name="connsiteX5-5481" fmla="*/ 8488 w 10000"/>
                  <a:gd name="connsiteY5-5482" fmla="*/ 1452 h 10000"/>
                  <a:gd name="connsiteX6-5483" fmla="*/ 9693 w 10000"/>
                  <a:gd name="connsiteY6-5484" fmla="*/ 4661 h 10000"/>
                  <a:gd name="connsiteX7-5485" fmla="*/ 7765 w 10000"/>
                  <a:gd name="connsiteY7-5486" fmla="*/ 5852 h 10000"/>
                  <a:gd name="connsiteX8-5487" fmla="*/ 6752 w 10000"/>
                  <a:gd name="connsiteY8-5488" fmla="*/ 4844 h 10000"/>
                  <a:gd name="connsiteX9-5489" fmla="*/ 7444 w 10000"/>
                  <a:gd name="connsiteY9-5490" fmla="*/ 2845 h 10000"/>
                  <a:gd name="connsiteX10-5491" fmla="*/ 8680 w 10000"/>
                  <a:gd name="connsiteY10-5492" fmla="*/ 2808 h 10000"/>
                  <a:gd name="connsiteX11-5493" fmla="*/ 8873 w 10000"/>
                  <a:gd name="connsiteY11-5494" fmla="*/ 3799 h 10000"/>
                  <a:gd name="connsiteX12-5495" fmla="*/ 8568 w 10000"/>
                  <a:gd name="connsiteY12-5496" fmla="*/ 4203 h 10000"/>
                  <a:gd name="connsiteX13-5497" fmla="*/ 7941 w 10000"/>
                  <a:gd name="connsiteY13-5498" fmla="*/ 4184 h 10000"/>
                  <a:gd name="connsiteX14-5499" fmla="*/ 7748 w 10000"/>
                  <a:gd name="connsiteY14-5500" fmla="*/ 4276 h 10000"/>
                  <a:gd name="connsiteX15-5501" fmla="*/ 7829 w 10000"/>
                  <a:gd name="connsiteY15-5502" fmla="*/ 4496 h 10000"/>
                  <a:gd name="connsiteX16-5503" fmla="*/ 8664 w 10000"/>
                  <a:gd name="connsiteY16-5504" fmla="*/ 4514 h 10000"/>
                  <a:gd name="connsiteX17-5505" fmla="*/ 9163 w 10000"/>
                  <a:gd name="connsiteY17-5506" fmla="*/ 3928 h 10000"/>
                  <a:gd name="connsiteX18-5507" fmla="*/ 8857 w 10000"/>
                  <a:gd name="connsiteY18-5508" fmla="*/ 2533 h 10000"/>
                  <a:gd name="connsiteX19-5509" fmla="*/ 7637 w 10000"/>
                  <a:gd name="connsiteY19-5510" fmla="*/ 2350 h 10000"/>
                  <a:gd name="connsiteX20-5511" fmla="*/ 6720 w 10000"/>
                  <a:gd name="connsiteY20-5512" fmla="*/ 1360 h 10000"/>
                  <a:gd name="connsiteX21-5513" fmla="*/ 5627 w 10000"/>
                  <a:gd name="connsiteY21-5514" fmla="*/ 1470 h 10000"/>
                  <a:gd name="connsiteX22-5515" fmla="*/ 4390 w 10000"/>
                  <a:gd name="connsiteY22-5516" fmla="*/ 902 h 10000"/>
                  <a:gd name="connsiteX23-5517" fmla="*/ 3442 w 10000"/>
                  <a:gd name="connsiteY23-5518" fmla="*/ 1543 h 10000"/>
                  <a:gd name="connsiteX24-5519" fmla="*/ 3201 w 10000"/>
                  <a:gd name="connsiteY24-5520" fmla="*/ 2277 h 10000"/>
                  <a:gd name="connsiteX25-5521" fmla="*/ 1578 w 10000"/>
                  <a:gd name="connsiteY25-5522" fmla="*/ 2771 h 10000"/>
                  <a:gd name="connsiteX26-5523" fmla="*/ 1257 w 10000"/>
                  <a:gd name="connsiteY26-5524" fmla="*/ 4203 h 10000"/>
                  <a:gd name="connsiteX27-5525" fmla="*/ 902 w 10000"/>
                  <a:gd name="connsiteY27-5526" fmla="*/ 5486 h 10000"/>
                  <a:gd name="connsiteX28-5527" fmla="*/ 1417 w 10000"/>
                  <a:gd name="connsiteY28-5528" fmla="*/ 6294 h 10000"/>
                  <a:gd name="connsiteX29-5529" fmla="*/ 2670 w 10000"/>
                  <a:gd name="connsiteY29-5530" fmla="*/ 6129 h 10000"/>
                  <a:gd name="connsiteX30-5531" fmla="*/ 4518 w 10000"/>
                  <a:gd name="connsiteY30-5532" fmla="*/ 6092 h 10000"/>
                  <a:gd name="connsiteX31-5533" fmla="*/ 5531 w 10000"/>
                  <a:gd name="connsiteY31-5534" fmla="*/ 6642 h 10000"/>
                  <a:gd name="connsiteX32-5535" fmla="*/ 5611 w 10000"/>
                  <a:gd name="connsiteY32-5536" fmla="*/ 6642 h 10000"/>
                  <a:gd name="connsiteX33-5537" fmla="*/ 6093 w 10000"/>
                  <a:gd name="connsiteY33-5538" fmla="*/ 6129 h 10000"/>
                  <a:gd name="connsiteX34-5539" fmla="*/ 6013 w 10000"/>
                  <a:gd name="connsiteY34-5540" fmla="*/ 5907 h 10000"/>
                  <a:gd name="connsiteX35-5541" fmla="*/ 5820 w 10000"/>
                  <a:gd name="connsiteY35-5542" fmla="*/ 5981 h 10000"/>
                  <a:gd name="connsiteX36-5543" fmla="*/ 5547 w 10000"/>
                  <a:gd name="connsiteY36-5544" fmla="*/ 6312 h 10000"/>
                  <a:gd name="connsiteX37-5545" fmla="*/ 4695 w 10000"/>
                  <a:gd name="connsiteY37-5546" fmla="*/ 5834 h 10000"/>
                  <a:gd name="connsiteX38-5547" fmla="*/ 2510 w 10000"/>
                  <a:gd name="connsiteY38-5548" fmla="*/ 5852 h 10000"/>
                  <a:gd name="connsiteX39-5549" fmla="*/ 1545 w 10000"/>
                  <a:gd name="connsiteY39-5550" fmla="*/ 5981 h 10000"/>
                  <a:gd name="connsiteX40-5551" fmla="*/ 1208 w 10000"/>
                  <a:gd name="connsiteY40-5552" fmla="*/ 5431 h 10000"/>
                  <a:gd name="connsiteX41-5553" fmla="*/ 1514 w 10000"/>
                  <a:gd name="connsiteY41-5554" fmla="*/ 4386 h 10000"/>
                  <a:gd name="connsiteX42-5555" fmla="*/ 1561 w 10000"/>
                  <a:gd name="connsiteY42-5556" fmla="*/ 4203 h 10000"/>
                  <a:gd name="connsiteX43-5557" fmla="*/ 1787 w 10000"/>
                  <a:gd name="connsiteY43-5558" fmla="*/ 2991 h 10000"/>
                  <a:gd name="connsiteX44-5559" fmla="*/ 3136 w 10000"/>
                  <a:gd name="connsiteY44-5560" fmla="*/ 2606 h 10000"/>
                  <a:gd name="connsiteX45-5561" fmla="*/ 3876 w 10000"/>
                  <a:gd name="connsiteY45-5562" fmla="*/ 3799 h 10000"/>
                  <a:gd name="connsiteX46-5563" fmla="*/ 2703 w 10000"/>
                  <a:gd name="connsiteY46-5564" fmla="*/ 4569 h 10000"/>
                  <a:gd name="connsiteX47-5565" fmla="*/ 2719 w 10000"/>
                  <a:gd name="connsiteY47-5566" fmla="*/ 4808 h 10000"/>
                  <a:gd name="connsiteX48-5567" fmla="*/ 2927 w 10000"/>
                  <a:gd name="connsiteY48-5568" fmla="*/ 4771 h 10000"/>
                  <a:gd name="connsiteX49-5569" fmla="*/ 4744 w 10000"/>
                  <a:gd name="connsiteY49-5570" fmla="*/ 4423 h 10000"/>
                  <a:gd name="connsiteX50-5571" fmla="*/ 4937 w 10000"/>
                  <a:gd name="connsiteY50-5572" fmla="*/ 4423 h 10000"/>
                  <a:gd name="connsiteX51-5573" fmla="*/ 5804 w 10000"/>
                  <a:gd name="connsiteY51-5574" fmla="*/ 4184 h 10000"/>
                  <a:gd name="connsiteX52-5575" fmla="*/ 6383 w 10000"/>
                  <a:gd name="connsiteY52-5576" fmla="*/ 4973 h 10000"/>
                  <a:gd name="connsiteX53-5577" fmla="*/ 6512 w 10000"/>
                  <a:gd name="connsiteY53-5578" fmla="*/ 5119 h 10000"/>
                  <a:gd name="connsiteX54-5579" fmla="*/ 7572 w 10000"/>
                  <a:gd name="connsiteY54-5580" fmla="*/ 6532 h 10000"/>
                  <a:gd name="connsiteX55-5581" fmla="*/ 7042 w 10000"/>
                  <a:gd name="connsiteY55-5582" fmla="*/ 7938 h 10000"/>
                  <a:gd name="connsiteX56-5583" fmla="*/ 5483 w 10000"/>
                  <a:gd name="connsiteY56-5584" fmla="*/ 8218 h 10000"/>
                  <a:gd name="connsiteX57-5585" fmla="*/ 3490 w 10000"/>
                  <a:gd name="connsiteY57-5586" fmla="*/ 8053 h 10000"/>
                  <a:gd name="connsiteX58-5587" fmla="*/ 3345 w 10000"/>
                  <a:gd name="connsiteY58-5588" fmla="*/ 7357 h 10000"/>
                  <a:gd name="connsiteX59-5589" fmla="*/ 3586 w 10000"/>
                  <a:gd name="connsiteY59-5590" fmla="*/ 7082 h 10000"/>
                  <a:gd name="connsiteX60-5591" fmla="*/ 3683 w 10000"/>
                  <a:gd name="connsiteY60-5592" fmla="*/ 6880 h 10000"/>
                  <a:gd name="connsiteX61-5593" fmla="*/ 3490 w 10000"/>
                  <a:gd name="connsiteY61-5594" fmla="*/ 6770 h 10000"/>
                  <a:gd name="connsiteX62-5595" fmla="*/ 3072 w 10000"/>
                  <a:gd name="connsiteY62-5596" fmla="*/ 7247 h 10000"/>
                  <a:gd name="connsiteX63-5597" fmla="*/ 3249 w 10000"/>
                  <a:gd name="connsiteY63-5598" fmla="*/ 8255 h 10000"/>
                  <a:gd name="connsiteX64-5599" fmla="*/ 3249 w 10000"/>
                  <a:gd name="connsiteY64-5600" fmla="*/ 8273 h 10000"/>
                  <a:gd name="connsiteX65-5601" fmla="*/ 4680 w 10000"/>
                  <a:gd name="connsiteY65-5602" fmla="*/ 8825 h 10000"/>
                  <a:gd name="connsiteX66-5603" fmla="*/ 5354 w 10000"/>
                  <a:gd name="connsiteY66-5604" fmla="*/ 8677 h 10000"/>
                  <a:gd name="connsiteX67-5605" fmla="*/ 3393 w 10000"/>
                  <a:gd name="connsiteY67-5606" fmla="*/ 9998 h 10000"/>
                  <a:gd name="connsiteX68-5607" fmla="*/ 2253 w 10000"/>
                  <a:gd name="connsiteY68-5608" fmla="*/ 9228 h 10000"/>
                  <a:gd name="connsiteX69-5609" fmla="*/ 1224 w 10000"/>
                  <a:gd name="connsiteY69-5610" fmla="*/ 7137 h 10000"/>
                  <a:gd name="connsiteX70-5611" fmla="*/ 3 w 10000"/>
                  <a:gd name="connsiteY70-5612" fmla="*/ 4954 h 10000"/>
                  <a:gd name="connsiteX0-5613" fmla="*/ 3 w 10000"/>
                  <a:gd name="connsiteY0-5614" fmla="*/ 4954 h 10000"/>
                  <a:gd name="connsiteX1-5615" fmla="*/ 726 w 10000"/>
                  <a:gd name="connsiteY1-5616" fmla="*/ 3028 h 10000"/>
                  <a:gd name="connsiteX2-5617" fmla="*/ 1337 w 10000"/>
                  <a:gd name="connsiteY2-5618" fmla="*/ 1635 h 10000"/>
                  <a:gd name="connsiteX3-5619" fmla="*/ 3233 w 10000"/>
                  <a:gd name="connsiteY3-5620" fmla="*/ 773 h 10000"/>
                  <a:gd name="connsiteX4-5621" fmla="*/ 5997 w 10000"/>
                  <a:gd name="connsiteY4-5622" fmla="*/ 424 h 10000"/>
                  <a:gd name="connsiteX5-5623" fmla="*/ 8488 w 10000"/>
                  <a:gd name="connsiteY5-5624" fmla="*/ 1452 h 10000"/>
                  <a:gd name="connsiteX6-5625" fmla="*/ 9693 w 10000"/>
                  <a:gd name="connsiteY6-5626" fmla="*/ 4661 h 10000"/>
                  <a:gd name="connsiteX7-5627" fmla="*/ 7765 w 10000"/>
                  <a:gd name="connsiteY7-5628" fmla="*/ 5852 h 10000"/>
                  <a:gd name="connsiteX8-5629" fmla="*/ 6752 w 10000"/>
                  <a:gd name="connsiteY8-5630" fmla="*/ 4844 h 10000"/>
                  <a:gd name="connsiteX9-5631" fmla="*/ 7444 w 10000"/>
                  <a:gd name="connsiteY9-5632" fmla="*/ 2845 h 10000"/>
                  <a:gd name="connsiteX10-5633" fmla="*/ 8680 w 10000"/>
                  <a:gd name="connsiteY10-5634" fmla="*/ 2808 h 10000"/>
                  <a:gd name="connsiteX11-5635" fmla="*/ 8873 w 10000"/>
                  <a:gd name="connsiteY11-5636" fmla="*/ 3799 h 10000"/>
                  <a:gd name="connsiteX12-5637" fmla="*/ 8568 w 10000"/>
                  <a:gd name="connsiteY12-5638" fmla="*/ 4203 h 10000"/>
                  <a:gd name="connsiteX13-5639" fmla="*/ 7941 w 10000"/>
                  <a:gd name="connsiteY13-5640" fmla="*/ 4184 h 10000"/>
                  <a:gd name="connsiteX14-5641" fmla="*/ 7748 w 10000"/>
                  <a:gd name="connsiteY14-5642" fmla="*/ 4276 h 10000"/>
                  <a:gd name="connsiteX15-5643" fmla="*/ 7829 w 10000"/>
                  <a:gd name="connsiteY15-5644" fmla="*/ 4496 h 10000"/>
                  <a:gd name="connsiteX16-5645" fmla="*/ 8664 w 10000"/>
                  <a:gd name="connsiteY16-5646" fmla="*/ 4514 h 10000"/>
                  <a:gd name="connsiteX17-5647" fmla="*/ 9163 w 10000"/>
                  <a:gd name="connsiteY17-5648" fmla="*/ 3928 h 10000"/>
                  <a:gd name="connsiteX18-5649" fmla="*/ 8857 w 10000"/>
                  <a:gd name="connsiteY18-5650" fmla="*/ 2533 h 10000"/>
                  <a:gd name="connsiteX19-5651" fmla="*/ 7637 w 10000"/>
                  <a:gd name="connsiteY19-5652" fmla="*/ 2350 h 10000"/>
                  <a:gd name="connsiteX20-5653" fmla="*/ 6720 w 10000"/>
                  <a:gd name="connsiteY20-5654" fmla="*/ 1360 h 10000"/>
                  <a:gd name="connsiteX21-5655" fmla="*/ 5627 w 10000"/>
                  <a:gd name="connsiteY21-5656" fmla="*/ 1470 h 10000"/>
                  <a:gd name="connsiteX22-5657" fmla="*/ 4390 w 10000"/>
                  <a:gd name="connsiteY22-5658" fmla="*/ 902 h 10000"/>
                  <a:gd name="connsiteX23-5659" fmla="*/ 3442 w 10000"/>
                  <a:gd name="connsiteY23-5660" fmla="*/ 1543 h 10000"/>
                  <a:gd name="connsiteX24-5661" fmla="*/ 3201 w 10000"/>
                  <a:gd name="connsiteY24-5662" fmla="*/ 2277 h 10000"/>
                  <a:gd name="connsiteX25-5663" fmla="*/ 1578 w 10000"/>
                  <a:gd name="connsiteY25-5664" fmla="*/ 2771 h 10000"/>
                  <a:gd name="connsiteX26-5665" fmla="*/ 1257 w 10000"/>
                  <a:gd name="connsiteY26-5666" fmla="*/ 4203 h 10000"/>
                  <a:gd name="connsiteX27-5667" fmla="*/ 902 w 10000"/>
                  <a:gd name="connsiteY27-5668" fmla="*/ 5486 h 10000"/>
                  <a:gd name="connsiteX28-5669" fmla="*/ 1417 w 10000"/>
                  <a:gd name="connsiteY28-5670" fmla="*/ 6294 h 10000"/>
                  <a:gd name="connsiteX29-5671" fmla="*/ 2670 w 10000"/>
                  <a:gd name="connsiteY29-5672" fmla="*/ 6129 h 10000"/>
                  <a:gd name="connsiteX30-5673" fmla="*/ 4518 w 10000"/>
                  <a:gd name="connsiteY30-5674" fmla="*/ 6092 h 10000"/>
                  <a:gd name="connsiteX31-5675" fmla="*/ 5531 w 10000"/>
                  <a:gd name="connsiteY31-5676" fmla="*/ 6642 h 10000"/>
                  <a:gd name="connsiteX32-5677" fmla="*/ 5611 w 10000"/>
                  <a:gd name="connsiteY32-5678" fmla="*/ 6642 h 10000"/>
                  <a:gd name="connsiteX33-5679" fmla="*/ 6093 w 10000"/>
                  <a:gd name="connsiteY33-5680" fmla="*/ 6129 h 10000"/>
                  <a:gd name="connsiteX34-5681" fmla="*/ 6013 w 10000"/>
                  <a:gd name="connsiteY34-5682" fmla="*/ 5907 h 10000"/>
                  <a:gd name="connsiteX35-5683" fmla="*/ 5820 w 10000"/>
                  <a:gd name="connsiteY35-5684" fmla="*/ 5981 h 10000"/>
                  <a:gd name="connsiteX36-5685" fmla="*/ 5547 w 10000"/>
                  <a:gd name="connsiteY36-5686" fmla="*/ 6312 h 10000"/>
                  <a:gd name="connsiteX37-5687" fmla="*/ 4695 w 10000"/>
                  <a:gd name="connsiteY37-5688" fmla="*/ 5834 h 10000"/>
                  <a:gd name="connsiteX38-5689" fmla="*/ 2510 w 10000"/>
                  <a:gd name="connsiteY38-5690" fmla="*/ 5852 h 10000"/>
                  <a:gd name="connsiteX39-5691" fmla="*/ 1545 w 10000"/>
                  <a:gd name="connsiteY39-5692" fmla="*/ 5981 h 10000"/>
                  <a:gd name="connsiteX40-5693" fmla="*/ 1208 w 10000"/>
                  <a:gd name="connsiteY40-5694" fmla="*/ 5431 h 10000"/>
                  <a:gd name="connsiteX41-5695" fmla="*/ 1514 w 10000"/>
                  <a:gd name="connsiteY41-5696" fmla="*/ 4386 h 10000"/>
                  <a:gd name="connsiteX42-5697" fmla="*/ 1561 w 10000"/>
                  <a:gd name="connsiteY42-5698" fmla="*/ 4203 h 10000"/>
                  <a:gd name="connsiteX43-5699" fmla="*/ 1787 w 10000"/>
                  <a:gd name="connsiteY43-5700" fmla="*/ 2991 h 10000"/>
                  <a:gd name="connsiteX44-5701" fmla="*/ 3136 w 10000"/>
                  <a:gd name="connsiteY44-5702" fmla="*/ 2606 h 10000"/>
                  <a:gd name="connsiteX45-5703" fmla="*/ 3876 w 10000"/>
                  <a:gd name="connsiteY45-5704" fmla="*/ 3799 h 10000"/>
                  <a:gd name="connsiteX46-5705" fmla="*/ 2703 w 10000"/>
                  <a:gd name="connsiteY46-5706" fmla="*/ 4569 h 10000"/>
                  <a:gd name="connsiteX47-5707" fmla="*/ 2719 w 10000"/>
                  <a:gd name="connsiteY47-5708" fmla="*/ 4808 h 10000"/>
                  <a:gd name="connsiteX48-5709" fmla="*/ 2927 w 10000"/>
                  <a:gd name="connsiteY48-5710" fmla="*/ 4771 h 10000"/>
                  <a:gd name="connsiteX49-5711" fmla="*/ 4744 w 10000"/>
                  <a:gd name="connsiteY49-5712" fmla="*/ 4423 h 10000"/>
                  <a:gd name="connsiteX50-5713" fmla="*/ 4937 w 10000"/>
                  <a:gd name="connsiteY50-5714" fmla="*/ 4423 h 10000"/>
                  <a:gd name="connsiteX51-5715" fmla="*/ 5804 w 10000"/>
                  <a:gd name="connsiteY51-5716" fmla="*/ 4184 h 10000"/>
                  <a:gd name="connsiteX52-5717" fmla="*/ 6383 w 10000"/>
                  <a:gd name="connsiteY52-5718" fmla="*/ 4973 h 10000"/>
                  <a:gd name="connsiteX53-5719" fmla="*/ 6512 w 10000"/>
                  <a:gd name="connsiteY53-5720" fmla="*/ 5119 h 10000"/>
                  <a:gd name="connsiteX54-5721" fmla="*/ 7572 w 10000"/>
                  <a:gd name="connsiteY54-5722" fmla="*/ 6532 h 10000"/>
                  <a:gd name="connsiteX55-5723" fmla="*/ 7042 w 10000"/>
                  <a:gd name="connsiteY55-5724" fmla="*/ 7938 h 10000"/>
                  <a:gd name="connsiteX56-5725" fmla="*/ 5483 w 10000"/>
                  <a:gd name="connsiteY56-5726" fmla="*/ 8218 h 10000"/>
                  <a:gd name="connsiteX57-5727" fmla="*/ 3490 w 10000"/>
                  <a:gd name="connsiteY57-5728" fmla="*/ 8053 h 10000"/>
                  <a:gd name="connsiteX58-5729" fmla="*/ 3345 w 10000"/>
                  <a:gd name="connsiteY58-5730" fmla="*/ 7357 h 10000"/>
                  <a:gd name="connsiteX59-5731" fmla="*/ 3586 w 10000"/>
                  <a:gd name="connsiteY59-5732" fmla="*/ 7082 h 10000"/>
                  <a:gd name="connsiteX60-5733" fmla="*/ 3683 w 10000"/>
                  <a:gd name="connsiteY60-5734" fmla="*/ 6880 h 10000"/>
                  <a:gd name="connsiteX61-5735" fmla="*/ 3490 w 10000"/>
                  <a:gd name="connsiteY61-5736" fmla="*/ 6770 h 10000"/>
                  <a:gd name="connsiteX62-5737" fmla="*/ 3072 w 10000"/>
                  <a:gd name="connsiteY62-5738" fmla="*/ 7247 h 10000"/>
                  <a:gd name="connsiteX63-5739" fmla="*/ 3249 w 10000"/>
                  <a:gd name="connsiteY63-5740" fmla="*/ 8255 h 10000"/>
                  <a:gd name="connsiteX64-5741" fmla="*/ 3249 w 10000"/>
                  <a:gd name="connsiteY64-5742" fmla="*/ 8273 h 10000"/>
                  <a:gd name="connsiteX65-5743" fmla="*/ 4680 w 10000"/>
                  <a:gd name="connsiteY65-5744" fmla="*/ 8825 h 10000"/>
                  <a:gd name="connsiteX66-5745" fmla="*/ 5354 w 10000"/>
                  <a:gd name="connsiteY66-5746" fmla="*/ 8677 h 10000"/>
                  <a:gd name="connsiteX67-5747" fmla="*/ 3393 w 10000"/>
                  <a:gd name="connsiteY67-5748" fmla="*/ 9998 h 10000"/>
                  <a:gd name="connsiteX68-5749" fmla="*/ 2253 w 10000"/>
                  <a:gd name="connsiteY68-5750" fmla="*/ 9228 h 10000"/>
                  <a:gd name="connsiteX69-5751" fmla="*/ 1224 w 10000"/>
                  <a:gd name="connsiteY69-5752" fmla="*/ 7137 h 10000"/>
                  <a:gd name="connsiteX70-5753" fmla="*/ 3 w 10000"/>
                  <a:gd name="connsiteY70-5754" fmla="*/ 4954 h 10000"/>
                  <a:gd name="connsiteX0-5755" fmla="*/ 3 w 10000"/>
                  <a:gd name="connsiteY0-5756" fmla="*/ 4954 h 10000"/>
                  <a:gd name="connsiteX1-5757" fmla="*/ 726 w 10000"/>
                  <a:gd name="connsiteY1-5758" fmla="*/ 3028 h 10000"/>
                  <a:gd name="connsiteX2-5759" fmla="*/ 1337 w 10000"/>
                  <a:gd name="connsiteY2-5760" fmla="*/ 1635 h 10000"/>
                  <a:gd name="connsiteX3-5761" fmla="*/ 3233 w 10000"/>
                  <a:gd name="connsiteY3-5762" fmla="*/ 773 h 10000"/>
                  <a:gd name="connsiteX4-5763" fmla="*/ 5997 w 10000"/>
                  <a:gd name="connsiteY4-5764" fmla="*/ 424 h 10000"/>
                  <a:gd name="connsiteX5-5765" fmla="*/ 8488 w 10000"/>
                  <a:gd name="connsiteY5-5766" fmla="*/ 1452 h 10000"/>
                  <a:gd name="connsiteX6-5767" fmla="*/ 9693 w 10000"/>
                  <a:gd name="connsiteY6-5768" fmla="*/ 4661 h 10000"/>
                  <a:gd name="connsiteX7-5769" fmla="*/ 7765 w 10000"/>
                  <a:gd name="connsiteY7-5770" fmla="*/ 5852 h 10000"/>
                  <a:gd name="connsiteX8-5771" fmla="*/ 6752 w 10000"/>
                  <a:gd name="connsiteY8-5772" fmla="*/ 4844 h 10000"/>
                  <a:gd name="connsiteX9-5773" fmla="*/ 7444 w 10000"/>
                  <a:gd name="connsiteY9-5774" fmla="*/ 2845 h 10000"/>
                  <a:gd name="connsiteX10-5775" fmla="*/ 8680 w 10000"/>
                  <a:gd name="connsiteY10-5776" fmla="*/ 2808 h 10000"/>
                  <a:gd name="connsiteX11-5777" fmla="*/ 8873 w 10000"/>
                  <a:gd name="connsiteY11-5778" fmla="*/ 3799 h 10000"/>
                  <a:gd name="connsiteX12-5779" fmla="*/ 8568 w 10000"/>
                  <a:gd name="connsiteY12-5780" fmla="*/ 4203 h 10000"/>
                  <a:gd name="connsiteX13-5781" fmla="*/ 7941 w 10000"/>
                  <a:gd name="connsiteY13-5782" fmla="*/ 4184 h 10000"/>
                  <a:gd name="connsiteX14-5783" fmla="*/ 7748 w 10000"/>
                  <a:gd name="connsiteY14-5784" fmla="*/ 4276 h 10000"/>
                  <a:gd name="connsiteX15-5785" fmla="*/ 7829 w 10000"/>
                  <a:gd name="connsiteY15-5786" fmla="*/ 4496 h 10000"/>
                  <a:gd name="connsiteX16-5787" fmla="*/ 8664 w 10000"/>
                  <a:gd name="connsiteY16-5788" fmla="*/ 4514 h 10000"/>
                  <a:gd name="connsiteX17-5789" fmla="*/ 9163 w 10000"/>
                  <a:gd name="connsiteY17-5790" fmla="*/ 3928 h 10000"/>
                  <a:gd name="connsiteX18-5791" fmla="*/ 8857 w 10000"/>
                  <a:gd name="connsiteY18-5792" fmla="*/ 2533 h 10000"/>
                  <a:gd name="connsiteX19-5793" fmla="*/ 7637 w 10000"/>
                  <a:gd name="connsiteY19-5794" fmla="*/ 2350 h 10000"/>
                  <a:gd name="connsiteX20-5795" fmla="*/ 6720 w 10000"/>
                  <a:gd name="connsiteY20-5796" fmla="*/ 1360 h 10000"/>
                  <a:gd name="connsiteX21-5797" fmla="*/ 5627 w 10000"/>
                  <a:gd name="connsiteY21-5798" fmla="*/ 1470 h 10000"/>
                  <a:gd name="connsiteX22-5799" fmla="*/ 4390 w 10000"/>
                  <a:gd name="connsiteY22-5800" fmla="*/ 902 h 10000"/>
                  <a:gd name="connsiteX23-5801" fmla="*/ 3442 w 10000"/>
                  <a:gd name="connsiteY23-5802" fmla="*/ 1543 h 10000"/>
                  <a:gd name="connsiteX24-5803" fmla="*/ 3201 w 10000"/>
                  <a:gd name="connsiteY24-5804" fmla="*/ 2277 h 10000"/>
                  <a:gd name="connsiteX25-5805" fmla="*/ 1578 w 10000"/>
                  <a:gd name="connsiteY25-5806" fmla="*/ 2771 h 10000"/>
                  <a:gd name="connsiteX26-5807" fmla="*/ 1257 w 10000"/>
                  <a:gd name="connsiteY26-5808" fmla="*/ 4203 h 10000"/>
                  <a:gd name="connsiteX27-5809" fmla="*/ 902 w 10000"/>
                  <a:gd name="connsiteY27-5810" fmla="*/ 5486 h 10000"/>
                  <a:gd name="connsiteX28-5811" fmla="*/ 1417 w 10000"/>
                  <a:gd name="connsiteY28-5812" fmla="*/ 6294 h 10000"/>
                  <a:gd name="connsiteX29-5813" fmla="*/ 2670 w 10000"/>
                  <a:gd name="connsiteY29-5814" fmla="*/ 6129 h 10000"/>
                  <a:gd name="connsiteX30-5815" fmla="*/ 4518 w 10000"/>
                  <a:gd name="connsiteY30-5816" fmla="*/ 6092 h 10000"/>
                  <a:gd name="connsiteX31-5817" fmla="*/ 5531 w 10000"/>
                  <a:gd name="connsiteY31-5818" fmla="*/ 6642 h 10000"/>
                  <a:gd name="connsiteX32-5819" fmla="*/ 5611 w 10000"/>
                  <a:gd name="connsiteY32-5820" fmla="*/ 6642 h 10000"/>
                  <a:gd name="connsiteX33-5821" fmla="*/ 6093 w 10000"/>
                  <a:gd name="connsiteY33-5822" fmla="*/ 6129 h 10000"/>
                  <a:gd name="connsiteX34-5823" fmla="*/ 6013 w 10000"/>
                  <a:gd name="connsiteY34-5824" fmla="*/ 5907 h 10000"/>
                  <a:gd name="connsiteX35-5825" fmla="*/ 5820 w 10000"/>
                  <a:gd name="connsiteY35-5826" fmla="*/ 5981 h 10000"/>
                  <a:gd name="connsiteX36-5827" fmla="*/ 5547 w 10000"/>
                  <a:gd name="connsiteY36-5828" fmla="*/ 6312 h 10000"/>
                  <a:gd name="connsiteX37-5829" fmla="*/ 4695 w 10000"/>
                  <a:gd name="connsiteY37-5830" fmla="*/ 5834 h 10000"/>
                  <a:gd name="connsiteX38-5831" fmla="*/ 2510 w 10000"/>
                  <a:gd name="connsiteY38-5832" fmla="*/ 5852 h 10000"/>
                  <a:gd name="connsiteX39-5833" fmla="*/ 1545 w 10000"/>
                  <a:gd name="connsiteY39-5834" fmla="*/ 5981 h 10000"/>
                  <a:gd name="connsiteX40-5835" fmla="*/ 1208 w 10000"/>
                  <a:gd name="connsiteY40-5836" fmla="*/ 5431 h 10000"/>
                  <a:gd name="connsiteX41-5837" fmla="*/ 1514 w 10000"/>
                  <a:gd name="connsiteY41-5838" fmla="*/ 4386 h 10000"/>
                  <a:gd name="connsiteX42-5839" fmla="*/ 1561 w 10000"/>
                  <a:gd name="connsiteY42-5840" fmla="*/ 4203 h 10000"/>
                  <a:gd name="connsiteX43-5841" fmla="*/ 1787 w 10000"/>
                  <a:gd name="connsiteY43-5842" fmla="*/ 2991 h 10000"/>
                  <a:gd name="connsiteX44-5843" fmla="*/ 3136 w 10000"/>
                  <a:gd name="connsiteY44-5844" fmla="*/ 2606 h 10000"/>
                  <a:gd name="connsiteX45-5845" fmla="*/ 3876 w 10000"/>
                  <a:gd name="connsiteY45-5846" fmla="*/ 3799 h 10000"/>
                  <a:gd name="connsiteX46-5847" fmla="*/ 2703 w 10000"/>
                  <a:gd name="connsiteY46-5848" fmla="*/ 4569 h 10000"/>
                  <a:gd name="connsiteX47-5849" fmla="*/ 2719 w 10000"/>
                  <a:gd name="connsiteY47-5850" fmla="*/ 4808 h 10000"/>
                  <a:gd name="connsiteX48-5851" fmla="*/ 2927 w 10000"/>
                  <a:gd name="connsiteY48-5852" fmla="*/ 4771 h 10000"/>
                  <a:gd name="connsiteX49-5853" fmla="*/ 4744 w 10000"/>
                  <a:gd name="connsiteY49-5854" fmla="*/ 4423 h 10000"/>
                  <a:gd name="connsiteX50-5855" fmla="*/ 4937 w 10000"/>
                  <a:gd name="connsiteY50-5856" fmla="*/ 4423 h 10000"/>
                  <a:gd name="connsiteX51-5857" fmla="*/ 5804 w 10000"/>
                  <a:gd name="connsiteY51-5858" fmla="*/ 4184 h 10000"/>
                  <a:gd name="connsiteX52-5859" fmla="*/ 6383 w 10000"/>
                  <a:gd name="connsiteY52-5860" fmla="*/ 4973 h 10000"/>
                  <a:gd name="connsiteX53-5861" fmla="*/ 6512 w 10000"/>
                  <a:gd name="connsiteY53-5862" fmla="*/ 5119 h 10000"/>
                  <a:gd name="connsiteX54-5863" fmla="*/ 7572 w 10000"/>
                  <a:gd name="connsiteY54-5864" fmla="*/ 6532 h 10000"/>
                  <a:gd name="connsiteX55-5865" fmla="*/ 7042 w 10000"/>
                  <a:gd name="connsiteY55-5866" fmla="*/ 7938 h 10000"/>
                  <a:gd name="connsiteX56-5867" fmla="*/ 5483 w 10000"/>
                  <a:gd name="connsiteY56-5868" fmla="*/ 8218 h 10000"/>
                  <a:gd name="connsiteX57-5869" fmla="*/ 3490 w 10000"/>
                  <a:gd name="connsiteY57-5870" fmla="*/ 8053 h 10000"/>
                  <a:gd name="connsiteX58-5871" fmla="*/ 3345 w 10000"/>
                  <a:gd name="connsiteY58-5872" fmla="*/ 7357 h 10000"/>
                  <a:gd name="connsiteX59-5873" fmla="*/ 3586 w 10000"/>
                  <a:gd name="connsiteY59-5874" fmla="*/ 7082 h 10000"/>
                  <a:gd name="connsiteX60-5875" fmla="*/ 3683 w 10000"/>
                  <a:gd name="connsiteY60-5876" fmla="*/ 6880 h 10000"/>
                  <a:gd name="connsiteX61-5877" fmla="*/ 3490 w 10000"/>
                  <a:gd name="connsiteY61-5878" fmla="*/ 6770 h 10000"/>
                  <a:gd name="connsiteX62-5879" fmla="*/ 3072 w 10000"/>
                  <a:gd name="connsiteY62-5880" fmla="*/ 7247 h 10000"/>
                  <a:gd name="connsiteX63-5881" fmla="*/ 3249 w 10000"/>
                  <a:gd name="connsiteY63-5882" fmla="*/ 8255 h 10000"/>
                  <a:gd name="connsiteX64-5883" fmla="*/ 3249 w 10000"/>
                  <a:gd name="connsiteY64-5884" fmla="*/ 8273 h 10000"/>
                  <a:gd name="connsiteX65-5885" fmla="*/ 4680 w 10000"/>
                  <a:gd name="connsiteY65-5886" fmla="*/ 8825 h 10000"/>
                  <a:gd name="connsiteX66-5887" fmla="*/ 5354 w 10000"/>
                  <a:gd name="connsiteY66-5888" fmla="*/ 8677 h 10000"/>
                  <a:gd name="connsiteX67-5889" fmla="*/ 3393 w 10000"/>
                  <a:gd name="connsiteY67-5890" fmla="*/ 9998 h 10000"/>
                  <a:gd name="connsiteX68-5891" fmla="*/ 2253 w 10000"/>
                  <a:gd name="connsiteY68-5892" fmla="*/ 9228 h 10000"/>
                  <a:gd name="connsiteX69-5893" fmla="*/ 1224 w 10000"/>
                  <a:gd name="connsiteY69-5894" fmla="*/ 7137 h 10000"/>
                  <a:gd name="connsiteX70-5895" fmla="*/ 3 w 10000"/>
                  <a:gd name="connsiteY70-5896" fmla="*/ 4954 h 10000"/>
                  <a:gd name="connsiteX0-5897" fmla="*/ 3 w 10000"/>
                  <a:gd name="connsiteY0-5898" fmla="*/ 4954 h 10000"/>
                  <a:gd name="connsiteX1-5899" fmla="*/ 726 w 10000"/>
                  <a:gd name="connsiteY1-5900" fmla="*/ 3028 h 10000"/>
                  <a:gd name="connsiteX2-5901" fmla="*/ 1337 w 10000"/>
                  <a:gd name="connsiteY2-5902" fmla="*/ 1635 h 10000"/>
                  <a:gd name="connsiteX3-5903" fmla="*/ 3233 w 10000"/>
                  <a:gd name="connsiteY3-5904" fmla="*/ 773 h 10000"/>
                  <a:gd name="connsiteX4-5905" fmla="*/ 5997 w 10000"/>
                  <a:gd name="connsiteY4-5906" fmla="*/ 424 h 10000"/>
                  <a:gd name="connsiteX5-5907" fmla="*/ 8488 w 10000"/>
                  <a:gd name="connsiteY5-5908" fmla="*/ 1452 h 10000"/>
                  <a:gd name="connsiteX6-5909" fmla="*/ 9693 w 10000"/>
                  <a:gd name="connsiteY6-5910" fmla="*/ 4661 h 10000"/>
                  <a:gd name="connsiteX7-5911" fmla="*/ 7765 w 10000"/>
                  <a:gd name="connsiteY7-5912" fmla="*/ 5852 h 10000"/>
                  <a:gd name="connsiteX8-5913" fmla="*/ 6752 w 10000"/>
                  <a:gd name="connsiteY8-5914" fmla="*/ 4844 h 10000"/>
                  <a:gd name="connsiteX9-5915" fmla="*/ 7444 w 10000"/>
                  <a:gd name="connsiteY9-5916" fmla="*/ 2845 h 10000"/>
                  <a:gd name="connsiteX10-5917" fmla="*/ 8680 w 10000"/>
                  <a:gd name="connsiteY10-5918" fmla="*/ 2808 h 10000"/>
                  <a:gd name="connsiteX11-5919" fmla="*/ 8873 w 10000"/>
                  <a:gd name="connsiteY11-5920" fmla="*/ 3799 h 10000"/>
                  <a:gd name="connsiteX12-5921" fmla="*/ 8568 w 10000"/>
                  <a:gd name="connsiteY12-5922" fmla="*/ 4203 h 10000"/>
                  <a:gd name="connsiteX13-5923" fmla="*/ 7941 w 10000"/>
                  <a:gd name="connsiteY13-5924" fmla="*/ 4184 h 10000"/>
                  <a:gd name="connsiteX14-5925" fmla="*/ 7748 w 10000"/>
                  <a:gd name="connsiteY14-5926" fmla="*/ 4276 h 10000"/>
                  <a:gd name="connsiteX15-5927" fmla="*/ 7829 w 10000"/>
                  <a:gd name="connsiteY15-5928" fmla="*/ 4496 h 10000"/>
                  <a:gd name="connsiteX16-5929" fmla="*/ 8664 w 10000"/>
                  <a:gd name="connsiteY16-5930" fmla="*/ 4514 h 10000"/>
                  <a:gd name="connsiteX17-5931" fmla="*/ 9163 w 10000"/>
                  <a:gd name="connsiteY17-5932" fmla="*/ 3928 h 10000"/>
                  <a:gd name="connsiteX18-5933" fmla="*/ 8857 w 10000"/>
                  <a:gd name="connsiteY18-5934" fmla="*/ 2533 h 10000"/>
                  <a:gd name="connsiteX19-5935" fmla="*/ 7637 w 10000"/>
                  <a:gd name="connsiteY19-5936" fmla="*/ 2350 h 10000"/>
                  <a:gd name="connsiteX20-5937" fmla="*/ 6720 w 10000"/>
                  <a:gd name="connsiteY20-5938" fmla="*/ 1360 h 10000"/>
                  <a:gd name="connsiteX21-5939" fmla="*/ 5627 w 10000"/>
                  <a:gd name="connsiteY21-5940" fmla="*/ 1470 h 10000"/>
                  <a:gd name="connsiteX22-5941" fmla="*/ 4390 w 10000"/>
                  <a:gd name="connsiteY22-5942" fmla="*/ 902 h 10000"/>
                  <a:gd name="connsiteX23-5943" fmla="*/ 3442 w 10000"/>
                  <a:gd name="connsiteY23-5944" fmla="*/ 1543 h 10000"/>
                  <a:gd name="connsiteX24-5945" fmla="*/ 3201 w 10000"/>
                  <a:gd name="connsiteY24-5946" fmla="*/ 2277 h 10000"/>
                  <a:gd name="connsiteX25-5947" fmla="*/ 1578 w 10000"/>
                  <a:gd name="connsiteY25-5948" fmla="*/ 2771 h 10000"/>
                  <a:gd name="connsiteX26-5949" fmla="*/ 1257 w 10000"/>
                  <a:gd name="connsiteY26-5950" fmla="*/ 4203 h 10000"/>
                  <a:gd name="connsiteX27-5951" fmla="*/ 902 w 10000"/>
                  <a:gd name="connsiteY27-5952" fmla="*/ 5486 h 10000"/>
                  <a:gd name="connsiteX28-5953" fmla="*/ 1417 w 10000"/>
                  <a:gd name="connsiteY28-5954" fmla="*/ 6294 h 10000"/>
                  <a:gd name="connsiteX29-5955" fmla="*/ 2670 w 10000"/>
                  <a:gd name="connsiteY29-5956" fmla="*/ 6129 h 10000"/>
                  <a:gd name="connsiteX30-5957" fmla="*/ 4518 w 10000"/>
                  <a:gd name="connsiteY30-5958" fmla="*/ 6092 h 10000"/>
                  <a:gd name="connsiteX31-5959" fmla="*/ 5531 w 10000"/>
                  <a:gd name="connsiteY31-5960" fmla="*/ 6642 h 10000"/>
                  <a:gd name="connsiteX32-5961" fmla="*/ 5611 w 10000"/>
                  <a:gd name="connsiteY32-5962" fmla="*/ 6642 h 10000"/>
                  <a:gd name="connsiteX33-5963" fmla="*/ 6093 w 10000"/>
                  <a:gd name="connsiteY33-5964" fmla="*/ 6129 h 10000"/>
                  <a:gd name="connsiteX34-5965" fmla="*/ 6013 w 10000"/>
                  <a:gd name="connsiteY34-5966" fmla="*/ 5907 h 10000"/>
                  <a:gd name="connsiteX35-5967" fmla="*/ 5820 w 10000"/>
                  <a:gd name="connsiteY35-5968" fmla="*/ 5981 h 10000"/>
                  <a:gd name="connsiteX36-5969" fmla="*/ 5547 w 10000"/>
                  <a:gd name="connsiteY36-5970" fmla="*/ 6312 h 10000"/>
                  <a:gd name="connsiteX37-5971" fmla="*/ 4695 w 10000"/>
                  <a:gd name="connsiteY37-5972" fmla="*/ 5834 h 10000"/>
                  <a:gd name="connsiteX38-5973" fmla="*/ 2510 w 10000"/>
                  <a:gd name="connsiteY38-5974" fmla="*/ 5852 h 10000"/>
                  <a:gd name="connsiteX39-5975" fmla="*/ 1545 w 10000"/>
                  <a:gd name="connsiteY39-5976" fmla="*/ 5981 h 10000"/>
                  <a:gd name="connsiteX40-5977" fmla="*/ 1208 w 10000"/>
                  <a:gd name="connsiteY40-5978" fmla="*/ 5431 h 10000"/>
                  <a:gd name="connsiteX41-5979" fmla="*/ 1514 w 10000"/>
                  <a:gd name="connsiteY41-5980" fmla="*/ 4386 h 10000"/>
                  <a:gd name="connsiteX42-5981" fmla="*/ 1561 w 10000"/>
                  <a:gd name="connsiteY42-5982" fmla="*/ 4203 h 10000"/>
                  <a:gd name="connsiteX43-5983" fmla="*/ 1787 w 10000"/>
                  <a:gd name="connsiteY43-5984" fmla="*/ 2991 h 10000"/>
                  <a:gd name="connsiteX44-5985" fmla="*/ 3136 w 10000"/>
                  <a:gd name="connsiteY44-5986" fmla="*/ 2606 h 10000"/>
                  <a:gd name="connsiteX45-5987" fmla="*/ 3876 w 10000"/>
                  <a:gd name="connsiteY45-5988" fmla="*/ 3799 h 10000"/>
                  <a:gd name="connsiteX46-5989" fmla="*/ 2703 w 10000"/>
                  <a:gd name="connsiteY46-5990" fmla="*/ 4569 h 10000"/>
                  <a:gd name="connsiteX47-5991" fmla="*/ 2719 w 10000"/>
                  <a:gd name="connsiteY47-5992" fmla="*/ 4808 h 10000"/>
                  <a:gd name="connsiteX48-5993" fmla="*/ 2927 w 10000"/>
                  <a:gd name="connsiteY48-5994" fmla="*/ 4771 h 10000"/>
                  <a:gd name="connsiteX49-5995" fmla="*/ 4744 w 10000"/>
                  <a:gd name="connsiteY49-5996" fmla="*/ 4423 h 10000"/>
                  <a:gd name="connsiteX50-5997" fmla="*/ 4937 w 10000"/>
                  <a:gd name="connsiteY50-5998" fmla="*/ 4423 h 10000"/>
                  <a:gd name="connsiteX51-5999" fmla="*/ 5804 w 10000"/>
                  <a:gd name="connsiteY51-6000" fmla="*/ 4184 h 10000"/>
                  <a:gd name="connsiteX52-6001" fmla="*/ 6383 w 10000"/>
                  <a:gd name="connsiteY52-6002" fmla="*/ 4973 h 10000"/>
                  <a:gd name="connsiteX53-6003" fmla="*/ 6512 w 10000"/>
                  <a:gd name="connsiteY53-6004" fmla="*/ 5119 h 10000"/>
                  <a:gd name="connsiteX54-6005" fmla="*/ 7572 w 10000"/>
                  <a:gd name="connsiteY54-6006" fmla="*/ 6532 h 10000"/>
                  <a:gd name="connsiteX55-6007" fmla="*/ 6991 w 10000"/>
                  <a:gd name="connsiteY55-6008" fmla="*/ 7909 h 10000"/>
                  <a:gd name="connsiteX56-6009" fmla="*/ 5483 w 10000"/>
                  <a:gd name="connsiteY56-6010" fmla="*/ 8218 h 10000"/>
                  <a:gd name="connsiteX57-6011" fmla="*/ 3490 w 10000"/>
                  <a:gd name="connsiteY57-6012" fmla="*/ 8053 h 10000"/>
                  <a:gd name="connsiteX58-6013" fmla="*/ 3345 w 10000"/>
                  <a:gd name="connsiteY58-6014" fmla="*/ 7357 h 10000"/>
                  <a:gd name="connsiteX59-6015" fmla="*/ 3586 w 10000"/>
                  <a:gd name="connsiteY59-6016" fmla="*/ 7082 h 10000"/>
                  <a:gd name="connsiteX60-6017" fmla="*/ 3683 w 10000"/>
                  <a:gd name="connsiteY60-6018" fmla="*/ 6880 h 10000"/>
                  <a:gd name="connsiteX61-6019" fmla="*/ 3490 w 10000"/>
                  <a:gd name="connsiteY61-6020" fmla="*/ 6770 h 10000"/>
                  <a:gd name="connsiteX62-6021" fmla="*/ 3072 w 10000"/>
                  <a:gd name="connsiteY62-6022" fmla="*/ 7247 h 10000"/>
                  <a:gd name="connsiteX63-6023" fmla="*/ 3249 w 10000"/>
                  <a:gd name="connsiteY63-6024" fmla="*/ 8255 h 10000"/>
                  <a:gd name="connsiteX64-6025" fmla="*/ 3249 w 10000"/>
                  <a:gd name="connsiteY64-6026" fmla="*/ 8273 h 10000"/>
                  <a:gd name="connsiteX65-6027" fmla="*/ 4680 w 10000"/>
                  <a:gd name="connsiteY65-6028" fmla="*/ 8825 h 10000"/>
                  <a:gd name="connsiteX66-6029" fmla="*/ 5354 w 10000"/>
                  <a:gd name="connsiteY66-6030" fmla="*/ 8677 h 10000"/>
                  <a:gd name="connsiteX67-6031" fmla="*/ 3393 w 10000"/>
                  <a:gd name="connsiteY67-6032" fmla="*/ 9998 h 10000"/>
                  <a:gd name="connsiteX68-6033" fmla="*/ 2253 w 10000"/>
                  <a:gd name="connsiteY68-6034" fmla="*/ 9228 h 10000"/>
                  <a:gd name="connsiteX69-6035" fmla="*/ 1224 w 10000"/>
                  <a:gd name="connsiteY69-6036" fmla="*/ 7137 h 10000"/>
                  <a:gd name="connsiteX70-6037" fmla="*/ 3 w 10000"/>
                  <a:gd name="connsiteY70-6038" fmla="*/ 4954 h 10000"/>
                  <a:gd name="connsiteX0-6039" fmla="*/ 3 w 10000"/>
                  <a:gd name="connsiteY0-6040" fmla="*/ 4954 h 10000"/>
                  <a:gd name="connsiteX1-6041" fmla="*/ 726 w 10000"/>
                  <a:gd name="connsiteY1-6042" fmla="*/ 3028 h 10000"/>
                  <a:gd name="connsiteX2-6043" fmla="*/ 1337 w 10000"/>
                  <a:gd name="connsiteY2-6044" fmla="*/ 1635 h 10000"/>
                  <a:gd name="connsiteX3-6045" fmla="*/ 3233 w 10000"/>
                  <a:gd name="connsiteY3-6046" fmla="*/ 773 h 10000"/>
                  <a:gd name="connsiteX4-6047" fmla="*/ 5997 w 10000"/>
                  <a:gd name="connsiteY4-6048" fmla="*/ 424 h 10000"/>
                  <a:gd name="connsiteX5-6049" fmla="*/ 8488 w 10000"/>
                  <a:gd name="connsiteY5-6050" fmla="*/ 1452 h 10000"/>
                  <a:gd name="connsiteX6-6051" fmla="*/ 9693 w 10000"/>
                  <a:gd name="connsiteY6-6052" fmla="*/ 4661 h 10000"/>
                  <a:gd name="connsiteX7-6053" fmla="*/ 7765 w 10000"/>
                  <a:gd name="connsiteY7-6054" fmla="*/ 5852 h 10000"/>
                  <a:gd name="connsiteX8-6055" fmla="*/ 6752 w 10000"/>
                  <a:gd name="connsiteY8-6056" fmla="*/ 4844 h 10000"/>
                  <a:gd name="connsiteX9-6057" fmla="*/ 7444 w 10000"/>
                  <a:gd name="connsiteY9-6058" fmla="*/ 2845 h 10000"/>
                  <a:gd name="connsiteX10-6059" fmla="*/ 8680 w 10000"/>
                  <a:gd name="connsiteY10-6060" fmla="*/ 2808 h 10000"/>
                  <a:gd name="connsiteX11-6061" fmla="*/ 8873 w 10000"/>
                  <a:gd name="connsiteY11-6062" fmla="*/ 3799 h 10000"/>
                  <a:gd name="connsiteX12-6063" fmla="*/ 8568 w 10000"/>
                  <a:gd name="connsiteY12-6064" fmla="*/ 4203 h 10000"/>
                  <a:gd name="connsiteX13-6065" fmla="*/ 7941 w 10000"/>
                  <a:gd name="connsiteY13-6066" fmla="*/ 4184 h 10000"/>
                  <a:gd name="connsiteX14-6067" fmla="*/ 7748 w 10000"/>
                  <a:gd name="connsiteY14-6068" fmla="*/ 4276 h 10000"/>
                  <a:gd name="connsiteX15-6069" fmla="*/ 7829 w 10000"/>
                  <a:gd name="connsiteY15-6070" fmla="*/ 4496 h 10000"/>
                  <a:gd name="connsiteX16-6071" fmla="*/ 8664 w 10000"/>
                  <a:gd name="connsiteY16-6072" fmla="*/ 4514 h 10000"/>
                  <a:gd name="connsiteX17-6073" fmla="*/ 9163 w 10000"/>
                  <a:gd name="connsiteY17-6074" fmla="*/ 3928 h 10000"/>
                  <a:gd name="connsiteX18-6075" fmla="*/ 8857 w 10000"/>
                  <a:gd name="connsiteY18-6076" fmla="*/ 2533 h 10000"/>
                  <a:gd name="connsiteX19-6077" fmla="*/ 7637 w 10000"/>
                  <a:gd name="connsiteY19-6078" fmla="*/ 2350 h 10000"/>
                  <a:gd name="connsiteX20-6079" fmla="*/ 6720 w 10000"/>
                  <a:gd name="connsiteY20-6080" fmla="*/ 1360 h 10000"/>
                  <a:gd name="connsiteX21-6081" fmla="*/ 5627 w 10000"/>
                  <a:gd name="connsiteY21-6082" fmla="*/ 1470 h 10000"/>
                  <a:gd name="connsiteX22-6083" fmla="*/ 4390 w 10000"/>
                  <a:gd name="connsiteY22-6084" fmla="*/ 902 h 10000"/>
                  <a:gd name="connsiteX23-6085" fmla="*/ 3442 w 10000"/>
                  <a:gd name="connsiteY23-6086" fmla="*/ 1543 h 10000"/>
                  <a:gd name="connsiteX24-6087" fmla="*/ 3201 w 10000"/>
                  <a:gd name="connsiteY24-6088" fmla="*/ 2277 h 10000"/>
                  <a:gd name="connsiteX25-6089" fmla="*/ 1578 w 10000"/>
                  <a:gd name="connsiteY25-6090" fmla="*/ 2771 h 10000"/>
                  <a:gd name="connsiteX26-6091" fmla="*/ 1257 w 10000"/>
                  <a:gd name="connsiteY26-6092" fmla="*/ 4203 h 10000"/>
                  <a:gd name="connsiteX27-6093" fmla="*/ 902 w 10000"/>
                  <a:gd name="connsiteY27-6094" fmla="*/ 5486 h 10000"/>
                  <a:gd name="connsiteX28-6095" fmla="*/ 1417 w 10000"/>
                  <a:gd name="connsiteY28-6096" fmla="*/ 6294 h 10000"/>
                  <a:gd name="connsiteX29-6097" fmla="*/ 2670 w 10000"/>
                  <a:gd name="connsiteY29-6098" fmla="*/ 6129 h 10000"/>
                  <a:gd name="connsiteX30-6099" fmla="*/ 4518 w 10000"/>
                  <a:gd name="connsiteY30-6100" fmla="*/ 6092 h 10000"/>
                  <a:gd name="connsiteX31-6101" fmla="*/ 5531 w 10000"/>
                  <a:gd name="connsiteY31-6102" fmla="*/ 6642 h 10000"/>
                  <a:gd name="connsiteX32-6103" fmla="*/ 5611 w 10000"/>
                  <a:gd name="connsiteY32-6104" fmla="*/ 6642 h 10000"/>
                  <a:gd name="connsiteX33-6105" fmla="*/ 6093 w 10000"/>
                  <a:gd name="connsiteY33-6106" fmla="*/ 6129 h 10000"/>
                  <a:gd name="connsiteX34-6107" fmla="*/ 6013 w 10000"/>
                  <a:gd name="connsiteY34-6108" fmla="*/ 5907 h 10000"/>
                  <a:gd name="connsiteX35-6109" fmla="*/ 5820 w 10000"/>
                  <a:gd name="connsiteY35-6110" fmla="*/ 5981 h 10000"/>
                  <a:gd name="connsiteX36-6111" fmla="*/ 5547 w 10000"/>
                  <a:gd name="connsiteY36-6112" fmla="*/ 6312 h 10000"/>
                  <a:gd name="connsiteX37-6113" fmla="*/ 4695 w 10000"/>
                  <a:gd name="connsiteY37-6114" fmla="*/ 5834 h 10000"/>
                  <a:gd name="connsiteX38-6115" fmla="*/ 2510 w 10000"/>
                  <a:gd name="connsiteY38-6116" fmla="*/ 5852 h 10000"/>
                  <a:gd name="connsiteX39-6117" fmla="*/ 1545 w 10000"/>
                  <a:gd name="connsiteY39-6118" fmla="*/ 5981 h 10000"/>
                  <a:gd name="connsiteX40-6119" fmla="*/ 1208 w 10000"/>
                  <a:gd name="connsiteY40-6120" fmla="*/ 5431 h 10000"/>
                  <a:gd name="connsiteX41-6121" fmla="*/ 1514 w 10000"/>
                  <a:gd name="connsiteY41-6122" fmla="*/ 4386 h 10000"/>
                  <a:gd name="connsiteX42-6123" fmla="*/ 1561 w 10000"/>
                  <a:gd name="connsiteY42-6124" fmla="*/ 4203 h 10000"/>
                  <a:gd name="connsiteX43-6125" fmla="*/ 1787 w 10000"/>
                  <a:gd name="connsiteY43-6126" fmla="*/ 2991 h 10000"/>
                  <a:gd name="connsiteX44-6127" fmla="*/ 3136 w 10000"/>
                  <a:gd name="connsiteY44-6128" fmla="*/ 2606 h 10000"/>
                  <a:gd name="connsiteX45-6129" fmla="*/ 3876 w 10000"/>
                  <a:gd name="connsiteY45-6130" fmla="*/ 3799 h 10000"/>
                  <a:gd name="connsiteX46-6131" fmla="*/ 2703 w 10000"/>
                  <a:gd name="connsiteY46-6132" fmla="*/ 4569 h 10000"/>
                  <a:gd name="connsiteX47-6133" fmla="*/ 2719 w 10000"/>
                  <a:gd name="connsiteY47-6134" fmla="*/ 4808 h 10000"/>
                  <a:gd name="connsiteX48-6135" fmla="*/ 2927 w 10000"/>
                  <a:gd name="connsiteY48-6136" fmla="*/ 4771 h 10000"/>
                  <a:gd name="connsiteX49-6137" fmla="*/ 4744 w 10000"/>
                  <a:gd name="connsiteY49-6138" fmla="*/ 4423 h 10000"/>
                  <a:gd name="connsiteX50-6139" fmla="*/ 4937 w 10000"/>
                  <a:gd name="connsiteY50-6140" fmla="*/ 4423 h 10000"/>
                  <a:gd name="connsiteX51-6141" fmla="*/ 5804 w 10000"/>
                  <a:gd name="connsiteY51-6142" fmla="*/ 4184 h 10000"/>
                  <a:gd name="connsiteX52-6143" fmla="*/ 6383 w 10000"/>
                  <a:gd name="connsiteY52-6144" fmla="*/ 4973 h 10000"/>
                  <a:gd name="connsiteX53-6145" fmla="*/ 6512 w 10000"/>
                  <a:gd name="connsiteY53-6146" fmla="*/ 5119 h 10000"/>
                  <a:gd name="connsiteX54-6147" fmla="*/ 7572 w 10000"/>
                  <a:gd name="connsiteY54-6148" fmla="*/ 6532 h 10000"/>
                  <a:gd name="connsiteX55-6149" fmla="*/ 6991 w 10000"/>
                  <a:gd name="connsiteY55-6150" fmla="*/ 7909 h 10000"/>
                  <a:gd name="connsiteX56-6151" fmla="*/ 5483 w 10000"/>
                  <a:gd name="connsiteY56-6152" fmla="*/ 8218 h 10000"/>
                  <a:gd name="connsiteX57-6153" fmla="*/ 3490 w 10000"/>
                  <a:gd name="connsiteY57-6154" fmla="*/ 8053 h 10000"/>
                  <a:gd name="connsiteX58-6155" fmla="*/ 3345 w 10000"/>
                  <a:gd name="connsiteY58-6156" fmla="*/ 7357 h 10000"/>
                  <a:gd name="connsiteX59-6157" fmla="*/ 3586 w 10000"/>
                  <a:gd name="connsiteY59-6158" fmla="*/ 7082 h 10000"/>
                  <a:gd name="connsiteX60-6159" fmla="*/ 3683 w 10000"/>
                  <a:gd name="connsiteY60-6160" fmla="*/ 6880 h 10000"/>
                  <a:gd name="connsiteX61-6161" fmla="*/ 3490 w 10000"/>
                  <a:gd name="connsiteY61-6162" fmla="*/ 6770 h 10000"/>
                  <a:gd name="connsiteX62-6163" fmla="*/ 3072 w 10000"/>
                  <a:gd name="connsiteY62-6164" fmla="*/ 7247 h 10000"/>
                  <a:gd name="connsiteX63-6165" fmla="*/ 3249 w 10000"/>
                  <a:gd name="connsiteY63-6166" fmla="*/ 8255 h 10000"/>
                  <a:gd name="connsiteX64-6167" fmla="*/ 3249 w 10000"/>
                  <a:gd name="connsiteY64-6168" fmla="*/ 8273 h 10000"/>
                  <a:gd name="connsiteX65-6169" fmla="*/ 4680 w 10000"/>
                  <a:gd name="connsiteY65-6170" fmla="*/ 8825 h 10000"/>
                  <a:gd name="connsiteX66-6171" fmla="*/ 5354 w 10000"/>
                  <a:gd name="connsiteY66-6172" fmla="*/ 8677 h 10000"/>
                  <a:gd name="connsiteX67-6173" fmla="*/ 3393 w 10000"/>
                  <a:gd name="connsiteY67-6174" fmla="*/ 9998 h 10000"/>
                  <a:gd name="connsiteX68-6175" fmla="*/ 2253 w 10000"/>
                  <a:gd name="connsiteY68-6176" fmla="*/ 9228 h 10000"/>
                  <a:gd name="connsiteX69-6177" fmla="*/ 1224 w 10000"/>
                  <a:gd name="connsiteY69-6178" fmla="*/ 7137 h 10000"/>
                  <a:gd name="connsiteX70-6179" fmla="*/ 3 w 10000"/>
                  <a:gd name="connsiteY70-6180" fmla="*/ 4954 h 10000"/>
                  <a:gd name="connsiteX0-6181" fmla="*/ 3 w 10000"/>
                  <a:gd name="connsiteY0-6182" fmla="*/ 4954 h 10000"/>
                  <a:gd name="connsiteX1-6183" fmla="*/ 726 w 10000"/>
                  <a:gd name="connsiteY1-6184" fmla="*/ 3028 h 10000"/>
                  <a:gd name="connsiteX2-6185" fmla="*/ 1337 w 10000"/>
                  <a:gd name="connsiteY2-6186" fmla="*/ 1635 h 10000"/>
                  <a:gd name="connsiteX3-6187" fmla="*/ 3233 w 10000"/>
                  <a:gd name="connsiteY3-6188" fmla="*/ 773 h 10000"/>
                  <a:gd name="connsiteX4-6189" fmla="*/ 5997 w 10000"/>
                  <a:gd name="connsiteY4-6190" fmla="*/ 424 h 10000"/>
                  <a:gd name="connsiteX5-6191" fmla="*/ 8488 w 10000"/>
                  <a:gd name="connsiteY5-6192" fmla="*/ 1452 h 10000"/>
                  <a:gd name="connsiteX6-6193" fmla="*/ 9693 w 10000"/>
                  <a:gd name="connsiteY6-6194" fmla="*/ 4661 h 10000"/>
                  <a:gd name="connsiteX7-6195" fmla="*/ 7765 w 10000"/>
                  <a:gd name="connsiteY7-6196" fmla="*/ 5852 h 10000"/>
                  <a:gd name="connsiteX8-6197" fmla="*/ 6752 w 10000"/>
                  <a:gd name="connsiteY8-6198" fmla="*/ 4844 h 10000"/>
                  <a:gd name="connsiteX9-6199" fmla="*/ 7444 w 10000"/>
                  <a:gd name="connsiteY9-6200" fmla="*/ 2845 h 10000"/>
                  <a:gd name="connsiteX10-6201" fmla="*/ 8680 w 10000"/>
                  <a:gd name="connsiteY10-6202" fmla="*/ 2808 h 10000"/>
                  <a:gd name="connsiteX11-6203" fmla="*/ 8873 w 10000"/>
                  <a:gd name="connsiteY11-6204" fmla="*/ 3799 h 10000"/>
                  <a:gd name="connsiteX12-6205" fmla="*/ 8568 w 10000"/>
                  <a:gd name="connsiteY12-6206" fmla="*/ 4203 h 10000"/>
                  <a:gd name="connsiteX13-6207" fmla="*/ 7941 w 10000"/>
                  <a:gd name="connsiteY13-6208" fmla="*/ 4184 h 10000"/>
                  <a:gd name="connsiteX14-6209" fmla="*/ 7748 w 10000"/>
                  <a:gd name="connsiteY14-6210" fmla="*/ 4276 h 10000"/>
                  <a:gd name="connsiteX15-6211" fmla="*/ 7829 w 10000"/>
                  <a:gd name="connsiteY15-6212" fmla="*/ 4496 h 10000"/>
                  <a:gd name="connsiteX16-6213" fmla="*/ 8664 w 10000"/>
                  <a:gd name="connsiteY16-6214" fmla="*/ 4514 h 10000"/>
                  <a:gd name="connsiteX17-6215" fmla="*/ 9163 w 10000"/>
                  <a:gd name="connsiteY17-6216" fmla="*/ 3928 h 10000"/>
                  <a:gd name="connsiteX18-6217" fmla="*/ 8857 w 10000"/>
                  <a:gd name="connsiteY18-6218" fmla="*/ 2533 h 10000"/>
                  <a:gd name="connsiteX19-6219" fmla="*/ 7637 w 10000"/>
                  <a:gd name="connsiteY19-6220" fmla="*/ 2350 h 10000"/>
                  <a:gd name="connsiteX20-6221" fmla="*/ 6720 w 10000"/>
                  <a:gd name="connsiteY20-6222" fmla="*/ 1360 h 10000"/>
                  <a:gd name="connsiteX21-6223" fmla="*/ 5627 w 10000"/>
                  <a:gd name="connsiteY21-6224" fmla="*/ 1470 h 10000"/>
                  <a:gd name="connsiteX22-6225" fmla="*/ 4390 w 10000"/>
                  <a:gd name="connsiteY22-6226" fmla="*/ 902 h 10000"/>
                  <a:gd name="connsiteX23-6227" fmla="*/ 3442 w 10000"/>
                  <a:gd name="connsiteY23-6228" fmla="*/ 1543 h 10000"/>
                  <a:gd name="connsiteX24-6229" fmla="*/ 3201 w 10000"/>
                  <a:gd name="connsiteY24-6230" fmla="*/ 2277 h 10000"/>
                  <a:gd name="connsiteX25-6231" fmla="*/ 1578 w 10000"/>
                  <a:gd name="connsiteY25-6232" fmla="*/ 2771 h 10000"/>
                  <a:gd name="connsiteX26-6233" fmla="*/ 1257 w 10000"/>
                  <a:gd name="connsiteY26-6234" fmla="*/ 4203 h 10000"/>
                  <a:gd name="connsiteX27-6235" fmla="*/ 902 w 10000"/>
                  <a:gd name="connsiteY27-6236" fmla="*/ 5486 h 10000"/>
                  <a:gd name="connsiteX28-6237" fmla="*/ 1417 w 10000"/>
                  <a:gd name="connsiteY28-6238" fmla="*/ 6294 h 10000"/>
                  <a:gd name="connsiteX29-6239" fmla="*/ 2670 w 10000"/>
                  <a:gd name="connsiteY29-6240" fmla="*/ 6129 h 10000"/>
                  <a:gd name="connsiteX30-6241" fmla="*/ 4518 w 10000"/>
                  <a:gd name="connsiteY30-6242" fmla="*/ 6092 h 10000"/>
                  <a:gd name="connsiteX31-6243" fmla="*/ 5531 w 10000"/>
                  <a:gd name="connsiteY31-6244" fmla="*/ 6642 h 10000"/>
                  <a:gd name="connsiteX32-6245" fmla="*/ 5611 w 10000"/>
                  <a:gd name="connsiteY32-6246" fmla="*/ 6642 h 10000"/>
                  <a:gd name="connsiteX33-6247" fmla="*/ 6093 w 10000"/>
                  <a:gd name="connsiteY33-6248" fmla="*/ 6129 h 10000"/>
                  <a:gd name="connsiteX34-6249" fmla="*/ 6013 w 10000"/>
                  <a:gd name="connsiteY34-6250" fmla="*/ 5907 h 10000"/>
                  <a:gd name="connsiteX35-6251" fmla="*/ 5820 w 10000"/>
                  <a:gd name="connsiteY35-6252" fmla="*/ 5981 h 10000"/>
                  <a:gd name="connsiteX36-6253" fmla="*/ 5547 w 10000"/>
                  <a:gd name="connsiteY36-6254" fmla="*/ 6312 h 10000"/>
                  <a:gd name="connsiteX37-6255" fmla="*/ 4695 w 10000"/>
                  <a:gd name="connsiteY37-6256" fmla="*/ 5834 h 10000"/>
                  <a:gd name="connsiteX38-6257" fmla="*/ 2510 w 10000"/>
                  <a:gd name="connsiteY38-6258" fmla="*/ 5852 h 10000"/>
                  <a:gd name="connsiteX39-6259" fmla="*/ 1545 w 10000"/>
                  <a:gd name="connsiteY39-6260" fmla="*/ 5981 h 10000"/>
                  <a:gd name="connsiteX40-6261" fmla="*/ 1208 w 10000"/>
                  <a:gd name="connsiteY40-6262" fmla="*/ 5431 h 10000"/>
                  <a:gd name="connsiteX41-6263" fmla="*/ 1514 w 10000"/>
                  <a:gd name="connsiteY41-6264" fmla="*/ 4386 h 10000"/>
                  <a:gd name="connsiteX42-6265" fmla="*/ 1561 w 10000"/>
                  <a:gd name="connsiteY42-6266" fmla="*/ 4203 h 10000"/>
                  <a:gd name="connsiteX43-6267" fmla="*/ 1787 w 10000"/>
                  <a:gd name="connsiteY43-6268" fmla="*/ 2991 h 10000"/>
                  <a:gd name="connsiteX44-6269" fmla="*/ 3136 w 10000"/>
                  <a:gd name="connsiteY44-6270" fmla="*/ 2606 h 10000"/>
                  <a:gd name="connsiteX45-6271" fmla="*/ 3876 w 10000"/>
                  <a:gd name="connsiteY45-6272" fmla="*/ 3799 h 10000"/>
                  <a:gd name="connsiteX46-6273" fmla="*/ 2703 w 10000"/>
                  <a:gd name="connsiteY46-6274" fmla="*/ 4569 h 10000"/>
                  <a:gd name="connsiteX47-6275" fmla="*/ 2719 w 10000"/>
                  <a:gd name="connsiteY47-6276" fmla="*/ 4808 h 10000"/>
                  <a:gd name="connsiteX48-6277" fmla="*/ 2927 w 10000"/>
                  <a:gd name="connsiteY48-6278" fmla="*/ 4771 h 10000"/>
                  <a:gd name="connsiteX49-6279" fmla="*/ 4744 w 10000"/>
                  <a:gd name="connsiteY49-6280" fmla="*/ 4423 h 10000"/>
                  <a:gd name="connsiteX50-6281" fmla="*/ 4937 w 10000"/>
                  <a:gd name="connsiteY50-6282" fmla="*/ 4423 h 10000"/>
                  <a:gd name="connsiteX51-6283" fmla="*/ 5804 w 10000"/>
                  <a:gd name="connsiteY51-6284" fmla="*/ 4184 h 10000"/>
                  <a:gd name="connsiteX52-6285" fmla="*/ 6383 w 10000"/>
                  <a:gd name="connsiteY52-6286" fmla="*/ 4973 h 10000"/>
                  <a:gd name="connsiteX53-6287" fmla="*/ 6512 w 10000"/>
                  <a:gd name="connsiteY53-6288" fmla="*/ 5119 h 10000"/>
                  <a:gd name="connsiteX54-6289" fmla="*/ 7572 w 10000"/>
                  <a:gd name="connsiteY54-6290" fmla="*/ 6532 h 10000"/>
                  <a:gd name="connsiteX55-6291" fmla="*/ 6991 w 10000"/>
                  <a:gd name="connsiteY55-6292" fmla="*/ 7909 h 10000"/>
                  <a:gd name="connsiteX56-6293" fmla="*/ 5483 w 10000"/>
                  <a:gd name="connsiteY56-6294" fmla="*/ 8218 h 10000"/>
                  <a:gd name="connsiteX57-6295" fmla="*/ 3490 w 10000"/>
                  <a:gd name="connsiteY57-6296" fmla="*/ 8053 h 10000"/>
                  <a:gd name="connsiteX58-6297" fmla="*/ 3345 w 10000"/>
                  <a:gd name="connsiteY58-6298" fmla="*/ 7357 h 10000"/>
                  <a:gd name="connsiteX59-6299" fmla="*/ 3586 w 10000"/>
                  <a:gd name="connsiteY59-6300" fmla="*/ 7082 h 10000"/>
                  <a:gd name="connsiteX60-6301" fmla="*/ 3683 w 10000"/>
                  <a:gd name="connsiteY60-6302" fmla="*/ 6880 h 10000"/>
                  <a:gd name="connsiteX61-6303" fmla="*/ 3490 w 10000"/>
                  <a:gd name="connsiteY61-6304" fmla="*/ 6770 h 10000"/>
                  <a:gd name="connsiteX62-6305" fmla="*/ 3072 w 10000"/>
                  <a:gd name="connsiteY62-6306" fmla="*/ 7247 h 10000"/>
                  <a:gd name="connsiteX63-6307" fmla="*/ 3249 w 10000"/>
                  <a:gd name="connsiteY63-6308" fmla="*/ 8255 h 10000"/>
                  <a:gd name="connsiteX64-6309" fmla="*/ 3249 w 10000"/>
                  <a:gd name="connsiteY64-6310" fmla="*/ 8273 h 10000"/>
                  <a:gd name="connsiteX65-6311" fmla="*/ 4680 w 10000"/>
                  <a:gd name="connsiteY65-6312" fmla="*/ 8825 h 10000"/>
                  <a:gd name="connsiteX66-6313" fmla="*/ 5354 w 10000"/>
                  <a:gd name="connsiteY66-6314" fmla="*/ 8677 h 10000"/>
                  <a:gd name="connsiteX67-6315" fmla="*/ 3393 w 10000"/>
                  <a:gd name="connsiteY67-6316" fmla="*/ 9998 h 10000"/>
                  <a:gd name="connsiteX68-6317" fmla="*/ 2253 w 10000"/>
                  <a:gd name="connsiteY68-6318" fmla="*/ 9228 h 10000"/>
                  <a:gd name="connsiteX69-6319" fmla="*/ 1224 w 10000"/>
                  <a:gd name="connsiteY69-6320" fmla="*/ 7137 h 10000"/>
                  <a:gd name="connsiteX70-6321" fmla="*/ 3 w 10000"/>
                  <a:gd name="connsiteY70-6322" fmla="*/ 4954 h 10000"/>
                  <a:gd name="connsiteX0-6323" fmla="*/ 3 w 10000"/>
                  <a:gd name="connsiteY0-6324" fmla="*/ 4954 h 10000"/>
                  <a:gd name="connsiteX1-6325" fmla="*/ 726 w 10000"/>
                  <a:gd name="connsiteY1-6326" fmla="*/ 3028 h 10000"/>
                  <a:gd name="connsiteX2-6327" fmla="*/ 1337 w 10000"/>
                  <a:gd name="connsiteY2-6328" fmla="*/ 1635 h 10000"/>
                  <a:gd name="connsiteX3-6329" fmla="*/ 3233 w 10000"/>
                  <a:gd name="connsiteY3-6330" fmla="*/ 773 h 10000"/>
                  <a:gd name="connsiteX4-6331" fmla="*/ 5997 w 10000"/>
                  <a:gd name="connsiteY4-6332" fmla="*/ 424 h 10000"/>
                  <a:gd name="connsiteX5-6333" fmla="*/ 8488 w 10000"/>
                  <a:gd name="connsiteY5-6334" fmla="*/ 1452 h 10000"/>
                  <a:gd name="connsiteX6-6335" fmla="*/ 9693 w 10000"/>
                  <a:gd name="connsiteY6-6336" fmla="*/ 4661 h 10000"/>
                  <a:gd name="connsiteX7-6337" fmla="*/ 7765 w 10000"/>
                  <a:gd name="connsiteY7-6338" fmla="*/ 5852 h 10000"/>
                  <a:gd name="connsiteX8-6339" fmla="*/ 6752 w 10000"/>
                  <a:gd name="connsiteY8-6340" fmla="*/ 4844 h 10000"/>
                  <a:gd name="connsiteX9-6341" fmla="*/ 7444 w 10000"/>
                  <a:gd name="connsiteY9-6342" fmla="*/ 2845 h 10000"/>
                  <a:gd name="connsiteX10-6343" fmla="*/ 8680 w 10000"/>
                  <a:gd name="connsiteY10-6344" fmla="*/ 2808 h 10000"/>
                  <a:gd name="connsiteX11-6345" fmla="*/ 8873 w 10000"/>
                  <a:gd name="connsiteY11-6346" fmla="*/ 3799 h 10000"/>
                  <a:gd name="connsiteX12-6347" fmla="*/ 8568 w 10000"/>
                  <a:gd name="connsiteY12-6348" fmla="*/ 4203 h 10000"/>
                  <a:gd name="connsiteX13-6349" fmla="*/ 7941 w 10000"/>
                  <a:gd name="connsiteY13-6350" fmla="*/ 4184 h 10000"/>
                  <a:gd name="connsiteX14-6351" fmla="*/ 7748 w 10000"/>
                  <a:gd name="connsiteY14-6352" fmla="*/ 4276 h 10000"/>
                  <a:gd name="connsiteX15-6353" fmla="*/ 7829 w 10000"/>
                  <a:gd name="connsiteY15-6354" fmla="*/ 4496 h 10000"/>
                  <a:gd name="connsiteX16-6355" fmla="*/ 8664 w 10000"/>
                  <a:gd name="connsiteY16-6356" fmla="*/ 4514 h 10000"/>
                  <a:gd name="connsiteX17-6357" fmla="*/ 9163 w 10000"/>
                  <a:gd name="connsiteY17-6358" fmla="*/ 3928 h 10000"/>
                  <a:gd name="connsiteX18-6359" fmla="*/ 8857 w 10000"/>
                  <a:gd name="connsiteY18-6360" fmla="*/ 2533 h 10000"/>
                  <a:gd name="connsiteX19-6361" fmla="*/ 7637 w 10000"/>
                  <a:gd name="connsiteY19-6362" fmla="*/ 2350 h 10000"/>
                  <a:gd name="connsiteX20-6363" fmla="*/ 6720 w 10000"/>
                  <a:gd name="connsiteY20-6364" fmla="*/ 1360 h 10000"/>
                  <a:gd name="connsiteX21-6365" fmla="*/ 5627 w 10000"/>
                  <a:gd name="connsiteY21-6366" fmla="*/ 1470 h 10000"/>
                  <a:gd name="connsiteX22-6367" fmla="*/ 4390 w 10000"/>
                  <a:gd name="connsiteY22-6368" fmla="*/ 902 h 10000"/>
                  <a:gd name="connsiteX23-6369" fmla="*/ 3442 w 10000"/>
                  <a:gd name="connsiteY23-6370" fmla="*/ 1543 h 10000"/>
                  <a:gd name="connsiteX24-6371" fmla="*/ 3201 w 10000"/>
                  <a:gd name="connsiteY24-6372" fmla="*/ 2277 h 10000"/>
                  <a:gd name="connsiteX25-6373" fmla="*/ 1578 w 10000"/>
                  <a:gd name="connsiteY25-6374" fmla="*/ 2771 h 10000"/>
                  <a:gd name="connsiteX26-6375" fmla="*/ 1257 w 10000"/>
                  <a:gd name="connsiteY26-6376" fmla="*/ 4203 h 10000"/>
                  <a:gd name="connsiteX27-6377" fmla="*/ 902 w 10000"/>
                  <a:gd name="connsiteY27-6378" fmla="*/ 5486 h 10000"/>
                  <a:gd name="connsiteX28-6379" fmla="*/ 1417 w 10000"/>
                  <a:gd name="connsiteY28-6380" fmla="*/ 6294 h 10000"/>
                  <a:gd name="connsiteX29-6381" fmla="*/ 2670 w 10000"/>
                  <a:gd name="connsiteY29-6382" fmla="*/ 6129 h 10000"/>
                  <a:gd name="connsiteX30-6383" fmla="*/ 4518 w 10000"/>
                  <a:gd name="connsiteY30-6384" fmla="*/ 6092 h 10000"/>
                  <a:gd name="connsiteX31-6385" fmla="*/ 5531 w 10000"/>
                  <a:gd name="connsiteY31-6386" fmla="*/ 6642 h 10000"/>
                  <a:gd name="connsiteX32-6387" fmla="*/ 5611 w 10000"/>
                  <a:gd name="connsiteY32-6388" fmla="*/ 6642 h 10000"/>
                  <a:gd name="connsiteX33-6389" fmla="*/ 6093 w 10000"/>
                  <a:gd name="connsiteY33-6390" fmla="*/ 6129 h 10000"/>
                  <a:gd name="connsiteX34-6391" fmla="*/ 6013 w 10000"/>
                  <a:gd name="connsiteY34-6392" fmla="*/ 5907 h 10000"/>
                  <a:gd name="connsiteX35-6393" fmla="*/ 5820 w 10000"/>
                  <a:gd name="connsiteY35-6394" fmla="*/ 5981 h 10000"/>
                  <a:gd name="connsiteX36-6395" fmla="*/ 5547 w 10000"/>
                  <a:gd name="connsiteY36-6396" fmla="*/ 6312 h 10000"/>
                  <a:gd name="connsiteX37-6397" fmla="*/ 4695 w 10000"/>
                  <a:gd name="connsiteY37-6398" fmla="*/ 5834 h 10000"/>
                  <a:gd name="connsiteX38-6399" fmla="*/ 2510 w 10000"/>
                  <a:gd name="connsiteY38-6400" fmla="*/ 5852 h 10000"/>
                  <a:gd name="connsiteX39-6401" fmla="*/ 1545 w 10000"/>
                  <a:gd name="connsiteY39-6402" fmla="*/ 5981 h 10000"/>
                  <a:gd name="connsiteX40-6403" fmla="*/ 1208 w 10000"/>
                  <a:gd name="connsiteY40-6404" fmla="*/ 5431 h 10000"/>
                  <a:gd name="connsiteX41-6405" fmla="*/ 1514 w 10000"/>
                  <a:gd name="connsiteY41-6406" fmla="*/ 4386 h 10000"/>
                  <a:gd name="connsiteX42-6407" fmla="*/ 1561 w 10000"/>
                  <a:gd name="connsiteY42-6408" fmla="*/ 4203 h 10000"/>
                  <a:gd name="connsiteX43-6409" fmla="*/ 1787 w 10000"/>
                  <a:gd name="connsiteY43-6410" fmla="*/ 2991 h 10000"/>
                  <a:gd name="connsiteX44-6411" fmla="*/ 3136 w 10000"/>
                  <a:gd name="connsiteY44-6412" fmla="*/ 2606 h 10000"/>
                  <a:gd name="connsiteX45-6413" fmla="*/ 3876 w 10000"/>
                  <a:gd name="connsiteY45-6414" fmla="*/ 3799 h 10000"/>
                  <a:gd name="connsiteX46-6415" fmla="*/ 2703 w 10000"/>
                  <a:gd name="connsiteY46-6416" fmla="*/ 4569 h 10000"/>
                  <a:gd name="connsiteX47-6417" fmla="*/ 2719 w 10000"/>
                  <a:gd name="connsiteY47-6418" fmla="*/ 4808 h 10000"/>
                  <a:gd name="connsiteX48-6419" fmla="*/ 2927 w 10000"/>
                  <a:gd name="connsiteY48-6420" fmla="*/ 4771 h 10000"/>
                  <a:gd name="connsiteX49-6421" fmla="*/ 4744 w 10000"/>
                  <a:gd name="connsiteY49-6422" fmla="*/ 4423 h 10000"/>
                  <a:gd name="connsiteX50-6423" fmla="*/ 4937 w 10000"/>
                  <a:gd name="connsiteY50-6424" fmla="*/ 4423 h 10000"/>
                  <a:gd name="connsiteX51-6425" fmla="*/ 5804 w 10000"/>
                  <a:gd name="connsiteY51-6426" fmla="*/ 4184 h 10000"/>
                  <a:gd name="connsiteX52-6427" fmla="*/ 6383 w 10000"/>
                  <a:gd name="connsiteY52-6428" fmla="*/ 4973 h 10000"/>
                  <a:gd name="connsiteX53-6429" fmla="*/ 6512 w 10000"/>
                  <a:gd name="connsiteY53-6430" fmla="*/ 5119 h 10000"/>
                  <a:gd name="connsiteX54-6431" fmla="*/ 7572 w 10000"/>
                  <a:gd name="connsiteY54-6432" fmla="*/ 6532 h 10000"/>
                  <a:gd name="connsiteX55-6433" fmla="*/ 6991 w 10000"/>
                  <a:gd name="connsiteY55-6434" fmla="*/ 7909 h 10000"/>
                  <a:gd name="connsiteX56-6435" fmla="*/ 5483 w 10000"/>
                  <a:gd name="connsiteY56-6436" fmla="*/ 8218 h 10000"/>
                  <a:gd name="connsiteX57-6437" fmla="*/ 3490 w 10000"/>
                  <a:gd name="connsiteY57-6438" fmla="*/ 8053 h 10000"/>
                  <a:gd name="connsiteX58-6439" fmla="*/ 3345 w 10000"/>
                  <a:gd name="connsiteY58-6440" fmla="*/ 7357 h 10000"/>
                  <a:gd name="connsiteX59-6441" fmla="*/ 3586 w 10000"/>
                  <a:gd name="connsiteY59-6442" fmla="*/ 7082 h 10000"/>
                  <a:gd name="connsiteX60-6443" fmla="*/ 3683 w 10000"/>
                  <a:gd name="connsiteY60-6444" fmla="*/ 6880 h 10000"/>
                  <a:gd name="connsiteX61-6445" fmla="*/ 3490 w 10000"/>
                  <a:gd name="connsiteY61-6446" fmla="*/ 6770 h 10000"/>
                  <a:gd name="connsiteX62-6447" fmla="*/ 3072 w 10000"/>
                  <a:gd name="connsiteY62-6448" fmla="*/ 7247 h 10000"/>
                  <a:gd name="connsiteX63-6449" fmla="*/ 3249 w 10000"/>
                  <a:gd name="connsiteY63-6450" fmla="*/ 8255 h 10000"/>
                  <a:gd name="connsiteX64-6451" fmla="*/ 3249 w 10000"/>
                  <a:gd name="connsiteY64-6452" fmla="*/ 8273 h 10000"/>
                  <a:gd name="connsiteX65-6453" fmla="*/ 4680 w 10000"/>
                  <a:gd name="connsiteY65-6454" fmla="*/ 8825 h 10000"/>
                  <a:gd name="connsiteX66-6455" fmla="*/ 5354 w 10000"/>
                  <a:gd name="connsiteY66-6456" fmla="*/ 8677 h 10000"/>
                  <a:gd name="connsiteX67-6457" fmla="*/ 3393 w 10000"/>
                  <a:gd name="connsiteY67-6458" fmla="*/ 9998 h 10000"/>
                  <a:gd name="connsiteX68-6459" fmla="*/ 2253 w 10000"/>
                  <a:gd name="connsiteY68-6460" fmla="*/ 9228 h 10000"/>
                  <a:gd name="connsiteX69-6461" fmla="*/ 1224 w 10000"/>
                  <a:gd name="connsiteY69-6462" fmla="*/ 7137 h 10000"/>
                  <a:gd name="connsiteX70-6463" fmla="*/ 3 w 10000"/>
                  <a:gd name="connsiteY70-6464" fmla="*/ 4954 h 10000"/>
                  <a:gd name="connsiteX0-6465" fmla="*/ 3 w 10000"/>
                  <a:gd name="connsiteY0-6466" fmla="*/ 4954 h 10000"/>
                  <a:gd name="connsiteX1-6467" fmla="*/ 726 w 10000"/>
                  <a:gd name="connsiteY1-6468" fmla="*/ 3028 h 10000"/>
                  <a:gd name="connsiteX2-6469" fmla="*/ 1337 w 10000"/>
                  <a:gd name="connsiteY2-6470" fmla="*/ 1635 h 10000"/>
                  <a:gd name="connsiteX3-6471" fmla="*/ 3233 w 10000"/>
                  <a:gd name="connsiteY3-6472" fmla="*/ 773 h 10000"/>
                  <a:gd name="connsiteX4-6473" fmla="*/ 5997 w 10000"/>
                  <a:gd name="connsiteY4-6474" fmla="*/ 424 h 10000"/>
                  <a:gd name="connsiteX5-6475" fmla="*/ 8488 w 10000"/>
                  <a:gd name="connsiteY5-6476" fmla="*/ 1452 h 10000"/>
                  <a:gd name="connsiteX6-6477" fmla="*/ 9693 w 10000"/>
                  <a:gd name="connsiteY6-6478" fmla="*/ 4661 h 10000"/>
                  <a:gd name="connsiteX7-6479" fmla="*/ 7765 w 10000"/>
                  <a:gd name="connsiteY7-6480" fmla="*/ 5852 h 10000"/>
                  <a:gd name="connsiteX8-6481" fmla="*/ 6752 w 10000"/>
                  <a:gd name="connsiteY8-6482" fmla="*/ 4844 h 10000"/>
                  <a:gd name="connsiteX9-6483" fmla="*/ 7444 w 10000"/>
                  <a:gd name="connsiteY9-6484" fmla="*/ 2845 h 10000"/>
                  <a:gd name="connsiteX10-6485" fmla="*/ 8680 w 10000"/>
                  <a:gd name="connsiteY10-6486" fmla="*/ 2808 h 10000"/>
                  <a:gd name="connsiteX11-6487" fmla="*/ 8873 w 10000"/>
                  <a:gd name="connsiteY11-6488" fmla="*/ 3799 h 10000"/>
                  <a:gd name="connsiteX12-6489" fmla="*/ 8568 w 10000"/>
                  <a:gd name="connsiteY12-6490" fmla="*/ 4203 h 10000"/>
                  <a:gd name="connsiteX13-6491" fmla="*/ 7941 w 10000"/>
                  <a:gd name="connsiteY13-6492" fmla="*/ 4184 h 10000"/>
                  <a:gd name="connsiteX14-6493" fmla="*/ 7748 w 10000"/>
                  <a:gd name="connsiteY14-6494" fmla="*/ 4276 h 10000"/>
                  <a:gd name="connsiteX15-6495" fmla="*/ 7829 w 10000"/>
                  <a:gd name="connsiteY15-6496" fmla="*/ 4496 h 10000"/>
                  <a:gd name="connsiteX16-6497" fmla="*/ 8664 w 10000"/>
                  <a:gd name="connsiteY16-6498" fmla="*/ 4514 h 10000"/>
                  <a:gd name="connsiteX17-6499" fmla="*/ 9163 w 10000"/>
                  <a:gd name="connsiteY17-6500" fmla="*/ 3928 h 10000"/>
                  <a:gd name="connsiteX18-6501" fmla="*/ 8857 w 10000"/>
                  <a:gd name="connsiteY18-6502" fmla="*/ 2533 h 10000"/>
                  <a:gd name="connsiteX19-6503" fmla="*/ 7637 w 10000"/>
                  <a:gd name="connsiteY19-6504" fmla="*/ 2350 h 10000"/>
                  <a:gd name="connsiteX20-6505" fmla="*/ 6720 w 10000"/>
                  <a:gd name="connsiteY20-6506" fmla="*/ 1360 h 10000"/>
                  <a:gd name="connsiteX21-6507" fmla="*/ 5627 w 10000"/>
                  <a:gd name="connsiteY21-6508" fmla="*/ 1470 h 10000"/>
                  <a:gd name="connsiteX22-6509" fmla="*/ 4390 w 10000"/>
                  <a:gd name="connsiteY22-6510" fmla="*/ 902 h 10000"/>
                  <a:gd name="connsiteX23-6511" fmla="*/ 3442 w 10000"/>
                  <a:gd name="connsiteY23-6512" fmla="*/ 1543 h 10000"/>
                  <a:gd name="connsiteX24-6513" fmla="*/ 3201 w 10000"/>
                  <a:gd name="connsiteY24-6514" fmla="*/ 2277 h 10000"/>
                  <a:gd name="connsiteX25-6515" fmla="*/ 1578 w 10000"/>
                  <a:gd name="connsiteY25-6516" fmla="*/ 2771 h 10000"/>
                  <a:gd name="connsiteX26-6517" fmla="*/ 1257 w 10000"/>
                  <a:gd name="connsiteY26-6518" fmla="*/ 4203 h 10000"/>
                  <a:gd name="connsiteX27-6519" fmla="*/ 902 w 10000"/>
                  <a:gd name="connsiteY27-6520" fmla="*/ 5486 h 10000"/>
                  <a:gd name="connsiteX28-6521" fmla="*/ 1417 w 10000"/>
                  <a:gd name="connsiteY28-6522" fmla="*/ 6294 h 10000"/>
                  <a:gd name="connsiteX29-6523" fmla="*/ 2670 w 10000"/>
                  <a:gd name="connsiteY29-6524" fmla="*/ 6129 h 10000"/>
                  <a:gd name="connsiteX30-6525" fmla="*/ 4518 w 10000"/>
                  <a:gd name="connsiteY30-6526" fmla="*/ 6092 h 10000"/>
                  <a:gd name="connsiteX31-6527" fmla="*/ 5531 w 10000"/>
                  <a:gd name="connsiteY31-6528" fmla="*/ 6642 h 10000"/>
                  <a:gd name="connsiteX32-6529" fmla="*/ 5611 w 10000"/>
                  <a:gd name="connsiteY32-6530" fmla="*/ 6642 h 10000"/>
                  <a:gd name="connsiteX33-6531" fmla="*/ 6093 w 10000"/>
                  <a:gd name="connsiteY33-6532" fmla="*/ 6129 h 10000"/>
                  <a:gd name="connsiteX34-6533" fmla="*/ 6013 w 10000"/>
                  <a:gd name="connsiteY34-6534" fmla="*/ 5907 h 10000"/>
                  <a:gd name="connsiteX35-6535" fmla="*/ 5820 w 10000"/>
                  <a:gd name="connsiteY35-6536" fmla="*/ 5981 h 10000"/>
                  <a:gd name="connsiteX36-6537" fmla="*/ 5547 w 10000"/>
                  <a:gd name="connsiteY36-6538" fmla="*/ 6312 h 10000"/>
                  <a:gd name="connsiteX37-6539" fmla="*/ 4695 w 10000"/>
                  <a:gd name="connsiteY37-6540" fmla="*/ 5834 h 10000"/>
                  <a:gd name="connsiteX38-6541" fmla="*/ 2510 w 10000"/>
                  <a:gd name="connsiteY38-6542" fmla="*/ 5852 h 10000"/>
                  <a:gd name="connsiteX39-6543" fmla="*/ 1545 w 10000"/>
                  <a:gd name="connsiteY39-6544" fmla="*/ 5981 h 10000"/>
                  <a:gd name="connsiteX40-6545" fmla="*/ 1208 w 10000"/>
                  <a:gd name="connsiteY40-6546" fmla="*/ 5431 h 10000"/>
                  <a:gd name="connsiteX41-6547" fmla="*/ 1514 w 10000"/>
                  <a:gd name="connsiteY41-6548" fmla="*/ 4386 h 10000"/>
                  <a:gd name="connsiteX42-6549" fmla="*/ 1561 w 10000"/>
                  <a:gd name="connsiteY42-6550" fmla="*/ 4203 h 10000"/>
                  <a:gd name="connsiteX43-6551" fmla="*/ 1787 w 10000"/>
                  <a:gd name="connsiteY43-6552" fmla="*/ 2991 h 10000"/>
                  <a:gd name="connsiteX44-6553" fmla="*/ 3136 w 10000"/>
                  <a:gd name="connsiteY44-6554" fmla="*/ 2606 h 10000"/>
                  <a:gd name="connsiteX45-6555" fmla="*/ 3876 w 10000"/>
                  <a:gd name="connsiteY45-6556" fmla="*/ 3799 h 10000"/>
                  <a:gd name="connsiteX46-6557" fmla="*/ 2703 w 10000"/>
                  <a:gd name="connsiteY46-6558" fmla="*/ 4569 h 10000"/>
                  <a:gd name="connsiteX47-6559" fmla="*/ 2719 w 10000"/>
                  <a:gd name="connsiteY47-6560" fmla="*/ 4808 h 10000"/>
                  <a:gd name="connsiteX48-6561" fmla="*/ 2927 w 10000"/>
                  <a:gd name="connsiteY48-6562" fmla="*/ 4771 h 10000"/>
                  <a:gd name="connsiteX49-6563" fmla="*/ 4744 w 10000"/>
                  <a:gd name="connsiteY49-6564" fmla="*/ 4423 h 10000"/>
                  <a:gd name="connsiteX50-6565" fmla="*/ 4937 w 10000"/>
                  <a:gd name="connsiteY50-6566" fmla="*/ 4423 h 10000"/>
                  <a:gd name="connsiteX51-6567" fmla="*/ 5804 w 10000"/>
                  <a:gd name="connsiteY51-6568" fmla="*/ 4184 h 10000"/>
                  <a:gd name="connsiteX52-6569" fmla="*/ 6383 w 10000"/>
                  <a:gd name="connsiteY52-6570" fmla="*/ 4973 h 10000"/>
                  <a:gd name="connsiteX53-6571" fmla="*/ 6512 w 10000"/>
                  <a:gd name="connsiteY53-6572" fmla="*/ 5119 h 10000"/>
                  <a:gd name="connsiteX54-6573" fmla="*/ 7572 w 10000"/>
                  <a:gd name="connsiteY54-6574" fmla="*/ 6532 h 10000"/>
                  <a:gd name="connsiteX55-6575" fmla="*/ 6991 w 10000"/>
                  <a:gd name="connsiteY55-6576" fmla="*/ 7909 h 10000"/>
                  <a:gd name="connsiteX56-6577" fmla="*/ 5483 w 10000"/>
                  <a:gd name="connsiteY56-6578" fmla="*/ 8218 h 10000"/>
                  <a:gd name="connsiteX57-6579" fmla="*/ 3490 w 10000"/>
                  <a:gd name="connsiteY57-6580" fmla="*/ 8053 h 10000"/>
                  <a:gd name="connsiteX58-6581" fmla="*/ 3345 w 10000"/>
                  <a:gd name="connsiteY58-6582" fmla="*/ 7357 h 10000"/>
                  <a:gd name="connsiteX59-6583" fmla="*/ 3586 w 10000"/>
                  <a:gd name="connsiteY59-6584" fmla="*/ 7082 h 10000"/>
                  <a:gd name="connsiteX60-6585" fmla="*/ 3683 w 10000"/>
                  <a:gd name="connsiteY60-6586" fmla="*/ 6880 h 10000"/>
                  <a:gd name="connsiteX61-6587" fmla="*/ 3490 w 10000"/>
                  <a:gd name="connsiteY61-6588" fmla="*/ 6770 h 10000"/>
                  <a:gd name="connsiteX62-6589" fmla="*/ 3072 w 10000"/>
                  <a:gd name="connsiteY62-6590" fmla="*/ 7247 h 10000"/>
                  <a:gd name="connsiteX63-6591" fmla="*/ 3249 w 10000"/>
                  <a:gd name="connsiteY63-6592" fmla="*/ 8255 h 10000"/>
                  <a:gd name="connsiteX64-6593" fmla="*/ 3249 w 10000"/>
                  <a:gd name="connsiteY64-6594" fmla="*/ 8273 h 10000"/>
                  <a:gd name="connsiteX65-6595" fmla="*/ 4680 w 10000"/>
                  <a:gd name="connsiteY65-6596" fmla="*/ 8825 h 10000"/>
                  <a:gd name="connsiteX66-6597" fmla="*/ 5354 w 10000"/>
                  <a:gd name="connsiteY66-6598" fmla="*/ 8677 h 10000"/>
                  <a:gd name="connsiteX67-6599" fmla="*/ 3393 w 10000"/>
                  <a:gd name="connsiteY67-6600" fmla="*/ 9998 h 10000"/>
                  <a:gd name="connsiteX68-6601" fmla="*/ 2253 w 10000"/>
                  <a:gd name="connsiteY68-6602" fmla="*/ 9228 h 10000"/>
                  <a:gd name="connsiteX69-6603" fmla="*/ 1224 w 10000"/>
                  <a:gd name="connsiteY69-6604" fmla="*/ 7137 h 10000"/>
                  <a:gd name="connsiteX70-6605" fmla="*/ 3 w 10000"/>
                  <a:gd name="connsiteY70-6606" fmla="*/ 4954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Lst>
                <a:rect l="l" t="t" r="r" b="b"/>
                <a:pathLst>
                  <a:path w="10000" h="10000">
                    <a:moveTo>
                      <a:pt x="3" y="4954"/>
                    </a:moveTo>
                    <a:cubicBezTo>
                      <a:pt x="35" y="3561"/>
                      <a:pt x="726" y="3028"/>
                      <a:pt x="726" y="3028"/>
                    </a:cubicBezTo>
                    <a:cubicBezTo>
                      <a:pt x="726" y="3028"/>
                      <a:pt x="806" y="2350"/>
                      <a:pt x="1337" y="1635"/>
                    </a:cubicBezTo>
                    <a:cubicBezTo>
                      <a:pt x="2173" y="589"/>
                      <a:pt x="3233" y="773"/>
                      <a:pt x="3233" y="773"/>
                    </a:cubicBezTo>
                    <a:cubicBezTo>
                      <a:pt x="4598" y="-731"/>
                      <a:pt x="5997" y="424"/>
                      <a:pt x="5997" y="424"/>
                    </a:cubicBezTo>
                    <a:cubicBezTo>
                      <a:pt x="7941" y="-291"/>
                      <a:pt x="8488" y="1452"/>
                      <a:pt x="8488" y="1452"/>
                    </a:cubicBezTo>
                    <a:cubicBezTo>
                      <a:pt x="9596" y="1580"/>
                      <a:pt x="10497" y="3065"/>
                      <a:pt x="9693" y="4661"/>
                    </a:cubicBezTo>
                    <a:cubicBezTo>
                      <a:pt x="9066" y="5889"/>
                      <a:pt x="8150" y="5907"/>
                      <a:pt x="7765" y="5852"/>
                    </a:cubicBezTo>
                    <a:cubicBezTo>
                      <a:pt x="7637" y="5467"/>
                      <a:pt x="7347" y="5027"/>
                      <a:pt x="6752" y="4844"/>
                    </a:cubicBezTo>
                    <a:cubicBezTo>
                      <a:pt x="6752" y="4771"/>
                      <a:pt x="6672" y="3469"/>
                      <a:pt x="7444" y="2845"/>
                    </a:cubicBezTo>
                    <a:cubicBezTo>
                      <a:pt x="7893" y="2478"/>
                      <a:pt x="8391" y="2570"/>
                      <a:pt x="8680" y="2808"/>
                    </a:cubicBezTo>
                    <a:cubicBezTo>
                      <a:pt x="8937" y="3046"/>
                      <a:pt x="9019" y="3396"/>
                      <a:pt x="8873" y="3799"/>
                    </a:cubicBezTo>
                    <a:cubicBezTo>
                      <a:pt x="8809" y="4001"/>
                      <a:pt x="8697" y="4129"/>
                      <a:pt x="8568" y="4203"/>
                    </a:cubicBezTo>
                    <a:cubicBezTo>
                      <a:pt x="8279" y="4331"/>
                      <a:pt x="7957" y="4184"/>
                      <a:pt x="7941" y="4184"/>
                    </a:cubicBezTo>
                    <a:cubicBezTo>
                      <a:pt x="7877" y="4148"/>
                      <a:pt x="7781" y="4184"/>
                      <a:pt x="7748" y="4276"/>
                    </a:cubicBezTo>
                    <a:cubicBezTo>
                      <a:pt x="7717" y="4349"/>
                      <a:pt x="7748" y="4459"/>
                      <a:pt x="7829" y="4496"/>
                    </a:cubicBezTo>
                    <a:cubicBezTo>
                      <a:pt x="7845" y="4496"/>
                      <a:pt x="8279" y="4698"/>
                      <a:pt x="8664" y="4514"/>
                    </a:cubicBezTo>
                    <a:cubicBezTo>
                      <a:pt x="8890" y="4404"/>
                      <a:pt x="9050" y="4203"/>
                      <a:pt x="9163" y="3928"/>
                    </a:cubicBezTo>
                    <a:cubicBezTo>
                      <a:pt x="9339" y="3378"/>
                      <a:pt x="9227" y="2863"/>
                      <a:pt x="8857" y="2533"/>
                    </a:cubicBezTo>
                    <a:cubicBezTo>
                      <a:pt x="8520" y="2240"/>
                      <a:pt x="8054" y="2185"/>
                      <a:pt x="7637" y="2350"/>
                    </a:cubicBezTo>
                    <a:cubicBezTo>
                      <a:pt x="7555" y="2002"/>
                      <a:pt x="7315" y="1507"/>
                      <a:pt x="6720" y="1360"/>
                    </a:cubicBezTo>
                    <a:cubicBezTo>
                      <a:pt x="6142" y="1195"/>
                      <a:pt x="5804" y="1342"/>
                      <a:pt x="5627" y="1470"/>
                    </a:cubicBezTo>
                    <a:cubicBezTo>
                      <a:pt x="5419" y="1158"/>
                      <a:pt x="5001" y="792"/>
                      <a:pt x="4390" y="902"/>
                    </a:cubicBezTo>
                    <a:cubicBezTo>
                      <a:pt x="3892" y="993"/>
                      <a:pt x="3602" y="1305"/>
                      <a:pt x="3442" y="1543"/>
                    </a:cubicBezTo>
                    <a:cubicBezTo>
                      <a:pt x="3297" y="1763"/>
                      <a:pt x="3217" y="2020"/>
                      <a:pt x="3201" y="2277"/>
                    </a:cubicBezTo>
                    <a:cubicBezTo>
                      <a:pt x="2622" y="2112"/>
                      <a:pt x="1963" y="2313"/>
                      <a:pt x="1578" y="2771"/>
                    </a:cubicBezTo>
                    <a:cubicBezTo>
                      <a:pt x="1257" y="3138"/>
                      <a:pt x="1144" y="3634"/>
                      <a:pt x="1257" y="4203"/>
                    </a:cubicBezTo>
                    <a:cubicBezTo>
                      <a:pt x="1112" y="4368"/>
                      <a:pt x="822" y="4771"/>
                      <a:pt x="902" y="5486"/>
                    </a:cubicBezTo>
                    <a:cubicBezTo>
                      <a:pt x="951" y="5852"/>
                      <a:pt x="1144" y="6147"/>
                      <a:pt x="1417" y="6294"/>
                    </a:cubicBezTo>
                    <a:cubicBezTo>
                      <a:pt x="1787" y="6477"/>
                      <a:pt x="2269" y="6422"/>
                      <a:pt x="2670" y="6129"/>
                    </a:cubicBezTo>
                    <a:cubicBezTo>
                      <a:pt x="3233" y="5724"/>
                      <a:pt x="4101" y="5706"/>
                      <a:pt x="4518" y="6092"/>
                    </a:cubicBezTo>
                    <a:cubicBezTo>
                      <a:pt x="4824" y="6385"/>
                      <a:pt x="5194" y="6679"/>
                      <a:pt x="5531" y="6642"/>
                    </a:cubicBezTo>
                    <a:lnTo>
                      <a:pt x="5611" y="6642"/>
                    </a:lnTo>
                    <a:cubicBezTo>
                      <a:pt x="5804" y="6587"/>
                      <a:pt x="5965" y="6422"/>
                      <a:pt x="6093" y="6129"/>
                    </a:cubicBezTo>
                    <a:cubicBezTo>
                      <a:pt x="6126" y="6055"/>
                      <a:pt x="6093" y="5944"/>
                      <a:pt x="6013" y="5907"/>
                    </a:cubicBezTo>
                    <a:cubicBezTo>
                      <a:pt x="5949" y="5871"/>
                      <a:pt x="5853" y="5907"/>
                      <a:pt x="5820" y="5981"/>
                    </a:cubicBezTo>
                    <a:cubicBezTo>
                      <a:pt x="5740" y="6165"/>
                      <a:pt x="5660" y="6275"/>
                      <a:pt x="5547" y="6312"/>
                    </a:cubicBezTo>
                    <a:cubicBezTo>
                      <a:pt x="5306" y="6367"/>
                      <a:pt x="4953" y="6055"/>
                      <a:pt x="4695" y="5834"/>
                    </a:cubicBezTo>
                    <a:cubicBezTo>
                      <a:pt x="4197" y="5339"/>
                      <a:pt x="3185" y="5357"/>
                      <a:pt x="2510" y="5852"/>
                    </a:cubicBezTo>
                    <a:cubicBezTo>
                      <a:pt x="2188" y="6074"/>
                      <a:pt x="1818" y="6129"/>
                      <a:pt x="1545" y="5981"/>
                    </a:cubicBezTo>
                    <a:cubicBezTo>
                      <a:pt x="1353" y="5889"/>
                      <a:pt x="1241" y="5687"/>
                      <a:pt x="1208" y="5431"/>
                    </a:cubicBezTo>
                    <a:cubicBezTo>
                      <a:pt x="1112" y="4716"/>
                      <a:pt x="1497" y="4386"/>
                      <a:pt x="1514" y="4386"/>
                    </a:cubicBezTo>
                    <a:cubicBezTo>
                      <a:pt x="1561" y="4349"/>
                      <a:pt x="1578" y="4276"/>
                      <a:pt x="1561" y="4203"/>
                    </a:cubicBezTo>
                    <a:cubicBezTo>
                      <a:pt x="1450" y="3726"/>
                      <a:pt x="1514" y="3303"/>
                      <a:pt x="1787" y="2991"/>
                    </a:cubicBezTo>
                    <a:cubicBezTo>
                      <a:pt x="2108" y="2625"/>
                      <a:pt x="2654" y="2460"/>
                      <a:pt x="3136" y="2606"/>
                    </a:cubicBezTo>
                    <a:cubicBezTo>
                      <a:pt x="3763" y="2790"/>
                      <a:pt x="3859" y="3561"/>
                      <a:pt x="3876" y="3799"/>
                    </a:cubicBezTo>
                    <a:cubicBezTo>
                      <a:pt x="3506" y="3836"/>
                      <a:pt x="3089" y="4019"/>
                      <a:pt x="2703" y="4569"/>
                    </a:cubicBezTo>
                    <a:cubicBezTo>
                      <a:pt x="2639" y="4643"/>
                      <a:pt x="2654" y="4734"/>
                      <a:pt x="2719" y="4808"/>
                    </a:cubicBezTo>
                    <a:cubicBezTo>
                      <a:pt x="2783" y="4863"/>
                      <a:pt x="2879" y="4844"/>
                      <a:pt x="2927" y="4771"/>
                    </a:cubicBezTo>
                    <a:cubicBezTo>
                      <a:pt x="3763" y="3616"/>
                      <a:pt x="4711" y="4404"/>
                      <a:pt x="4744" y="4423"/>
                    </a:cubicBezTo>
                    <a:cubicBezTo>
                      <a:pt x="4808" y="4478"/>
                      <a:pt x="4888" y="4478"/>
                      <a:pt x="4937" y="4423"/>
                    </a:cubicBezTo>
                    <a:cubicBezTo>
                      <a:pt x="4953" y="4404"/>
                      <a:pt x="5290" y="4074"/>
                      <a:pt x="5804" y="4184"/>
                    </a:cubicBezTo>
                    <a:cubicBezTo>
                      <a:pt x="6302" y="4294"/>
                      <a:pt x="6383" y="4973"/>
                      <a:pt x="6383" y="4973"/>
                    </a:cubicBezTo>
                    <a:cubicBezTo>
                      <a:pt x="6399" y="5046"/>
                      <a:pt x="6447" y="5101"/>
                      <a:pt x="6512" y="5119"/>
                    </a:cubicBezTo>
                    <a:cubicBezTo>
                      <a:pt x="7637" y="5357"/>
                      <a:pt x="7650" y="6240"/>
                      <a:pt x="7572" y="6532"/>
                    </a:cubicBezTo>
                    <a:cubicBezTo>
                      <a:pt x="7725" y="7073"/>
                      <a:pt x="7245" y="7742"/>
                      <a:pt x="6991" y="7909"/>
                    </a:cubicBezTo>
                    <a:cubicBezTo>
                      <a:pt x="6359" y="8325"/>
                      <a:pt x="6075" y="8199"/>
                      <a:pt x="5483" y="8218"/>
                    </a:cubicBezTo>
                    <a:cubicBezTo>
                      <a:pt x="4314" y="8808"/>
                      <a:pt x="3635" y="8328"/>
                      <a:pt x="3490" y="8053"/>
                    </a:cubicBezTo>
                    <a:cubicBezTo>
                      <a:pt x="3345" y="7778"/>
                      <a:pt x="3297" y="7540"/>
                      <a:pt x="3345" y="7357"/>
                    </a:cubicBezTo>
                    <a:cubicBezTo>
                      <a:pt x="3409" y="7155"/>
                      <a:pt x="3586" y="7082"/>
                      <a:pt x="3586" y="7082"/>
                    </a:cubicBezTo>
                    <a:cubicBezTo>
                      <a:pt x="3666" y="7064"/>
                      <a:pt x="3715" y="6954"/>
                      <a:pt x="3683" y="6880"/>
                    </a:cubicBezTo>
                    <a:cubicBezTo>
                      <a:pt x="3651" y="6789"/>
                      <a:pt x="3571" y="6734"/>
                      <a:pt x="3490" y="6770"/>
                    </a:cubicBezTo>
                    <a:cubicBezTo>
                      <a:pt x="3474" y="6770"/>
                      <a:pt x="3185" y="6899"/>
                      <a:pt x="3072" y="7247"/>
                    </a:cubicBezTo>
                    <a:cubicBezTo>
                      <a:pt x="2976" y="7522"/>
                      <a:pt x="3040" y="7870"/>
                      <a:pt x="3249" y="8255"/>
                    </a:cubicBezTo>
                    <a:lnTo>
                      <a:pt x="3249" y="8273"/>
                    </a:lnTo>
                    <a:cubicBezTo>
                      <a:pt x="3635" y="8788"/>
                      <a:pt x="4197" y="8880"/>
                      <a:pt x="4680" y="8825"/>
                    </a:cubicBezTo>
                    <a:cubicBezTo>
                      <a:pt x="4937" y="8806"/>
                      <a:pt x="5177" y="8733"/>
                      <a:pt x="5354" y="8677"/>
                    </a:cubicBezTo>
                    <a:cubicBezTo>
                      <a:pt x="5001" y="9558"/>
                      <a:pt x="4229" y="9961"/>
                      <a:pt x="3393" y="9998"/>
                    </a:cubicBezTo>
                    <a:cubicBezTo>
                      <a:pt x="2430" y="10053"/>
                      <a:pt x="2253" y="9228"/>
                      <a:pt x="2253" y="9228"/>
                    </a:cubicBezTo>
                    <a:cubicBezTo>
                      <a:pt x="935" y="8640"/>
                      <a:pt x="1224" y="7137"/>
                      <a:pt x="1224" y="7137"/>
                    </a:cubicBezTo>
                    <a:cubicBezTo>
                      <a:pt x="678" y="7045"/>
                      <a:pt x="-45" y="6349"/>
                      <a:pt x="3" y="4954"/>
                    </a:cubicBezTo>
                    <a:close/>
                  </a:path>
                </a:pathLst>
              </a:cu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grpSp>
      </p:grpSp>
      <p:sp>
        <p:nvSpPr>
          <p:cNvPr id="9" name="椭圆 8"/>
          <p:cNvSpPr/>
          <p:nvPr/>
        </p:nvSpPr>
        <p:spPr>
          <a:xfrm>
            <a:off x="2767269" y="1721934"/>
            <a:ext cx="3601244" cy="3601244"/>
          </a:xfrm>
          <a:prstGeom prst="ellipse">
            <a:avLst/>
          </a:prstGeom>
          <a:noFill/>
          <a:ln w="38100">
            <a:solidFill>
              <a:schemeClr val="tx1">
                <a:lumMod val="10000"/>
                <a:lumOff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zh-CN" altLang="en-US"/>
          </a:p>
        </p:txBody>
      </p:sp>
      <p:sp>
        <p:nvSpPr>
          <p:cNvPr id="10" name="Oval 36"/>
          <p:cNvSpPr>
            <a:spLocks noChangeArrowheads="1"/>
          </p:cNvSpPr>
          <p:nvPr/>
        </p:nvSpPr>
        <p:spPr bwMode="auto">
          <a:xfrm>
            <a:off x="3192877" y="1696561"/>
            <a:ext cx="648116" cy="648116"/>
          </a:xfrm>
          <a:prstGeom prst="ellipse">
            <a:avLst/>
          </a:prstGeom>
          <a:solidFill>
            <a:schemeClr val="accent1"/>
          </a:solidFill>
          <a:ln>
            <a:noFill/>
          </a:ln>
        </p:spPr>
        <p:txBody>
          <a:bodyPr vert="horz" wrap="square" lIns="91423" tIns="45711" rIns="91423" bIns="45711" numCol="1" anchor="t" anchorCtr="0" compatLnSpc="1"/>
          <a:lstStyle/>
          <a:p>
            <a:endParaRPr lang="zh-CN" altLang="en-US"/>
          </a:p>
        </p:txBody>
      </p:sp>
      <p:sp>
        <p:nvSpPr>
          <p:cNvPr id="11" name="Oval 37"/>
          <p:cNvSpPr>
            <a:spLocks noChangeArrowheads="1"/>
          </p:cNvSpPr>
          <p:nvPr/>
        </p:nvSpPr>
        <p:spPr bwMode="auto">
          <a:xfrm>
            <a:off x="2480719" y="3530432"/>
            <a:ext cx="648116" cy="644494"/>
          </a:xfrm>
          <a:prstGeom prst="ellipse">
            <a:avLst/>
          </a:prstGeom>
          <a:solidFill>
            <a:schemeClr val="accent2"/>
          </a:solidFill>
          <a:ln>
            <a:noFill/>
          </a:ln>
        </p:spPr>
        <p:txBody>
          <a:bodyPr vert="horz" wrap="square" lIns="91423" tIns="45711" rIns="91423" bIns="45711" numCol="1" anchor="t" anchorCtr="0" compatLnSpc="1"/>
          <a:lstStyle/>
          <a:p>
            <a:endParaRPr lang="zh-CN" altLang="en-US"/>
          </a:p>
        </p:txBody>
      </p:sp>
      <p:sp>
        <p:nvSpPr>
          <p:cNvPr id="12" name="Oval 38"/>
          <p:cNvSpPr>
            <a:spLocks noChangeArrowheads="1"/>
          </p:cNvSpPr>
          <p:nvPr/>
        </p:nvSpPr>
        <p:spPr bwMode="auto">
          <a:xfrm>
            <a:off x="6030368" y="3523676"/>
            <a:ext cx="648116" cy="644494"/>
          </a:xfrm>
          <a:prstGeom prst="ellipse">
            <a:avLst/>
          </a:prstGeom>
          <a:solidFill>
            <a:schemeClr val="accent1"/>
          </a:solidFill>
          <a:ln>
            <a:noFill/>
          </a:ln>
        </p:spPr>
        <p:txBody>
          <a:bodyPr vert="horz" wrap="square" lIns="91423" tIns="45711" rIns="91423" bIns="45711" numCol="1" anchor="t" anchorCtr="0" compatLnSpc="1"/>
          <a:lstStyle/>
          <a:p>
            <a:endParaRPr lang="zh-CN" altLang="en-US"/>
          </a:p>
        </p:txBody>
      </p:sp>
      <p:sp>
        <p:nvSpPr>
          <p:cNvPr id="13" name="Oval 39"/>
          <p:cNvSpPr>
            <a:spLocks noChangeArrowheads="1"/>
          </p:cNvSpPr>
          <p:nvPr/>
        </p:nvSpPr>
        <p:spPr bwMode="auto">
          <a:xfrm>
            <a:off x="5341371" y="1721996"/>
            <a:ext cx="648116" cy="648116"/>
          </a:xfrm>
          <a:prstGeom prst="ellipse">
            <a:avLst/>
          </a:prstGeom>
          <a:solidFill>
            <a:schemeClr val="accent2"/>
          </a:solidFill>
          <a:ln>
            <a:noFill/>
          </a:ln>
        </p:spPr>
        <p:txBody>
          <a:bodyPr vert="horz" wrap="square" lIns="91423" tIns="45711" rIns="91423" bIns="45711" numCol="1" anchor="t" anchorCtr="0" compatLnSpc="1"/>
          <a:lstStyle/>
          <a:p>
            <a:endParaRPr lang="zh-CN" altLang="en-US"/>
          </a:p>
        </p:txBody>
      </p:sp>
      <p:grpSp>
        <p:nvGrpSpPr>
          <p:cNvPr id="14" name="组合 13"/>
          <p:cNvGrpSpPr/>
          <p:nvPr/>
        </p:nvGrpSpPr>
        <p:grpSpPr>
          <a:xfrm>
            <a:off x="2682647" y="3634665"/>
            <a:ext cx="244258" cy="436028"/>
            <a:chOff x="4062413" y="3968750"/>
            <a:chExt cx="192088" cy="342901"/>
          </a:xfrm>
          <a:solidFill>
            <a:schemeClr val="bg1"/>
          </a:solidFill>
        </p:grpSpPr>
        <p:sp>
          <p:nvSpPr>
            <p:cNvPr id="15" name="淘宝店chenying0907 37"/>
            <p:cNvSpPr/>
            <p:nvPr/>
          </p:nvSpPr>
          <p:spPr bwMode="auto">
            <a:xfrm>
              <a:off x="4116388" y="3968750"/>
              <a:ext cx="69850" cy="71438"/>
            </a:xfrm>
            <a:custGeom>
              <a:avLst/>
              <a:gdLst>
                <a:gd name="T0" fmla="*/ 1 w 23"/>
                <a:gd name="T1" fmla="*/ 14 h 24"/>
                <a:gd name="T2" fmla="*/ 12 w 23"/>
                <a:gd name="T3" fmla="*/ 24 h 24"/>
                <a:gd name="T4" fmla="*/ 22 w 23"/>
                <a:gd name="T5" fmla="*/ 14 h 24"/>
                <a:gd name="T6" fmla="*/ 23 w 23"/>
                <a:gd name="T7" fmla="*/ 12 h 24"/>
                <a:gd name="T8" fmla="*/ 22 w 23"/>
                <a:gd name="T9" fmla="*/ 9 h 24"/>
                <a:gd name="T10" fmla="*/ 22 w 23"/>
                <a:gd name="T11" fmla="*/ 9 h 24"/>
                <a:gd name="T12" fmla="*/ 13 w 23"/>
                <a:gd name="T13" fmla="*/ 0 h 24"/>
                <a:gd name="T14" fmla="*/ 14 w 23"/>
                <a:gd name="T15" fmla="*/ 0 h 24"/>
                <a:gd name="T16" fmla="*/ 11 w 23"/>
                <a:gd name="T17" fmla="*/ 0 h 24"/>
                <a:gd name="T18" fmla="*/ 9 w 23"/>
                <a:gd name="T19" fmla="*/ 0 h 24"/>
                <a:gd name="T20" fmla="*/ 11 w 23"/>
                <a:gd name="T21" fmla="*/ 0 h 24"/>
                <a:gd name="T22" fmla="*/ 10 w 23"/>
                <a:gd name="T23" fmla="*/ 0 h 24"/>
                <a:gd name="T24" fmla="*/ 7 w 23"/>
                <a:gd name="T25" fmla="*/ 1 h 24"/>
                <a:gd name="T26" fmla="*/ 8 w 23"/>
                <a:gd name="T27" fmla="*/ 1 h 24"/>
                <a:gd name="T28" fmla="*/ 1 w 23"/>
                <a:gd name="T29" fmla="*/ 9 h 24"/>
                <a:gd name="T30" fmla="*/ 1 w 23"/>
                <a:gd name="T31" fmla="*/ 9 h 24"/>
                <a:gd name="T32" fmla="*/ 0 w 23"/>
                <a:gd name="T33" fmla="*/ 12 h 24"/>
                <a:gd name="T34" fmla="*/ 1 w 23"/>
                <a:gd name="T35"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24">
                  <a:moveTo>
                    <a:pt x="1" y="14"/>
                  </a:moveTo>
                  <a:cubicBezTo>
                    <a:pt x="3" y="20"/>
                    <a:pt x="7" y="24"/>
                    <a:pt x="12" y="24"/>
                  </a:cubicBezTo>
                  <a:cubicBezTo>
                    <a:pt x="17" y="24"/>
                    <a:pt x="21" y="20"/>
                    <a:pt x="22" y="14"/>
                  </a:cubicBezTo>
                  <a:cubicBezTo>
                    <a:pt x="23" y="14"/>
                    <a:pt x="23" y="13"/>
                    <a:pt x="23" y="12"/>
                  </a:cubicBezTo>
                  <a:cubicBezTo>
                    <a:pt x="23" y="10"/>
                    <a:pt x="23" y="9"/>
                    <a:pt x="22" y="9"/>
                  </a:cubicBezTo>
                  <a:cubicBezTo>
                    <a:pt x="22" y="9"/>
                    <a:pt x="22" y="9"/>
                    <a:pt x="22" y="9"/>
                  </a:cubicBezTo>
                  <a:cubicBezTo>
                    <a:pt x="21" y="4"/>
                    <a:pt x="17" y="1"/>
                    <a:pt x="13" y="0"/>
                  </a:cubicBezTo>
                  <a:cubicBezTo>
                    <a:pt x="14" y="0"/>
                    <a:pt x="14" y="0"/>
                    <a:pt x="14" y="0"/>
                  </a:cubicBezTo>
                  <a:cubicBezTo>
                    <a:pt x="13" y="0"/>
                    <a:pt x="12" y="0"/>
                    <a:pt x="11" y="0"/>
                  </a:cubicBezTo>
                  <a:cubicBezTo>
                    <a:pt x="11" y="0"/>
                    <a:pt x="10" y="0"/>
                    <a:pt x="9" y="0"/>
                  </a:cubicBezTo>
                  <a:cubicBezTo>
                    <a:pt x="9" y="0"/>
                    <a:pt x="10" y="0"/>
                    <a:pt x="11" y="0"/>
                  </a:cubicBezTo>
                  <a:cubicBezTo>
                    <a:pt x="11" y="0"/>
                    <a:pt x="10" y="0"/>
                    <a:pt x="10" y="0"/>
                  </a:cubicBezTo>
                  <a:cubicBezTo>
                    <a:pt x="9" y="0"/>
                    <a:pt x="8" y="0"/>
                    <a:pt x="7" y="1"/>
                  </a:cubicBezTo>
                  <a:cubicBezTo>
                    <a:pt x="7" y="1"/>
                    <a:pt x="7" y="1"/>
                    <a:pt x="8" y="1"/>
                  </a:cubicBezTo>
                  <a:cubicBezTo>
                    <a:pt x="5" y="2"/>
                    <a:pt x="2" y="5"/>
                    <a:pt x="1" y="9"/>
                  </a:cubicBezTo>
                  <a:cubicBezTo>
                    <a:pt x="1" y="9"/>
                    <a:pt x="1" y="9"/>
                    <a:pt x="1" y="9"/>
                  </a:cubicBezTo>
                  <a:cubicBezTo>
                    <a:pt x="0" y="9"/>
                    <a:pt x="0" y="10"/>
                    <a:pt x="0" y="12"/>
                  </a:cubicBezTo>
                  <a:cubicBezTo>
                    <a:pt x="0" y="13"/>
                    <a:pt x="1"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淘宝店chenying0907 38"/>
            <p:cNvSpPr/>
            <p:nvPr/>
          </p:nvSpPr>
          <p:spPr bwMode="auto">
            <a:xfrm>
              <a:off x="4062413" y="4052888"/>
              <a:ext cx="192088" cy="258763"/>
            </a:xfrm>
            <a:custGeom>
              <a:avLst/>
              <a:gdLst>
                <a:gd name="T0" fmla="*/ 62 w 64"/>
                <a:gd name="T1" fmla="*/ 10 h 86"/>
                <a:gd name="T2" fmla="*/ 56 w 64"/>
                <a:gd name="T3" fmla="*/ 10 h 86"/>
                <a:gd name="T4" fmla="*/ 51 w 64"/>
                <a:gd name="T5" fmla="*/ 16 h 86"/>
                <a:gd name="T6" fmla="*/ 48 w 64"/>
                <a:gd name="T7" fmla="*/ 8 h 86"/>
                <a:gd name="T8" fmla="*/ 46 w 64"/>
                <a:gd name="T9" fmla="*/ 4 h 86"/>
                <a:gd name="T10" fmla="*/ 44 w 64"/>
                <a:gd name="T11" fmla="*/ 1 h 86"/>
                <a:gd name="T12" fmla="*/ 44 w 64"/>
                <a:gd name="T13" fmla="*/ 1 h 86"/>
                <a:gd name="T14" fmla="*/ 39 w 64"/>
                <a:gd name="T15" fmla="*/ 0 h 86"/>
                <a:gd name="T16" fmla="*/ 36 w 64"/>
                <a:gd name="T17" fmla="*/ 0 h 86"/>
                <a:gd name="T18" fmla="*/ 36 w 64"/>
                <a:gd name="T19" fmla="*/ 3 h 86"/>
                <a:gd name="T20" fmla="*/ 33 w 64"/>
                <a:gd name="T21" fmla="*/ 13 h 86"/>
                <a:gd name="T22" fmla="*/ 32 w 64"/>
                <a:gd name="T23" fmla="*/ 5 h 86"/>
                <a:gd name="T24" fmla="*/ 32 w 64"/>
                <a:gd name="T25" fmla="*/ 5 h 86"/>
                <a:gd name="T26" fmla="*/ 32 w 64"/>
                <a:gd name="T27" fmla="*/ 4 h 86"/>
                <a:gd name="T28" fmla="*/ 33 w 64"/>
                <a:gd name="T29" fmla="*/ 0 h 86"/>
                <a:gd name="T30" fmla="*/ 33 w 64"/>
                <a:gd name="T31" fmla="*/ 0 h 86"/>
                <a:gd name="T32" fmla="*/ 26 w 64"/>
                <a:gd name="T33" fmla="*/ 0 h 86"/>
                <a:gd name="T34" fmla="*/ 26 w 64"/>
                <a:gd name="T35" fmla="*/ 0 h 86"/>
                <a:gd name="T36" fmla="*/ 27 w 64"/>
                <a:gd name="T37" fmla="*/ 4 h 86"/>
                <a:gd name="T38" fmla="*/ 27 w 64"/>
                <a:gd name="T39" fmla="*/ 5 h 86"/>
                <a:gd name="T40" fmla="*/ 27 w 64"/>
                <a:gd name="T41" fmla="*/ 5 h 86"/>
                <a:gd name="T42" fmla="*/ 26 w 64"/>
                <a:gd name="T43" fmla="*/ 13 h 86"/>
                <a:gd name="T44" fmla="*/ 23 w 64"/>
                <a:gd name="T45" fmla="*/ 3 h 86"/>
                <a:gd name="T46" fmla="*/ 23 w 64"/>
                <a:gd name="T47" fmla="*/ 0 h 86"/>
                <a:gd name="T48" fmla="*/ 20 w 64"/>
                <a:gd name="T49" fmla="*/ 0 h 86"/>
                <a:gd name="T50" fmla="*/ 15 w 64"/>
                <a:gd name="T51" fmla="*/ 1 h 86"/>
                <a:gd name="T52" fmla="*/ 15 w 64"/>
                <a:gd name="T53" fmla="*/ 1 h 86"/>
                <a:gd name="T54" fmla="*/ 13 w 64"/>
                <a:gd name="T55" fmla="*/ 4 h 86"/>
                <a:gd name="T56" fmla="*/ 11 w 64"/>
                <a:gd name="T57" fmla="*/ 8 h 86"/>
                <a:gd name="T58" fmla="*/ 1 w 64"/>
                <a:gd name="T59" fmla="*/ 35 h 86"/>
                <a:gd name="T60" fmla="*/ 4 w 64"/>
                <a:gd name="T61" fmla="*/ 40 h 86"/>
                <a:gd name="T62" fmla="*/ 10 w 64"/>
                <a:gd name="T63" fmla="*/ 37 h 86"/>
                <a:gd name="T64" fmla="*/ 17 w 64"/>
                <a:gd name="T65" fmla="*/ 21 h 86"/>
                <a:gd name="T66" fmla="*/ 17 w 64"/>
                <a:gd name="T67" fmla="*/ 31 h 86"/>
                <a:gd name="T68" fmla="*/ 17 w 64"/>
                <a:gd name="T69" fmla="*/ 31 h 86"/>
                <a:gd name="T70" fmla="*/ 17 w 64"/>
                <a:gd name="T71" fmla="*/ 31 h 86"/>
                <a:gd name="T72" fmla="*/ 17 w 64"/>
                <a:gd name="T73" fmla="*/ 80 h 86"/>
                <a:gd name="T74" fmla="*/ 22 w 64"/>
                <a:gd name="T75" fmla="*/ 86 h 86"/>
                <a:gd name="T76" fmla="*/ 28 w 64"/>
                <a:gd name="T77" fmla="*/ 80 h 86"/>
                <a:gd name="T78" fmla="*/ 28 w 64"/>
                <a:gd name="T79" fmla="*/ 41 h 86"/>
                <a:gd name="T80" fmla="*/ 31 w 64"/>
                <a:gd name="T81" fmla="*/ 41 h 86"/>
                <a:gd name="T82" fmla="*/ 31 w 64"/>
                <a:gd name="T83" fmla="*/ 80 h 86"/>
                <a:gd name="T84" fmla="*/ 37 w 64"/>
                <a:gd name="T85" fmla="*/ 86 h 86"/>
                <a:gd name="T86" fmla="*/ 42 w 64"/>
                <a:gd name="T87" fmla="*/ 80 h 86"/>
                <a:gd name="T88" fmla="*/ 42 w 64"/>
                <a:gd name="T89" fmla="*/ 31 h 86"/>
                <a:gd name="T90" fmla="*/ 42 w 64"/>
                <a:gd name="T91" fmla="*/ 31 h 86"/>
                <a:gd name="T92" fmla="*/ 42 w 64"/>
                <a:gd name="T93" fmla="*/ 31 h 86"/>
                <a:gd name="T94" fmla="*/ 42 w 64"/>
                <a:gd name="T95" fmla="*/ 20 h 86"/>
                <a:gd name="T96" fmla="*/ 44 w 64"/>
                <a:gd name="T97" fmla="*/ 26 h 86"/>
                <a:gd name="T98" fmla="*/ 46 w 64"/>
                <a:gd name="T99" fmla="*/ 28 h 86"/>
                <a:gd name="T100" fmla="*/ 51 w 64"/>
                <a:gd name="T101" fmla="*/ 28 h 86"/>
                <a:gd name="T102" fmla="*/ 54 w 64"/>
                <a:gd name="T103" fmla="*/ 25 h 86"/>
                <a:gd name="T104" fmla="*/ 62 w 64"/>
                <a:gd name="T105" fmla="*/ 16 h 86"/>
                <a:gd name="T106" fmla="*/ 62 w 64"/>
                <a:gd name="T107"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86">
                  <a:moveTo>
                    <a:pt x="62" y="10"/>
                  </a:moveTo>
                  <a:cubicBezTo>
                    <a:pt x="60" y="9"/>
                    <a:pt x="58" y="9"/>
                    <a:pt x="56" y="10"/>
                  </a:cubicBezTo>
                  <a:cubicBezTo>
                    <a:pt x="51" y="16"/>
                    <a:pt x="51" y="16"/>
                    <a:pt x="51" y="16"/>
                  </a:cubicBezTo>
                  <a:cubicBezTo>
                    <a:pt x="48" y="8"/>
                    <a:pt x="48" y="8"/>
                    <a:pt x="48" y="8"/>
                  </a:cubicBezTo>
                  <a:cubicBezTo>
                    <a:pt x="46" y="4"/>
                    <a:pt x="46" y="4"/>
                    <a:pt x="46" y="4"/>
                  </a:cubicBezTo>
                  <a:cubicBezTo>
                    <a:pt x="46" y="3"/>
                    <a:pt x="45" y="2"/>
                    <a:pt x="44" y="1"/>
                  </a:cubicBezTo>
                  <a:cubicBezTo>
                    <a:pt x="44" y="1"/>
                    <a:pt x="44" y="1"/>
                    <a:pt x="44" y="1"/>
                  </a:cubicBezTo>
                  <a:cubicBezTo>
                    <a:pt x="43" y="0"/>
                    <a:pt x="41" y="0"/>
                    <a:pt x="39" y="0"/>
                  </a:cubicBezTo>
                  <a:cubicBezTo>
                    <a:pt x="36" y="0"/>
                    <a:pt x="36" y="0"/>
                    <a:pt x="36" y="0"/>
                  </a:cubicBezTo>
                  <a:cubicBezTo>
                    <a:pt x="36" y="1"/>
                    <a:pt x="36" y="2"/>
                    <a:pt x="36" y="3"/>
                  </a:cubicBezTo>
                  <a:cubicBezTo>
                    <a:pt x="36" y="7"/>
                    <a:pt x="35" y="11"/>
                    <a:pt x="33" y="13"/>
                  </a:cubicBezTo>
                  <a:cubicBezTo>
                    <a:pt x="32" y="5"/>
                    <a:pt x="32" y="5"/>
                    <a:pt x="32" y="5"/>
                  </a:cubicBezTo>
                  <a:cubicBezTo>
                    <a:pt x="32" y="5"/>
                    <a:pt x="32" y="5"/>
                    <a:pt x="32" y="5"/>
                  </a:cubicBezTo>
                  <a:cubicBezTo>
                    <a:pt x="32" y="5"/>
                    <a:pt x="32" y="4"/>
                    <a:pt x="32" y="4"/>
                  </a:cubicBezTo>
                  <a:cubicBezTo>
                    <a:pt x="33" y="0"/>
                    <a:pt x="33" y="0"/>
                    <a:pt x="33" y="0"/>
                  </a:cubicBezTo>
                  <a:cubicBezTo>
                    <a:pt x="33" y="0"/>
                    <a:pt x="33" y="0"/>
                    <a:pt x="33" y="0"/>
                  </a:cubicBezTo>
                  <a:cubicBezTo>
                    <a:pt x="26" y="0"/>
                    <a:pt x="26" y="0"/>
                    <a:pt x="26" y="0"/>
                  </a:cubicBezTo>
                  <a:cubicBezTo>
                    <a:pt x="26" y="0"/>
                    <a:pt x="26" y="0"/>
                    <a:pt x="26" y="0"/>
                  </a:cubicBezTo>
                  <a:cubicBezTo>
                    <a:pt x="27" y="4"/>
                    <a:pt x="27" y="4"/>
                    <a:pt x="27" y="4"/>
                  </a:cubicBezTo>
                  <a:cubicBezTo>
                    <a:pt x="27" y="4"/>
                    <a:pt x="27" y="5"/>
                    <a:pt x="27" y="5"/>
                  </a:cubicBezTo>
                  <a:cubicBezTo>
                    <a:pt x="27" y="5"/>
                    <a:pt x="27" y="5"/>
                    <a:pt x="27" y="5"/>
                  </a:cubicBezTo>
                  <a:cubicBezTo>
                    <a:pt x="26" y="13"/>
                    <a:pt x="26" y="13"/>
                    <a:pt x="26" y="13"/>
                  </a:cubicBezTo>
                  <a:cubicBezTo>
                    <a:pt x="24" y="11"/>
                    <a:pt x="23" y="7"/>
                    <a:pt x="23" y="3"/>
                  </a:cubicBezTo>
                  <a:cubicBezTo>
                    <a:pt x="23" y="2"/>
                    <a:pt x="23" y="1"/>
                    <a:pt x="23" y="0"/>
                  </a:cubicBezTo>
                  <a:cubicBezTo>
                    <a:pt x="20" y="0"/>
                    <a:pt x="20" y="0"/>
                    <a:pt x="20" y="0"/>
                  </a:cubicBezTo>
                  <a:cubicBezTo>
                    <a:pt x="18" y="0"/>
                    <a:pt x="16" y="0"/>
                    <a:pt x="15" y="1"/>
                  </a:cubicBezTo>
                  <a:cubicBezTo>
                    <a:pt x="15" y="1"/>
                    <a:pt x="15" y="1"/>
                    <a:pt x="15" y="1"/>
                  </a:cubicBezTo>
                  <a:cubicBezTo>
                    <a:pt x="14" y="2"/>
                    <a:pt x="13" y="3"/>
                    <a:pt x="13" y="4"/>
                  </a:cubicBezTo>
                  <a:cubicBezTo>
                    <a:pt x="11" y="8"/>
                    <a:pt x="11" y="8"/>
                    <a:pt x="11" y="8"/>
                  </a:cubicBezTo>
                  <a:cubicBezTo>
                    <a:pt x="1" y="35"/>
                    <a:pt x="1" y="35"/>
                    <a:pt x="1" y="35"/>
                  </a:cubicBezTo>
                  <a:cubicBezTo>
                    <a:pt x="0" y="37"/>
                    <a:pt x="2" y="39"/>
                    <a:pt x="4" y="40"/>
                  </a:cubicBezTo>
                  <a:cubicBezTo>
                    <a:pt x="7" y="41"/>
                    <a:pt x="10" y="40"/>
                    <a:pt x="10" y="37"/>
                  </a:cubicBezTo>
                  <a:cubicBezTo>
                    <a:pt x="17" y="21"/>
                    <a:pt x="17" y="21"/>
                    <a:pt x="17" y="21"/>
                  </a:cubicBezTo>
                  <a:cubicBezTo>
                    <a:pt x="17" y="31"/>
                    <a:pt x="17" y="31"/>
                    <a:pt x="17" y="31"/>
                  </a:cubicBezTo>
                  <a:cubicBezTo>
                    <a:pt x="17" y="31"/>
                    <a:pt x="17" y="31"/>
                    <a:pt x="17" y="31"/>
                  </a:cubicBezTo>
                  <a:cubicBezTo>
                    <a:pt x="17" y="31"/>
                    <a:pt x="17" y="31"/>
                    <a:pt x="17" y="31"/>
                  </a:cubicBezTo>
                  <a:cubicBezTo>
                    <a:pt x="17" y="80"/>
                    <a:pt x="17" y="80"/>
                    <a:pt x="17" y="80"/>
                  </a:cubicBezTo>
                  <a:cubicBezTo>
                    <a:pt x="17" y="83"/>
                    <a:pt x="19" y="86"/>
                    <a:pt x="22" y="86"/>
                  </a:cubicBezTo>
                  <a:cubicBezTo>
                    <a:pt x="25" y="86"/>
                    <a:pt x="28" y="83"/>
                    <a:pt x="28" y="80"/>
                  </a:cubicBezTo>
                  <a:cubicBezTo>
                    <a:pt x="28" y="41"/>
                    <a:pt x="28" y="41"/>
                    <a:pt x="28" y="41"/>
                  </a:cubicBezTo>
                  <a:cubicBezTo>
                    <a:pt x="31" y="41"/>
                    <a:pt x="31" y="41"/>
                    <a:pt x="31" y="41"/>
                  </a:cubicBezTo>
                  <a:cubicBezTo>
                    <a:pt x="31" y="80"/>
                    <a:pt x="31" y="80"/>
                    <a:pt x="31" y="80"/>
                  </a:cubicBezTo>
                  <a:cubicBezTo>
                    <a:pt x="31" y="83"/>
                    <a:pt x="33" y="86"/>
                    <a:pt x="37" y="86"/>
                  </a:cubicBezTo>
                  <a:cubicBezTo>
                    <a:pt x="40" y="86"/>
                    <a:pt x="42" y="83"/>
                    <a:pt x="42" y="80"/>
                  </a:cubicBezTo>
                  <a:cubicBezTo>
                    <a:pt x="42" y="31"/>
                    <a:pt x="42" y="31"/>
                    <a:pt x="42" y="31"/>
                  </a:cubicBezTo>
                  <a:cubicBezTo>
                    <a:pt x="42" y="31"/>
                    <a:pt x="42" y="31"/>
                    <a:pt x="42" y="31"/>
                  </a:cubicBezTo>
                  <a:cubicBezTo>
                    <a:pt x="42" y="31"/>
                    <a:pt x="42" y="31"/>
                    <a:pt x="42" y="31"/>
                  </a:cubicBezTo>
                  <a:cubicBezTo>
                    <a:pt x="42" y="20"/>
                    <a:pt x="42" y="20"/>
                    <a:pt x="42" y="20"/>
                  </a:cubicBezTo>
                  <a:cubicBezTo>
                    <a:pt x="44" y="26"/>
                    <a:pt x="44" y="26"/>
                    <a:pt x="44" y="26"/>
                  </a:cubicBezTo>
                  <a:cubicBezTo>
                    <a:pt x="45" y="27"/>
                    <a:pt x="45" y="27"/>
                    <a:pt x="46" y="28"/>
                  </a:cubicBezTo>
                  <a:cubicBezTo>
                    <a:pt x="47" y="30"/>
                    <a:pt x="50" y="29"/>
                    <a:pt x="51" y="28"/>
                  </a:cubicBezTo>
                  <a:cubicBezTo>
                    <a:pt x="54" y="25"/>
                    <a:pt x="54" y="25"/>
                    <a:pt x="54" y="25"/>
                  </a:cubicBezTo>
                  <a:cubicBezTo>
                    <a:pt x="62" y="16"/>
                    <a:pt x="62" y="16"/>
                    <a:pt x="62" y="16"/>
                  </a:cubicBezTo>
                  <a:cubicBezTo>
                    <a:pt x="64" y="14"/>
                    <a:pt x="63" y="12"/>
                    <a:pt x="6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淘宝店chenying0907 42"/>
          <p:cNvSpPr>
            <a:spLocks noEditPoints="1"/>
          </p:cNvSpPr>
          <p:nvPr/>
        </p:nvSpPr>
        <p:spPr bwMode="auto">
          <a:xfrm>
            <a:off x="3383797" y="1879055"/>
            <a:ext cx="266277" cy="282148"/>
          </a:xfrm>
          <a:custGeom>
            <a:avLst/>
            <a:gdLst>
              <a:gd name="T0" fmla="*/ 46 w 80"/>
              <a:gd name="T1" fmla="*/ 0 h 84"/>
              <a:gd name="T2" fmla="*/ 13 w 80"/>
              <a:gd name="T3" fmla="*/ 34 h 84"/>
              <a:gd name="T4" fmla="*/ 22 w 80"/>
              <a:gd name="T5" fmla="*/ 56 h 84"/>
              <a:gd name="T6" fmla="*/ 1 w 80"/>
              <a:gd name="T7" fmla="*/ 76 h 84"/>
              <a:gd name="T8" fmla="*/ 0 w 80"/>
              <a:gd name="T9" fmla="*/ 79 h 84"/>
              <a:gd name="T10" fmla="*/ 1 w 80"/>
              <a:gd name="T11" fmla="*/ 82 h 84"/>
              <a:gd name="T12" fmla="*/ 7 w 80"/>
              <a:gd name="T13" fmla="*/ 82 h 84"/>
              <a:gd name="T14" fmla="*/ 28 w 80"/>
              <a:gd name="T15" fmla="*/ 62 h 84"/>
              <a:gd name="T16" fmla="*/ 46 w 80"/>
              <a:gd name="T17" fmla="*/ 67 h 84"/>
              <a:gd name="T18" fmla="*/ 80 w 80"/>
              <a:gd name="T19" fmla="*/ 34 h 84"/>
              <a:gd name="T20" fmla="*/ 46 w 80"/>
              <a:gd name="T21" fmla="*/ 0 h 84"/>
              <a:gd name="T22" fmla="*/ 46 w 80"/>
              <a:gd name="T23" fmla="*/ 6 h 84"/>
              <a:gd name="T24" fmla="*/ 74 w 80"/>
              <a:gd name="T25" fmla="*/ 34 h 84"/>
              <a:gd name="T26" fmla="*/ 46 w 80"/>
              <a:gd name="T27" fmla="*/ 61 h 84"/>
              <a:gd name="T28" fmla="*/ 19 w 80"/>
              <a:gd name="T29" fmla="*/ 34 h 84"/>
              <a:gd name="T30" fmla="*/ 46 w 80"/>
              <a:gd name="T31"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84">
                <a:moveTo>
                  <a:pt x="46" y="0"/>
                </a:moveTo>
                <a:cubicBezTo>
                  <a:pt x="28" y="0"/>
                  <a:pt x="13" y="15"/>
                  <a:pt x="13" y="34"/>
                </a:cubicBezTo>
                <a:cubicBezTo>
                  <a:pt x="13" y="42"/>
                  <a:pt x="16" y="50"/>
                  <a:pt x="22" y="56"/>
                </a:cubicBezTo>
                <a:cubicBezTo>
                  <a:pt x="1" y="76"/>
                  <a:pt x="1" y="76"/>
                  <a:pt x="1" y="76"/>
                </a:cubicBezTo>
                <a:cubicBezTo>
                  <a:pt x="1" y="77"/>
                  <a:pt x="0" y="78"/>
                  <a:pt x="0" y="79"/>
                </a:cubicBezTo>
                <a:cubicBezTo>
                  <a:pt x="0" y="80"/>
                  <a:pt x="1" y="81"/>
                  <a:pt x="1" y="82"/>
                </a:cubicBezTo>
                <a:cubicBezTo>
                  <a:pt x="3" y="84"/>
                  <a:pt x="6" y="84"/>
                  <a:pt x="7" y="82"/>
                </a:cubicBezTo>
                <a:cubicBezTo>
                  <a:pt x="28" y="62"/>
                  <a:pt x="28" y="62"/>
                  <a:pt x="28" y="62"/>
                </a:cubicBezTo>
                <a:cubicBezTo>
                  <a:pt x="33" y="65"/>
                  <a:pt x="40" y="67"/>
                  <a:pt x="46" y="67"/>
                </a:cubicBezTo>
                <a:cubicBezTo>
                  <a:pt x="65" y="67"/>
                  <a:pt x="80" y="52"/>
                  <a:pt x="80" y="34"/>
                </a:cubicBezTo>
                <a:cubicBezTo>
                  <a:pt x="80" y="15"/>
                  <a:pt x="65" y="0"/>
                  <a:pt x="46" y="0"/>
                </a:cubicBezTo>
                <a:close/>
                <a:moveTo>
                  <a:pt x="46" y="6"/>
                </a:moveTo>
                <a:cubicBezTo>
                  <a:pt x="62" y="6"/>
                  <a:pt x="74" y="18"/>
                  <a:pt x="74" y="34"/>
                </a:cubicBezTo>
                <a:cubicBezTo>
                  <a:pt x="74" y="49"/>
                  <a:pt x="62" y="61"/>
                  <a:pt x="46" y="61"/>
                </a:cubicBezTo>
                <a:cubicBezTo>
                  <a:pt x="31" y="61"/>
                  <a:pt x="19" y="49"/>
                  <a:pt x="19" y="34"/>
                </a:cubicBezTo>
                <a:cubicBezTo>
                  <a:pt x="19" y="18"/>
                  <a:pt x="31" y="6"/>
                  <a:pt x="46" y="6"/>
                </a:cubicBezTo>
                <a:close/>
              </a:path>
            </a:pathLst>
          </a:custGeom>
          <a:solidFill>
            <a:schemeClr val="bg1"/>
          </a:solidFill>
          <a:ln>
            <a:noFill/>
          </a:ln>
        </p:spPr>
        <p:txBody>
          <a:bodyPr vert="horz" wrap="square" lIns="91423" tIns="45711" rIns="91423" bIns="45711" numCol="1" anchor="t" anchorCtr="0" compatLnSpc="1"/>
          <a:lstStyle/>
          <a:p>
            <a:endParaRPr lang="zh-CN" altLang="en-US"/>
          </a:p>
        </p:txBody>
      </p:sp>
      <p:grpSp>
        <p:nvGrpSpPr>
          <p:cNvPr id="18" name="组合 17"/>
          <p:cNvGrpSpPr/>
          <p:nvPr/>
        </p:nvGrpSpPr>
        <p:grpSpPr>
          <a:xfrm>
            <a:off x="5508441" y="1898301"/>
            <a:ext cx="313977" cy="295507"/>
            <a:chOff x="4860032" y="3075012"/>
            <a:chExt cx="296863" cy="279400"/>
          </a:xfrm>
          <a:solidFill>
            <a:schemeClr val="bg1"/>
          </a:solidFill>
        </p:grpSpPr>
        <p:sp>
          <p:nvSpPr>
            <p:cNvPr id="19" name="淘宝店chenying0907 43"/>
            <p:cNvSpPr/>
            <p:nvPr/>
          </p:nvSpPr>
          <p:spPr bwMode="auto">
            <a:xfrm>
              <a:off x="4910832" y="3124224"/>
              <a:ext cx="198438" cy="230188"/>
            </a:xfrm>
            <a:custGeom>
              <a:avLst/>
              <a:gdLst>
                <a:gd name="T0" fmla="*/ 63 w 125"/>
                <a:gd name="T1" fmla="*/ 0 h 145"/>
                <a:gd name="T2" fmla="*/ 125 w 125"/>
                <a:gd name="T3" fmla="*/ 62 h 145"/>
                <a:gd name="T4" fmla="*/ 125 w 125"/>
                <a:gd name="T5" fmla="*/ 145 h 145"/>
                <a:gd name="T6" fmla="*/ 83 w 125"/>
                <a:gd name="T7" fmla="*/ 145 h 145"/>
                <a:gd name="T8" fmla="*/ 83 w 125"/>
                <a:gd name="T9" fmla="*/ 83 h 145"/>
                <a:gd name="T10" fmla="*/ 42 w 125"/>
                <a:gd name="T11" fmla="*/ 83 h 145"/>
                <a:gd name="T12" fmla="*/ 42 w 125"/>
                <a:gd name="T13" fmla="*/ 145 h 145"/>
                <a:gd name="T14" fmla="*/ 0 w 125"/>
                <a:gd name="T15" fmla="*/ 145 h 145"/>
                <a:gd name="T16" fmla="*/ 0 w 125"/>
                <a:gd name="T17" fmla="*/ 62 h 145"/>
                <a:gd name="T18" fmla="*/ 63 w 125"/>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45">
                  <a:moveTo>
                    <a:pt x="63" y="0"/>
                  </a:moveTo>
                  <a:lnTo>
                    <a:pt x="125" y="62"/>
                  </a:lnTo>
                  <a:lnTo>
                    <a:pt x="125" y="145"/>
                  </a:lnTo>
                  <a:lnTo>
                    <a:pt x="83" y="145"/>
                  </a:lnTo>
                  <a:lnTo>
                    <a:pt x="83" y="83"/>
                  </a:lnTo>
                  <a:lnTo>
                    <a:pt x="42" y="83"/>
                  </a:lnTo>
                  <a:lnTo>
                    <a:pt x="42" y="145"/>
                  </a:lnTo>
                  <a:lnTo>
                    <a:pt x="0" y="145"/>
                  </a:lnTo>
                  <a:lnTo>
                    <a:pt x="0" y="62"/>
                  </a:lnTo>
                  <a:lnTo>
                    <a:pt x="6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淘宝店chenying0907 44"/>
            <p:cNvSpPr/>
            <p:nvPr/>
          </p:nvSpPr>
          <p:spPr bwMode="auto">
            <a:xfrm>
              <a:off x="4860032" y="3075012"/>
              <a:ext cx="296863" cy="163513"/>
            </a:xfrm>
            <a:custGeom>
              <a:avLst/>
              <a:gdLst>
                <a:gd name="T0" fmla="*/ 94 w 99"/>
                <a:gd name="T1" fmla="*/ 54 h 54"/>
                <a:gd name="T2" fmla="*/ 90 w 99"/>
                <a:gd name="T3" fmla="*/ 53 h 54"/>
                <a:gd name="T4" fmla="*/ 50 w 99"/>
                <a:gd name="T5" fmla="*/ 12 h 54"/>
                <a:gd name="T6" fmla="*/ 9 w 99"/>
                <a:gd name="T7" fmla="*/ 53 h 54"/>
                <a:gd name="T8" fmla="*/ 2 w 99"/>
                <a:gd name="T9" fmla="*/ 53 h 54"/>
                <a:gd name="T10" fmla="*/ 2 w 99"/>
                <a:gd name="T11" fmla="*/ 46 h 54"/>
                <a:gd name="T12" fmla="*/ 46 w 99"/>
                <a:gd name="T13" fmla="*/ 2 h 54"/>
                <a:gd name="T14" fmla="*/ 53 w 99"/>
                <a:gd name="T15" fmla="*/ 2 h 54"/>
                <a:gd name="T16" fmla="*/ 97 w 99"/>
                <a:gd name="T17" fmla="*/ 46 h 54"/>
                <a:gd name="T18" fmla="*/ 97 w 99"/>
                <a:gd name="T19" fmla="*/ 53 h 54"/>
                <a:gd name="T20" fmla="*/ 94 w 99"/>
                <a:gd name="T21"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4">
                  <a:moveTo>
                    <a:pt x="94" y="54"/>
                  </a:moveTo>
                  <a:cubicBezTo>
                    <a:pt x="93" y="54"/>
                    <a:pt x="91" y="54"/>
                    <a:pt x="90" y="53"/>
                  </a:cubicBezTo>
                  <a:cubicBezTo>
                    <a:pt x="50" y="12"/>
                    <a:pt x="50" y="12"/>
                    <a:pt x="50" y="12"/>
                  </a:cubicBezTo>
                  <a:cubicBezTo>
                    <a:pt x="9" y="53"/>
                    <a:pt x="9" y="53"/>
                    <a:pt x="9" y="53"/>
                  </a:cubicBezTo>
                  <a:cubicBezTo>
                    <a:pt x="7" y="54"/>
                    <a:pt x="4" y="54"/>
                    <a:pt x="2" y="53"/>
                  </a:cubicBezTo>
                  <a:cubicBezTo>
                    <a:pt x="0" y="51"/>
                    <a:pt x="0" y="48"/>
                    <a:pt x="2" y="46"/>
                  </a:cubicBezTo>
                  <a:cubicBezTo>
                    <a:pt x="46" y="2"/>
                    <a:pt x="46" y="2"/>
                    <a:pt x="46" y="2"/>
                  </a:cubicBezTo>
                  <a:cubicBezTo>
                    <a:pt x="48" y="0"/>
                    <a:pt x="51" y="0"/>
                    <a:pt x="53" y="2"/>
                  </a:cubicBezTo>
                  <a:cubicBezTo>
                    <a:pt x="97" y="46"/>
                    <a:pt x="97" y="46"/>
                    <a:pt x="97" y="46"/>
                  </a:cubicBezTo>
                  <a:cubicBezTo>
                    <a:pt x="99" y="48"/>
                    <a:pt x="99" y="51"/>
                    <a:pt x="97" y="53"/>
                  </a:cubicBezTo>
                  <a:cubicBezTo>
                    <a:pt x="96" y="54"/>
                    <a:pt x="95" y="54"/>
                    <a:pt x="9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6227631" y="3646779"/>
            <a:ext cx="253590" cy="375688"/>
            <a:chOff x="4062413" y="2374900"/>
            <a:chExt cx="814388" cy="1206501"/>
          </a:xfrm>
          <a:solidFill>
            <a:schemeClr val="bg1"/>
          </a:solidFill>
        </p:grpSpPr>
        <p:sp>
          <p:nvSpPr>
            <p:cNvPr id="22" name="淘宝店chenying0907 11"/>
            <p:cNvSpPr/>
            <p:nvPr/>
          </p:nvSpPr>
          <p:spPr bwMode="auto">
            <a:xfrm>
              <a:off x="4479926" y="2925763"/>
              <a:ext cx="265113" cy="123825"/>
            </a:xfrm>
            <a:custGeom>
              <a:avLst/>
              <a:gdLst>
                <a:gd name="T0" fmla="*/ 167 w 167"/>
                <a:gd name="T1" fmla="*/ 28 h 78"/>
                <a:gd name="T2" fmla="*/ 9 w 167"/>
                <a:gd name="T3" fmla="*/ 78 h 78"/>
                <a:gd name="T4" fmla="*/ 0 w 167"/>
                <a:gd name="T5" fmla="*/ 50 h 78"/>
                <a:gd name="T6" fmla="*/ 158 w 167"/>
                <a:gd name="T7" fmla="*/ 0 h 78"/>
                <a:gd name="T8" fmla="*/ 167 w 167"/>
                <a:gd name="T9" fmla="*/ 28 h 78"/>
              </a:gdLst>
              <a:ahLst/>
              <a:cxnLst>
                <a:cxn ang="0">
                  <a:pos x="T0" y="T1"/>
                </a:cxn>
                <a:cxn ang="0">
                  <a:pos x="T2" y="T3"/>
                </a:cxn>
                <a:cxn ang="0">
                  <a:pos x="T4" y="T5"/>
                </a:cxn>
                <a:cxn ang="0">
                  <a:pos x="T6" y="T7"/>
                </a:cxn>
                <a:cxn ang="0">
                  <a:pos x="T8" y="T9"/>
                </a:cxn>
              </a:cxnLst>
              <a:rect l="0" t="0" r="r" b="b"/>
              <a:pathLst>
                <a:path w="167" h="78">
                  <a:moveTo>
                    <a:pt x="167" y="28"/>
                  </a:moveTo>
                  <a:lnTo>
                    <a:pt x="9" y="78"/>
                  </a:lnTo>
                  <a:lnTo>
                    <a:pt x="0" y="50"/>
                  </a:lnTo>
                  <a:lnTo>
                    <a:pt x="158" y="0"/>
                  </a:lnTo>
                  <a:lnTo>
                    <a:pt x="167" y="28"/>
                  </a:ln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3" name="Rectangle 12"/>
            <p:cNvSpPr>
              <a:spLocks noChangeArrowheads="1"/>
            </p:cNvSpPr>
            <p:nvPr/>
          </p:nvSpPr>
          <p:spPr bwMode="auto">
            <a:xfrm>
              <a:off x="4471988" y="3206750"/>
              <a:ext cx="311150" cy="33338"/>
            </a:xfrm>
            <a:prstGeom prst="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4" name="淘宝店chenying0907 13"/>
            <p:cNvSpPr/>
            <p:nvPr/>
          </p:nvSpPr>
          <p:spPr bwMode="auto">
            <a:xfrm>
              <a:off x="4568826" y="3005138"/>
              <a:ext cx="123825" cy="93663"/>
            </a:xfrm>
            <a:custGeom>
              <a:avLst/>
              <a:gdLst>
                <a:gd name="T0" fmla="*/ 0 w 78"/>
                <a:gd name="T1" fmla="*/ 19 h 59"/>
                <a:gd name="T2" fmla="*/ 12 w 78"/>
                <a:gd name="T3" fmla="*/ 59 h 59"/>
                <a:gd name="T4" fmla="*/ 78 w 78"/>
                <a:gd name="T5" fmla="*/ 37 h 59"/>
                <a:gd name="T6" fmla="*/ 66 w 78"/>
                <a:gd name="T7" fmla="*/ 0 h 59"/>
                <a:gd name="T8" fmla="*/ 0 w 78"/>
                <a:gd name="T9" fmla="*/ 19 h 59"/>
              </a:gdLst>
              <a:ahLst/>
              <a:cxnLst>
                <a:cxn ang="0">
                  <a:pos x="T0" y="T1"/>
                </a:cxn>
                <a:cxn ang="0">
                  <a:pos x="T2" y="T3"/>
                </a:cxn>
                <a:cxn ang="0">
                  <a:pos x="T4" y="T5"/>
                </a:cxn>
                <a:cxn ang="0">
                  <a:pos x="T6" y="T7"/>
                </a:cxn>
                <a:cxn ang="0">
                  <a:pos x="T8" y="T9"/>
                </a:cxn>
              </a:cxnLst>
              <a:rect l="0" t="0" r="r" b="b"/>
              <a:pathLst>
                <a:path w="78" h="59">
                  <a:moveTo>
                    <a:pt x="0" y="19"/>
                  </a:moveTo>
                  <a:lnTo>
                    <a:pt x="12" y="59"/>
                  </a:lnTo>
                  <a:lnTo>
                    <a:pt x="78" y="37"/>
                  </a:lnTo>
                  <a:lnTo>
                    <a:pt x="66" y="0"/>
                  </a:lnTo>
                  <a:lnTo>
                    <a:pt x="0" y="19"/>
                  </a:ln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5" name="淘宝店chenying0907 14"/>
            <p:cNvSpPr/>
            <p:nvPr/>
          </p:nvSpPr>
          <p:spPr bwMode="auto">
            <a:xfrm>
              <a:off x="4362451" y="2374900"/>
              <a:ext cx="123825" cy="90488"/>
            </a:xfrm>
            <a:custGeom>
              <a:avLst/>
              <a:gdLst>
                <a:gd name="T0" fmla="*/ 0 w 78"/>
                <a:gd name="T1" fmla="*/ 19 h 57"/>
                <a:gd name="T2" fmla="*/ 12 w 78"/>
                <a:gd name="T3" fmla="*/ 57 h 57"/>
                <a:gd name="T4" fmla="*/ 78 w 78"/>
                <a:gd name="T5" fmla="*/ 38 h 57"/>
                <a:gd name="T6" fmla="*/ 67 w 78"/>
                <a:gd name="T7" fmla="*/ 0 h 57"/>
                <a:gd name="T8" fmla="*/ 0 w 78"/>
                <a:gd name="T9" fmla="*/ 19 h 57"/>
              </a:gdLst>
              <a:ahLst/>
              <a:cxnLst>
                <a:cxn ang="0">
                  <a:pos x="T0" y="T1"/>
                </a:cxn>
                <a:cxn ang="0">
                  <a:pos x="T2" y="T3"/>
                </a:cxn>
                <a:cxn ang="0">
                  <a:pos x="T4" y="T5"/>
                </a:cxn>
                <a:cxn ang="0">
                  <a:pos x="T6" y="T7"/>
                </a:cxn>
                <a:cxn ang="0">
                  <a:pos x="T8" y="T9"/>
                </a:cxn>
              </a:cxnLst>
              <a:rect l="0" t="0" r="r" b="b"/>
              <a:pathLst>
                <a:path w="78" h="57">
                  <a:moveTo>
                    <a:pt x="0" y="19"/>
                  </a:moveTo>
                  <a:lnTo>
                    <a:pt x="12" y="57"/>
                  </a:lnTo>
                  <a:lnTo>
                    <a:pt x="78" y="38"/>
                  </a:lnTo>
                  <a:lnTo>
                    <a:pt x="67" y="0"/>
                  </a:lnTo>
                  <a:lnTo>
                    <a:pt x="0" y="19"/>
                  </a:ln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6" name="淘宝店chenying0907 15"/>
            <p:cNvSpPr/>
            <p:nvPr/>
          </p:nvSpPr>
          <p:spPr bwMode="auto">
            <a:xfrm>
              <a:off x="4356101" y="2427288"/>
              <a:ext cx="330200" cy="561975"/>
            </a:xfrm>
            <a:custGeom>
              <a:avLst/>
              <a:gdLst>
                <a:gd name="T0" fmla="*/ 46 w 88"/>
                <a:gd name="T1" fmla="*/ 0 h 150"/>
                <a:gd name="T2" fmla="*/ 0 w 88"/>
                <a:gd name="T3" fmla="*/ 14 h 150"/>
                <a:gd name="T4" fmla="*/ 5 w 88"/>
                <a:gd name="T5" fmla="*/ 29 h 150"/>
                <a:gd name="T6" fmla="*/ 30 w 88"/>
                <a:gd name="T7" fmla="*/ 57 h 150"/>
                <a:gd name="T8" fmla="*/ 20 w 88"/>
                <a:gd name="T9" fmla="*/ 79 h 150"/>
                <a:gd name="T10" fmla="*/ 42 w 88"/>
                <a:gd name="T11" fmla="*/ 150 h 150"/>
                <a:gd name="T12" fmla="*/ 88 w 88"/>
                <a:gd name="T13" fmla="*/ 135 h 150"/>
                <a:gd name="T14" fmla="*/ 46 w 88"/>
                <a:gd name="T15" fmla="*/ 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50">
                  <a:moveTo>
                    <a:pt x="46" y="0"/>
                  </a:moveTo>
                  <a:cubicBezTo>
                    <a:pt x="0" y="14"/>
                    <a:pt x="0" y="14"/>
                    <a:pt x="0" y="14"/>
                  </a:cubicBezTo>
                  <a:cubicBezTo>
                    <a:pt x="5" y="29"/>
                    <a:pt x="5" y="29"/>
                    <a:pt x="5" y="29"/>
                  </a:cubicBezTo>
                  <a:cubicBezTo>
                    <a:pt x="19" y="31"/>
                    <a:pt x="30" y="43"/>
                    <a:pt x="30" y="57"/>
                  </a:cubicBezTo>
                  <a:cubicBezTo>
                    <a:pt x="30" y="66"/>
                    <a:pt x="26" y="74"/>
                    <a:pt x="20" y="79"/>
                  </a:cubicBezTo>
                  <a:cubicBezTo>
                    <a:pt x="42" y="150"/>
                    <a:pt x="42" y="150"/>
                    <a:pt x="42" y="150"/>
                  </a:cubicBezTo>
                  <a:cubicBezTo>
                    <a:pt x="88" y="135"/>
                    <a:pt x="88" y="135"/>
                    <a:pt x="88" y="135"/>
                  </a:cubicBezTo>
                  <a:lnTo>
                    <a:pt x="46" y="0"/>
                  </a:ln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7" name="Oval 16"/>
            <p:cNvSpPr>
              <a:spLocks noChangeArrowheads="1"/>
            </p:cNvSpPr>
            <p:nvPr/>
          </p:nvSpPr>
          <p:spPr bwMode="auto">
            <a:xfrm>
              <a:off x="4268788" y="2551113"/>
              <a:ext cx="184150" cy="184150"/>
            </a:xfrm>
            <a:prstGeom prst="ellips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8" name="Oval 17"/>
            <p:cNvSpPr>
              <a:spLocks noChangeArrowheads="1"/>
            </p:cNvSpPr>
            <p:nvPr/>
          </p:nvSpPr>
          <p:spPr bwMode="auto">
            <a:xfrm>
              <a:off x="4262438" y="3198813"/>
              <a:ext cx="198438" cy="200025"/>
            </a:xfrm>
            <a:prstGeom prst="ellips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29" name="淘宝店chenying0907 18"/>
            <p:cNvSpPr/>
            <p:nvPr/>
          </p:nvSpPr>
          <p:spPr bwMode="auto">
            <a:xfrm>
              <a:off x="4062413" y="2647950"/>
              <a:ext cx="255588" cy="679450"/>
            </a:xfrm>
            <a:custGeom>
              <a:avLst/>
              <a:gdLst>
                <a:gd name="T0" fmla="*/ 50 w 68"/>
                <a:gd name="T1" fmla="*/ 181 h 181"/>
                <a:gd name="T2" fmla="*/ 50 w 68"/>
                <a:gd name="T3" fmla="*/ 174 h 181"/>
                <a:gd name="T4" fmla="*/ 68 w 68"/>
                <a:gd name="T5" fmla="*/ 146 h 181"/>
                <a:gd name="T6" fmla="*/ 39 w 68"/>
                <a:gd name="T7" fmla="*/ 91 h 181"/>
                <a:gd name="T8" fmla="*/ 68 w 68"/>
                <a:gd name="T9" fmla="*/ 24 h 181"/>
                <a:gd name="T10" fmla="*/ 51 w 68"/>
                <a:gd name="T11" fmla="*/ 0 h 181"/>
                <a:gd name="T12" fmla="*/ 1 w 68"/>
                <a:gd name="T13" fmla="*/ 91 h 181"/>
                <a:gd name="T14" fmla="*/ 50 w 68"/>
                <a:gd name="T15" fmla="*/ 181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81">
                  <a:moveTo>
                    <a:pt x="50" y="181"/>
                  </a:moveTo>
                  <a:cubicBezTo>
                    <a:pt x="50" y="178"/>
                    <a:pt x="50" y="176"/>
                    <a:pt x="50" y="174"/>
                  </a:cubicBezTo>
                  <a:cubicBezTo>
                    <a:pt x="50" y="161"/>
                    <a:pt x="57" y="151"/>
                    <a:pt x="68" y="146"/>
                  </a:cubicBezTo>
                  <a:cubicBezTo>
                    <a:pt x="52" y="133"/>
                    <a:pt x="41" y="114"/>
                    <a:pt x="39" y="91"/>
                  </a:cubicBezTo>
                  <a:cubicBezTo>
                    <a:pt x="39" y="84"/>
                    <a:pt x="44" y="45"/>
                    <a:pt x="68" y="24"/>
                  </a:cubicBezTo>
                  <a:cubicBezTo>
                    <a:pt x="59" y="20"/>
                    <a:pt x="52" y="11"/>
                    <a:pt x="51" y="0"/>
                  </a:cubicBezTo>
                  <a:cubicBezTo>
                    <a:pt x="23" y="20"/>
                    <a:pt x="3" y="56"/>
                    <a:pt x="1" y="91"/>
                  </a:cubicBezTo>
                  <a:cubicBezTo>
                    <a:pt x="0" y="129"/>
                    <a:pt x="21" y="162"/>
                    <a:pt x="50" y="181"/>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sp>
          <p:nvSpPr>
            <p:cNvPr id="30" name="淘宝店chenying0907 19"/>
            <p:cNvSpPr/>
            <p:nvPr/>
          </p:nvSpPr>
          <p:spPr bwMode="auto">
            <a:xfrm>
              <a:off x="4114801" y="3255963"/>
              <a:ext cx="762000" cy="325438"/>
            </a:xfrm>
            <a:custGeom>
              <a:avLst/>
              <a:gdLst>
                <a:gd name="T0" fmla="*/ 126 w 203"/>
                <a:gd name="T1" fmla="*/ 60 h 87"/>
                <a:gd name="T2" fmla="*/ 146 w 203"/>
                <a:gd name="T3" fmla="*/ 38 h 87"/>
                <a:gd name="T4" fmla="*/ 183 w 203"/>
                <a:gd name="T5" fmla="*/ 38 h 87"/>
                <a:gd name="T6" fmla="*/ 183 w 203"/>
                <a:gd name="T7" fmla="*/ 0 h 87"/>
                <a:gd name="T8" fmla="*/ 93 w 203"/>
                <a:gd name="T9" fmla="*/ 0 h 87"/>
                <a:gd name="T10" fmla="*/ 96 w 203"/>
                <a:gd name="T11" fmla="*/ 12 h 87"/>
                <a:gd name="T12" fmla="*/ 66 w 203"/>
                <a:gd name="T13" fmla="*/ 42 h 87"/>
                <a:gd name="T14" fmla="*/ 61 w 203"/>
                <a:gd name="T15" fmla="*/ 41 h 87"/>
                <a:gd name="T16" fmla="*/ 23 w 203"/>
                <a:gd name="T17" fmla="*/ 65 h 87"/>
                <a:gd name="T18" fmla="*/ 0 w 203"/>
                <a:gd name="T19" fmla="*/ 66 h 87"/>
                <a:gd name="T20" fmla="*/ 0 w 203"/>
                <a:gd name="T21" fmla="*/ 87 h 87"/>
                <a:gd name="T22" fmla="*/ 23 w 203"/>
                <a:gd name="T23" fmla="*/ 87 h 87"/>
                <a:gd name="T24" fmla="*/ 203 w 203"/>
                <a:gd name="T25" fmla="*/ 87 h 87"/>
                <a:gd name="T26" fmla="*/ 203 w 203"/>
                <a:gd name="T27" fmla="*/ 60 h 87"/>
                <a:gd name="T28" fmla="*/ 126 w 203"/>
                <a:gd name="T29" fmla="*/ 6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87">
                  <a:moveTo>
                    <a:pt x="126" y="60"/>
                  </a:moveTo>
                  <a:cubicBezTo>
                    <a:pt x="126" y="60"/>
                    <a:pt x="137" y="50"/>
                    <a:pt x="146" y="38"/>
                  </a:cubicBezTo>
                  <a:cubicBezTo>
                    <a:pt x="183" y="38"/>
                    <a:pt x="183" y="38"/>
                    <a:pt x="183" y="38"/>
                  </a:cubicBezTo>
                  <a:cubicBezTo>
                    <a:pt x="183" y="0"/>
                    <a:pt x="183" y="0"/>
                    <a:pt x="183" y="0"/>
                  </a:cubicBezTo>
                  <a:cubicBezTo>
                    <a:pt x="93" y="0"/>
                    <a:pt x="93" y="0"/>
                    <a:pt x="93" y="0"/>
                  </a:cubicBezTo>
                  <a:cubicBezTo>
                    <a:pt x="95" y="4"/>
                    <a:pt x="96" y="8"/>
                    <a:pt x="96" y="12"/>
                  </a:cubicBezTo>
                  <a:cubicBezTo>
                    <a:pt x="96" y="28"/>
                    <a:pt x="82" y="42"/>
                    <a:pt x="66" y="42"/>
                  </a:cubicBezTo>
                  <a:cubicBezTo>
                    <a:pt x="64" y="42"/>
                    <a:pt x="62" y="42"/>
                    <a:pt x="61" y="41"/>
                  </a:cubicBezTo>
                  <a:cubicBezTo>
                    <a:pt x="49" y="52"/>
                    <a:pt x="34" y="63"/>
                    <a:pt x="23" y="65"/>
                  </a:cubicBezTo>
                  <a:cubicBezTo>
                    <a:pt x="0" y="66"/>
                    <a:pt x="0" y="66"/>
                    <a:pt x="0" y="66"/>
                  </a:cubicBezTo>
                  <a:cubicBezTo>
                    <a:pt x="0" y="87"/>
                    <a:pt x="0" y="87"/>
                    <a:pt x="0" y="87"/>
                  </a:cubicBezTo>
                  <a:cubicBezTo>
                    <a:pt x="23" y="87"/>
                    <a:pt x="23" y="87"/>
                    <a:pt x="23" y="87"/>
                  </a:cubicBezTo>
                  <a:cubicBezTo>
                    <a:pt x="203" y="87"/>
                    <a:pt x="203" y="87"/>
                    <a:pt x="203" y="87"/>
                  </a:cubicBezTo>
                  <a:cubicBezTo>
                    <a:pt x="203" y="60"/>
                    <a:pt x="203" y="60"/>
                    <a:pt x="203" y="60"/>
                  </a:cubicBezTo>
                  <a:lnTo>
                    <a:pt x="126" y="60"/>
                  </a:ln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ln w="6350">
                  <a:noFill/>
                </a:ln>
                <a:solidFill>
                  <a:schemeClr val="bg1"/>
                </a:solidFill>
                <a:latin typeface="Impact" panose="020B0806030902050204" pitchFamily="34" charset="0"/>
                <a:ea typeface="微软雅黑" panose="020B0503020204020204" pitchFamily="34" charset="-122"/>
              </a:endParaRPr>
            </a:p>
          </p:txBody>
        </p:sp>
      </p:grpSp>
      <p:sp>
        <p:nvSpPr>
          <p:cNvPr id="31" name="Rectangle 24"/>
          <p:cNvSpPr>
            <a:spLocks noChangeArrowheads="1"/>
          </p:cNvSpPr>
          <p:nvPr/>
        </p:nvSpPr>
        <p:spPr bwMode="auto">
          <a:xfrm>
            <a:off x="6012161" y="1611997"/>
            <a:ext cx="1422297"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单击此处添加标题</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2" name="淘宝店chenying0907 31"/>
          <p:cNvSpPr/>
          <p:nvPr/>
        </p:nvSpPr>
        <p:spPr>
          <a:xfrm>
            <a:off x="6255890" y="1847875"/>
            <a:ext cx="195251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65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65000"/>
                </a:schemeClr>
              </a:solidFill>
            </a:endParaRPr>
          </a:p>
        </p:txBody>
      </p:sp>
      <p:sp>
        <p:nvSpPr>
          <p:cNvPr id="35" name="Rectangle 24"/>
          <p:cNvSpPr>
            <a:spLocks noChangeArrowheads="1"/>
          </p:cNvSpPr>
          <p:nvPr/>
        </p:nvSpPr>
        <p:spPr bwMode="auto">
          <a:xfrm>
            <a:off x="6696237" y="3446731"/>
            <a:ext cx="1422297"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单击此处添加标题</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6" name="淘宝店chenying0907 35"/>
          <p:cNvSpPr/>
          <p:nvPr/>
        </p:nvSpPr>
        <p:spPr>
          <a:xfrm>
            <a:off x="6939966" y="3682610"/>
            <a:ext cx="195251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65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65000"/>
                </a:schemeClr>
              </a:solidFill>
            </a:endParaRPr>
          </a:p>
        </p:txBody>
      </p:sp>
      <p:sp>
        <p:nvSpPr>
          <p:cNvPr id="37" name="Rectangle 24"/>
          <p:cNvSpPr>
            <a:spLocks noChangeArrowheads="1"/>
          </p:cNvSpPr>
          <p:nvPr/>
        </p:nvSpPr>
        <p:spPr bwMode="auto">
          <a:xfrm>
            <a:off x="1557949" y="1611997"/>
            <a:ext cx="1422297"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单击此处添加标题</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8" name="淘宝店chenying0907 37"/>
          <p:cNvSpPr/>
          <p:nvPr/>
        </p:nvSpPr>
        <p:spPr>
          <a:xfrm>
            <a:off x="1034095" y="1847875"/>
            <a:ext cx="195251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65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65000"/>
                </a:schemeClr>
              </a:solidFill>
            </a:endParaRPr>
          </a:p>
        </p:txBody>
      </p:sp>
      <p:sp>
        <p:nvSpPr>
          <p:cNvPr id="39" name="Rectangle 24"/>
          <p:cNvSpPr>
            <a:spLocks noChangeArrowheads="1"/>
          </p:cNvSpPr>
          <p:nvPr/>
        </p:nvSpPr>
        <p:spPr bwMode="auto">
          <a:xfrm>
            <a:off x="899593" y="3446731"/>
            <a:ext cx="1422297"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rPr>
              <a:t>单击此处添加标题</a:t>
            </a:r>
            <a:endParaRPr lang="zh-CN" altLang="en-US" sz="12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40" name="淘宝店chenying0907 39"/>
          <p:cNvSpPr/>
          <p:nvPr/>
        </p:nvSpPr>
        <p:spPr>
          <a:xfrm>
            <a:off x="375738" y="3682610"/>
            <a:ext cx="195251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65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65000"/>
                </a:schemeClr>
              </a:solidFill>
            </a:endParaRPr>
          </a:p>
        </p:txBody>
      </p:sp>
      <p:cxnSp>
        <p:nvCxnSpPr>
          <p:cNvPr id="43" name="直接连接符 42"/>
          <p:cNvCxnSpPr/>
          <p:nvPr/>
        </p:nvCxnSpPr>
        <p:spPr>
          <a:xfrm flipH="1" flipV="1">
            <a:off x="3718560" y="2313281"/>
            <a:ext cx="259080" cy="388619"/>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265422" y="2370115"/>
            <a:ext cx="243019" cy="416703"/>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39740" y="3631538"/>
            <a:ext cx="457200" cy="137160"/>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3154682" y="3634667"/>
            <a:ext cx="362255" cy="126412"/>
          </a:xfrm>
          <a:prstGeom prst="line">
            <a:avLst/>
          </a:prstGeom>
          <a:ln w="63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Rectangle 24"/>
          <p:cNvSpPr>
            <a:spLocks noChangeArrowheads="1"/>
          </p:cNvSpPr>
          <p:nvPr/>
        </p:nvSpPr>
        <p:spPr bwMode="auto">
          <a:xfrm>
            <a:off x="4187992" y="4350483"/>
            <a:ext cx="759798" cy="15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1000" b="1" dirty="0" smtClean="0">
                <a:solidFill>
                  <a:schemeClr val="accent1"/>
                </a:solidFill>
              </a:rPr>
              <a:t>KEY WORD</a:t>
            </a:r>
            <a:endParaRPr lang="zh-CN" altLang="en-US" sz="1000" b="1" dirty="0">
              <a:solidFill>
                <a:schemeClr val="accent1"/>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750" fill="hold"/>
                                        <p:tgtEl>
                                          <p:spTgt spid="58"/>
                                        </p:tgtEl>
                                        <p:attrNameLst>
                                          <p:attrName>ppt_w</p:attrName>
                                        </p:attrNameLst>
                                      </p:cBhvr>
                                      <p:tavLst>
                                        <p:tav tm="0">
                                          <p:val>
                                            <p:fltVal val="0"/>
                                          </p:val>
                                        </p:tav>
                                        <p:tav tm="100000">
                                          <p:val>
                                            <p:strVal val="#ppt_w"/>
                                          </p:val>
                                        </p:tav>
                                      </p:tavLst>
                                    </p:anim>
                                    <p:anim calcmode="lin" valueType="num">
                                      <p:cBhvr>
                                        <p:cTn id="13" dur="750" fill="hold"/>
                                        <p:tgtEl>
                                          <p:spTgt spid="58"/>
                                        </p:tgtEl>
                                        <p:attrNameLst>
                                          <p:attrName>ppt_h</p:attrName>
                                        </p:attrNameLst>
                                      </p:cBhvr>
                                      <p:tavLst>
                                        <p:tav tm="0">
                                          <p:val>
                                            <p:fltVal val="0"/>
                                          </p:val>
                                        </p:tav>
                                        <p:tav tm="100000">
                                          <p:val>
                                            <p:strVal val="#ppt_h"/>
                                          </p:val>
                                        </p:tav>
                                      </p:tavLst>
                                    </p:anim>
                                    <p:animEffect transition="in" filter="fade">
                                      <p:cBhvr>
                                        <p:cTn id="14" dur="750"/>
                                        <p:tgtEl>
                                          <p:spTgt spid="58"/>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75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down)">
                                      <p:cBhvr>
                                        <p:cTn id="21" dur="500"/>
                                        <p:tgtEl>
                                          <p:spTgt spid="4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22" presetClass="entr" presetSubtype="8"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22" presetClass="entr" presetSubtype="2"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right)">
                                      <p:cBhvr>
                                        <p:cTn id="47" dur="500"/>
                                        <p:tgtEl>
                                          <p:spTgt spid="51"/>
                                        </p:tgtEl>
                                      </p:cBhvr>
                                    </p:animEffect>
                                  </p:childTnLst>
                                </p:cTn>
                              </p:par>
                              <p:par>
                                <p:cTn id="48" presetID="22" presetClass="entr" presetSubtype="4"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down)">
                                      <p:cBhvr>
                                        <p:cTn id="50" dur="500"/>
                                        <p:tgtEl>
                                          <p:spTgt spid="4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53" presetClass="entr" presetSubtype="16"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childTnLst>
                          </p:cTn>
                        </p:par>
                        <p:par>
                          <p:cTn id="71" fill="hold">
                            <p:stCondLst>
                              <p:cond delay="2000"/>
                            </p:stCondLst>
                            <p:childTnLst>
                              <p:par>
                                <p:cTn id="72" presetID="2" presetClass="entr" presetSubtype="2"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1+#ppt_w/2"/>
                                          </p:val>
                                        </p:tav>
                                        <p:tav tm="100000">
                                          <p:val>
                                            <p:strVal val="#ppt_x"/>
                                          </p:val>
                                        </p:tav>
                                      </p:tavLst>
                                    </p:anim>
                                    <p:anim calcmode="lin" valueType="num">
                                      <p:cBhvr additive="base">
                                        <p:cTn id="75" dur="5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1+#ppt_w/2"/>
                                          </p:val>
                                        </p:tav>
                                        <p:tav tm="100000">
                                          <p:val>
                                            <p:strVal val="#ppt_x"/>
                                          </p:val>
                                        </p:tav>
                                      </p:tavLst>
                                    </p:anim>
                                    <p:anim calcmode="lin" valueType="num">
                                      <p:cBhvr additive="base">
                                        <p:cTn id="79" dur="500" fill="hold"/>
                                        <p:tgtEl>
                                          <p:spTgt spid="3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additive="base">
                                        <p:cTn id="82" dur="500" fill="hold"/>
                                        <p:tgtEl>
                                          <p:spTgt spid="35"/>
                                        </p:tgtEl>
                                        <p:attrNameLst>
                                          <p:attrName>ppt_x</p:attrName>
                                        </p:attrNameLst>
                                      </p:cBhvr>
                                      <p:tavLst>
                                        <p:tav tm="0">
                                          <p:val>
                                            <p:strVal val="1+#ppt_w/2"/>
                                          </p:val>
                                        </p:tav>
                                        <p:tav tm="100000">
                                          <p:val>
                                            <p:strVal val="#ppt_x"/>
                                          </p:val>
                                        </p:tav>
                                      </p:tavLst>
                                    </p:anim>
                                    <p:anim calcmode="lin" valueType="num">
                                      <p:cBhvr additive="base">
                                        <p:cTn id="83" dur="500" fill="hold"/>
                                        <p:tgtEl>
                                          <p:spTgt spid="3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fill="hold"/>
                                        <p:tgtEl>
                                          <p:spTgt spid="36"/>
                                        </p:tgtEl>
                                        <p:attrNameLst>
                                          <p:attrName>ppt_x</p:attrName>
                                        </p:attrNameLst>
                                      </p:cBhvr>
                                      <p:tavLst>
                                        <p:tav tm="0">
                                          <p:val>
                                            <p:strVal val="1+#ppt_w/2"/>
                                          </p:val>
                                        </p:tav>
                                        <p:tav tm="100000">
                                          <p:val>
                                            <p:strVal val="#ppt_x"/>
                                          </p:val>
                                        </p:tav>
                                      </p:tavLst>
                                    </p:anim>
                                    <p:anim calcmode="lin" valueType="num">
                                      <p:cBhvr additive="base">
                                        <p:cTn id="87" dur="500" fill="hold"/>
                                        <p:tgtEl>
                                          <p:spTgt spid="36"/>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additive="base">
                                        <p:cTn id="90" dur="500" fill="hold"/>
                                        <p:tgtEl>
                                          <p:spTgt spid="38"/>
                                        </p:tgtEl>
                                        <p:attrNameLst>
                                          <p:attrName>ppt_x</p:attrName>
                                        </p:attrNameLst>
                                      </p:cBhvr>
                                      <p:tavLst>
                                        <p:tav tm="0">
                                          <p:val>
                                            <p:strVal val="0-#ppt_w/2"/>
                                          </p:val>
                                        </p:tav>
                                        <p:tav tm="100000">
                                          <p:val>
                                            <p:strVal val="#ppt_x"/>
                                          </p:val>
                                        </p:tav>
                                      </p:tavLst>
                                    </p:anim>
                                    <p:anim calcmode="lin" valueType="num">
                                      <p:cBhvr additive="base">
                                        <p:cTn id="91" dur="500" fill="hold"/>
                                        <p:tgtEl>
                                          <p:spTgt spid="38"/>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0-#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fill="hold"/>
                                        <p:tgtEl>
                                          <p:spTgt spid="39"/>
                                        </p:tgtEl>
                                        <p:attrNameLst>
                                          <p:attrName>ppt_x</p:attrName>
                                        </p:attrNameLst>
                                      </p:cBhvr>
                                      <p:tavLst>
                                        <p:tav tm="0">
                                          <p:val>
                                            <p:strVal val="0-#ppt_w/2"/>
                                          </p:val>
                                        </p:tav>
                                        <p:tav tm="100000">
                                          <p:val>
                                            <p:strVal val="#ppt_x"/>
                                          </p:val>
                                        </p:tav>
                                      </p:tavLst>
                                    </p:anim>
                                    <p:anim calcmode="lin" valueType="num">
                                      <p:cBhvr additive="base">
                                        <p:cTn id="99" dur="500" fill="hold"/>
                                        <p:tgtEl>
                                          <p:spTgt spid="39"/>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 calcmode="lin" valueType="num">
                                      <p:cBhvr additive="base">
                                        <p:cTn id="102" dur="500" fill="hold"/>
                                        <p:tgtEl>
                                          <p:spTgt spid="40"/>
                                        </p:tgtEl>
                                        <p:attrNameLst>
                                          <p:attrName>ppt_x</p:attrName>
                                        </p:attrNameLst>
                                      </p:cBhvr>
                                      <p:tavLst>
                                        <p:tav tm="0">
                                          <p:val>
                                            <p:strVal val="0-#ppt_w/2"/>
                                          </p:val>
                                        </p:tav>
                                        <p:tav tm="100000">
                                          <p:val>
                                            <p:strVal val="#ppt_x"/>
                                          </p:val>
                                        </p:tav>
                                      </p:tavLst>
                                    </p:anim>
                                    <p:anim calcmode="lin" valueType="num">
                                      <p:cBhvr additive="base">
                                        <p:cTn id="103"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7" grpId="0" animBg="1"/>
      <p:bldP spid="31" grpId="0"/>
      <p:bldP spid="32" grpId="0"/>
      <p:bldP spid="35" grpId="0"/>
      <p:bldP spid="36" grpId="0"/>
      <p:bldP spid="37" grpId="0"/>
      <p:bldP spid="38" grpId="0"/>
      <p:bldP spid="39" grpId="0"/>
      <p:bldP spid="40" grpId="0"/>
      <p:bldP spid="5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4607" y="1275606"/>
            <a:ext cx="1743491" cy="2836513"/>
            <a:chOff x="1034607" y="1275606"/>
            <a:chExt cx="1743491" cy="2836513"/>
          </a:xfrm>
        </p:grpSpPr>
        <p:sp>
          <p:nvSpPr>
            <p:cNvPr id="4" name="Block Arc 1"/>
            <p:cNvSpPr/>
            <p:nvPr/>
          </p:nvSpPr>
          <p:spPr>
            <a:xfrm flipV="1">
              <a:off x="1450514" y="2039338"/>
              <a:ext cx="908700" cy="908701"/>
            </a:xfrm>
            <a:prstGeom prst="blockArc">
              <a:avLst>
                <a:gd name="adj1" fmla="val 10800000"/>
                <a:gd name="adj2" fmla="val 19093"/>
                <a:gd name="adj3" fmla="val 14285"/>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5" name="Rectangle 2"/>
            <p:cNvSpPr/>
            <p:nvPr/>
          </p:nvSpPr>
          <p:spPr>
            <a:xfrm>
              <a:off x="1834048" y="2920897"/>
              <a:ext cx="141633" cy="31968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6" name="Rectangle 3"/>
            <p:cNvSpPr/>
            <p:nvPr/>
          </p:nvSpPr>
          <p:spPr>
            <a:xfrm>
              <a:off x="1649924" y="3238561"/>
              <a:ext cx="509880" cy="60700"/>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7" name="Rectangle: Rounded Corners 5"/>
            <p:cNvSpPr/>
            <p:nvPr/>
          </p:nvSpPr>
          <p:spPr>
            <a:xfrm>
              <a:off x="1618078" y="1643112"/>
              <a:ext cx="573571" cy="1132525"/>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0" name="Rectangle: Rounded Corners 23"/>
            <p:cNvSpPr/>
            <p:nvPr/>
          </p:nvSpPr>
          <p:spPr>
            <a:xfrm>
              <a:off x="1618078" y="2123252"/>
              <a:ext cx="573571" cy="652384"/>
            </a:xfrm>
            <a:prstGeom prst="roundRect">
              <a:avLst>
                <a:gd name="adj" fmla="val 500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30" name="TextBox 32"/>
            <p:cNvSpPr txBox="1"/>
            <p:nvPr/>
          </p:nvSpPr>
          <p:spPr>
            <a:xfrm>
              <a:off x="1034607" y="3730382"/>
              <a:ext cx="1743491" cy="381737"/>
            </a:xfrm>
            <a:prstGeom prst="rect">
              <a:avLst/>
            </a:prstGeom>
            <a:noFill/>
          </p:spPr>
          <p:txBody>
            <a:bodyPr wrap="square" lIns="72000" tIns="0" rIns="72000" bIns="0" anchor="ctr" anchorCtr="0">
              <a:normAutofit fontScale="77500" lnSpcReduction="20000"/>
            </a:bodyPr>
            <a:lstStyle/>
            <a:p>
              <a:pPr algn="ctr" defTabSz="913765">
                <a:lnSpc>
                  <a:spcPct val="120000"/>
                </a:lnSpc>
                <a:defRPr/>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endParaRPr lang="zh-CN" altLang="en-US" sz="1050">
                <a:solidFill>
                  <a:schemeClr val="bg1">
                    <a:lumMod val="50000"/>
                  </a:schemeClr>
                </a:solidFill>
                <a:latin typeface="+mj-ea"/>
                <a:ea typeface="+mj-ea"/>
              </a:endParaRPr>
            </a:p>
          </p:txBody>
        </p:sp>
        <p:sp>
          <p:nvSpPr>
            <p:cNvPr id="31" name="Rectangle 33"/>
            <p:cNvSpPr/>
            <p:nvPr/>
          </p:nvSpPr>
          <p:spPr>
            <a:xfrm>
              <a:off x="1110794" y="3531105"/>
              <a:ext cx="1591117" cy="159428"/>
            </a:xfrm>
            <a:prstGeom prst="rect">
              <a:avLst/>
            </a:prstGeom>
          </p:spPr>
          <p:txBody>
            <a:bodyPr wrap="none" lIns="72000" tIns="0" rIns="72000" bIns="0">
              <a:normAutofit fontScale="70000" lnSpcReduction="20000"/>
            </a:bodyPr>
            <a:lstStyle/>
            <a:p>
              <a:pPr lvl="0" algn="ctr" defTabSz="913765">
                <a:defRPr/>
              </a:pPr>
              <a:r>
                <a:rPr lang="zh-CN" altLang="en-US" b="1">
                  <a:solidFill>
                    <a:schemeClr val="bg1">
                      <a:lumMod val="50000"/>
                    </a:schemeClr>
                  </a:solidFill>
                  <a:latin typeface="+mj-ea"/>
                  <a:ea typeface="+mj-ea"/>
                </a:rPr>
                <a:t>标题文本预设</a:t>
              </a:r>
              <a:endParaRPr lang="zh-CN" altLang="en-US" b="1">
                <a:solidFill>
                  <a:schemeClr val="bg1">
                    <a:lumMod val="50000"/>
                  </a:schemeClr>
                </a:solidFill>
                <a:latin typeface="+mj-ea"/>
                <a:ea typeface="+mj-ea"/>
              </a:endParaRPr>
            </a:p>
          </p:txBody>
        </p:sp>
        <p:sp>
          <p:nvSpPr>
            <p:cNvPr id="33" name="Rectangle 38"/>
            <p:cNvSpPr/>
            <p:nvPr/>
          </p:nvSpPr>
          <p:spPr>
            <a:xfrm>
              <a:off x="1649924" y="1275606"/>
              <a:ext cx="678311" cy="392415"/>
            </a:xfrm>
            <a:prstGeom prst="rect">
              <a:avLst/>
            </a:prstGeom>
          </p:spPr>
          <p:txBody>
            <a:bodyPr wrap="none">
              <a:normAutofit fontScale="85000" lnSpcReduction="20000"/>
            </a:bodyPr>
            <a:lstStyle/>
            <a:p>
              <a:pPr lvl="0" defTabSz="913765">
                <a:defRPr/>
              </a:pPr>
              <a:r>
                <a:rPr lang="en-US" altLang="zh-CN" sz="2800" b="1">
                  <a:solidFill>
                    <a:schemeClr val="bg1">
                      <a:lumMod val="50000"/>
                    </a:schemeClr>
                  </a:solidFill>
                  <a:latin typeface="+mj-ea"/>
                  <a:ea typeface="+mj-ea"/>
                </a:rPr>
                <a:t>40%</a:t>
              </a:r>
              <a:endParaRPr lang="en-US" altLang="zh-CN" sz="2800" b="1">
                <a:solidFill>
                  <a:schemeClr val="bg1">
                    <a:lumMod val="50000"/>
                  </a:schemeClr>
                </a:solidFill>
                <a:latin typeface="+mj-ea"/>
                <a:ea typeface="+mj-ea"/>
              </a:endParaRPr>
            </a:p>
          </p:txBody>
        </p:sp>
        <p:sp>
          <p:nvSpPr>
            <p:cNvPr id="35" name="Freeform: Shape 42"/>
            <p:cNvSpPr/>
            <p:nvPr/>
          </p:nvSpPr>
          <p:spPr bwMode="auto">
            <a:xfrm>
              <a:off x="1756045" y="2298251"/>
              <a:ext cx="303606" cy="333495"/>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txBody>
            <a:bodyPr anchor="ctr"/>
            <a:lstStyle/>
            <a:p>
              <a:pPr algn="ctr"/>
              <a:endParaRPr>
                <a:solidFill>
                  <a:schemeClr val="bg1">
                    <a:lumMod val="50000"/>
                  </a:schemeClr>
                </a:solidFill>
                <a:latin typeface="+mj-ea"/>
                <a:ea typeface="+mj-ea"/>
              </a:endParaRPr>
            </a:p>
          </p:txBody>
        </p:sp>
      </p:grpSp>
      <p:grpSp>
        <p:nvGrpSpPr>
          <p:cNvPr id="3" name="组合 40"/>
          <p:cNvGrpSpPr/>
          <p:nvPr/>
        </p:nvGrpSpPr>
        <p:grpSpPr>
          <a:xfrm>
            <a:off x="2742984" y="1275606"/>
            <a:ext cx="1743491" cy="2836513"/>
            <a:chOff x="2742984" y="1275606"/>
            <a:chExt cx="1743491" cy="2836513"/>
          </a:xfrm>
        </p:grpSpPr>
        <p:sp>
          <p:nvSpPr>
            <p:cNvPr id="8" name="Block Arc 8"/>
            <p:cNvSpPr/>
            <p:nvPr/>
          </p:nvSpPr>
          <p:spPr>
            <a:xfrm flipV="1">
              <a:off x="3170162" y="2039338"/>
              <a:ext cx="908700" cy="908701"/>
            </a:xfrm>
            <a:prstGeom prst="blockArc">
              <a:avLst>
                <a:gd name="adj1" fmla="val 10800000"/>
                <a:gd name="adj2" fmla="val 19093"/>
                <a:gd name="adj3" fmla="val 14285"/>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9" name="Rectangle 9"/>
            <p:cNvSpPr/>
            <p:nvPr/>
          </p:nvSpPr>
          <p:spPr>
            <a:xfrm>
              <a:off x="3553696" y="2920897"/>
              <a:ext cx="141633" cy="31968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0" name="Rectangle 10"/>
            <p:cNvSpPr/>
            <p:nvPr/>
          </p:nvSpPr>
          <p:spPr>
            <a:xfrm>
              <a:off x="3369573" y="3238561"/>
              <a:ext cx="509880" cy="60700"/>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1" name="Rectangle: Rounded Corners 11"/>
            <p:cNvSpPr/>
            <p:nvPr/>
          </p:nvSpPr>
          <p:spPr>
            <a:xfrm>
              <a:off x="3337727" y="1643112"/>
              <a:ext cx="573571" cy="1132525"/>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1" name="Rectangle: Rounded Corners 24"/>
            <p:cNvSpPr/>
            <p:nvPr/>
          </p:nvSpPr>
          <p:spPr>
            <a:xfrm>
              <a:off x="3337727" y="1891945"/>
              <a:ext cx="573571" cy="883692"/>
            </a:xfrm>
            <a:prstGeom prst="roundRect">
              <a:avLst>
                <a:gd name="adj" fmla="val 500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8" name="TextBox 30"/>
            <p:cNvSpPr txBox="1"/>
            <p:nvPr/>
          </p:nvSpPr>
          <p:spPr>
            <a:xfrm>
              <a:off x="2742984" y="3730382"/>
              <a:ext cx="1743491" cy="381737"/>
            </a:xfrm>
            <a:prstGeom prst="rect">
              <a:avLst/>
            </a:prstGeom>
            <a:noFill/>
          </p:spPr>
          <p:txBody>
            <a:bodyPr wrap="square" lIns="72000" tIns="0" rIns="72000" bIns="0" anchor="ctr" anchorCtr="0">
              <a:normAutofit fontScale="77500" lnSpcReduction="20000"/>
            </a:bodyPr>
            <a:lstStyle/>
            <a:p>
              <a:pPr algn="ctr" defTabSz="913765">
                <a:lnSpc>
                  <a:spcPct val="120000"/>
                </a:lnSpc>
                <a:defRPr/>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endParaRPr lang="zh-CN" altLang="en-US" sz="1050">
                <a:solidFill>
                  <a:schemeClr val="bg1">
                    <a:lumMod val="50000"/>
                  </a:schemeClr>
                </a:solidFill>
                <a:latin typeface="+mj-ea"/>
                <a:ea typeface="+mj-ea"/>
              </a:endParaRPr>
            </a:p>
          </p:txBody>
        </p:sp>
        <p:sp>
          <p:nvSpPr>
            <p:cNvPr id="29" name="Rectangle 31"/>
            <p:cNvSpPr/>
            <p:nvPr/>
          </p:nvSpPr>
          <p:spPr>
            <a:xfrm>
              <a:off x="2819170" y="3531105"/>
              <a:ext cx="1591117" cy="159428"/>
            </a:xfrm>
            <a:prstGeom prst="rect">
              <a:avLst/>
            </a:prstGeom>
          </p:spPr>
          <p:txBody>
            <a:bodyPr wrap="none" lIns="72000" tIns="0" rIns="72000" bIns="0">
              <a:normAutofit fontScale="70000" lnSpcReduction="20000"/>
            </a:bodyPr>
            <a:lstStyle/>
            <a:p>
              <a:pPr lvl="0" algn="ctr" defTabSz="913765">
                <a:defRPr/>
              </a:pPr>
              <a:r>
                <a:rPr lang="zh-CN" altLang="en-US" b="1">
                  <a:solidFill>
                    <a:schemeClr val="bg1">
                      <a:lumMod val="50000"/>
                    </a:schemeClr>
                  </a:solidFill>
                  <a:latin typeface="+mj-ea"/>
                  <a:ea typeface="+mj-ea"/>
                </a:rPr>
                <a:t>标题文本预设</a:t>
              </a:r>
              <a:endParaRPr lang="zh-CN" altLang="en-US" b="1">
                <a:solidFill>
                  <a:schemeClr val="bg1">
                    <a:lumMod val="50000"/>
                  </a:schemeClr>
                </a:solidFill>
                <a:latin typeface="+mj-ea"/>
                <a:ea typeface="+mj-ea"/>
              </a:endParaRPr>
            </a:p>
          </p:txBody>
        </p:sp>
        <p:sp>
          <p:nvSpPr>
            <p:cNvPr id="32" name="Freeform: Shape 43"/>
            <p:cNvSpPr/>
            <p:nvPr/>
          </p:nvSpPr>
          <p:spPr bwMode="auto">
            <a:xfrm>
              <a:off x="3462925" y="2298251"/>
              <a:ext cx="303606" cy="333494"/>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txBody>
            <a:bodyPr anchor="ctr"/>
            <a:lstStyle/>
            <a:p>
              <a:pPr algn="ctr"/>
              <a:endParaRPr>
                <a:solidFill>
                  <a:schemeClr val="bg1">
                    <a:lumMod val="50000"/>
                  </a:schemeClr>
                </a:solidFill>
                <a:latin typeface="+mj-ea"/>
                <a:ea typeface="+mj-ea"/>
              </a:endParaRPr>
            </a:p>
          </p:txBody>
        </p:sp>
        <p:sp>
          <p:nvSpPr>
            <p:cNvPr id="37" name="Rectangle 39"/>
            <p:cNvSpPr/>
            <p:nvPr/>
          </p:nvSpPr>
          <p:spPr>
            <a:xfrm>
              <a:off x="3333282" y="1275606"/>
              <a:ext cx="678311" cy="392415"/>
            </a:xfrm>
            <a:prstGeom prst="rect">
              <a:avLst/>
            </a:prstGeom>
          </p:spPr>
          <p:txBody>
            <a:bodyPr wrap="none">
              <a:normAutofit fontScale="85000" lnSpcReduction="20000"/>
            </a:bodyPr>
            <a:lstStyle/>
            <a:p>
              <a:pPr lvl="0" defTabSz="913765">
                <a:defRPr/>
              </a:pPr>
              <a:r>
                <a:rPr lang="en-US" altLang="zh-CN" sz="2800" b="1">
                  <a:solidFill>
                    <a:schemeClr val="bg1">
                      <a:lumMod val="50000"/>
                    </a:schemeClr>
                  </a:solidFill>
                  <a:latin typeface="+mj-ea"/>
                  <a:ea typeface="+mj-ea"/>
                </a:rPr>
                <a:t>75%</a:t>
              </a:r>
              <a:endParaRPr lang="en-US" altLang="zh-CN" sz="2800" b="1">
                <a:solidFill>
                  <a:schemeClr val="bg1">
                    <a:lumMod val="50000"/>
                  </a:schemeClr>
                </a:solidFill>
                <a:latin typeface="+mj-ea"/>
                <a:ea typeface="+mj-ea"/>
              </a:endParaRPr>
            </a:p>
          </p:txBody>
        </p:sp>
      </p:grpSp>
      <p:grpSp>
        <p:nvGrpSpPr>
          <p:cNvPr id="40" name="组合 41"/>
          <p:cNvGrpSpPr/>
          <p:nvPr/>
        </p:nvGrpSpPr>
        <p:grpSpPr>
          <a:xfrm>
            <a:off x="4476030" y="1275606"/>
            <a:ext cx="1743491" cy="2836513"/>
            <a:chOff x="4476030" y="1275606"/>
            <a:chExt cx="1743491" cy="2836513"/>
          </a:xfrm>
        </p:grpSpPr>
        <p:sp>
          <p:nvSpPr>
            <p:cNvPr id="12" name="Block Arc 13"/>
            <p:cNvSpPr/>
            <p:nvPr/>
          </p:nvSpPr>
          <p:spPr>
            <a:xfrm flipV="1">
              <a:off x="4889811" y="2039338"/>
              <a:ext cx="908700" cy="908701"/>
            </a:xfrm>
            <a:prstGeom prst="blockArc">
              <a:avLst>
                <a:gd name="adj1" fmla="val 10800000"/>
                <a:gd name="adj2" fmla="val 19093"/>
                <a:gd name="adj3" fmla="val 14285"/>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3" name="Rectangle 14"/>
            <p:cNvSpPr/>
            <p:nvPr/>
          </p:nvSpPr>
          <p:spPr>
            <a:xfrm>
              <a:off x="5273344" y="2920897"/>
              <a:ext cx="141633" cy="31968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4" name="Rectangle 15"/>
            <p:cNvSpPr/>
            <p:nvPr/>
          </p:nvSpPr>
          <p:spPr>
            <a:xfrm>
              <a:off x="5089221" y="3238561"/>
              <a:ext cx="509880" cy="60700"/>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5" name="Rectangle: Rounded Corners 16"/>
            <p:cNvSpPr/>
            <p:nvPr/>
          </p:nvSpPr>
          <p:spPr>
            <a:xfrm>
              <a:off x="5057375" y="1643112"/>
              <a:ext cx="573571" cy="1132525"/>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2" name="Rectangle: Rounded Corners 25"/>
            <p:cNvSpPr/>
            <p:nvPr/>
          </p:nvSpPr>
          <p:spPr>
            <a:xfrm>
              <a:off x="5057375" y="1977993"/>
              <a:ext cx="573572" cy="797644"/>
            </a:xfrm>
            <a:prstGeom prst="roundRect">
              <a:avLst>
                <a:gd name="adj" fmla="val 50000"/>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6" name="TextBox 28"/>
            <p:cNvSpPr txBox="1"/>
            <p:nvPr/>
          </p:nvSpPr>
          <p:spPr>
            <a:xfrm>
              <a:off x="4476030" y="3730382"/>
              <a:ext cx="1743491" cy="381737"/>
            </a:xfrm>
            <a:prstGeom prst="rect">
              <a:avLst/>
            </a:prstGeom>
            <a:noFill/>
          </p:spPr>
          <p:txBody>
            <a:bodyPr wrap="square" lIns="72000" tIns="0" rIns="72000" bIns="0" anchor="ctr" anchorCtr="0">
              <a:normAutofit fontScale="77500" lnSpcReduction="20000"/>
            </a:bodyPr>
            <a:lstStyle/>
            <a:p>
              <a:pPr algn="ctr" defTabSz="913765">
                <a:lnSpc>
                  <a:spcPct val="120000"/>
                </a:lnSpc>
                <a:defRPr/>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endParaRPr lang="zh-CN" altLang="en-US" sz="1050">
                <a:solidFill>
                  <a:schemeClr val="bg1">
                    <a:lumMod val="50000"/>
                  </a:schemeClr>
                </a:solidFill>
                <a:latin typeface="+mj-ea"/>
                <a:ea typeface="+mj-ea"/>
              </a:endParaRPr>
            </a:p>
          </p:txBody>
        </p:sp>
        <p:sp>
          <p:nvSpPr>
            <p:cNvPr id="27" name="Rectangle 29"/>
            <p:cNvSpPr/>
            <p:nvPr/>
          </p:nvSpPr>
          <p:spPr>
            <a:xfrm>
              <a:off x="4552217" y="3531105"/>
              <a:ext cx="1591117" cy="159428"/>
            </a:xfrm>
            <a:prstGeom prst="rect">
              <a:avLst/>
            </a:prstGeom>
          </p:spPr>
          <p:txBody>
            <a:bodyPr wrap="none" lIns="72000" tIns="0" rIns="72000" bIns="0">
              <a:normAutofit fontScale="70000" lnSpcReduction="20000"/>
            </a:bodyPr>
            <a:lstStyle/>
            <a:p>
              <a:pPr lvl="0" algn="ctr" defTabSz="913765">
                <a:defRPr/>
              </a:pPr>
              <a:r>
                <a:rPr lang="zh-CN" altLang="en-US" b="1">
                  <a:solidFill>
                    <a:schemeClr val="bg1">
                      <a:lumMod val="50000"/>
                    </a:schemeClr>
                  </a:solidFill>
                  <a:latin typeface="+mj-ea"/>
                  <a:ea typeface="+mj-ea"/>
                </a:rPr>
                <a:t>标题文本预设</a:t>
              </a:r>
              <a:endParaRPr lang="zh-CN" altLang="en-US" b="1">
                <a:solidFill>
                  <a:schemeClr val="bg1">
                    <a:lumMod val="50000"/>
                  </a:schemeClr>
                </a:solidFill>
                <a:latin typeface="+mj-ea"/>
                <a:ea typeface="+mj-ea"/>
              </a:endParaRPr>
            </a:p>
          </p:txBody>
        </p:sp>
        <p:sp>
          <p:nvSpPr>
            <p:cNvPr id="36" name="Freeform: Shape 44"/>
            <p:cNvSpPr/>
            <p:nvPr/>
          </p:nvSpPr>
          <p:spPr bwMode="auto">
            <a:xfrm>
              <a:off x="5213966" y="2321986"/>
              <a:ext cx="260389" cy="286024"/>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txBody>
            <a:bodyPr anchor="ctr"/>
            <a:lstStyle/>
            <a:p>
              <a:pPr algn="ctr"/>
              <a:endParaRPr>
                <a:solidFill>
                  <a:schemeClr val="bg1">
                    <a:lumMod val="50000"/>
                  </a:schemeClr>
                </a:solidFill>
                <a:latin typeface="+mj-ea"/>
                <a:ea typeface="+mj-ea"/>
              </a:endParaRPr>
            </a:p>
          </p:txBody>
        </p:sp>
        <p:sp>
          <p:nvSpPr>
            <p:cNvPr id="38" name="Rectangle 40"/>
            <p:cNvSpPr/>
            <p:nvPr/>
          </p:nvSpPr>
          <p:spPr>
            <a:xfrm>
              <a:off x="5045339" y="1275606"/>
              <a:ext cx="678311" cy="392415"/>
            </a:xfrm>
            <a:prstGeom prst="rect">
              <a:avLst/>
            </a:prstGeom>
          </p:spPr>
          <p:txBody>
            <a:bodyPr wrap="none">
              <a:normAutofit fontScale="85000" lnSpcReduction="20000"/>
            </a:bodyPr>
            <a:lstStyle/>
            <a:p>
              <a:pPr lvl="0" defTabSz="913765">
                <a:defRPr/>
              </a:pPr>
              <a:r>
                <a:rPr lang="en-US" altLang="zh-CN" sz="2800" b="1">
                  <a:solidFill>
                    <a:schemeClr val="bg1">
                      <a:lumMod val="50000"/>
                    </a:schemeClr>
                  </a:solidFill>
                  <a:latin typeface="+mj-ea"/>
                  <a:ea typeface="+mj-ea"/>
                </a:rPr>
                <a:t>65%</a:t>
              </a:r>
              <a:endParaRPr lang="en-US" altLang="zh-CN" sz="2800" b="1">
                <a:solidFill>
                  <a:schemeClr val="bg1">
                    <a:lumMod val="50000"/>
                  </a:schemeClr>
                </a:solidFill>
                <a:latin typeface="+mj-ea"/>
                <a:ea typeface="+mj-ea"/>
              </a:endParaRPr>
            </a:p>
          </p:txBody>
        </p:sp>
      </p:grpSp>
      <p:grpSp>
        <p:nvGrpSpPr>
          <p:cNvPr id="41" name="组合 42"/>
          <p:cNvGrpSpPr/>
          <p:nvPr/>
        </p:nvGrpSpPr>
        <p:grpSpPr>
          <a:xfrm>
            <a:off x="6196741" y="1275606"/>
            <a:ext cx="1743491" cy="2836513"/>
            <a:chOff x="6196741" y="1275606"/>
            <a:chExt cx="1743491" cy="2836513"/>
          </a:xfrm>
        </p:grpSpPr>
        <p:sp>
          <p:nvSpPr>
            <p:cNvPr id="16" name="Block Arc 18"/>
            <p:cNvSpPr/>
            <p:nvPr/>
          </p:nvSpPr>
          <p:spPr>
            <a:xfrm flipV="1">
              <a:off x="6609458" y="2039338"/>
              <a:ext cx="908700" cy="908701"/>
            </a:xfrm>
            <a:prstGeom prst="blockArc">
              <a:avLst>
                <a:gd name="adj1" fmla="val 10800000"/>
                <a:gd name="adj2" fmla="val 19093"/>
                <a:gd name="adj3" fmla="val 14285"/>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7" name="Rectangle 19"/>
            <p:cNvSpPr/>
            <p:nvPr/>
          </p:nvSpPr>
          <p:spPr>
            <a:xfrm>
              <a:off x="6992992" y="2920897"/>
              <a:ext cx="141633" cy="319686"/>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8" name="Rectangle 20"/>
            <p:cNvSpPr/>
            <p:nvPr/>
          </p:nvSpPr>
          <p:spPr>
            <a:xfrm>
              <a:off x="6808869" y="3238561"/>
              <a:ext cx="509880" cy="60700"/>
            </a:xfrm>
            <a:prstGeom prst="rect">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19" name="Rectangle: Rounded Corners 21"/>
            <p:cNvSpPr/>
            <p:nvPr/>
          </p:nvSpPr>
          <p:spPr>
            <a:xfrm>
              <a:off x="6777023" y="1643112"/>
              <a:ext cx="573571" cy="1132525"/>
            </a:xfrm>
            <a:prstGeom prst="roundRect">
              <a:avLst>
                <a:gd name="adj" fmla="val 50000"/>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3" name="Rectangle: Rounded Corners 26"/>
            <p:cNvSpPr/>
            <p:nvPr/>
          </p:nvSpPr>
          <p:spPr>
            <a:xfrm>
              <a:off x="6777023" y="1786918"/>
              <a:ext cx="573571" cy="988719"/>
            </a:xfrm>
            <a:prstGeom prst="roundRect">
              <a:avLst>
                <a:gd name="adj" fmla="val 500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24" name="TextBox 22"/>
            <p:cNvSpPr txBox="1"/>
            <p:nvPr/>
          </p:nvSpPr>
          <p:spPr>
            <a:xfrm>
              <a:off x="6196741" y="3730382"/>
              <a:ext cx="1743491" cy="381737"/>
            </a:xfrm>
            <a:prstGeom prst="rect">
              <a:avLst/>
            </a:prstGeom>
            <a:noFill/>
          </p:spPr>
          <p:txBody>
            <a:bodyPr wrap="square" lIns="72000" tIns="0" rIns="72000" bIns="0" anchor="ctr" anchorCtr="0">
              <a:normAutofit fontScale="77500" lnSpcReduction="20000"/>
            </a:bodyPr>
            <a:lstStyle/>
            <a:p>
              <a:pPr algn="ctr" defTabSz="913765">
                <a:lnSpc>
                  <a:spcPct val="120000"/>
                </a:lnSpc>
                <a:defRPr/>
              </a:pPr>
              <a:r>
                <a:rPr lang="zh-CN" altLang="en-US" sz="1050">
                  <a:solidFill>
                    <a:schemeClr val="bg1">
                      <a:lumMod val="50000"/>
                    </a:schemeClr>
                  </a:solidFill>
                  <a:latin typeface="+mj-ea"/>
                  <a:ea typeface="+mj-ea"/>
                </a:rPr>
                <a:t>此部分内容作为文字排版占位显示</a:t>
              </a:r>
              <a:br>
                <a:rPr lang="zh-CN" altLang="en-US" sz="1050">
                  <a:solidFill>
                    <a:schemeClr val="bg1">
                      <a:lumMod val="50000"/>
                    </a:schemeClr>
                  </a:solidFill>
                  <a:latin typeface="+mj-ea"/>
                  <a:ea typeface="+mj-ea"/>
                </a:rPr>
              </a:br>
              <a:r>
                <a:rPr lang="zh-CN" altLang="en-US" sz="1050">
                  <a:solidFill>
                    <a:schemeClr val="bg1">
                      <a:lumMod val="50000"/>
                    </a:schemeClr>
                  </a:solidFill>
                  <a:latin typeface="+mj-ea"/>
                  <a:ea typeface="+mj-ea"/>
                </a:rPr>
                <a:t>（建议使用主题字体）</a:t>
              </a:r>
              <a:endParaRPr lang="zh-CN" altLang="en-US" sz="1050">
                <a:solidFill>
                  <a:schemeClr val="bg1">
                    <a:lumMod val="50000"/>
                  </a:schemeClr>
                </a:solidFill>
                <a:latin typeface="+mj-ea"/>
                <a:ea typeface="+mj-ea"/>
              </a:endParaRPr>
            </a:p>
          </p:txBody>
        </p:sp>
        <p:sp>
          <p:nvSpPr>
            <p:cNvPr id="25" name="Rectangle 27"/>
            <p:cNvSpPr/>
            <p:nvPr/>
          </p:nvSpPr>
          <p:spPr>
            <a:xfrm>
              <a:off x="6272928" y="3531105"/>
              <a:ext cx="1591117" cy="159428"/>
            </a:xfrm>
            <a:prstGeom prst="rect">
              <a:avLst/>
            </a:prstGeom>
          </p:spPr>
          <p:txBody>
            <a:bodyPr wrap="none" lIns="72000" tIns="0" rIns="72000" bIns="0">
              <a:normAutofit fontScale="70000" lnSpcReduction="20000"/>
            </a:bodyPr>
            <a:lstStyle/>
            <a:p>
              <a:pPr lvl="0" algn="ctr" defTabSz="913765">
                <a:defRPr/>
              </a:pPr>
              <a:r>
                <a:rPr lang="zh-CN" altLang="en-US" b="1">
                  <a:solidFill>
                    <a:schemeClr val="bg1">
                      <a:lumMod val="50000"/>
                    </a:schemeClr>
                  </a:solidFill>
                  <a:latin typeface="+mj-ea"/>
                  <a:ea typeface="+mj-ea"/>
                </a:rPr>
                <a:t>标题文本预设</a:t>
              </a:r>
              <a:endParaRPr lang="zh-CN" altLang="en-US" b="1">
                <a:solidFill>
                  <a:schemeClr val="bg1">
                    <a:lumMod val="50000"/>
                  </a:schemeClr>
                </a:solidFill>
                <a:latin typeface="+mj-ea"/>
                <a:ea typeface="+mj-ea"/>
              </a:endParaRPr>
            </a:p>
          </p:txBody>
        </p:sp>
        <p:sp>
          <p:nvSpPr>
            <p:cNvPr id="34" name="Freeform: Shape 45"/>
            <p:cNvSpPr/>
            <p:nvPr/>
          </p:nvSpPr>
          <p:spPr bwMode="auto">
            <a:xfrm>
              <a:off x="6922058" y="2309293"/>
              <a:ext cx="283501" cy="311411"/>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txBody>
            <a:bodyPr anchor="ctr"/>
            <a:lstStyle/>
            <a:p>
              <a:pPr algn="ctr"/>
              <a:endParaRPr>
                <a:solidFill>
                  <a:schemeClr val="bg1">
                    <a:lumMod val="50000"/>
                  </a:schemeClr>
                </a:solidFill>
                <a:latin typeface="+mj-ea"/>
                <a:ea typeface="+mj-ea"/>
              </a:endParaRPr>
            </a:p>
          </p:txBody>
        </p:sp>
        <p:sp>
          <p:nvSpPr>
            <p:cNvPr id="39" name="Rectangle 41"/>
            <p:cNvSpPr/>
            <p:nvPr/>
          </p:nvSpPr>
          <p:spPr>
            <a:xfrm>
              <a:off x="6764986" y="1275606"/>
              <a:ext cx="678311" cy="392415"/>
            </a:xfrm>
            <a:prstGeom prst="rect">
              <a:avLst/>
            </a:prstGeom>
          </p:spPr>
          <p:txBody>
            <a:bodyPr wrap="none">
              <a:normAutofit fontScale="85000" lnSpcReduction="20000"/>
            </a:bodyPr>
            <a:lstStyle/>
            <a:p>
              <a:pPr lvl="0" defTabSz="913765">
                <a:defRPr/>
              </a:pPr>
              <a:r>
                <a:rPr lang="en-US" altLang="zh-CN" sz="2800" b="1">
                  <a:solidFill>
                    <a:schemeClr val="bg1">
                      <a:lumMod val="50000"/>
                    </a:schemeClr>
                  </a:solidFill>
                  <a:latin typeface="+mj-ea"/>
                  <a:ea typeface="+mj-ea"/>
                </a:rPr>
                <a:t>90%</a:t>
              </a:r>
              <a:endParaRPr lang="en-US" altLang="zh-CN" sz="2800" b="1">
                <a:solidFill>
                  <a:schemeClr val="bg1">
                    <a:lumMod val="50000"/>
                  </a:schemeClr>
                </a:solidFill>
                <a:latin typeface="+mj-ea"/>
                <a:ea typeface="+mj-ea"/>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ppt_x"/>
                                          </p:val>
                                        </p:tav>
                                        <p:tav tm="100000">
                                          <p:val>
                                            <p:strVal val="#ppt_x"/>
                                          </p:val>
                                        </p:tav>
                                      </p:tavLst>
                                    </p:anim>
                                    <p:anim calcmode="lin" valueType="num">
                                      <p:cBhvr additive="base">
                                        <p:cTn id="18" dur="50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ppt_x"/>
                                          </p:val>
                                        </p:tav>
                                        <p:tav tm="100000">
                                          <p:val>
                                            <p:strVal val="#ppt_x"/>
                                          </p:val>
                                        </p:tav>
                                      </p:tavLst>
                                    </p:anim>
                                    <p:anim calcmode="lin" valueType="num">
                                      <p:cBhvr additive="base">
                                        <p:cTn id="2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934551"/>
            <a:ext cx="9143750" cy="243746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25"/>
          <p:cNvGrpSpPr/>
          <p:nvPr/>
        </p:nvGrpSpPr>
        <p:grpSpPr>
          <a:xfrm>
            <a:off x="1520596" y="2810852"/>
            <a:ext cx="7623154" cy="908448"/>
            <a:chOff x="2530476" y="3424238"/>
            <a:chExt cx="10164763" cy="1211264"/>
          </a:xfrm>
        </p:grpSpPr>
        <p:sp>
          <p:nvSpPr>
            <p:cNvPr id="10" name="矩形 9"/>
            <p:cNvSpPr/>
            <p:nvPr/>
          </p:nvSpPr>
          <p:spPr>
            <a:xfrm>
              <a:off x="5132389" y="3424239"/>
              <a:ext cx="7562850" cy="121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50000"/>
                </a:lnSpc>
                <a:defRPr/>
              </a:pPr>
              <a:endParaRPr lang="zh-CN" altLang="en-US" sz="10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10"/>
            <p:cNvGrpSpPr/>
            <p:nvPr/>
          </p:nvGrpSpPr>
          <p:grpSpPr>
            <a:xfrm>
              <a:off x="2530476" y="3424238"/>
              <a:ext cx="1211263" cy="1211261"/>
              <a:chOff x="1342417" y="2947483"/>
              <a:chExt cx="1614791" cy="1614791"/>
            </a:xfrm>
          </p:grpSpPr>
          <p:sp>
            <p:nvSpPr>
              <p:cNvPr id="12" name="矩形 11"/>
              <p:cNvSpPr/>
              <p:nvPr/>
            </p:nvSpPr>
            <p:spPr>
              <a:xfrm>
                <a:off x="1342417" y="2947483"/>
                <a:ext cx="1614791" cy="16147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50000"/>
                  </a:lnSpc>
                  <a:defRPr/>
                </a:pPr>
                <a:endParaRPr lang="zh-CN" altLang="en-US" sz="10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12"/>
              <p:cNvGrpSpPr/>
              <p:nvPr/>
            </p:nvGrpSpPr>
            <p:grpSpPr>
              <a:xfrm>
                <a:off x="1876426" y="3410832"/>
                <a:ext cx="558023" cy="688090"/>
                <a:chOff x="1876426" y="3554414"/>
                <a:chExt cx="211137" cy="260350"/>
              </a:xfrm>
            </p:grpSpPr>
            <p:sp>
              <p:nvSpPr>
                <p:cNvPr id="14" name="Freeform 174"/>
                <p:cNvSpPr/>
                <p:nvPr/>
              </p:nvSpPr>
              <p:spPr bwMode="auto">
                <a:xfrm>
                  <a:off x="1876426" y="3656012"/>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72327" tIns="36163" rIns="72327" bIns="36163" numCol="1" anchor="t" anchorCtr="0" compatLnSpc="1"/>
                <a:lstStyle/>
                <a:p>
                  <a:pPr fontAlgn="base">
                    <a:lnSpc>
                      <a:spcPct val="150000"/>
                    </a:lnSpc>
                    <a:defRPr/>
                  </a:pP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5"/>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72327" tIns="36163" rIns="72327" bIns="36163" numCol="1" anchor="t" anchorCtr="0" compatLnSpc="1"/>
                <a:lstStyle/>
                <a:p>
                  <a:pPr fontAlgn="base">
                    <a:lnSpc>
                      <a:spcPct val="150000"/>
                    </a:lnSpc>
                    <a:defRPr/>
                  </a:pP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15"/>
            <p:cNvGrpSpPr/>
            <p:nvPr/>
          </p:nvGrpSpPr>
          <p:grpSpPr>
            <a:xfrm>
              <a:off x="3832226" y="3424239"/>
              <a:ext cx="1211263" cy="1211263"/>
              <a:chOff x="3077183" y="2947480"/>
              <a:chExt cx="1614791" cy="1614792"/>
            </a:xfrm>
          </p:grpSpPr>
          <p:sp>
            <p:nvSpPr>
              <p:cNvPr id="17" name="矩形 16"/>
              <p:cNvSpPr/>
              <p:nvPr/>
            </p:nvSpPr>
            <p:spPr>
              <a:xfrm>
                <a:off x="3077183" y="2947480"/>
                <a:ext cx="1614791" cy="16147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50000"/>
                  </a:lnSpc>
                  <a:defRPr/>
                </a:pPr>
                <a:endParaRPr lang="zh-CN" altLang="en-US" sz="10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17"/>
              <p:cNvGrpSpPr/>
              <p:nvPr/>
            </p:nvGrpSpPr>
            <p:grpSpPr>
              <a:xfrm>
                <a:off x="3626435" y="3446282"/>
                <a:ext cx="516285" cy="636618"/>
                <a:chOff x="2395538" y="3556000"/>
                <a:chExt cx="211138" cy="260349"/>
              </a:xfrm>
              <a:solidFill>
                <a:schemeClr val="bg1"/>
              </a:solidFill>
            </p:grpSpPr>
            <p:sp>
              <p:nvSpPr>
                <p:cNvPr id="19" name="Freeform 176"/>
                <p:cNvSpPr/>
                <p:nvPr/>
              </p:nvSpPr>
              <p:spPr bwMode="auto">
                <a:xfrm>
                  <a:off x="2563813" y="3578228"/>
                  <a:ext cx="42863" cy="1365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2327" tIns="36163" rIns="72327" bIns="36163" numCol="1" anchor="t" anchorCtr="0" compatLnSpc="1"/>
                <a:lstStyle/>
                <a:p>
                  <a:pPr fontAlgn="base">
                    <a:lnSpc>
                      <a:spcPct val="150000"/>
                    </a:lnSpc>
                    <a:defRPr/>
                  </a:pP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77"/>
                <p:cNvSpPr/>
                <p:nvPr/>
              </p:nvSpPr>
              <p:spPr bwMode="auto">
                <a:xfrm>
                  <a:off x="2395538" y="3556000"/>
                  <a:ext cx="161925" cy="260349"/>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2327" tIns="36163" rIns="72327" bIns="36163" numCol="1" anchor="t" anchorCtr="0" compatLnSpc="1"/>
                <a:lstStyle/>
                <a:p>
                  <a:pPr fontAlgn="base">
                    <a:lnSpc>
                      <a:spcPct val="150000"/>
                    </a:lnSpc>
                    <a:defRPr/>
                  </a:pP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1" name="矩形 20"/>
            <p:cNvSpPr/>
            <p:nvPr/>
          </p:nvSpPr>
          <p:spPr>
            <a:xfrm>
              <a:off x="5454651" y="3621293"/>
              <a:ext cx="6470224" cy="861775"/>
            </a:xfrm>
            <a:prstGeom prst="rect">
              <a:avLst/>
            </a:prstGeom>
          </p:spPr>
          <p:txBody>
            <a:bodyPr wrap="square" lIns="0" tIns="0" rIns="0" bIns="0">
              <a:spAutoFit/>
            </a:bodyPr>
            <a:lstStyle/>
            <a:p>
              <a:pP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矩形 26"/>
          <p:cNvSpPr/>
          <p:nvPr/>
        </p:nvSpPr>
        <p:spPr>
          <a:xfrm>
            <a:off x="1528269" y="3884227"/>
            <a:ext cx="7037739" cy="784830"/>
          </a:xfrm>
          <a:prstGeom prst="rect">
            <a:avLst/>
          </a:prstGeom>
        </p:spPr>
        <p:txBody>
          <a:bodyPr wrap="square" lIns="0" tIns="0" rIns="0" bIns="0">
            <a:spAutoFit/>
          </a:body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3" presetClass="entr" presetSubtype="16" fill="hold" nodeType="with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 calcmode="lin" valueType="num">
                                      <p:cBhvr>
                                        <p:cTn id="17"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27">
                                            <p:txEl>
                                              <p:pRg st="0" end="0"/>
                                            </p:txEl>
                                          </p:spTgt>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7">
                                            <p:txEl>
                                              <p:pRg st="1" end="1"/>
                                            </p:txEl>
                                          </p:spTgt>
                                        </p:tgtEl>
                                        <p:attrNameLst>
                                          <p:attrName>style.visibility</p:attrName>
                                        </p:attrNameLst>
                                      </p:cBhvr>
                                      <p:to>
                                        <p:strVal val="visible"/>
                                      </p:to>
                                    </p:set>
                                    <p:anim calcmode="lin" valueType="num">
                                      <p:cBhvr>
                                        <p:cTn id="21" dur="500" fill="hold"/>
                                        <p:tgtEl>
                                          <p:spTgt spid="2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27">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3b9534dca24aee1fb9ba136eaf35984f副本.png"/>
          <p:cNvPicPr>
            <a:picLocks noChangeAspect="1" noChangeArrowheads="1"/>
          </p:cNvPicPr>
          <p:nvPr/>
        </p:nvPicPr>
        <p:blipFill>
          <a:blip r:embed="rId1" cstate="print"/>
          <a:srcRect/>
          <a:stretch>
            <a:fillRect/>
          </a:stretch>
        </p:blipFill>
        <p:spPr bwMode="auto">
          <a:xfrm>
            <a:off x="4213398" y="699542"/>
            <a:ext cx="6191250" cy="4048125"/>
          </a:xfrm>
          <a:prstGeom prst="rect">
            <a:avLst/>
          </a:prstGeom>
          <a:noFill/>
        </p:spPr>
      </p:pic>
      <p:sp>
        <p:nvSpPr>
          <p:cNvPr id="27" name="TextBox 26"/>
          <p:cNvSpPr txBox="1"/>
          <p:nvPr/>
        </p:nvSpPr>
        <p:spPr>
          <a:xfrm>
            <a:off x="531857" y="2163509"/>
            <a:ext cx="4288353" cy="707886"/>
          </a:xfrm>
          <a:prstGeom prst="rect">
            <a:avLst/>
          </a:prstGeom>
          <a:noFill/>
        </p:spPr>
        <p:txBody>
          <a:bodyPr wrap="none" rtlCol="0">
            <a:spAutoFit/>
          </a:bodyPr>
          <a:lstStyle/>
          <a:p>
            <a:r>
              <a:rPr lang="zh-CN" altLang="en-US" sz="4000" b="1" dirty="0" smtClean="0">
                <a:solidFill>
                  <a:schemeClr val="tx1">
                    <a:lumMod val="65000"/>
                    <a:lumOff val="35000"/>
                  </a:schemeClr>
                </a:solidFill>
                <a:latin typeface="微软雅黑" panose="020B0503020204020204" pitchFamily="34" charset="-122"/>
                <a:ea typeface="微软雅黑" panose="020B0503020204020204" pitchFamily="34" charset="-122"/>
              </a:rPr>
              <a:t>非常感谢您的观看</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036345" y="2781383"/>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467544" y="3046189"/>
            <a:ext cx="4248472" cy="276999"/>
          </a:xfrm>
          <a:prstGeom prst="rect">
            <a:avLst/>
          </a:prstGeom>
          <a:noFill/>
        </p:spPr>
        <p:txBody>
          <a:bodyPr wrap="square" rtlCol="0">
            <a:spAutoFit/>
          </a:bodyPr>
          <a:lstStyle/>
          <a:p>
            <a:pPr algn="ctr"/>
            <a:r>
              <a:rPr lang="en-US" altLang="zh-CN" sz="1200" dirty="0">
                <a:solidFill>
                  <a:schemeClr val="tx1">
                    <a:lumMod val="65000"/>
                    <a:lumOff val="35000"/>
                  </a:schemeClr>
                </a:solidFill>
              </a:rPr>
              <a:t>CCTV FUTURE ADVERTISING </a:t>
            </a:r>
            <a:r>
              <a:rPr lang="en-US" altLang="zh-CN" sz="1200" dirty="0" smtClean="0">
                <a:solidFill>
                  <a:schemeClr val="tx1">
                    <a:lumMod val="65000"/>
                    <a:lumOff val="35000"/>
                  </a:schemeClr>
                </a:solidFill>
              </a:rPr>
              <a:t>COMPANYIS </a:t>
            </a:r>
            <a:r>
              <a:rPr lang="en-US" altLang="zh-CN" sz="1200" dirty="0">
                <a:solidFill>
                  <a:schemeClr val="tx1">
                    <a:lumMod val="65000"/>
                    <a:lumOff val="35000"/>
                  </a:schemeClr>
                </a:solidFill>
              </a:rPr>
              <a:t>CCTV TO EXOLORE</a:t>
            </a:r>
            <a:endParaRPr lang="zh-CN" altLang="en-US" sz="1200" dirty="0">
              <a:solidFill>
                <a:schemeClr val="tx1">
                  <a:lumMod val="65000"/>
                  <a:lumOff val="35000"/>
                </a:schemeClr>
              </a:solidFill>
            </a:endParaRPr>
          </a:p>
        </p:txBody>
      </p:sp>
      <p:sp>
        <p:nvSpPr>
          <p:cNvPr id="13" name="TextBox 12"/>
          <p:cNvSpPr txBox="1"/>
          <p:nvPr/>
        </p:nvSpPr>
        <p:spPr>
          <a:xfrm>
            <a:off x="1407274" y="1083389"/>
            <a:ext cx="2653290" cy="1200329"/>
          </a:xfrm>
          <a:prstGeom prst="rect">
            <a:avLst/>
          </a:prstGeom>
          <a:noFill/>
        </p:spPr>
        <p:txBody>
          <a:bodyPr wrap="none" rtlCol="0">
            <a:spAutoFit/>
          </a:bodyPr>
          <a:lstStyle/>
          <a:p>
            <a:r>
              <a:rPr lang="en-US" altLang="zh-CN" sz="7200" spc="-300" dirty="0" smtClean="0">
                <a:solidFill>
                  <a:schemeClr val="tx1">
                    <a:lumMod val="65000"/>
                    <a:lumOff val="35000"/>
                  </a:schemeClr>
                </a:solidFill>
                <a:latin typeface="Broadway" panose="04040905080B02020502" pitchFamily="82" charset="0"/>
              </a:rPr>
              <a:t>20XX</a:t>
            </a:r>
            <a:endParaRPr lang="zh-CN" altLang="en-US" sz="7200" spc="-300" dirty="0">
              <a:solidFill>
                <a:schemeClr val="tx1">
                  <a:lumMod val="65000"/>
                  <a:lumOff val="35000"/>
                </a:schemeClr>
              </a:solidFill>
              <a:latin typeface="Broadway" panose="04040905080B02020502" pitchFamily="82" charset="0"/>
            </a:endParaRPr>
          </a:p>
        </p:txBody>
      </p:sp>
      <p:sp>
        <p:nvSpPr>
          <p:cNvPr id="11" name="TextBox 33"/>
          <p:cNvSpPr txBox="1"/>
          <p:nvPr/>
        </p:nvSpPr>
        <p:spPr>
          <a:xfrm>
            <a:off x="179512" y="3507854"/>
            <a:ext cx="4752528" cy="275590"/>
          </a:xfrm>
          <a:prstGeom prst="rect">
            <a:avLst/>
          </a:prstGeom>
          <a:noFill/>
        </p:spPr>
        <p:txBody>
          <a:bodyPr wrap="square" rtlCol="0">
            <a:spAutoFit/>
          </a:bodyPr>
          <a:lstStyle/>
          <a:p>
            <a:pPr algn="ctr"/>
            <a:r>
              <a:rPr lang="zh-CN" altLang="en-US" sz="1200" dirty="0">
                <a:solidFill>
                  <a:schemeClr val="tx1">
                    <a:lumMod val="65000"/>
                    <a:lumOff val="35000"/>
                  </a:schemeClr>
                </a:solidFill>
              </a:rPr>
              <a:t>汇报人</a:t>
            </a:r>
            <a:r>
              <a:rPr lang="zh-CN" altLang="en-US" sz="1200" dirty="0" smtClean="0">
                <a:solidFill>
                  <a:schemeClr val="tx1">
                    <a:lumMod val="65000"/>
                    <a:lumOff val="35000"/>
                  </a:schemeClr>
                </a:solidFill>
              </a:rPr>
              <a:t>：      时</a:t>
            </a:r>
            <a:r>
              <a:rPr lang="zh-CN" altLang="en-US" sz="1200" dirty="0">
                <a:solidFill>
                  <a:schemeClr val="tx1">
                    <a:lumMod val="65000"/>
                    <a:lumOff val="35000"/>
                  </a:schemeClr>
                </a:solidFill>
              </a:rPr>
              <a:t>间：</a:t>
            </a:r>
            <a:r>
              <a:rPr lang="en-US" altLang="zh-CN" sz="1200" dirty="0">
                <a:solidFill>
                  <a:schemeClr val="tx1">
                    <a:lumMod val="65000"/>
                    <a:lumOff val="35000"/>
                  </a:schemeClr>
                </a:solidFill>
              </a:rPr>
              <a:t>201x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日</a:t>
            </a:r>
            <a:endParaRPr lang="zh-CN" altLang="en-US" sz="1200" dirty="0">
              <a:solidFill>
                <a:schemeClr val="tx1">
                  <a:lumMod val="65000"/>
                  <a:lumOff val="35000"/>
                </a:schemeClr>
              </a:solidFill>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ppt_w</p:attrName>
                                        </p:attrNameLst>
                                      </p:cBhvr>
                                      <p:tavLst>
                                        <p:tav tm="0" fmla="#ppt_w*sin(2.5*pi*$)">
                                          <p:val>
                                            <p:fltVal val="0"/>
                                          </p:val>
                                        </p:tav>
                                        <p:tav tm="100000">
                                          <p:val>
                                            <p:fltVal val="1"/>
                                          </p:val>
                                        </p:tav>
                                      </p:tavLst>
                                    </p:anim>
                                    <p:anim calcmode="lin" valueType="num">
                                      <p:cBhvr>
                                        <p:cTn id="9" dur="1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ppt_w</p:attrName>
                                        </p:attrNameLst>
                                      </p:cBhvr>
                                      <p:tavLst>
                                        <p:tav tm="0">
                                          <p:val>
                                            <p:strVal val="#ppt_w+.3"/>
                                          </p:val>
                                        </p:tav>
                                        <p:tav tm="100000">
                                          <p:val>
                                            <p:strVal val="#ppt_w"/>
                                          </p:val>
                                        </p:tav>
                                      </p:tavLst>
                                    </p:anim>
                                    <p:anim calcmode="lin" valueType="num">
                                      <p:cBhvr>
                                        <p:cTn id="15" dur="1000" fill="hold"/>
                                        <p:tgtEl>
                                          <p:spTgt spid="1026"/>
                                        </p:tgtEl>
                                        <p:attrNameLst>
                                          <p:attrName>ppt_h</p:attrName>
                                        </p:attrNameLst>
                                      </p:cBhvr>
                                      <p:tavLst>
                                        <p:tav tm="0">
                                          <p:val>
                                            <p:strVal val="#ppt_h"/>
                                          </p:val>
                                        </p:tav>
                                        <p:tav tm="100000">
                                          <p:val>
                                            <p:strVal val="#ppt_h"/>
                                          </p:val>
                                        </p:tav>
                                      </p:tavLst>
                                    </p:anim>
                                    <p:animEffect transition="in" filter="fade">
                                      <p:cBhvr>
                                        <p:cTn id="16" dur="1000"/>
                                        <p:tgtEl>
                                          <p:spTgt spid="1026"/>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by="(-#ppt_w*2)" calcmode="lin" valueType="num">
                                      <p:cBhvr rctx="PPT">
                                        <p:cTn id="20" dur="500" autoRev="1" fill="hold">
                                          <p:stCondLst>
                                            <p:cond delay="0"/>
                                          </p:stCondLst>
                                        </p:cTn>
                                        <p:tgtEl>
                                          <p:spTgt spid="27"/>
                                        </p:tgtEl>
                                        <p:attrNameLst>
                                          <p:attrName>ppt_w</p:attrName>
                                        </p:attrNameLst>
                                      </p:cBhvr>
                                    </p:anim>
                                    <p:anim by="(#ppt_w*0.50)" calcmode="lin" valueType="num">
                                      <p:cBhvr>
                                        <p:cTn id="21" dur="500" decel="50000" autoRev="1" fill="hold">
                                          <p:stCondLst>
                                            <p:cond delay="0"/>
                                          </p:stCondLst>
                                        </p:cTn>
                                        <p:tgtEl>
                                          <p:spTgt spid="27"/>
                                        </p:tgtEl>
                                        <p:attrNameLst>
                                          <p:attrName>ppt_x</p:attrName>
                                        </p:attrNameLst>
                                      </p:cBhvr>
                                    </p:anim>
                                    <p:anim from="(-#ppt_h/2)" to="(#ppt_y)" calcmode="lin" valueType="num">
                                      <p:cBhvr>
                                        <p:cTn id="22" dur="1000" fill="hold">
                                          <p:stCondLst>
                                            <p:cond delay="0"/>
                                          </p:stCondLst>
                                        </p:cTn>
                                        <p:tgtEl>
                                          <p:spTgt spid="27"/>
                                        </p:tgtEl>
                                        <p:attrNameLst>
                                          <p:attrName>ppt_y</p:attrName>
                                        </p:attrNameLst>
                                      </p:cBhvr>
                                    </p:anim>
                                    <p:animRot by="21600000">
                                      <p:cBhvr>
                                        <p:cTn id="23" dur="1000" fill="hold">
                                          <p:stCondLst>
                                            <p:cond delay="0"/>
                                          </p:stCondLst>
                                        </p:cTn>
                                        <p:tgtEl>
                                          <p:spTgt spid="27"/>
                                        </p:tgtEl>
                                        <p:attrNameLst>
                                          <p:attrName>r</p:attrName>
                                        </p:attrNameLst>
                                      </p:cBhvr>
                                    </p:animRot>
                                  </p:childTnLst>
                                </p:cTn>
                              </p:par>
                            </p:childTnLst>
                          </p:cTn>
                        </p:par>
                        <p:par>
                          <p:cTn id="24" fill="hold">
                            <p:stCondLst>
                              <p:cond delay="2700"/>
                            </p:stCondLst>
                            <p:childTnLst>
                              <p:par>
                                <p:cTn id="25" presetID="40" presetClass="entr" presetSubtype="0" fill="hold" grpId="0" nodeType="afterEffect">
                                  <p:stCondLst>
                                    <p:cond delay="0"/>
                                  </p:stCondLst>
                                  <p:iterate type="lt">
                                    <p:tmPct val="10000"/>
                                  </p:iterate>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1"/>
                                          </p:val>
                                        </p:tav>
                                        <p:tav tm="100000">
                                          <p:val>
                                            <p:strVal val="#ppt_x"/>
                                          </p:val>
                                        </p:tav>
                                      </p:tavLst>
                                    </p:anim>
                                    <p:anim calcmode="lin" valueType="num">
                                      <p:cBhvr>
                                        <p:cTn id="29" dur="1000" fill="hold"/>
                                        <p:tgtEl>
                                          <p:spTgt spid="33"/>
                                        </p:tgtEl>
                                        <p:attrNameLst>
                                          <p:attrName>ppt_y</p:attrName>
                                        </p:attrNameLst>
                                      </p:cBhvr>
                                      <p:tavLst>
                                        <p:tav tm="0">
                                          <p:val>
                                            <p:strVal val="#ppt_y"/>
                                          </p:val>
                                        </p:tav>
                                        <p:tav tm="100000">
                                          <p:val>
                                            <p:strVal val="#ppt_y"/>
                                          </p:val>
                                        </p:tav>
                                      </p:tavLst>
                                    </p:anim>
                                  </p:childTnLst>
                                </p:cTn>
                              </p:par>
                            </p:childTnLst>
                          </p:cTn>
                        </p:par>
                        <p:par>
                          <p:cTn id="30" fill="hold">
                            <p:stCondLst>
                              <p:cond delay="5300"/>
                            </p:stCondLst>
                            <p:childTnLst>
                              <p:par>
                                <p:cTn id="31" presetID="42"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6300"/>
                            </p:stCondLst>
                            <p:childTnLst>
                              <p:par>
                                <p:cTn id="37" presetID="42"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34" grpId="0"/>
      <p:bldP spid="13" grpId="0"/>
      <p:bldP spid="11" grpId="0"/>
    </p:bld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Office 主题​​">
  <a:themeElements>
    <a:clrScheme name="自定义 1055">
      <a:dk1>
        <a:sysClr val="windowText" lastClr="000000"/>
      </a:dk1>
      <a:lt1>
        <a:sysClr val="window" lastClr="FFFFFF"/>
      </a:lt1>
      <a:dk2>
        <a:srgbClr val="1F497D"/>
      </a:dk2>
      <a:lt2>
        <a:srgbClr val="EEECE1"/>
      </a:lt2>
      <a:accent1>
        <a:srgbClr val="0070C0"/>
      </a:accent1>
      <a:accent2>
        <a:srgbClr val="0070C0"/>
      </a:accent2>
      <a:accent3>
        <a:srgbClr val="0070C0"/>
      </a:accent3>
      <a:accent4>
        <a:srgbClr val="0070C0"/>
      </a:accent4>
      <a:accent5>
        <a:srgbClr val="0070C0"/>
      </a:accent5>
      <a:accent6>
        <a:srgbClr val="0070C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6535</Words>
  <Application>WPS 演示</Application>
  <PresentationFormat>全屏显示(16:9)</PresentationFormat>
  <Paragraphs>406</Paragraphs>
  <Slides>25</Slides>
  <Notes>25</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微软雅黑</vt:lpstr>
      <vt:lpstr>Open Sans</vt:lpstr>
      <vt:lpstr>冬青黑体简体中文 W3</vt:lpstr>
      <vt:lpstr>Broadway</vt:lpstr>
      <vt:lpstr>Cambria Math</vt:lpstr>
      <vt:lpstr>Times New Roman</vt:lpstr>
      <vt:lpstr>Roboto</vt:lpstr>
      <vt:lpstr>Lato Light</vt:lpstr>
      <vt:lpstr>Calibri</vt:lpstr>
      <vt:lpstr>方正兰亭黑_GBK</vt:lpstr>
      <vt:lpstr>Arial Unicode MS</vt:lpstr>
      <vt:lpstr>方正兰亭中黑_GBK</vt:lpstr>
      <vt:lpstr>Arial Narrow</vt:lpstr>
      <vt:lpstr>Arial</vt:lpstr>
      <vt:lpstr>Source Sans Pro Light</vt:lpstr>
      <vt:lpstr>Impact</vt:lpstr>
      <vt:lpstr>黑体</vt:lpstr>
      <vt:lpstr>Wide Latin</vt:lpstr>
      <vt:lpstr>Calibri Light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亮亮图文旗舰店https:/liangliangtuwen.tmall.com</cp:keywords>
  <cp:lastModifiedBy>拉普耶鲁</cp:lastModifiedBy>
  <cp:revision>2</cp:revision>
  <dcterms:created xsi:type="dcterms:W3CDTF">2014-11-09T01:07:00Z</dcterms:created>
  <dcterms:modified xsi:type="dcterms:W3CDTF">2018-04-10T08:08:56Z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