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17.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3" r:id="rId3"/>
  </p:sldMasterIdLst>
  <p:notesMasterIdLst>
    <p:notesMasterId r:id="rId6"/>
  </p:notesMasterIdLst>
  <p:sldIdLst>
    <p:sldId id="263" r:id="rId4"/>
    <p:sldId id="264" r:id="rId5"/>
    <p:sldId id="265" r:id="rId7"/>
    <p:sldId id="266" r:id="rId8"/>
    <p:sldId id="289" r:id="rId9"/>
    <p:sldId id="273" r:id="rId10"/>
    <p:sldId id="290" r:id="rId11"/>
    <p:sldId id="291" r:id="rId12"/>
    <p:sldId id="276" r:id="rId13"/>
    <p:sldId id="268" r:id="rId14"/>
    <p:sldId id="294" r:id="rId15"/>
    <p:sldId id="293" r:id="rId16"/>
    <p:sldId id="292" r:id="rId17"/>
    <p:sldId id="277" r:id="rId18"/>
    <p:sldId id="295" r:id="rId19"/>
    <p:sldId id="278" r:id="rId20"/>
    <p:sldId id="267" r:id="rId21"/>
    <p:sldId id="275" r:id="rId22"/>
    <p:sldId id="297" r:id="rId23"/>
    <p:sldId id="272" r:id="rId24"/>
  </p:sldIdLst>
  <p:sldSz cx="12192000" cy="6858000"/>
  <p:notesSz cx="6858000" cy="9144000"/>
  <p:embeddedFontLst>
    <p:embeddedFont>
      <p:font typeface="微软雅黑" panose="020B0503020204020204" pitchFamily="34" charset="-122"/>
      <p:regular r:id="rId28"/>
    </p:embeddedFont>
    <p:embeddedFont>
      <p:font typeface="汉仪锐智简" panose="00020600040101010101" charset="-122"/>
      <p:regular r:id="rId29"/>
    </p:embeddedFont>
    <p:embeddedFont>
      <p:font typeface="黑体" panose="02010609060101010101" charset="-122"/>
      <p:regular r:id="rId30"/>
    </p:embeddedFont>
    <p:embeddedFont>
      <p:font typeface="汉仪雅酷黑 55W" panose="020B0504020202020204" pitchFamily="34" charset="-122"/>
      <p:regular r:id="rId31"/>
    </p:embeddedFont>
    <p:embeddedFont>
      <p:font typeface="Calibri" panose="020F0502020204030204"/>
      <p:regular r:id="rId32"/>
      <p:bold r:id="rId33"/>
      <p:italic r:id="rId34"/>
      <p:boldItalic r:id="rId35"/>
    </p:embeddedFont>
    <p:embeddedFont>
      <p:font typeface="Calibri" panose="020F0502020204030204" pitchFamily="34" charset="0"/>
      <p:regular r:id="rId36"/>
      <p:bold r:id="rId37"/>
      <p:italic r:id="rId38"/>
      <p:boldItalic r:id="rId39"/>
    </p:embeddedFont>
    <p:embeddedFont>
      <p:font typeface="方正兰亭黑_GBK" panose="02000000000000000000" pitchFamily="2" charset="-122"/>
      <p:regular r:id="rId40"/>
    </p:embeddedFont>
    <p:embeddedFont>
      <p:font typeface="Century Gothic" panose="020B0502020202020204" pitchFamily="34" charset="0"/>
      <p:regular r:id="rId41"/>
      <p:bold r:id="rId42"/>
      <p:italic r:id="rId43"/>
      <p:boldItalic r:id="rId44"/>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B4CD"/>
    <a:srgbClr val="537FB1"/>
    <a:srgbClr val="60BCCA"/>
    <a:srgbClr val="0B5D90"/>
    <a:srgbClr val="86C7CC"/>
    <a:srgbClr val="4A9DC1"/>
    <a:srgbClr val="41B4CC"/>
    <a:srgbClr val="93D0E5"/>
    <a:srgbClr val="1C9B94"/>
    <a:srgbClr val="19DF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varScale="1">
        <p:scale>
          <a:sx n="116" d="100"/>
          <a:sy n="116" d="100"/>
        </p:scale>
        <p:origin x="336" y="108"/>
      </p:cViewPr>
      <p:guideLst>
        <p:guide orient="horz" pos="2247"/>
        <p:guide pos="3826"/>
        <p:guide pos="257"/>
        <p:guide pos="7423"/>
        <p:guide orient="horz" pos="3929"/>
        <p:guide orient="horz" pos="527"/>
      </p:guideLst>
    </p:cSldViewPr>
  </p:slideViewPr>
  <p:notesTextViewPr>
    <p:cViewPr>
      <p:scale>
        <a:sx n="1" d="1"/>
        <a:sy n="1" d="1"/>
      </p:scale>
      <p:origin x="0" y="0"/>
    </p:cViewPr>
  </p:notesTextViewPr>
  <p:sorterViewPr>
    <p:cViewPr>
      <p:scale>
        <a:sx n="200" d="100"/>
        <a:sy n="200" d="100"/>
      </p:scale>
      <p:origin x="0" y="0"/>
    </p:cViewPr>
  </p:sorterViewPr>
  <p:notesViewPr>
    <p:cSldViewPr snapToGrid="0" showGuides="1">
      <p:cViewPr varScale="1">
        <p:scale>
          <a:sx n="88" d="100"/>
          <a:sy n="88" d="100"/>
        </p:scale>
        <p:origin x="3822" y="102"/>
      </p:cViewPr>
      <p:guideLst>
        <p:guide orient="horz" pos="2996"/>
        <p:guide pos="2152"/>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notesMaster" Target="notesMasters/notesMaster1.xml"/><Relationship Id="rId5" Type="http://schemas.openxmlformats.org/officeDocument/2006/relationships/slide" Target="slides/slide2.xml"/><Relationship Id="rId44" Type="http://schemas.openxmlformats.org/officeDocument/2006/relationships/font" Target="fonts/font17.fntdata"/><Relationship Id="rId43" Type="http://schemas.openxmlformats.org/officeDocument/2006/relationships/font" Target="fonts/font16.fntdata"/><Relationship Id="rId42" Type="http://schemas.openxmlformats.org/officeDocument/2006/relationships/font" Target="fonts/font15.fntdata"/><Relationship Id="rId41" Type="http://schemas.openxmlformats.org/officeDocument/2006/relationships/font" Target="fonts/font14.fntdata"/><Relationship Id="rId40" Type="http://schemas.openxmlformats.org/officeDocument/2006/relationships/font" Target="fonts/font13.fntdata"/><Relationship Id="rId4" Type="http://schemas.openxmlformats.org/officeDocument/2006/relationships/slide" Target="slides/slide1.xml"/><Relationship Id="rId39" Type="http://schemas.openxmlformats.org/officeDocument/2006/relationships/font" Target="fonts/font12.fntdata"/><Relationship Id="rId38" Type="http://schemas.openxmlformats.org/officeDocument/2006/relationships/font" Target="fonts/font11.fntdata"/><Relationship Id="rId37" Type="http://schemas.openxmlformats.org/officeDocument/2006/relationships/font" Target="fonts/font10.fntdata"/><Relationship Id="rId36" Type="http://schemas.openxmlformats.org/officeDocument/2006/relationships/font" Target="fonts/font9.fntdata"/><Relationship Id="rId35" Type="http://schemas.openxmlformats.org/officeDocument/2006/relationships/font" Target="fonts/font8.fntdata"/><Relationship Id="rId34" Type="http://schemas.openxmlformats.org/officeDocument/2006/relationships/font" Target="fonts/font7.fntdata"/><Relationship Id="rId33" Type="http://schemas.openxmlformats.org/officeDocument/2006/relationships/font" Target="fonts/font6.fntdata"/><Relationship Id="rId32" Type="http://schemas.openxmlformats.org/officeDocument/2006/relationships/font" Target="fonts/font5.fntdata"/><Relationship Id="rId31" Type="http://schemas.openxmlformats.org/officeDocument/2006/relationships/font" Target="fonts/font4.fntdata"/><Relationship Id="rId30" Type="http://schemas.openxmlformats.org/officeDocument/2006/relationships/font" Target="fonts/font3.fntdata"/><Relationship Id="rId3" Type="http://schemas.openxmlformats.org/officeDocument/2006/relationships/slideMaster" Target="slideMasters/slideMaster2.xml"/><Relationship Id="rId29" Type="http://schemas.openxmlformats.org/officeDocument/2006/relationships/font" Target="fonts/font2.fntdata"/><Relationship Id="rId28" Type="http://schemas.openxmlformats.org/officeDocument/2006/relationships/font" Target="fonts/font1.fntdata"/><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DEA647-F983-4BDD-BB08-D4D37D5FD6D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1A5910-920B-4C9A-AB10-19E0612BCBA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1A5910-920B-4C9A-AB10-19E0612BCBA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E277DCF-C454-4DE1-BFB6-41213D3671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BCF756-00CF-4010-8094-E4263401487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E277DCF-C454-4DE1-BFB6-41213D3671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BCF756-00CF-4010-8094-E4263401487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AE277DCF-C454-4DE1-BFB6-41213D3671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BCF756-00CF-4010-8094-E4263401487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AE277DCF-C454-4DE1-BFB6-41213D3671B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BCF756-00CF-4010-8094-E4263401487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AE277DCF-C454-4DE1-BFB6-41213D3671BC}"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3BCF756-00CF-4010-8094-E4263401487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E277DCF-C454-4DE1-BFB6-41213D3671B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3BCF756-00CF-4010-8094-E4263401487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E277DCF-C454-4DE1-BFB6-41213D3671B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3BCF756-00CF-4010-8094-E4263401487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背景1">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E277DCF-C454-4DE1-BFB6-41213D3671B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3BCF756-00CF-4010-8094-E4263401487D}"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背景2">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E277DCF-C454-4DE1-BFB6-41213D3671B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3BCF756-00CF-4010-8094-E4263401487D}"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背景3">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E277DCF-C454-4DE1-BFB6-41213D3671B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3BCF756-00CF-4010-8094-E4263401487D}" type="slidenum">
              <a:rPr lang="zh-CN" altLang="en-US" smtClean="0"/>
            </a:fld>
            <a:endParaRPr lang="zh-CN" altLang="en-US"/>
          </a:p>
        </p:txBody>
      </p:sp>
      <p:pic>
        <p:nvPicPr>
          <p:cNvPr id="5" name="图片 4" descr="082002"/>
          <p:cNvPicPr>
            <a:picLocks noChangeAspect="1"/>
          </p:cNvPicPr>
          <p:nvPr userDrawn="1"/>
        </p:nvPicPr>
        <p:blipFill>
          <a:blip r:embed="rId2"/>
          <a:srcRect r="52694" b="80638"/>
          <a:stretch>
            <a:fillRect/>
          </a:stretch>
        </p:blipFill>
        <p:spPr>
          <a:xfrm>
            <a:off x="0" y="0"/>
            <a:ext cx="629920" cy="663575"/>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AE277DCF-C454-4DE1-BFB6-41213D3671B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BCF756-00CF-4010-8094-E4263401487D}"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AE277DCF-C454-4DE1-BFB6-41213D3671B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BCF756-00CF-4010-8094-E4263401487D}"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E277DCF-C454-4DE1-BFB6-41213D3671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BCF756-00CF-4010-8094-E4263401487D}"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E277DCF-C454-4DE1-BFB6-41213D3671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BCF756-00CF-4010-8094-E4263401487D}"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E277DCF-C454-4DE1-BFB6-41213D3671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BCF756-00CF-4010-8094-E4263401487D}"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E277DCF-C454-4DE1-BFB6-41213D3671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BCF756-00CF-4010-8094-E4263401487D}"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AE277DCF-C454-4DE1-BFB6-41213D3671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BCF756-00CF-4010-8094-E4263401487D}"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AE277DCF-C454-4DE1-BFB6-41213D3671B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BCF756-00CF-4010-8094-E4263401487D}"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AE277DCF-C454-4DE1-BFB6-41213D3671BC}"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3BCF756-00CF-4010-8094-E4263401487D}"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E277DCF-C454-4DE1-BFB6-41213D3671B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3BCF756-00CF-4010-8094-E4263401487D}"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E277DCF-C454-4DE1-BFB6-41213D3671B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3BCF756-00CF-4010-8094-E4263401487D}"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背景1">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E277DCF-C454-4DE1-BFB6-41213D3671B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3BCF756-00CF-4010-8094-E4263401487D}"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背景2">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E277DCF-C454-4DE1-BFB6-41213D3671B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3BCF756-00CF-4010-8094-E4263401487D}"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背景3">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E277DCF-C454-4DE1-BFB6-41213D3671B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3BCF756-00CF-4010-8094-E4263401487D}" type="slidenum">
              <a:rPr lang="zh-CN" altLang="en-US" smtClean="0"/>
            </a:fld>
            <a:endParaRPr lang="zh-CN" altLang="en-US"/>
          </a:p>
        </p:txBody>
      </p:sp>
      <p:pic>
        <p:nvPicPr>
          <p:cNvPr id="5" name="图片 4" descr="082002"/>
          <p:cNvPicPr>
            <a:picLocks noChangeAspect="1"/>
          </p:cNvPicPr>
          <p:nvPr userDrawn="1"/>
        </p:nvPicPr>
        <p:blipFill>
          <a:blip r:embed="rId2"/>
          <a:srcRect r="52694" b="80638"/>
          <a:stretch>
            <a:fillRect/>
          </a:stretch>
        </p:blipFill>
        <p:spPr>
          <a:xfrm>
            <a:off x="0" y="0"/>
            <a:ext cx="629920" cy="663575"/>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AE277DCF-C454-4DE1-BFB6-41213D3671B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BCF756-00CF-4010-8094-E4263401487D}"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AE277DCF-C454-4DE1-BFB6-41213D3671B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BCF756-00CF-4010-8094-E4263401487D}"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E277DCF-C454-4DE1-BFB6-41213D3671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BCF756-00CF-4010-8094-E4263401487D}"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E277DCF-C454-4DE1-BFB6-41213D3671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BCF756-00CF-4010-8094-E4263401487D}"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3.xml"/><Relationship Id="rId8" Type="http://schemas.openxmlformats.org/officeDocument/2006/relationships/slideLayout" Target="../slideLayouts/slideLayout22.xml"/><Relationship Id="rId7" Type="http://schemas.openxmlformats.org/officeDocument/2006/relationships/slideLayout" Target="../slideLayouts/slideLayout21.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3" Type="http://schemas.openxmlformats.org/officeDocument/2006/relationships/slideLayout" Target="../slideLayouts/slideLayout17.xml"/><Relationship Id="rId2" Type="http://schemas.openxmlformats.org/officeDocument/2006/relationships/slideLayout" Target="../slideLayouts/slideLayout16.xml"/><Relationship Id="rId15" Type="http://schemas.openxmlformats.org/officeDocument/2006/relationships/theme" Target="../theme/theme2.xml"/><Relationship Id="rId14" Type="http://schemas.openxmlformats.org/officeDocument/2006/relationships/slideLayout" Target="../slideLayouts/slideLayout28.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1" Type="http://schemas.openxmlformats.org/officeDocument/2006/relationships/slideLayout" Target="../slideLayouts/slideLayout25.xml"/><Relationship Id="rId10" Type="http://schemas.openxmlformats.org/officeDocument/2006/relationships/slideLayout" Target="../slideLayouts/slideLayout24.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277DCF-C454-4DE1-BFB6-41213D3671B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CF756-00CF-4010-8094-E4263401487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277DCF-C454-4DE1-BFB6-41213D3671B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CF756-00CF-4010-8094-E4263401487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8.xml"/><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tags" Target="../tags/tag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9.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image" Target="../media/image1.jpeg"/><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image" Target="../media/image1.jpeg"/><Relationship Id="rId1" Type="http://schemas.openxmlformats.org/officeDocument/2006/relationships/tags" Target="../tags/tag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image" Target="../media/image6.jpeg"/><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image" Target="../media/image1.jpeg"/><Relationship Id="rId1" Type="http://schemas.openxmlformats.org/officeDocument/2006/relationships/tags" Target="../tags/tag4.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image" Target="../media/image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image" Target="../media/image1.jpeg"/><Relationship Id="rId1" Type="http://schemas.openxmlformats.org/officeDocument/2006/relationships/tags" Target="../tags/tag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8.xml"/><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tags" Target="../tags/tag6.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82002"/>
          <p:cNvPicPr>
            <a:picLocks noChangeAspect="1"/>
          </p:cNvPicPr>
          <p:nvPr/>
        </p:nvPicPr>
        <p:blipFill>
          <a:blip r:embed="rId1"/>
          <a:srcRect t="30718"/>
          <a:stretch>
            <a:fillRect/>
          </a:stretch>
        </p:blipFill>
        <p:spPr>
          <a:xfrm rot="5400000">
            <a:off x="2658745" y="-2680970"/>
            <a:ext cx="6858635" cy="12221210"/>
          </a:xfrm>
          <a:prstGeom prst="rect">
            <a:avLst/>
          </a:prstGeom>
        </p:spPr>
      </p:pic>
      <p:sp>
        <p:nvSpPr>
          <p:cNvPr id="18" name="矩形 17"/>
          <p:cNvSpPr/>
          <p:nvPr/>
        </p:nvSpPr>
        <p:spPr>
          <a:xfrm>
            <a:off x="5523230" y="3721735"/>
            <a:ext cx="6111240" cy="645160"/>
          </a:xfrm>
          <a:prstGeom prst="rect">
            <a:avLst/>
          </a:prstGeom>
        </p:spPr>
        <p:txBody>
          <a:bodyPr wrap="square">
            <a:spAutoFit/>
          </a:bodyPr>
          <a:lstStyle/>
          <a:p>
            <a:pPr lvl="0" algn="ctr" defTabSz="914400">
              <a:lnSpc>
                <a:spcPct val="150000"/>
              </a:lnSpc>
              <a:defRPr/>
            </a:pPr>
            <a:r>
              <a:rPr lang="en-US" altLang="zh-CN" sz="1200" kern="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Lorem ipsum dolor sit amet, consectetuer adipiscing elit. Aenean commodo ligula eget dolorLorem ipsum dolor sit amet, consectetuer adipiscing elit.</a:t>
            </a:r>
            <a:endParaRPr lang="en-US" altLang="zh-CN" sz="1200" kern="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文本框 10"/>
          <p:cNvSpPr txBox="1"/>
          <p:nvPr/>
        </p:nvSpPr>
        <p:spPr>
          <a:xfrm>
            <a:off x="5378450" y="2884805"/>
            <a:ext cx="6401435" cy="645160"/>
          </a:xfrm>
          <a:prstGeom prst="rect">
            <a:avLst/>
          </a:prstGeom>
          <a:noFill/>
        </p:spPr>
        <p:txBody>
          <a:bodyPr wrap="square" rtlCol="0">
            <a:spAutoFit/>
          </a:bodyPr>
          <a:lstStyle/>
          <a:p>
            <a:pPr algn="ctr"/>
            <a:r>
              <a:rPr lang="zh-CN" altLang="en-US" sz="3600">
                <a:solidFill>
                  <a:schemeClr val="tx1">
                    <a:lumMod val="75000"/>
                    <a:lumOff val="25000"/>
                  </a:schemeClr>
                </a:solidFill>
                <a:latin typeface="+mj-ea"/>
                <a:ea typeface="+mj-ea"/>
              </a:rPr>
              <a:t>时间管理商务年中总结汇报</a:t>
            </a:r>
            <a:endParaRPr lang="zh-CN" altLang="en-US" sz="3600">
              <a:solidFill>
                <a:schemeClr val="tx1">
                  <a:lumMod val="75000"/>
                  <a:lumOff val="25000"/>
                </a:schemeClr>
              </a:solidFill>
              <a:latin typeface="+mj-ea"/>
              <a:ea typeface="+mj-ea"/>
            </a:endParaRPr>
          </a:p>
        </p:txBody>
      </p:sp>
      <p:sp>
        <p:nvSpPr>
          <p:cNvPr id="3" name="矩形: 圆角 1"/>
          <p:cNvSpPr/>
          <p:nvPr/>
        </p:nvSpPr>
        <p:spPr>
          <a:xfrm>
            <a:off x="7825740" y="4783455"/>
            <a:ext cx="1508125" cy="328295"/>
          </a:xfrm>
          <a:prstGeom prst="roundRect">
            <a:avLst>
              <a:gd name="adj" fmla="val 50000"/>
            </a:avLst>
          </a:prstGeom>
          <a:solidFill>
            <a:srgbClr val="537F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latin typeface="微软雅黑" panose="020B0503020204020204" pitchFamily="34" charset="-122"/>
                <a:ea typeface="微软雅黑" panose="020B0503020204020204" pitchFamily="34" charset="-122"/>
              </a:rPr>
              <a:t>汇报人：</a:t>
            </a:r>
            <a:r>
              <a:rPr lang="en-US" altLang="zh-CN" sz="1600">
                <a:latin typeface="微软雅黑" panose="020B0503020204020204" pitchFamily="34" charset="-122"/>
                <a:ea typeface="微软雅黑" panose="020B0503020204020204" pitchFamily="34" charset="-122"/>
              </a:rPr>
              <a:t>CN</a:t>
            </a:r>
            <a:endParaRPr lang="en-US" altLang="zh-CN" sz="1600">
              <a:latin typeface="微软雅黑" panose="020B0503020204020204" pitchFamily="34" charset="-122"/>
              <a:ea typeface="微软雅黑" panose="020B0503020204020204" pitchFamily="34" charset="-122"/>
            </a:endParaRPr>
          </a:p>
        </p:txBody>
      </p:sp>
      <p:sp>
        <p:nvSpPr>
          <p:cNvPr id="15" name="PA_矩形 8"/>
          <p:cNvSpPr/>
          <p:nvPr>
            <p:custDataLst>
              <p:tags r:id="rId2"/>
            </p:custDataLst>
          </p:nvPr>
        </p:nvSpPr>
        <p:spPr>
          <a:xfrm>
            <a:off x="6958330" y="6111875"/>
            <a:ext cx="3243580" cy="306705"/>
          </a:xfrm>
          <a:prstGeom prst="rect">
            <a:avLst/>
          </a:prstGeom>
        </p:spPr>
        <p:txBody>
          <a:bodyPr wrap="square">
            <a:spAutoFit/>
          </a:bodyPr>
          <a:lstStyle/>
          <a:p>
            <a:pPr lvl="0" algn="dist" defTabSz="685800">
              <a:defRPr/>
            </a:pPr>
            <a:r>
              <a:rPr lang="en-US" sz="1400" kern="0">
                <a:solidFill>
                  <a:schemeClr val="tx1">
                    <a:lumMod val="50000"/>
                    <a:lumOff val="50000"/>
                  </a:schemeClr>
                </a:solidFill>
                <a:latin typeface="+mj-lt"/>
                <a:ea typeface="微软雅黑" panose="020B0503020204020204" pitchFamily="34" charset="-122"/>
              </a:rPr>
              <a:t>PPTCNMOBAN</a:t>
            </a:r>
            <a:endParaRPr lang="en-US" sz="1400" kern="0">
              <a:solidFill>
                <a:schemeClr val="tx1">
                  <a:lumMod val="50000"/>
                  <a:lumOff val="50000"/>
                </a:schemeClr>
              </a:solidFill>
              <a:latin typeface="+mj-lt"/>
              <a:ea typeface="微软雅黑" panose="020B0503020204020204" pitchFamily="34" charset="-122"/>
            </a:endParaRPr>
          </a:p>
        </p:txBody>
      </p:sp>
      <p:sp>
        <p:nvSpPr>
          <p:cNvPr id="19" name="文本框 18"/>
          <p:cNvSpPr txBox="1"/>
          <p:nvPr/>
        </p:nvSpPr>
        <p:spPr>
          <a:xfrm>
            <a:off x="5234305" y="1023620"/>
            <a:ext cx="6401435" cy="1861185"/>
          </a:xfrm>
          <a:prstGeom prst="rect">
            <a:avLst/>
          </a:prstGeom>
          <a:noFill/>
        </p:spPr>
        <p:txBody>
          <a:bodyPr wrap="square" rtlCol="0">
            <a:spAutoFit/>
          </a:bodyPr>
          <a:p>
            <a:pPr algn="ctr"/>
            <a:r>
              <a:rPr lang="en-US" altLang="zh-CN" sz="11500">
                <a:solidFill>
                  <a:srgbClr val="60BCCA"/>
                </a:solidFill>
                <a:latin typeface="汉仪锐智简" panose="00020600040101010101" charset="-122"/>
                <a:ea typeface="汉仪锐智简" panose="00020600040101010101" charset="-122"/>
              </a:rPr>
              <a:t>2020</a:t>
            </a:r>
            <a:endParaRPr lang="en-US" altLang="zh-CN" sz="11500">
              <a:solidFill>
                <a:srgbClr val="60BCCA"/>
              </a:solidFill>
              <a:latin typeface="汉仪锐智简" panose="00020600040101010101" charset="-122"/>
              <a:ea typeface="汉仪锐智简" panose="00020600040101010101" charset="-122"/>
            </a:endParaRPr>
          </a:p>
        </p:txBody>
      </p:sp>
      <p:pic>
        <p:nvPicPr>
          <p:cNvPr id="20" name="图片 19" descr="预览图_千图网_编号33731350"/>
          <p:cNvPicPr>
            <a:picLocks noChangeAspect="1"/>
          </p:cNvPicPr>
          <p:nvPr/>
        </p:nvPicPr>
        <p:blipFill>
          <a:blip r:embed="rId3"/>
          <a:srcRect l="782" t="2947" r="55806" b="66428"/>
          <a:stretch>
            <a:fillRect/>
          </a:stretch>
        </p:blipFill>
        <p:spPr>
          <a:xfrm>
            <a:off x="615315" y="1023620"/>
            <a:ext cx="5181600" cy="4887595"/>
          </a:xfrm>
          <a:prstGeom prst="rect">
            <a:avLst/>
          </a:prstGeom>
        </p:spPr>
      </p:pic>
      <p:pic>
        <p:nvPicPr>
          <p:cNvPr id="21" name="图片 20" descr="log02"/>
          <p:cNvPicPr>
            <a:picLocks noChangeAspect="1"/>
          </p:cNvPicPr>
          <p:nvPr/>
        </p:nvPicPr>
        <p:blipFill>
          <a:blip r:embed="rId4"/>
          <a:stretch>
            <a:fillRect/>
          </a:stretch>
        </p:blipFill>
        <p:spPr>
          <a:xfrm>
            <a:off x="213995" y="118745"/>
            <a:ext cx="1768475" cy="40132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82002"/>
          <p:cNvPicPr>
            <a:picLocks noChangeAspect="1"/>
          </p:cNvPicPr>
          <p:nvPr/>
        </p:nvPicPr>
        <p:blipFill>
          <a:blip r:embed="rId1"/>
          <a:srcRect t="13151" b="17567"/>
          <a:stretch>
            <a:fillRect/>
          </a:stretch>
        </p:blipFill>
        <p:spPr>
          <a:xfrm rot="5400000">
            <a:off x="2658745" y="-2680970"/>
            <a:ext cx="6858635" cy="12221210"/>
          </a:xfrm>
          <a:prstGeom prst="rect">
            <a:avLst/>
          </a:prstGeom>
        </p:spPr>
      </p:pic>
      <p:sp>
        <p:nvSpPr>
          <p:cNvPr id="23" name="文本框 22"/>
          <p:cNvSpPr txBox="1"/>
          <p:nvPr/>
        </p:nvSpPr>
        <p:spPr>
          <a:xfrm>
            <a:off x="4364731" y="1662832"/>
            <a:ext cx="3462538" cy="652472"/>
          </a:xfrm>
          <a:prstGeom prst="rect">
            <a:avLst/>
          </a:prstGeom>
        </p:spPr>
        <p:txBody>
          <a:bodyPr anchor="ctr" anchorCtr="0"/>
          <a:lstStyle>
            <a:defPPr>
              <a:defRPr lang="zh-CN"/>
            </a:defPPr>
            <a:lvl1pPr indent="0">
              <a:lnSpc>
                <a:spcPct val="114000"/>
              </a:lnSpc>
              <a:spcBef>
                <a:spcPts val="1000"/>
              </a:spcBef>
              <a:buFont typeface="Arial" panose="020B0604020202020204" pitchFamily="34" charset="0"/>
              <a:buNone/>
              <a:defRPr sz="3600">
                <a:gradFill>
                  <a:gsLst>
                    <a:gs pos="0">
                      <a:srgbClr val="19DFE1"/>
                    </a:gs>
                    <a:gs pos="100000">
                      <a:srgbClr val="0B5D90"/>
                    </a:gs>
                  </a:gsLst>
                  <a:path path="circle">
                    <a:fillToRect l="100000" t="100000"/>
                  </a:path>
                </a:gradFill>
                <a:latin typeface="汉仪文黑-55简" panose="00020600040101010101" pitchFamily="18" charset="-122"/>
                <a:ea typeface="汉仪文黑-55简" panose="00020600040101010101" pitchFamily="18"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dist">
              <a:lnSpc>
                <a:spcPct val="100000"/>
              </a:lnSpc>
              <a:spcBef>
                <a:spcPts val="0"/>
              </a:spcBef>
            </a:pPr>
            <a:r>
              <a:rPr lang="en-US" altLang="zh-CN" sz="2800" dirty="0" smtClean="0">
                <a:latin typeface="微软雅黑" panose="020B0503020204020204" pitchFamily="34" charset="-122"/>
                <a:ea typeface="微软雅黑" panose="020B0503020204020204" pitchFamily="34" charset="-122"/>
              </a:rPr>
              <a:t>CONTENTS</a:t>
            </a:r>
            <a:endParaRPr lang="en-US" altLang="zh-CN" sz="2800" dirty="0" smtClean="0">
              <a:latin typeface="微软雅黑" panose="020B0503020204020204" pitchFamily="34" charset="-122"/>
              <a:ea typeface="微软雅黑" panose="020B0503020204020204" pitchFamily="34" charset="-122"/>
            </a:endParaRPr>
          </a:p>
        </p:txBody>
      </p:sp>
      <p:sp>
        <p:nvSpPr>
          <p:cNvPr id="24" name="文本框 23"/>
          <p:cNvSpPr txBox="1"/>
          <p:nvPr/>
        </p:nvSpPr>
        <p:spPr>
          <a:xfrm>
            <a:off x="1568136" y="2919391"/>
            <a:ext cx="3678251" cy="460375"/>
          </a:xfrm>
          <a:prstGeom prst="rect">
            <a:avLst/>
          </a:prstGeom>
        </p:spPr>
        <p:txBody>
          <a:bodyPr wrap="square">
            <a:spAutoFit/>
          </a:bodyPr>
          <a:lstStyle>
            <a:defPPr>
              <a:defRPr lang="zh-CN"/>
            </a:defPPr>
            <a:lvl1pPr algn="dist">
              <a:defRPr sz="6000" b="1">
                <a:gradFill flip="none" rotWithShape="1">
                  <a:gsLst>
                    <a:gs pos="0">
                      <a:srgbClr val="00C8AF"/>
                    </a:gs>
                    <a:gs pos="100000">
                      <a:srgbClr val="006096"/>
                    </a:gs>
                    <a:gs pos="56000">
                      <a:srgbClr val="0077BA"/>
                    </a:gs>
                  </a:gsLst>
                  <a:lin ang="8100000" scaled="1"/>
                  <a:tileRect/>
                </a:gradFill>
                <a:effectLst>
                  <a:innerShdw blurRad="63500" dist="50800" dir="13500000">
                    <a:prstClr val="black">
                      <a:alpha val="50000"/>
                    </a:prstClr>
                  </a:innerShdw>
                </a:effectLst>
                <a:latin typeface="汉仪雅酷黑 55W" panose="020B0504020202020204" pitchFamily="34" charset="-122"/>
                <a:ea typeface="汉仪雅酷黑 55W" panose="020B0504020202020204" pitchFamily="34" charset="-122"/>
                <a:cs typeface="+mn-ea"/>
              </a:defRPr>
            </a:lvl1pPr>
          </a:lstStyle>
          <a:p>
            <a:pPr marL="742950" indent="-742950">
              <a:buFont typeface="+mj-ea"/>
              <a:buAutoNum type="circleNumDbPlain"/>
            </a:pPr>
            <a:r>
              <a:rPr lang="zh-CN" altLang="en-US" sz="2400" b="0" dirty="0" smtClean="0">
                <a:solidFill>
                  <a:schemeClr val="accent5">
                    <a:lumMod val="75000"/>
                  </a:schemeClr>
                </a:solidFill>
                <a:latin typeface="微软雅黑" panose="020B0503020204020204" pitchFamily="34" charset="-122"/>
                <a:ea typeface="微软雅黑" panose="020B0503020204020204" pitchFamily="34" charset="-122"/>
              </a:rPr>
              <a:t>输入标题</a:t>
            </a:r>
            <a:endParaRPr lang="zh-CN" altLang="en-US" sz="2400" b="0" dirty="0" smtClean="0">
              <a:solidFill>
                <a:schemeClr val="accent5">
                  <a:lumMod val="75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6824992" y="2919391"/>
            <a:ext cx="3678251" cy="460375"/>
          </a:xfrm>
          <a:prstGeom prst="rect">
            <a:avLst/>
          </a:prstGeom>
        </p:spPr>
        <p:txBody>
          <a:bodyPr wrap="square">
            <a:spAutoFit/>
          </a:bodyPr>
          <a:lstStyle>
            <a:defPPr>
              <a:defRPr lang="zh-CN"/>
            </a:defPPr>
            <a:lvl1pPr algn="dist">
              <a:defRPr sz="6000" b="1">
                <a:gradFill flip="none" rotWithShape="1">
                  <a:gsLst>
                    <a:gs pos="0">
                      <a:srgbClr val="00C8AF"/>
                    </a:gs>
                    <a:gs pos="100000">
                      <a:srgbClr val="006096"/>
                    </a:gs>
                    <a:gs pos="56000">
                      <a:srgbClr val="0077BA"/>
                    </a:gs>
                  </a:gsLst>
                  <a:lin ang="8100000" scaled="1"/>
                  <a:tileRect/>
                </a:gradFill>
                <a:effectLst>
                  <a:innerShdw blurRad="63500" dist="50800" dir="13500000">
                    <a:prstClr val="black">
                      <a:alpha val="50000"/>
                    </a:prstClr>
                  </a:innerShdw>
                </a:effectLst>
                <a:latin typeface="汉仪雅酷黑 55W" panose="020B0504020202020204" pitchFamily="34" charset="-122"/>
                <a:ea typeface="汉仪雅酷黑 55W" panose="020B0504020202020204" pitchFamily="34" charset="-122"/>
                <a:cs typeface="+mn-ea"/>
              </a:defRPr>
            </a:lvl1pPr>
          </a:lstStyle>
          <a:p>
            <a:pPr marL="742950" indent="-742950">
              <a:buFont typeface="+mj-ea"/>
              <a:buAutoNum type="circleNumDbPlain"/>
            </a:pPr>
            <a:r>
              <a:rPr lang="zh-CN" altLang="en-US" sz="2400" b="0" dirty="0" smtClean="0">
                <a:solidFill>
                  <a:schemeClr val="accent5">
                    <a:lumMod val="75000"/>
                  </a:schemeClr>
                </a:solidFill>
                <a:latin typeface="微软雅黑" panose="020B0503020204020204" pitchFamily="34" charset="-122"/>
                <a:ea typeface="微软雅黑" panose="020B0503020204020204" pitchFamily="34" charset="-122"/>
                <a:sym typeface="+mn-ea"/>
              </a:rPr>
              <a:t>输入标题</a:t>
            </a:r>
            <a:endParaRPr lang="zh-CN" altLang="en-US" sz="2400" b="0" dirty="0" smtClean="0">
              <a:solidFill>
                <a:schemeClr val="accent5">
                  <a:lumMod val="75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1568136" y="4121425"/>
            <a:ext cx="3678251" cy="460375"/>
          </a:xfrm>
          <a:prstGeom prst="rect">
            <a:avLst/>
          </a:prstGeom>
        </p:spPr>
        <p:txBody>
          <a:bodyPr wrap="square">
            <a:spAutoFit/>
          </a:bodyPr>
          <a:lstStyle>
            <a:defPPr>
              <a:defRPr lang="zh-CN"/>
            </a:defPPr>
            <a:lvl1pPr algn="dist">
              <a:defRPr sz="6000" b="1">
                <a:gradFill flip="none" rotWithShape="1">
                  <a:gsLst>
                    <a:gs pos="0">
                      <a:srgbClr val="00C8AF"/>
                    </a:gs>
                    <a:gs pos="100000">
                      <a:srgbClr val="006096"/>
                    </a:gs>
                    <a:gs pos="56000">
                      <a:srgbClr val="0077BA"/>
                    </a:gs>
                  </a:gsLst>
                  <a:lin ang="8100000" scaled="1"/>
                  <a:tileRect/>
                </a:gradFill>
                <a:effectLst>
                  <a:innerShdw blurRad="63500" dist="50800" dir="13500000">
                    <a:prstClr val="black">
                      <a:alpha val="50000"/>
                    </a:prstClr>
                  </a:innerShdw>
                </a:effectLst>
                <a:latin typeface="汉仪雅酷黑 55W" panose="020B0504020202020204" pitchFamily="34" charset="-122"/>
                <a:ea typeface="汉仪雅酷黑 55W" panose="020B0504020202020204" pitchFamily="34" charset="-122"/>
                <a:cs typeface="+mn-ea"/>
              </a:defRPr>
            </a:lvl1pPr>
          </a:lstStyle>
          <a:p>
            <a:pPr marL="742950" indent="-742950">
              <a:buFont typeface="+mj-ea"/>
              <a:buAutoNum type="circleNumDbPlain"/>
            </a:pPr>
            <a:r>
              <a:rPr lang="zh-CN" altLang="en-US" sz="2400" b="0" dirty="0" smtClean="0">
                <a:solidFill>
                  <a:schemeClr val="accent5">
                    <a:lumMod val="75000"/>
                  </a:schemeClr>
                </a:solidFill>
                <a:latin typeface="微软雅黑" panose="020B0503020204020204" pitchFamily="34" charset="-122"/>
                <a:ea typeface="微软雅黑" panose="020B0503020204020204" pitchFamily="34" charset="-122"/>
                <a:sym typeface="+mn-ea"/>
              </a:rPr>
              <a:t>输入标题</a:t>
            </a:r>
            <a:endParaRPr lang="zh-CN" altLang="en-US" sz="2400" b="0" dirty="0" smtClean="0">
              <a:solidFill>
                <a:schemeClr val="accent5">
                  <a:lumMod val="75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6824992" y="4121425"/>
            <a:ext cx="3678251" cy="460375"/>
          </a:xfrm>
          <a:prstGeom prst="rect">
            <a:avLst/>
          </a:prstGeom>
        </p:spPr>
        <p:txBody>
          <a:bodyPr wrap="square">
            <a:spAutoFit/>
          </a:bodyPr>
          <a:lstStyle>
            <a:defPPr>
              <a:defRPr lang="zh-CN"/>
            </a:defPPr>
            <a:lvl1pPr algn="dist">
              <a:defRPr sz="6000" b="1">
                <a:gradFill flip="none" rotWithShape="1">
                  <a:gsLst>
                    <a:gs pos="0">
                      <a:srgbClr val="00C8AF"/>
                    </a:gs>
                    <a:gs pos="100000">
                      <a:srgbClr val="006096"/>
                    </a:gs>
                    <a:gs pos="56000">
                      <a:srgbClr val="0077BA"/>
                    </a:gs>
                  </a:gsLst>
                  <a:lin ang="8100000" scaled="1"/>
                  <a:tileRect/>
                </a:gradFill>
                <a:effectLst>
                  <a:innerShdw blurRad="63500" dist="50800" dir="13500000">
                    <a:prstClr val="black">
                      <a:alpha val="50000"/>
                    </a:prstClr>
                  </a:innerShdw>
                </a:effectLst>
                <a:latin typeface="汉仪雅酷黑 55W" panose="020B0504020202020204" pitchFamily="34" charset="-122"/>
                <a:ea typeface="汉仪雅酷黑 55W" panose="020B0504020202020204" pitchFamily="34" charset="-122"/>
                <a:cs typeface="+mn-ea"/>
              </a:defRPr>
            </a:lvl1pPr>
          </a:lstStyle>
          <a:p>
            <a:pPr marL="742950" indent="-742950">
              <a:buFont typeface="+mj-ea"/>
              <a:buAutoNum type="circleNumDbPlain"/>
            </a:pPr>
            <a:r>
              <a:rPr lang="zh-CN" altLang="en-US" sz="2400" b="0" dirty="0" smtClean="0">
                <a:solidFill>
                  <a:schemeClr val="accent5">
                    <a:lumMod val="75000"/>
                  </a:schemeClr>
                </a:solidFill>
                <a:latin typeface="微软雅黑" panose="020B0503020204020204" pitchFamily="34" charset="-122"/>
                <a:ea typeface="微软雅黑" panose="020B0503020204020204" pitchFamily="34" charset="-122"/>
                <a:sym typeface="+mn-ea"/>
              </a:rPr>
              <a:t>输入标题</a:t>
            </a:r>
            <a:endParaRPr lang="zh-CN" altLang="en-US" sz="2400" b="0" dirty="0" smtClean="0">
              <a:solidFill>
                <a:schemeClr val="accent5">
                  <a:lumMod val="7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2366682" y="3429416"/>
            <a:ext cx="2814918" cy="275590"/>
          </a:xfrm>
          <a:prstGeom prst="rect">
            <a:avLst/>
          </a:prstGeom>
        </p:spPr>
        <p:txBody>
          <a:bodyPr wrap="square">
            <a:spAutoFit/>
          </a:bodyPr>
          <a:lstStyle/>
          <a:p>
            <a:pPr algn="dist"/>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WORK OVERVIEW</a:t>
            </a:r>
            <a:endPar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7593580" y="3429416"/>
            <a:ext cx="2814443" cy="275590"/>
          </a:xfrm>
          <a:prstGeom prst="rect">
            <a:avLst/>
          </a:prstGeom>
        </p:spPr>
        <p:txBody>
          <a:bodyPr wrap="square">
            <a:spAutoFit/>
          </a:bodyPr>
          <a:lstStyle/>
          <a:p>
            <a:pPr algn="dist"/>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SUCCESSFUL PROJECTS</a:t>
            </a:r>
            <a:endPar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2366682" y="4631451"/>
            <a:ext cx="2814918" cy="275590"/>
          </a:xfrm>
          <a:prstGeom prst="rect">
            <a:avLst/>
          </a:prstGeom>
        </p:spPr>
        <p:txBody>
          <a:bodyPr wrap="square">
            <a:spAutoFit/>
          </a:bodyPr>
          <a:lstStyle/>
          <a:p>
            <a:pPr algn="dist"/>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SHORTCOMINGS OF WORK</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7593580" y="4631451"/>
            <a:ext cx="2814443" cy="275590"/>
          </a:xfrm>
          <a:prstGeom prst="rect">
            <a:avLst/>
          </a:prstGeom>
        </p:spPr>
        <p:txBody>
          <a:bodyPr wrap="square">
            <a:spAutoFit/>
          </a:bodyPr>
          <a:lstStyle/>
          <a:p>
            <a:pPr algn="dist"/>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rPr>
              <a:t>NEXT STEP PLAN</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82002"/>
          <p:cNvPicPr>
            <a:picLocks noChangeAspect="1"/>
          </p:cNvPicPr>
          <p:nvPr>
            <p:custDataLst>
              <p:tags r:id="rId1"/>
            </p:custDataLst>
          </p:nvPr>
        </p:nvPicPr>
        <p:blipFill>
          <a:blip r:embed="rId2"/>
          <a:srcRect t="336" b="30382"/>
          <a:stretch>
            <a:fillRect/>
          </a:stretch>
        </p:blipFill>
        <p:spPr>
          <a:xfrm rot="5400000">
            <a:off x="2658745" y="-2680970"/>
            <a:ext cx="6858635" cy="12221210"/>
          </a:xfrm>
          <a:prstGeom prst="rect">
            <a:avLst/>
          </a:prstGeom>
        </p:spPr>
      </p:pic>
      <p:sp>
        <p:nvSpPr>
          <p:cNvPr id="5" name="Text 4"/>
          <p:cNvSpPr txBox="1"/>
          <p:nvPr/>
        </p:nvSpPr>
        <p:spPr>
          <a:xfrm>
            <a:off x="1100264" y="2140183"/>
            <a:ext cx="2651041" cy="769145"/>
          </a:xfrm>
          <a:prstGeom prst="rect">
            <a:avLst/>
          </a:prstGeom>
        </p:spPr>
        <p:txBody>
          <a:bodyPr anchor="ctr" anchorCtr="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None/>
              <a:defRPr/>
            </a:pPr>
            <a:r>
              <a:rPr lang="en-US" altLang="zh-CN" sz="3200" dirty="0" smtClean="0">
                <a:gradFill>
                  <a:gsLst>
                    <a:gs pos="0">
                      <a:srgbClr val="19DFE1"/>
                    </a:gs>
                    <a:gs pos="100000">
                      <a:srgbClr val="0B5D90"/>
                    </a:gs>
                  </a:gsLst>
                  <a:path path="circle">
                    <a:fillToRect l="100000" t="100000"/>
                  </a:path>
                </a:gradFill>
                <a:latin typeface="微软雅黑" panose="020B0503020204020204" pitchFamily="34" charset="-122"/>
                <a:ea typeface="微软雅黑" panose="020B0503020204020204" pitchFamily="34" charset="-122"/>
              </a:rPr>
              <a:t>PART 01</a:t>
            </a:r>
            <a:endParaRPr lang="en-US" altLang="zh-CN" sz="3200" dirty="0" smtClean="0">
              <a:gradFill>
                <a:gsLst>
                  <a:gs pos="0">
                    <a:srgbClr val="19DFE1"/>
                  </a:gs>
                  <a:gs pos="100000">
                    <a:srgbClr val="0B5D90"/>
                  </a:gs>
                </a:gsLst>
                <a:path path="circle">
                  <a:fillToRect l="100000" t="100000"/>
                </a:path>
              </a:gradFill>
              <a:latin typeface="微软雅黑" panose="020B0503020204020204" pitchFamily="34" charset="-122"/>
              <a:ea typeface="微软雅黑" panose="020B0503020204020204" pitchFamily="34" charset="-122"/>
              <a:cs typeface="Calibri" panose="020F0502020204030204"/>
            </a:endParaRPr>
          </a:p>
        </p:txBody>
      </p:sp>
      <p:sp>
        <p:nvSpPr>
          <p:cNvPr id="6" name="矩形"/>
          <p:cNvSpPr/>
          <p:nvPr/>
        </p:nvSpPr>
        <p:spPr>
          <a:xfrm>
            <a:off x="1190881" y="4866895"/>
            <a:ext cx="1347770" cy="85419"/>
          </a:xfrm>
          <a:prstGeom prst="roundRect">
            <a:avLst>
              <a:gd name="adj" fmla="val 25247"/>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spc="200" dirty="0">
              <a:latin typeface="微软雅黑" panose="020B0503020204020204" pitchFamily="34" charset="-122"/>
              <a:ea typeface="微软雅黑" panose="020B0503020204020204" pitchFamily="34" charset="-122"/>
              <a:cs typeface="Segoe UI Light" panose="020B0502040204020203" pitchFamily="34" charset="0"/>
            </a:endParaRPr>
          </a:p>
        </p:txBody>
      </p:sp>
      <p:sp>
        <p:nvSpPr>
          <p:cNvPr id="7" name="文本框 6"/>
          <p:cNvSpPr txBox="1"/>
          <p:nvPr/>
        </p:nvSpPr>
        <p:spPr>
          <a:xfrm>
            <a:off x="1100298" y="2901613"/>
            <a:ext cx="4806883" cy="829945"/>
          </a:xfrm>
          <a:prstGeom prst="rect">
            <a:avLst/>
          </a:prstGeom>
          <a:noFill/>
        </p:spPr>
        <p:txBody>
          <a:bodyPr wrap="square" rtlCol="0">
            <a:spAutoFit/>
          </a:bodyPr>
          <a:lstStyle/>
          <a:p>
            <a:pPr algn="dist"/>
            <a:r>
              <a:rPr lang="zh-CN" altLang="en-US"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输</a:t>
            </a:r>
            <a:r>
              <a:rPr lang="en-US" altLang="zh-CN"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入</a:t>
            </a:r>
            <a:r>
              <a:rPr lang="en-US" altLang="zh-CN"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标</a:t>
            </a:r>
            <a:r>
              <a:rPr lang="en-US" altLang="zh-CN"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题</a:t>
            </a:r>
            <a:endParaRPr lang="zh-CN" altLang="en-US"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文本框 7"/>
          <p:cNvSpPr txBox="1"/>
          <p:nvPr/>
        </p:nvSpPr>
        <p:spPr>
          <a:xfrm>
            <a:off x="1100264" y="3731209"/>
            <a:ext cx="6091111" cy="691515"/>
          </a:xfrm>
          <a:prstGeom prst="rect">
            <a:avLst/>
          </a:prstGeom>
          <a:noFill/>
        </p:spPr>
        <p:txBody>
          <a:bodyPr vert="horz" wrap="square" rtlCol="0">
            <a:spAutoFit/>
          </a:bodyPr>
          <a:lstStyle/>
          <a:p>
            <a:pPr>
              <a:lnSpc>
                <a:spcPct val="130000"/>
              </a:lnSpc>
              <a:defRPr/>
            </a:pPr>
            <a:r>
              <a:rPr lang="en-US" altLang="zh-CN" sz="1000" spc="100" dirty="0">
                <a:solidFill>
                  <a:prstClr val="black">
                    <a:lumMod val="75000"/>
                    <a:lumOff val="25000"/>
                  </a:prstClr>
                </a:solidFill>
                <a:latin typeface="微软雅黑" panose="020B0503020204020204" pitchFamily="34" charset="-122"/>
                <a:ea typeface="微软雅黑" panose="020B0503020204020204" pitchFamily="34" charset="-122"/>
                <a:cs typeface="+mn-ea"/>
                <a:sym typeface="Calibri" panose="020F0502020204030204" pitchFamily="34" charset="0"/>
              </a:rPr>
              <a:t>This is the cover page of the presentation. Please replace the text you need and enter some explanatory text. Thank you for choosing the rice husk </a:t>
            </a:r>
            <a:r>
              <a:rPr lang="en-US" altLang="zh-CN" sz="1000" spc="100" dirty="0" err="1">
                <a:solidFill>
                  <a:prstClr val="black">
                    <a:lumMod val="75000"/>
                    <a:lumOff val="25000"/>
                  </a:prstClr>
                </a:solidFill>
                <a:latin typeface="微软雅黑" panose="020B0503020204020204" pitchFamily="34" charset="-122"/>
                <a:ea typeface="微软雅黑" panose="020B0503020204020204" pitchFamily="34" charset="-122"/>
                <a:cs typeface="+mn-ea"/>
                <a:sym typeface="Calibri" panose="020F0502020204030204" pitchFamily="34" charset="0"/>
              </a:rPr>
              <a:t>ppt</a:t>
            </a:r>
            <a:r>
              <a:rPr lang="en-US" altLang="zh-CN" sz="1000" spc="100" dirty="0">
                <a:solidFill>
                  <a:prstClr val="black">
                    <a:lumMod val="75000"/>
                    <a:lumOff val="25000"/>
                  </a:prstClr>
                </a:solidFill>
                <a:latin typeface="微软雅黑" panose="020B0503020204020204" pitchFamily="34" charset="-122"/>
                <a:ea typeface="微软雅黑" panose="020B0503020204020204" pitchFamily="34" charset="-122"/>
                <a:cs typeface="+mn-ea"/>
                <a:sym typeface="Calibri" panose="020F0502020204030204" pitchFamily="34" charset="0"/>
              </a:rPr>
              <a:t> template. This template is simple and easy to modify. It is suitable for all business reports</a:t>
            </a:r>
            <a:endParaRPr lang="en-US" altLang="zh-CN" sz="1000" spc="100" dirty="0">
              <a:solidFill>
                <a:prstClr val="black">
                  <a:lumMod val="75000"/>
                  <a:lumOff val="25000"/>
                </a:prstClr>
              </a:solidFill>
              <a:latin typeface="微软雅黑" panose="020B0503020204020204" pitchFamily="34" charset="-122"/>
              <a:ea typeface="微软雅黑" panose="020B0503020204020204" pitchFamily="34" charset="-122"/>
              <a:cs typeface="+mn-ea"/>
              <a:sym typeface="Calibri" panose="020F0502020204030204"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766445" y="158115"/>
            <a:ext cx="2063750" cy="521970"/>
          </a:xfrm>
          <a:prstGeom prst="rect">
            <a:avLst/>
          </a:prstGeom>
          <a:noFill/>
        </p:spPr>
        <p:txBody>
          <a:bodyPr wrap="square" rtlCol="0">
            <a:spAutoFit/>
          </a:bodyPr>
          <a:p>
            <a:pPr algn="l"/>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输</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入</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标</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题</a:t>
            </a:r>
            <a:endPar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cxnSp>
        <p:nvCxnSpPr>
          <p:cNvPr id="30" name="Straight Connector 29"/>
          <p:cNvCxnSpPr/>
          <p:nvPr/>
        </p:nvCxnSpPr>
        <p:spPr>
          <a:xfrm flipH="1">
            <a:off x="1277958" y="2660907"/>
            <a:ext cx="9636087"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4" name="Group 65"/>
          <p:cNvGrpSpPr/>
          <p:nvPr/>
        </p:nvGrpSpPr>
        <p:grpSpPr>
          <a:xfrm>
            <a:off x="1595968" y="1915670"/>
            <a:ext cx="1459187" cy="1612995"/>
            <a:chOff x="3419864" y="1304397"/>
            <a:chExt cx="1094533" cy="1209746"/>
          </a:xfrm>
        </p:grpSpPr>
        <p:sp>
          <p:nvSpPr>
            <p:cNvPr id="45" name="Freeform 44"/>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endParaRPr>
            </a:p>
          </p:txBody>
        </p:sp>
        <p:sp>
          <p:nvSpPr>
            <p:cNvPr id="48" name="Rectangle 47"/>
            <p:cNvSpPr/>
            <p:nvPr/>
          </p:nvSpPr>
          <p:spPr>
            <a:xfrm>
              <a:off x="3642960" y="1468512"/>
              <a:ext cx="648340" cy="565540"/>
            </a:xfrm>
            <a:prstGeom prst="rect">
              <a:avLst/>
            </a:prstGeom>
          </p:spPr>
          <p:txBody>
            <a:bodyPr wrap="none">
              <a:spAutoFit/>
            </a:bodyPr>
            <a:lstStyle/>
            <a:p>
              <a:pPr algn="ctr"/>
              <a:r>
                <a:rPr lang="en-US" sz="4300" dirty="0">
                  <a:solidFill>
                    <a:schemeClr val="bg1"/>
                  </a:solidFill>
                  <a:latin typeface="微软雅黑" panose="020B0503020204020204" pitchFamily="34" charset="-122"/>
                  <a:ea typeface="微软雅黑" panose="020B0503020204020204" pitchFamily="34" charset="-122"/>
                </a:rPr>
                <a:t>01</a:t>
              </a:r>
              <a:endParaRPr lang="en-US" sz="4300" dirty="0">
                <a:solidFill>
                  <a:schemeClr val="bg1"/>
                </a:solidFill>
                <a:latin typeface="微软雅黑" panose="020B0503020204020204" pitchFamily="34" charset="-122"/>
                <a:ea typeface="微软雅黑" panose="020B0503020204020204" pitchFamily="34" charset="-122"/>
              </a:endParaRPr>
            </a:p>
          </p:txBody>
        </p:sp>
      </p:grpSp>
      <p:grpSp>
        <p:nvGrpSpPr>
          <p:cNvPr id="8" name="Group 66"/>
          <p:cNvGrpSpPr/>
          <p:nvPr/>
        </p:nvGrpSpPr>
        <p:grpSpPr>
          <a:xfrm>
            <a:off x="4155946" y="1915670"/>
            <a:ext cx="1459187" cy="1612995"/>
            <a:chOff x="4740719" y="1304398"/>
            <a:chExt cx="1094533" cy="1209746"/>
          </a:xfrm>
        </p:grpSpPr>
        <p:sp>
          <p:nvSpPr>
            <p:cNvPr id="54" name="Freeform 53"/>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endParaRPr>
            </a:p>
          </p:txBody>
        </p:sp>
        <p:sp>
          <p:nvSpPr>
            <p:cNvPr id="55" name="Rectangle 54"/>
            <p:cNvSpPr/>
            <p:nvPr/>
          </p:nvSpPr>
          <p:spPr>
            <a:xfrm>
              <a:off x="4963814" y="1468513"/>
              <a:ext cx="648340" cy="565540"/>
            </a:xfrm>
            <a:prstGeom prst="rect">
              <a:avLst/>
            </a:prstGeom>
          </p:spPr>
          <p:txBody>
            <a:bodyPr wrap="none">
              <a:spAutoFit/>
            </a:bodyPr>
            <a:lstStyle/>
            <a:p>
              <a:pPr algn="ctr"/>
              <a:r>
                <a:rPr lang="en-US" sz="4300" dirty="0">
                  <a:solidFill>
                    <a:schemeClr val="bg1"/>
                  </a:solidFill>
                  <a:latin typeface="微软雅黑" panose="020B0503020204020204" pitchFamily="34" charset="-122"/>
                  <a:ea typeface="微软雅黑" panose="020B0503020204020204" pitchFamily="34" charset="-122"/>
                </a:rPr>
                <a:t>02</a:t>
              </a:r>
              <a:endParaRPr lang="en-US" sz="4300" dirty="0">
                <a:solidFill>
                  <a:schemeClr val="bg1"/>
                </a:solidFill>
                <a:latin typeface="微软雅黑" panose="020B0503020204020204" pitchFamily="34" charset="-122"/>
                <a:ea typeface="微软雅黑" panose="020B0503020204020204" pitchFamily="34" charset="-122"/>
              </a:endParaRPr>
            </a:p>
          </p:txBody>
        </p:sp>
      </p:grpSp>
      <p:grpSp>
        <p:nvGrpSpPr>
          <p:cNvPr id="9" name="Group 69"/>
          <p:cNvGrpSpPr/>
          <p:nvPr/>
        </p:nvGrpSpPr>
        <p:grpSpPr>
          <a:xfrm>
            <a:off x="3715222" y="3794415"/>
            <a:ext cx="2340631" cy="913253"/>
            <a:chOff x="5699664" y="1660509"/>
            <a:chExt cx="1755702" cy="684940"/>
          </a:xfrm>
        </p:grpSpPr>
        <p:sp>
          <p:nvSpPr>
            <p:cNvPr id="60" name="Text Placeholder 3"/>
            <p:cNvSpPr txBox="1"/>
            <p:nvPr/>
          </p:nvSpPr>
          <p:spPr>
            <a:xfrm>
              <a:off x="6240841"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accent4"/>
                  </a:solidFill>
                  <a:latin typeface="微软雅黑" panose="020B0503020204020204" pitchFamily="34" charset="-122"/>
                  <a:ea typeface="微软雅黑" panose="020B0503020204020204" pitchFamily="34" charset="-122"/>
                </a:rPr>
                <a:t>添加副标题</a:t>
              </a:r>
              <a:endParaRPr lang="zh-CN" altLang="en-US" dirty="0">
                <a:solidFill>
                  <a:schemeClr val="accent4"/>
                </a:solidFill>
                <a:latin typeface="微软雅黑" panose="020B0503020204020204" pitchFamily="34" charset="-122"/>
                <a:ea typeface="微软雅黑" panose="020B0503020204020204" pitchFamily="34" charset="-122"/>
              </a:endParaRPr>
            </a:p>
          </p:txBody>
        </p:sp>
        <p:sp>
          <p:nvSpPr>
            <p:cNvPr id="61" name="Text Placeholder 3"/>
            <p:cNvSpPr txBox="1"/>
            <p:nvPr/>
          </p:nvSpPr>
          <p:spPr>
            <a:xfrm>
              <a:off x="5699664" y="1883784"/>
              <a:ext cx="1755702"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 name="Group 72"/>
          <p:cNvGrpSpPr/>
          <p:nvPr/>
        </p:nvGrpSpPr>
        <p:grpSpPr>
          <a:xfrm>
            <a:off x="1166297" y="3793108"/>
            <a:ext cx="2318527" cy="915868"/>
            <a:chOff x="5707954" y="1658548"/>
            <a:chExt cx="1739122" cy="686901"/>
          </a:xfrm>
        </p:grpSpPr>
        <p:sp>
          <p:nvSpPr>
            <p:cNvPr id="64" name="Text Placeholder 3"/>
            <p:cNvSpPr txBox="1"/>
            <p:nvPr/>
          </p:nvSpPr>
          <p:spPr>
            <a:xfrm>
              <a:off x="6240841"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tx2">
                      <a:lumMod val="75000"/>
                    </a:schemeClr>
                  </a:solidFill>
                  <a:latin typeface="微软雅黑" panose="020B0503020204020204" pitchFamily="34" charset="-122"/>
                  <a:ea typeface="微软雅黑" panose="020B0503020204020204" pitchFamily="34" charset="-122"/>
                </a:rPr>
                <a:t>添加副标题</a:t>
              </a:r>
              <a:endParaRPr lang="zh-CN" altLang="en-US"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65" name="Text Placeholder 3"/>
            <p:cNvSpPr txBox="1"/>
            <p:nvPr/>
          </p:nvSpPr>
          <p:spPr>
            <a:xfrm>
              <a:off x="5707954" y="1883784"/>
              <a:ext cx="1739122"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1" name="Group 67"/>
          <p:cNvGrpSpPr/>
          <p:nvPr/>
        </p:nvGrpSpPr>
        <p:grpSpPr>
          <a:xfrm>
            <a:off x="6715923" y="1915669"/>
            <a:ext cx="1459187" cy="1612995"/>
            <a:chOff x="3419864" y="1304397"/>
            <a:chExt cx="1094533" cy="1209746"/>
          </a:xfrm>
          <a:solidFill>
            <a:schemeClr val="accent1"/>
          </a:solidFill>
        </p:grpSpPr>
        <p:sp>
          <p:nvSpPr>
            <p:cNvPr id="69" name="Freeform 68"/>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endParaRPr>
            </a:p>
          </p:txBody>
        </p:sp>
        <p:sp>
          <p:nvSpPr>
            <p:cNvPr id="70" name="Rectangle 69"/>
            <p:cNvSpPr/>
            <p:nvPr/>
          </p:nvSpPr>
          <p:spPr>
            <a:xfrm>
              <a:off x="3642960" y="1468512"/>
              <a:ext cx="648340" cy="565540"/>
            </a:xfrm>
            <a:prstGeom prst="rect">
              <a:avLst/>
            </a:prstGeom>
            <a:grpFill/>
          </p:spPr>
          <p:txBody>
            <a:bodyPr wrap="none">
              <a:spAutoFit/>
            </a:bodyPr>
            <a:lstStyle/>
            <a:p>
              <a:pPr algn="ctr"/>
              <a:r>
                <a:rPr lang="en-US" sz="4300" dirty="0">
                  <a:solidFill>
                    <a:schemeClr val="bg1"/>
                  </a:solidFill>
                  <a:latin typeface="微软雅黑" panose="020B0503020204020204" pitchFamily="34" charset="-122"/>
                  <a:ea typeface="微软雅黑" panose="020B0503020204020204" pitchFamily="34" charset="-122"/>
                </a:rPr>
                <a:t>03</a:t>
              </a:r>
              <a:endParaRPr lang="en-US" sz="4300" dirty="0">
                <a:solidFill>
                  <a:schemeClr val="bg1"/>
                </a:solidFill>
                <a:latin typeface="微软雅黑" panose="020B0503020204020204" pitchFamily="34" charset="-122"/>
                <a:ea typeface="微软雅黑" panose="020B0503020204020204" pitchFamily="34" charset="-122"/>
              </a:endParaRPr>
            </a:p>
          </p:txBody>
        </p:sp>
      </p:grpSp>
      <p:grpSp>
        <p:nvGrpSpPr>
          <p:cNvPr id="18" name="Group 70"/>
          <p:cNvGrpSpPr/>
          <p:nvPr/>
        </p:nvGrpSpPr>
        <p:grpSpPr>
          <a:xfrm>
            <a:off x="9275902" y="1915668"/>
            <a:ext cx="1459187" cy="1612995"/>
            <a:chOff x="4740719" y="1304398"/>
            <a:chExt cx="1094533" cy="1209746"/>
          </a:xfrm>
          <a:solidFill>
            <a:schemeClr val="accent3"/>
          </a:solidFill>
        </p:grpSpPr>
        <p:sp>
          <p:nvSpPr>
            <p:cNvPr id="72" name="Freeform 71"/>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endParaRPr>
            </a:p>
          </p:txBody>
        </p:sp>
        <p:sp>
          <p:nvSpPr>
            <p:cNvPr id="74" name="Rectangle 73"/>
            <p:cNvSpPr/>
            <p:nvPr/>
          </p:nvSpPr>
          <p:spPr>
            <a:xfrm>
              <a:off x="4963815" y="1468513"/>
              <a:ext cx="648340" cy="565540"/>
            </a:xfrm>
            <a:prstGeom prst="rect">
              <a:avLst/>
            </a:prstGeom>
            <a:grpFill/>
          </p:spPr>
          <p:txBody>
            <a:bodyPr wrap="none">
              <a:spAutoFit/>
            </a:bodyPr>
            <a:lstStyle/>
            <a:p>
              <a:pPr algn="ctr"/>
              <a:r>
                <a:rPr lang="en-US" sz="4300" dirty="0">
                  <a:solidFill>
                    <a:schemeClr val="bg1"/>
                  </a:solidFill>
                  <a:latin typeface="微软雅黑" panose="020B0503020204020204" pitchFamily="34" charset="-122"/>
                  <a:ea typeface="微软雅黑" panose="020B0503020204020204" pitchFamily="34" charset="-122"/>
                </a:rPr>
                <a:t>04</a:t>
              </a:r>
              <a:endParaRPr lang="en-US" sz="4300" dirty="0">
                <a:solidFill>
                  <a:schemeClr val="bg1"/>
                </a:solidFill>
                <a:latin typeface="微软雅黑" panose="020B0503020204020204" pitchFamily="34" charset="-122"/>
                <a:ea typeface="微软雅黑" panose="020B0503020204020204" pitchFamily="34" charset="-122"/>
              </a:endParaRPr>
            </a:p>
          </p:txBody>
        </p:sp>
      </p:grpSp>
      <p:grpSp>
        <p:nvGrpSpPr>
          <p:cNvPr id="19" name="Group 69"/>
          <p:cNvGrpSpPr/>
          <p:nvPr/>
        </p:nvGrpSpPr>
        <p:grpSpPr>
          <a:xfrm>
            <a:off x="8857280" y="3794415"/>
            <a:ext cx="2296426" cy="913253"/>
            <a:chOff x="5716243" y="1660509"/>
            <a:chExt cx="1722544" cy="684940"/>
          </a:xfrm>
        </p:grpSpPr>
        <p:sp>
          <p:nvSpPr>
            <p:cNvPr id="77" name="Text Placeholder 3"/>
            <p:cNvSpPr txBox="1"/>
            <p:nvPr/>
          </p:nvSpPr>
          <p:spPr>
            <a:xfrm>
              <a:off x="6240840"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accent3"/>
                  </a:solidFill>
                  <a:latin typeface="微软雅黑" panose="020B0503020204020204" pitchFamily="34" charset="-122"/>
                  <a:ea typeface="微软雅黑" panose="020B0503020204020204" pitchFamily="34" charset="-122"/>
                </a:rPr>
                <a:t>添加副标题</a:t>
              </a:r>
              <a:endParaRPr lang="zh-CN" altLang="en-US" dirty="0">
                <a:solidFill>
                  <a:schemeClr val="accent3"/>
                </a:solidFill>
                <a:latin typeface="微软雅黑" panose="020B0503020204020204" pitchFamily="34" charset="-122"/>
                <a:ea typeface="微软雅黑" panose="020B0503020204020204" pitchFamily="34" charset="-122"/>
              </a:endParaRPr>
            </a:p>
          </p:txBody>
        </p:sp>
        <p:sp>
          <p:nvSpPr>
            <p:cNvPr id="78" name="Text Placeholder 3"/>
            <p:cNvSpPr txBox="1"/>
            <p:nvPr/>
          </p:nvSpPr>
          <p:spPr>
            <a:xfrm>
              <a:off x="5716243" y="1883784"/>
              <a:ext cx="1722544"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0" name="Group 72"/>
          <p:cNvGrpSpPr/>
          <p:nvPr/>
        </p:nvGrpSpPr>
        <p:grpSpPr>
          <a:xfrm>
            <a:off x="6286252" y="3793108"/>
            <a:ext cx="2318527" cy="915868"/>
            <a:chOff x="5707954" y="1658548"/>
            <a:chExt cx="1739122" cy="686901"/>
          </a:xfrm>
        </p:grpSpPr>
        <p:sp>
          <p:nvSpPr>
            <p:cNvPr id="80" name="Text Placeholder 3"/>
            <p:cNvSpPr txBox="1"/>
            <p:nvPr/>
          </p:nvSpPr>
          <p:spPr>
            <a:xfrm>
              <a:off x="6240841"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accent1"/>
                  </a:solidFill>
                  <a:latin typeface="微软雅黑" panose="020B0503020204020204" pitchFamily="34" charset="-122"/>
                  <a:ea typeface="微软雅黑" panose="020B0503020204020204" pitchFamily="34" charset="-122"/>
                </a:rPr>
                <a:t>添加副标题</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81" name="Text Placeholder 3"/>
            <p:cNvSpPr txBox="1"/>
            <p:nvPr/>
          </p:nvSpPr>
          <p:spPr>
            <a:xfrm>
              <a:off x="5707954" y="1883784"/>
              <a:ext cx="1739122"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82" name="TextBox 81"/>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200</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字以内，据统计每页幻灯片的最好控制在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5</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200</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字以内，据统计每页幻灯片的最好控制在</a:t>
            </a:r>
            <a:r>
              <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5</a:t>
            </a: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分钟之内。</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cxnSp>
        <p:nvCxnSpPr>
          <p:cNvPr id="83" name="Straight Connector 82"/>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766445" y="158115"/>
            <a:ext cx="2063750" cy="521970"/>
          </a:xfrm>
          <a:prstGeom prst="rect">
            <a:avLst/>
          </a:prstGeom>
          <a:noFill/>
        </p:spPr>
        <p:txBody>
          <a:bodyPr wrap="square" rtlCol="0">
            <a:spAutoFit/>
          </a:bodyPr>
          <a:p>
            <a:pPr algn="l"/>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输</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入</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标</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题</a:t>
            </a:r>
            <a:endPar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2" name="组合 1"/>
          <p:cNvGrpSpPr/>
          <p:nvPr/>
        </p:nvGrpSpPr>
        <p:grpSpPr>
          <a:xfrm>
            <a:off x="1293495" y="1605915"/>
            <a:ext cx="2971165" cy="3828415"/>
            <a:chOff x="1957" y="2254"/>
            <a:chExt cx="5390" cy="6943"/>
          </a:xfrm>
        </p:grpSpPr>
        <p:grpSp>
          <p:nvGrpSpPr>
            <p:cNvPr id="11" name="组合 10"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957" y="2254"/>
              <a:ext cx="5390" cy="1587"/>
              <a:chOff x="1482107" y="1790281"/>
              <a:chExt cx="3422899" cy="1008000"/>
            </a:xfrm>
          </p:grpSpPr>
          <p:sp>
            <p:nvSpPr>
              <p:cNvPr id="12" name="椭圆 1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790281"/>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sz="1000" dirty="0">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sp>
            <p:nvSpPr>
              <p:cNvPr id="13" name="椭圆 1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1790281"/>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sz="1000" dirty="0">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sp>
            <p:nvSpPr>
              <p:cNvPr id="14" name="任意多边形 1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968672"/>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sz="1000" dirty="0">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sp>
            <p:nvSpPr>
              <p:cNvPr id="15" name="文本框 1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986107" y="2032671"/>
                <a:ext cx="2339102" cy="530168"/>
              </a:xfrm>
              <a:prstGeom prst="rect">
                <a:avLst/>
              </a:prstGeom>
              <a:noFill/>
              <a:effectLst/>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cs typeface="+mn-ea"/>
                    <a:sym typeface="Source Han Serif SC" panose="02020400000000000000" pitchFamily="18" charset="-122"/>
                  </a:rPr>
                  <a:t>输入您的标题</a:t>
                </a:r>
                <a:endParaRPr lang="zh-CN" altLang="en-US" sz="2400" b="1" dirty="0">
                  <a:solidFill>
                    <a:schemeClr val="bg1"/>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grpSp>
        <p:grpSp>
          <p:nvGrpSpPr>
            <p:cNvPr id="16" name="组合 15"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957" y="4917"/>
              <a:ext cx="5390" cy="1587"/>
              <a:chOff x="1482107" y="3481860"/>
              <a:chExt cx="3422899" cy="1008000"/>
            </a:xfrm>
          </p:grpSpPr>
          <p:sp>
            <p:nvSpPr>
              <p:cNvPr id="19" name="椭圆 1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481860"/>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sz="1000" dirty="0">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sp>
            <p:nvSpPr>
              <p:cNvPr id="22" name="椭圆 2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3481860"/>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sz="1000" dirty="0">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sp>
            <p:nvSpPr>
              <p:cNvPr id="23" name="任意多边形 2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660251"/>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sz="1000" dirty="0">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sp>
            <p:nvSpPr>
              <p:cNvPr id="24" name="文本框 2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2024005" y="3738179"/>
                <a:ext cx="2339102" cy="530168"/>
              </a:xfrm>
              <a:prstGeom prst="rect">
                <a:avLst/>
              </a:prstGeom>
              <a:noFill/>
              <a:effectLst/>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cs typeface="+mn-ea"/>
                    <a:sym typeface="Source Han Serif SC" panose="02020400000000000000" pitchFamily="18" charset="-122"/>
                  </a:rPr>
                  <a:t>输入您的标题</a:t>
                </a:r>
                <a:endParaRPr lang="zh-CN" altLang="en-US" sz="2400" b="1" dirty="0">
                  <a:solidFill>
                    <a:schemeClr val="bg1"/>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grpSp>
        <p:grpSp>
          <p:nvGrpSpPr>
            <p:cNvPr id="25" name="组合 24"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957" y="7611"/>
              <a:ext cx="5390" cy="1587"/>
              <a:chOff x="1482107" y="5192069"/>
              <a:chExt cx="3422899" cy="1008000"/>
            </a:xfrm>
          </p:grpSpPr>
          <p:sp>
            <p:nvSpPr>
              <p:cNvPr id="26" name="椭圆 2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192069"/>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sz="1000" dirty="0">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sp>
            <p:nvSpPr>
              <p:cNvPr id="27" name="椭圆 2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5192069"/>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sz="1000" dirty="0">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sp>
            <p:nvSpPr>
              <p:cNvPr id="28" name="任意多边形 2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370460"/>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sz="1000" dirty="0">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sp>
            <p:nvSpPr>
              <p:cNvPr id="29" name="文本框 2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986107" y="5444373"/>
                <a:ext cx="2339102" cy="530168"/>
              </a:xfrm>
              <a:prstGeom prst="rect">
                <a:avLst/>
              </a:prstGeom>
              <a:noFill/>
              <a:effectLst/>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cs typeface="+mn-ea"/>
                    <a:sym typeface="Source Han Serif SC" panose="02020400000000000000" pitchFamily="18" charset="-122"/>
                  </a:rPr>
                  <a:t>输入您的标题</a:t>
                </a:r>
                <a:endParaRPr lang="zh-CN" altLang="en-US" sz="2400" b="1" dirty="0">
                  <a:solidFill>
                    <a:schemeClr val="bg1"/>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grpSp>
      </p:grpSp>
      <p:sp>
        <p:nvSpPr>
          <p:cNvPr id="35" name="išľíďè"/>
          <p:cNvSpPr/>
          <p:nvPr/>
        </p:nvSpPr>
        <p:spPr bwMode="auto">
          <a:xfrm>
            <a:off x="4979035" y="1684655"/>
            <a:ext cx="6433185" cy="557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ctr" defTabSz="913765">
              <a:lnSpc>
                <a:spcPct val="120000"/>
              </a:lnSpc>
              <a:spcBef>
                <a:spcPct val="0"/>
              </a:spcBef>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此处添加详细文本描述，建议与标题相关并符合整体语言风格，语言描述尽量简洁生动。此处添加详细文本描述，建议与标题相关并符合整体语言风格，语言描述尽量简洁生动。</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defTabSz="913765">
              <a:lnSpc>
                <a:spcPct val="120000"/>
              </a:lnSpc>
              <a:spcBef>
                <a:spcPct val="0"/>
              </a:spcBef>
              <a:defRPr/>
            </a:pP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defTabSz="913765">
              <a:lnSpc>
                <a:spcPct val="120000"/>
              </a:lnSpc>
              <a:spcBef>
                <a:spcPct val="0"/>
              </a:spcBef>
              <a:defRPr/>
            </a:pP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36" name="išľíďè"/>
          <p:cNvSpPr/>
          <p:nvPr/>
        </p:nvSpPr>
        <p:spPr bwMode="auto">
          <a:xfrm>
            <a:off x="4979035" y="3234055"/>
            <a:ext cx="6433185" cy="557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ctr" defTabSz="913765">
              <a:lnSpc>
                <a:spcPct val="120000"/>
              </a:lnSpc>
              <a:spcBef>
                <a:spcPct val="0"/>
              </a:spcBef>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此处添加详细文本描述，建议与标题相关并符合整体语言风格，语言描述尽量简洁生动。此处添加详细文本描述，建议与标题相关并符合整体语言风格，语言描述尽量简洁生动。</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defTabSz="913765">
              <a:lnSpc>
                <a:spcPct val="120000"/>
              </a:lnSpc>
              <a:spcBef>
                <a:spcPct val="0"/>
              </a:spcBef>
              <a:defRPr/>
            </a:pP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defTabSz="913765">
              <a:lnSpc>
                <a:spcPct val="120000"/>
              </a:lnSpc>
              <a:spcBef>
                <a:spcPct val="0"/>
              </a:spcBef>
              <a:defRPr/>
            </a:pP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37" name="išľíďè"/>
          <p:cNvSpPr/>
          <p:nvPr/>
        </p:nvSpPr>
        <p:spPr bwMode="auto">
          <a:xfrm>
            <a:off x="4979035" y="4970145"/>
            <a:ext cx="6433185" cy="557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ctr" defTabSz="913765">
              <a:lnSpc>
                <a:spcPct val="120000"/>
              </a:lnSpc>
              <a:spcBef>
                <a:spcPct val="0"/>
              </a:spcBef>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此处添加详细文本描述，建议与标题相关并符合整体语言风格，语言描述尽量简洁生动。此处添加详细文本描述，建议与标题相关并符合整体语言风格，语言描述尽量简洁生动。</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defTabSz="913765">
              <a:lnSpc>
                <a:spcPct val="120000"/>
              </a:lnSpc>
              <a:spcBef>
                <a:spcPct val="0"/>
              </a:spcBef>
              <a:defRPr/>
            </a:pP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defTabSz="913765">
              <a:lnSpc>
                <a:spcPct val="120000"/>
              </a:lnSpc>
              <a:spcBef>
                <a:spcPct val="0"/>
              </a:spcBef>
              <a:defRPr/>
            </a:pP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97902" y="1837726"/>
            <a:ext cx="2734789" cy="3975222"/>
            <a:chOff x="3697902" y="1714948"/>
            <a:chExt cx="2734789" cy="3975222"/>
          </a:xfrm>
          <a:solidFill>
            <a:srgbClr val="40B4CD"/>
          </a:solidFill>
        </p:grpSpPr>
        <p:sp>
          <p:nvSpPr>
            <p:cNvPr id="3" name="矩形 2"/>
            <p:cNvSpPr/>
            <p:nvPr/>
          </p:nvSpPr>
          <p:spPr>
            <a:xfrm>
              <a:off x="3697902" y="1714948"/>
              <a:ext cx="2734789" cy="39752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804416" y="2338181"/>
              <a:ext cx="2245517" cy="707886"/>
            </a:xfrm>
            <a:prstGeom prst="rect">
              <a:avLst/>
            </a:prstGeom>
            <a:grpFill/>
          </p:spPr>
          <p:txBody>
            <a:bodyPr wrap="square" rtlCol="0">
              <a:spAutoFit/>
            </a:bodyPr>
            <a:lstStyle/>
            <a:p>
              <a:r>
                <a:rPr lang="en-US" altLang="zh-CN" sz="2000" b="1" spc="200" dirty="0" smtClean="0">
                  <a:solidFill>
                    <a:schemeClr val="bg1"/>
                  </a:solidFill>
                  <a:latin typeface="汉仪雅酷黑 55W" panose="020B0504020202020204" pitchFamily="34" charset="-122"/>
                  <a:ea typeface="汉仪雅酷黑 55W" panose="020B0504020202020204" pitchFamily="34" charset="-122"/>
                </a:rPr>
                <a:t>DOCER</a:t>
              </a:r>
              <a:endParaRPr lang="en-US" altLang="zh-CN" sz="2000" b="1" spc="200" dirty="0" smtClean="0">
                <a:solidFill>
                  <a:schemeClr val="bg1"/>
                </a:solidFill>
                <a:latin typeface="汉仪雅酷黑 55W" panose="020B0504020202020204" pitchFamily="34" charset="-122"/>
                <a:ea typeface="汉仪雅酷黑 55W" panose="020B0504020202020204" pitchFamily="34" charset="-122"/>
              </a:endParaRPr>
            </a:p>
            <a:p>
              <a:r>
                <a:rPr lang="en-US" altLang="zh-CN" sz="2000" b="1" spc="200" dirty="0" smtClean="0">
                  <a:solidFill>
                    <a:schemeClr val="bg1"/>
                  </a:solidFill>
                  <a:latin typeface="汉仪雅酷黑 55W" panose="020B0504020202020204" pitchFamily="34" charset="-122"/>
                  <a:ea typeface="汉仪雅酷黑 55W" panose="020B0504020202020204" pitchFamily="34" charset="-122"/>
                </a:rPr>
                <a:t>MISS FLOWER</a:t>
              </a:r>
              <a:endParaRPr lang="zh-CN" altLang="en-US" sz="2000" b="1" spc="200" dirty="0">
                <a:solidFill>
                  <a:schemeClr val="bg1"/>
                </a:solidFill>
                <a:latin typeface="汉仪雅酷黑 55W" panose="020B0504020202020204" pitchFamily="34" charset="-122"/>
                <a:ea typeface="汉仪雅酷黑 55W" panose="020B0504020202020204" pitchFamily="34" charset="-122"/>
              </a:endParaRPr>
            </a:p>
          </p:txBody>
        </p:sp>
        <p:cxnSp>
          <p:nvCxnSpPr>
            <p:cNvPr id="5" name="直接连接符 4"/>
            <p:cNvCxnSpPr/>
            <p:nvPr/>
          </p:nvCxnSpPr>
          <p:spPr>
            <a:xfrm>
              <a:off x="3864840" y="3236868"/>
              <a:ext cx="825500" cy="0"/>
            </a:xfrm>
            <a:prstGeom prst="line">
              <a:avLst/>
            </a:prstGeom>
            <a:grpFill/>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3864840" y="3644571"/>
              <a:ext cx="2087985" cy="1477328"/>
            </a:xfrm>
            <a:prstGeom prst="rect">
              <a:avLst/>
            </a:prstGeom>
            <a:grpFill/>
          </p:spPr>
          <p:txBody>
            <a:bodyPr wrap="square">
              <a:spAutoFit/>
              <a:scene3d>
                <a:camera prst="orthographicFront"/>
                <a:lightRig rig="threePt" dir="t"/>
              </a:scene3d>
              <a:sp3d contourW="12700"/>
            </a:bodyPr>
            <a:lstStyle/>
            <a:p>
              <a:pPr defTabSz="457200">
                <a:lnSpc>
                  <a:spcPct val="150000"/>
                </a:lnSpc>
              </a:pPr>
              <a:r>
                <a:rPr lang="zh-CN" altLang="en-US" sz="1200" spc="200" dirty="0">
                  <a:solidFill>
                    <a:schemeClr val="bg1"/>
                  </a:solidFill>
                  <a:latin typeface="微软雅黑" panose="020B0503020204020204" pitchFamily="34" charset="-122"/>
                  <a:ea typeface="微软雅黑" panose="020B0503020204020204" pitchFamily="34" charset="-122"/>
                </a:rPr>
                <a:t>稻壳儿原创</a:t>
              </a:r>
              <a:r>
                <a:rPr lang="en-US" altLang="zh-CN" sz="1200" spc="200" dirty="0">
                  <a:solidFill>
                    <a:schemeClr val="bg1"/>
                  </a:solidFill>
                  <a:latin typeface="微软雅黑" panose="020B0503020204020204" pitchFamily="34" charset="-122"/>
                  <a:ea typeface="微软雅黑" panose="020B0503020204020204" pitchFamily="34" charset="-122"/>
                </a:rPr>
                <a:t>PPT</a:t>
              </a:r>
              <a:r>
                <a:rPr lang="zh-CN" altLang="en-US" sz="1200" spc="200" dirty="0">
                  <a:solidFill>
                    <a:schemeClr val="bg1"/>
                  </a:solidFill>
                  <a:latin typeface="微软雅黑" panose="020B0503020204020204" pitchFamily="34" charset="-122"/>
                  <a:ea typeface="微软雅黑" panose="020B0503020204020204" pitchFamily="34" charset="-122"/>
                </a:rPr>
                <a:t>模板，作者“花儿小姐”，专注</a:t>
              </a:r>
              <a:r>
                <a:rPr lang="en-US" altLang="zh-CN" sz="1200" spc="200" dirty="0">
                  <a:solidFill>
                    <a:schemeClr val="bg1"/>
                  </a:solidFill>
                  <a:latin typeface="微软雅黑" panose="020B0503020204020204" pitchFamily="34" charset="-122"/>
                  <a:ea typeface="微软雅黑" panose="020B0503020204020204" pitchFamily="34" charset="-122"/>
                </a:rPr>
                <a:t>PPT</a:t>
              </a:r>
              <a:r>
                <a:rPr lang="zh-CN" altLang="en-US" sz="1200" spc="200" dirty="0">
                  <a:solidFill>
                    <a:schemeClr val="bg1"/>
                  </a:solidFill>
                  <a:latin typeface="微软雅黑" panose="020B0503020204020204" pitchFamily="34" charset="-122"/>
                  <a:ea typeface="微软雅黑" panose="020B0503020204020204" pitchFamily="34" charset="-122"/>
                </a:rPr>
                <a:t>设计与制作，充分考虑手机、电脑、投影画面展示</a:t>
              </a:r>
              <a:endParaRPr lang="zh-CN" altLang="en-US" sz="1200" spc="200" dirty="0">
                <a:solidFill>
                  <a:schemeClr val="bg1"/>
                </a:solidFill>
                <a:latin typeface="微软雅黑" panose="020B0503020204020204" pitchFamily="34" charset="-122"/>
                <a:ea typeface="微软雅黑" panose="020B0503020204020204" pitchFamily="34" charset="-122"/>
              </a:endParaRPr>
            </a:p>
          </p:txBody>
        </p:sp>
      </p:grpSp>
      <p:sp>
        <p:nvSpPr>
          <p:cNvPr id="7" name="矩形 6"/>
          <p:cNvSpPr/>
          <p:nvPr/>
        </p:nvSpPr>
        <p:spPr>
          <a:xfrm>
            <a:off x="695325" y="1837726"/>
            <a:ext cx="2734789" cy="3975222"/>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w="31750" cap="flat" cmpd="sng" algn="ctr">
            <a:noFill/>
            <a:prstDash val="solid"/>
          </a:ln>
          <a:effectLst/>
        </p:spPr>
        <p:txBody>
          <a:bodyPr rtlCol="0" anchor="ctr"/>
          <a:lstStyle/>
          <a:p>
            <a:pPr algn="ctr"/>
            <a:endParaRPr lang="zh-CN" altLang="en-US" kern="0" spc="200">
              <a:solidFill>
                <a:prstClr val="white"/>
              </a:solidFill>
              <a:latin typeface="Times New Roman" panose="02020603050405020304"/>
              <a:ea typeface="微软雅黑" panose="020B0503020204020204" pitchFamily="34" charset="-122"/>
            </a:endParaRPr>
          </a:p>
        </p:txBody>
      </p:sp>
      <p:sp>
        <p:nvSpPr>
          <p:cNvPr id="9" name="文本框 3"/>
          <p:cNvSpPr txBox="1"/>
          <p:nvPr/>
        </p:nvSpPr>
        <p:spPr bwMode="auto">
          <a:xfrm>
            <a:off x="8473297" y="2855055"/>
            <a:ext cx="3227478" cy="810260"/>
          </a:xfrm>
          <a:prstGeom prst="rect">
            <a:avLst/>
          </a:prstGeom>
        </p:spPr>
        <p:txBody>
          <a:bodyPr wrap="square">
            <a:spAutoFit/>
          </a:bodyPr>
          <a:lstStyle>
            <a:defPPr>
              <a:defRPr lang="zh-CN"/>
            </a:defPPr>
            <a:lvl1pPr marL="171450" indent="-171450">
              <a:lnSpc>
                <a:spcPct val="130000"/>
              </a:lnSpc>
              <a:buFont typeface="Wingdings" panose="05000000000000000000" pitchFamily="2" charset="2"/>
              <a:buChar char="l"/>
              <a:defRPr sz="1300" spc="200">
                <a:solidFill>
                  <a:prstClr val="black">
                    <a:lumMod val="75000"/>
                    <a:lumOff val="25000"/>
                  </a:prstClr>
                </a:solidFill>
                <a:latin typeface="Calibri" panose="020F0502020204030204" pitchFamily="34" charset="0"/>
                <a:ea typeface="微软雅黑" panose="020B0503020204020204" pitchFamily="34" charset="-122"/>
                <a:cs typeface="+mn-ea"/>
              </a:defRPr>
            </a:lvl1pPr>
          </a:lstStyle>
          <a:p>
            <a:pPr defTabSz="1218565">
              <a:spcBef>
                <a:spcPct val="20000"/>
              </a:spcBef>
              <a:defRPr/>
            </a:pPr>
            <a:r>
              <a:rPr lang="zh-CN" altLang="en-US" sz="1200" dirty="0">
                <a:solidFill>
                  <a:schemeClr val="tx1">
                    <a:lumMod val="75000"/>
                    <a:lumOff val="25000"/>
                  </a:schemeClr>
                </a:solidFill>
                <a:latin typeface="微软雅黑" panose="020B0503020204020204" pitchFamily="34" charset="-122"/>
                <a:sym typeface="+mn-ea"/>
              </a:rPr>
              <a:t>此处添加详细文本描述，建议与标题相关并符合整体语言风格，语言描述尽量简洁生动。</a:t>
            </a:r>
            <a:endParaRPr lang="zh-CN" altLang="en-US" sz="1200" dirty="0">
              <a:solidFill>
                <a:schemeClr val="tx1">
                  <a:lumMod val="75000"/>
                  <a:lumOff val="25000"/>
                </a:schemeClr>
              </a:solidFill>
              <a:latin typeface="微软雅黑" panose="020B0503020204020204" pitchFamily="34" charset="-122"/>
              <a:sym typeface="+mn-ea"/>
            </a:endParaRPr>
          </a:p>
        </p:txBody>
      </p:sp>
      <p:sp>
        <p:nvSpPr>
          <p:cNvPr id="10" name="文本框 3"/>
          <p:cNvSpPr txBox="1"/>
          <p:nvPr/>
        </p:nvSpPr>
        <p:spPr bwMode="auto">
          <a:xfrm>
            <a:off x="8473297" y="4024641"/>
            <a:ext cx="3227478" cy="810260"/>
          </a:xfrm>
          <a:prstGeom prst="rect">
            <a:avLst/>
          </a:prstGeom>
        </p:spPr>
        <p:txBody>
          <a:bodyPr wrap="square">
            <a:spAutoFit/>
          </a:bodyPr>
          <a:lstStyle>
            <a:defPPr>
              <a:defRPr lang="zh-CN"/>
            </a:defPPr>
            <a:lvl1pPr marL="171450" indent="-171450">
              <a:lnSpc>
                <a:spcPct val="130000"/>
              </a:lnSpc>
              <a:buFont typeface="Wingdings" panose="05000000000000000000" pitchFamily="2" charset="2"/>
              <a:buChar char="l"/>
              <a:defRPr sz="1300" spc="200">
                <a:solidFill>
                  <a:prstClr val="black">
                    <a:lumMod val="75000"/>
                    <a:lumOff val="25000"/>
                  </a:prstClr>
                </a:solidFill>
                <a:latin typeface="Calibri" panose="020F0502020204030204" pitchFamily="34" charset="0"/>
                <a:ea typeface="微软雅黑" panose="020B0503020204020204" pitchFamily="34" charset="-122"/>
                <a:cs typeface="+mn-ea"/>
              </a:defRPr>
            </a:lvl1pPr>
          </a:lstStyle>
          <a:p>
            <a:pPr defTabSz="1218565">
              <a:spcBef>
                <a:spcPct val="20000"/>
              </a:spcBef>
              <a:defRPr/>
            </a:pPr>
            <a:r>
              <a:rPr lang="zh-CN" altLang="en-US" sz="1200" dirty="0">
                <a:solidFill>
                  <a:schemeClr val="tx1">
                    <a:lumMod val="75000"/>
                    <a:lumOff val="25000"/>
                  </a:schemeClr>
                </a:solidFill>
                <a:latin typeface="微软雅黑" panose="020B0503020204020204" pitchFamily="34" charset="-122"/>
                <a:sym typeface="+mn-ea"/>
              </a:rPr>
              <a:t>此处添加详细文本描述，建议与标题相关并符合整体语言风格，语言描述尽量简洁生动。</a:t>
            </a:r>
            <a:endParaRPr lang="zh-CN" altLang="en-US" sz="1200" dirty="0">
              <a:solidFill>
                <a:schemeClr val="tx1">
                  <a:lumMod val="75000"/>
                  <a:lumOff val="25000"/>
                </a:schemeClr>
              </a:solidFill>
              <a:latin typeface="微软雅黑" panose="020B0503020204020204" pitchFamily="34" charset="-122"/>
              <a:sym typeface="+mn-ea"/>
            </a:endParaRPr>
          </a:p>
        </p:txBody>
      </p:sp>
      <p:sp>
        <p:nvSpPr>
          <p:cNvPr id="11" name="文本框 3"/>
          <p:cNvSpPr txBox="1"/>
          <p:nvPr/>
        </p:nvSpPr>
        <p:spPr bwMode="auto">
          <a:xfrm>
            <a:off x="8473297" y="5194227"/>
            <a:ext cx="3227478" cy="810260"/>
          </a:xfrm>
          <a:prstGeom prst="rect">
            <a:avLst/>
          </a:prstGeom>
        </p:spPr>
        <p:txBody>
          <a:bodyPr wrap="square">
            <a:spAutoFit/>
          </a:bodyPr>
          <a:lstStyle>
            <a:defPPr>
              <a:defRPr lang="zh-CN"/>
            </a:defPPr>
            <a:lvl1pPr marL="171450" indent="-171450">
              <a:lnSpc>
                <a:spcPct val="130000"/>
              </a:lnSpc>
              <a:buFont typeface="Wingdings" panose="05000000000000000000" pitchFamily="2" charset="2"/>
              <a:buChar char="l"/>
              <a:defRPr sz="1300" spc="200">
                <a:solidFill>
                  <a:prstClr val="black">
                    <a:lumMod val="75000"/>
                    <a:lumOff val="25000"/>
                  </a:prstClr>
                </a:solidFill>
                <a:latin typeface="Calibri" panose="020F0502020204030204" pitchFamily="34" charset="0"/>
                <a:ea typeface="微软雅黑" panose="020B0503020204020204" pitchFamily="34" charset="-122"/>
                <a:cs typeface="+mn-ea"/>
              </a:defRPr>
            </a:lvl1pPr>
          </a:lstStyle>
          <a:p>
            <a:pPr defTabSz="1218565">
              <a:spcBef>
                <a:spcPct val="20000"/>
              </a:spcBef>
              <a:defRPr/>
            </a:pPr>
            <a:r>
              <a:rPr lang="zh-CN" altLang="en-US" sz="1200" dirty="0">
                <a:solidFill>
                  <a:schemeClr val="tx1">
                    <a:lumMod val="75000"/>
                    <a:lumOff val="25000"/>
                  </a:schemeClr>
                </a:solidFill>
                <a:latin typeface="微软雅黑" panose="020B0503020204020204" pitchFamily="34" charset="-122"/>
                <a:sym typeface="+mn-ea"/>
              </a:rPr>
              <a:t>此处添加详细文本描述，建议与标题相关并符合整体语言风格，语言描述尽量简洁生动。</a:t>
            </a:r>
            <a:endParaRPr lang="zh-CN" altLang="en-US" sz="1200" dirty="0">
              <a:solidFill>
                <a:schemeClr val="tx1">
                  <a:lumMod val="75000"/>
                  <a:lumOff val="25000"/>
                </a:schemeClr>
              </a:solidFill>
              <a:latin typeface="微软雅黑" panose="020B0503020204020204" pitchFamily="34" charset="-122"/>
              <a:sym typeface="+mn-ea"/>
            </a:endParaRPr>
          </a:p>
        </p:txBody>
      </p:sp>
      <p:grpSp>
        <p:nvGrpSpPr>
          <p:cNvPr id="12" name="组合 11"/>
          <p:cNvGrpSpPr/>
          <p:nvPr/>
        </p:nvGrpSpPr>
        <p:grpSpPr>
          <a:xfrm>
            <a:off x="7504237" y="1752658"/>
            <a:ext cx="648000" cy="648000"/>
            <a:chOff x="7504237" y="1707834"/>
            <a:chExt cx="648000" cy="648000"/>
          </a:xfrm>
        </p:grpSpPr>
        <p:sp>
          <p:nvSpPr>
            <p:cNvPr id="13" name="圆角矩形 12"/>
            <p:cNvSpPr/>
            <p:nvPr/>
          </p:nvSpPr>
          <p:spPr>
            <a:xfrm>
              <a:off x="7504237" y="1707834"/>
              <a:ext cx="648000" cy="6480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FFFFFF"/>
                </a:solidFill>
                <a:latin typeface="Calibri" panose="020F0502020204030204" pitchFamily="34" charset="0"/>
                <a:ea typeface="微软雅黑" panose="020B0503020204020204" pitchFamily="34" charset="-122"/>
                <a:cs typeface="Verdana" panose="020B0604030504040204" pitchFamily="34" charset="0"/>
                <a:sym typeface="Calibri" panose="020F0502020204030204" pitchFamily="34" charset="0"/>
              </a:endParaRPr>
            </a:p>
          </p:txBody>
        </p:sp>
        <p:sp>
          <p:nvSpPr>
            <p:cNvPr id="14" name="任意多边形"/>
            <p:cNvSpPr>
              <a:spLocks noChangeAspect="1"/>
            </p:cNvSpPr>
            <p:nvPr/>
          </p:nvSpPr>
          <p:spPr bwMode="auto">
            <a:xfrm>
              <a:off x="7639321" y="1828762"/>
              <a:ext cx="377831" cy="373932"/>
            </a:xfrm>
            <a:custGeom>
              <a:avLst/>
              <a:gdLst>
                <a:gd name="T0" fmla="*/ 2709 w 7873"/>
                <a:gd name="T1" fmla="*/ 1592 h 7791"/>
                <a:gd name="T2" fmla="*/ 5329 w 7873"/>
                <a:gd name="T3" fmla="*/ 1624 h 7791"/>
                <a:gd name="T4" fmla="*/ 5782 w 7873"/>
                <a:gd name="T5" fmla="*/ 969 h 7791"/>
                <a:gd name="T6" fmla="*/ 5477 w 7873"/>
                <a:gd name="T7" fmla="*/ 432 h 7791"/>
                <a:gd name="T8" fmla="*/ 4004 w 7873"/>
                <a:gd name="T9" fmla="*/ 13 h 7791"/>
                <a:gd name="T10" fmla="*/ 2709 w 7873"/>
                <a:gd name="T11" fmla="*/ 368 h 7791"/>
                <a:gd name="T12" fmla="*/ 2352 w 7873"/>
                <a:gd name="T13" fmla="*/ 840 h 7791"/>
                <a:gd name="T14" fmla="*/ 2709 w 7873"/>
                <a:gd name="T15" fmla="*/ 1592 h 7791"/>
                <a:gd name="T16" fmla="*/ 2699 w 7873"/>
                <a:gd name="T17" fmla="*/ 2258 h 7791"/>
                <a:gd name="T18" fmla="*/ 3046 w 7873"/>
                <a:gd name="T19" fmla="*/ 2376 h 7791"/>
                <a:gd name="T20" fmla="*/ 3351 w 7873"/>
                <a:gd name="T21" fmla="*/ 2537 h 7791"/>
                <a:gd name="T22" fmla="*/ 4656 w 7873"/>
                <a:gd name="T23" fmla="*/ 2570 h 7791"/>
                <a:gd name="T24" fmla="*/ 5624 w 7873"/>
                <a:gd name="T25" fmla="*/ 2076 h 7791"/>
                <a:gd name="T26" fmla="*/ 5782 w 7873"/>
                <a:gd name="T27" fmla="*/ 1335 h 7791"/>
                <a:gd name="T28" fmla="*/ 5698 w 7873"/>
                <a:gd name="T29" fmla="*/ 1592 h 7791"/>
                <a:gd name="T30" fmla="*/ 2331 w 7873"/>
                <a:gd name="T31" fmla="*/ 1335 h 7791"/>
                <a:gd name="T32" fmla="*/ 2699 w 7873"/>
                <a:gd name="T33" fmla="*/ 2258 h 7791"/>
                <a:gd name="T34" fmla="*/ 3730 w 7873"/>
                <a:gd name="T35" fmla="*/ 2903 h 7791"/>
                <a:gd name="T36" fmla="*/ 3888 w 7873"/>
                <a:gd name="T37" fmla="*/ 3300 h 7791"/>
                <a:gd name="T38" fmla="*/ 4414 w 7873"/>
                <a:gd name="T39" fmla="*/ 3128 h 7791"/>
                <a:gd name="T40" fmla="*/ 5519 w 7873"/>
                <a:gd name="T41" fmla="*/ 2849 h 7791"/>
                <a:gd name="T42" fmla="*/ 5782 w 7873"/>
                <a:gd name="T43" fmla="*/ 2011 h 7791"/>
                <a:gd name="T44" fmla="*/ 5761 w 7873"/>
                <a:gd name="T45" fmla="*/ 2140 h 7791"/>
                <a:gd name="T46" fmla="*/ 3730 w 7873"/>
                <a:gd name="T47" fmla="*/ 2903 h 7791"/>
                <a:gd name="T48" fmla="*/ 3330 w 7873"/>
                <a:gd name="T49" fmla="*/ 2967 h 7791"/>
                <a:gd name="T50" fmla="*/ 1752 w 7873"/>
                <a:gd name="T51" fmla="*/ 2494 h 7791"/>
                <a:gd name="T52" fmla="*/ 742 w 7873"/>
                <a:gd name="T53" fmla="*/ 2709 h 7791"/>
                <a:gd name="T54" fmla="*/ 152 w 7873"/>
                <a:gd name="T55" fmla="*/ 3644 h 7791"/>
                <a:gd name="T56" fmla="*/ 1815 w 7873"/>
                <a:gd name="T57" fmla="*/ 4428 h 7791"/>
                <a:gd name="T58" fmla="*/ 3530 w 7873"/>
                <a:gd name="T59" fmla="*/ 3687 h 7791"/>
                <a:gd name="T60" fmla="*/ 3330 w 7873"/>
                <a:gd name="T61" fmla="*/ 2967 h 7791"/>
                <a:gd name="T62" fmla="*/ 3236 w 7873"/>
                <a:gd name="T63" fmla="*/ 4267 h 7791"/>
                <a:gd name="T64" fmla="*/ 100 w 7873"/>
                <a:gd name="T65" fmla="*/ 3837 h 7791"/>
                <a:gd name="T66" fmla="*/ 289 w 7873"/>
                <a:gd name="T67" fmla="*/ 4567 h 7791"/>
                <a:gd name="T68" fmla="*/ 3036 w 7873"/>
                <a:gd name="T69" fmla="*/ 4825 h 7791"/>
                <a:gd name="T70" fmla="*/ 3288 w 7873"/>
                <a:gd name="T71" fmla="*/ 4234 h 7791"/>
                <a:gd name="T72" fmla="*/ 3236 w 7873"/>
                <a:gd name="T73" fmla="*/ 4267 h 7791"/>
                <a:gd name="T74" fmla="*/ 7676 w 7873"/>
                <a:gd name="T75" fmla="*/ 4686 h 7791"/>
                <a:gd name="T76" fmla="*/ 5708 w 7873"/>
                <a:gd name="T77" fmla="*/ 3407 h 7791"/>
                <a:gd name="T78" fmla="*/ 4193 w 7873"/>
                <a:gd name="T79" fmla="*/ 4063 h 7791"/>
                <a:gd name="T80" fmla="*/ 3572 w 7873"/>
                <a:gd name="T81" fmla="*/ 5620 h 7791"/>
                <a:gd name="T82" fmla="*/ 4214 w 7873"/>
                <a:gd name="T83" fmla="*/ 7145 h 7791"/>
                <a:gd name="T84" fmla="*/ 5740 w 7873"/>
                <a:gd name="T85" fmla="*/ 7779 h 7791"/>
                <a:gd name="T86" fmla="*/ 7245 w 7873"/>
                <a:gd name="T87" fmla="*/ 7134 h 7791"/>
                <a:gd name="T88" fmla="*/ 7866 w 7873"/>
                <a:gd name="T89" fmla="*/ 5577 h 7791"/>
                <a:gd name="T90" fmla="*/ 7676 w 7873"/>
                <a:gd name="T91" fmla="*/ 4686 h 7791"/>
                <a:gd name="T92" fmla="*/ 5719 w 7873"/>
                <a:gd name="T93" fmla="*/ 6286 h 7791"/>
                <a:gd name="T94" fmla="*/ 4267 w 7873"/>
                <a:gd name="T95" fmla="*/ 5953 h 7791"/>
                <a:gd name="T96" fmla="*/ 4330 w 7873"/>
                <a:gd name="T97" fmla="*/ 5556 h 7791"/>
                <a:gd name="T98" fmla="*/ 5603 w 7873"/>
                <a:gd name="T99" fmla="*/ 5867 h 7791"/>
                <a:gd name="T100" fmla="*/ 6908 w 7873"/>
                <a:gd name="T101" fmla="*/ 3977 h 7791"/>
                <a:gd name="T102" fmla="*/ 7255 w 7873"/>
                <a:gd name="T103" fmla="*/ 4535 h 7791"/>
                <a:gd name="T104" fmla="*/ 5719 w 7873"/>
                <a:gd name="T105" fmla="*/ 6286 h 7791"/>
                <a:gd name="T106" fmla="*/ 121 w 7873"/>
                <a:gd name="T107" fmla="*/ 4492 h 7791"/>
                <a:gd name="T108" fmla="*/ 152 w 7873"/>
                <a:gd name="T109" fmla="*/ 5008 h 7791"/>
                <a:gd name="T110" fmla="*/ 1310 w 7873"/>
                <a:gd name="T111" fmla="*/ 5738 h 7791"/>
                <a:gd name="T112" fmla="*/ 2930 w 7873"/>
                <a:gd name="T113" fmla="*/ 5566 h 7791"/>
                <a:gd name="T114" fmla="*/ 2962 w 7873"/>
                <a:gd name="T115" fmla="*/ 5169 h 7791"/>
                <a:gd name="T116" fmla="*/ 121 w 7873"/>
                <a:gd name="T117" fmla="*/ 4492 h 7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73" h="7791">
                  <a:moveTo>
                    <a:pt x="2709" y="1592"/>
                  </a:moveTo>
                  <a:cubicBezTo>
                    <a:pt x="3377" y="2060"/>
                    <a:pt x="4681" y="2036"/>
                    <a:pt x="5329" y="1624"/>
                  </a:cubicBezTo>
                  <a:cubicBezTo>
                    <a:pt x="5545" y="1487"/>
                    <a:pt x="5785" y="1286"/>
                    <a:pt x="5782" y="969"/>
                  </a:cubicBezTo>
                  <a:cubicBezTo>
                    <a:pt x="5780" y="712"/>
                    <a:pt x="5610" y="541"/>
                    <a:pt x="5477" y="432"/>
                  </a:cubicBezTo>
                  <a:cubicBezTo>
                    <a:pt x="5134" y="153"/>
                    <a:pt x="4575" y="0"/>
                    <a:pt x="4004" y="13"/>
                  </a:cubicBezTo>
                  <a:cubicBezTo>
                    <a:pt x="3452" y="27"/>
                    <a:pt x="3028" y="142"/>
                    <a:pt x="2709" y="368"/>
                  </a:cubicBezTo>
                  <a:cubicBezTo>
                    <a:pt x="2579" y="460"/>
                    <a:pt x="2397" y="651"/>
                    <a:pt x="2352" y="840"/>
                  </a:cubicBezTo>
                  <a:cubicBezTo>
                    <a:pt x="2268" y="1188"/>
                    <a:pt x="2508" y="1452"/>
                    <a:pt x="2709" y="1592"/>
                  </a:cubicBezTo>
                  <a:close/>
                  <a:moveTo>
                    <a:pt x="2699" y="2258"/>
                  </a:moveTo>
                  <a:cubicBezTo>
                    <a:pt x="2797" y="2310"/>
                    <a:pt x="2931" y="2327"/>
                    <a:pt x="3046" y="2376"/>
                  </a:cubicBezTo>
                  <a:cubicBezTo>
                    <a:pt x="3149" y="2421"/>
                    <a:pt x="3244" y="2499"/>
                    <a:pt x="3351" y="2537"/>
                  </a:cubicBezTo>
                  <a:cubicBezTo>
                    <a:pt x="3702" y="2664"/>
                    <a:pt x="4247" y="2653"/>
                    <a:pt x="4656" y="2570"/>
                  </a:cubicBezTo>
                  <a:cubicBezTo>
                    <a:pt x="5060" y="2487"/>
                    <a:pt x="5429" y="2312"/>
                    <a:pt x="5624" y="2076"/>
                  </a:cubicBezTo>
                  <a:cubicBezTo>
                    <a:pt x="5764" y="1906"/>
                    <a:pt x="5830" y="1635"/>
                    <a:pt x="5782" y="1335"/>
                  </a:cubicBezTo>
                  <a:cubicBezTo>
                    <a:pt x="5772" y="1424"/>
                    <a:pt x="5742" y="1519"/>
                    <a:pt x="5698" y="1592"/>
                  </a:cubicBezTo>
                  <a:cubicBezTo>
                    <a:pt x="5156" y="2500"/>
                    <a:pt x="2595" y="2483"/>
                    <a:pt x="2331" y="1335"/>
                  </a:cubicBezTo>
                  <a:cubicBezTo>
                    <a:pt x="2289" y="1782"/>
                    <a:pt x="2428" y="2114"/>
                    <a:pt x="2699" y="2258"/>
                  </a:cubicBezTo>
                  <a:close/>
                  <a:moveTo>
                    <a:pt x="3730" y="2903"/>
                  </a:moveTo>
                  <a:cubicBezTo>
                    <a:pt x="3794" y="3024"/>
                    <a:pt x="3869" y="3133"/>
                    <a:pt x="3888" y="3300"/>
                  </a:cubicBezTo>
                  <a:cubicBezTo>
                    <a:pt x="4160" y="3343"/>
                    <a:pt x="4254" y="3211"/>
                    <a:pt x="4414" y="3128"/>
                  </a:cubicBezTo>
                  <a:cubicBezTo>
                    <a:pt x="4739" y="2959"/>
                    <a:pt x="5059" y="2880"/>
                    <a:pt x="5519" y="2849"/>
                  </a:cubicBezTo>
                  <a:cubicBezTo>
                    <a:pt x="5727" y="2700"/>
                    <a:pt x="5840" y="2396"/>
                    <a:pt x="5782" y="2011"/>
                  </a:cubicBezTo>
                  <a:cubicBezTo>
                    <a:pt x="5775" y="2060"/>
                    <a:pt x="5774" y="2105"/>
                    <a:pt x="5761" y="2140"/>
                  </a:cubicBezTo>
                  <a:cubicBezTo>
                    <a:pt x="5540" y="2743"/>
                    <a:pt x="4538" y="2972"/>
                    <a:pt x="3730" y="2903"/>
                  </a:cubicBezTo>
                  <a:close/>
                  <a:moveTo>
                    <a:pt x="3330" y="2967"/>
                  </a:moveTo>
                  <a:cubicBezTo>
                    <a:pt x="2977" y="2629"/>
                    <a:pt x="2385" y="2464"/>
                    <a:pt x="1752" y="2494"/>
                  </a:cubicBezTo>
                  <a:cubicBezTo>
                    <a:pt x="1329" y="2515"/>
                    <a:pt x="1030" y="2573"/>
                    <a:pt x="742" y="2709"/>
                  </a:cubicBezTo>
                  <a:cubicBezTo>
                    <a:pt x="435" y="2855"/>
                    <a:pt x="0" y="3158"/>
                    <a:pt x="152" y="3644"/>
                  </a:cubicBezTo>
                  <a:cubicBezTo>
                    <a:pt x="317" y="4167"/>
                    <a:pt x="1145" y="4424"/>
                    <a:pt x="1815" y="4428"/>
                  </a:cubicBezTo>
                  <a:cubicBezTo>
                    <a:pt x="2518" y="4432"/>
                    <a:pt x="3327" y="4194"/>
                    <a:pt x="3530" y="3687"/>
                  </a:cubicBezTo>
                  <a:cubicBezTo>
                    <a:pt x="3654" y="3377"/>
                    <a:pt x="3498" y="3127"/>
                    <a:pt x="3330" y="2967"/>
                  </a:cubicBezTo>
                  <a:close/>
                  <a:moveTo>
                    <a:pt x="3236" y="4267"/>
                  </a:moveTo>
                  <a:cubicBezTo>
                    <a:pt x="2479" y="4956"/>
                    <a:pt x="393" y="4883"/>
                    <a:pt x="100" y="3837"/>
                  </a:cubicBezTo>
                  <a:cubicBezTo>
                    <a:pt x="89" y="4158"/>
                    <a:pt x="149" y="4405"/>
                    <a:pt x="289" y="4567"/>
                  </a:cubicBezTo>
                  <a:cubicBezTo>
                    <a:pt x="809" y="5172"/>
                    <a:pt x="2306" y="5269"/>
                    <a:pt x="3036" y="4825"/>
                  </a:cubicBezTo>
                  <a:cubicBezTo>
                    <a:pt x="3102" y="4610"/>
                    <a:pt x="3176" y="4403"/>
                    <a:pt x="3288" y="4234"/>
                  </a:cubicBezTo>
                  <a:cubicBezTo>
                    <a:pt x="3260" y="4206"/>
                    <a:pt x="3247" y="4256"/>
                    <a:pt x="3236" y="4267"/>
                  </a:cubicBezTo>
                  <a:close/>
                  <a:moveTo>
                    <a:pt x="7676" y="4686"/>
                  </a:moveTo>
                  <a:cubicBezTo>
                    <a:pt x="7360" y="3976"/>
                    <a:pt x="6678" y="3405"/>
                    <a:pt x="5708" y="3407"/>
                  </a:cubicBezTo>
                  <a:cubicBezTo>
                    <a:pt x="5002" y="3409"/>
                    <a:pt x="4538" y="3710"/>
                    <a:pt x="4193" y="4063"/>
                  </a:cubicBezTo>
                  <a:cubicBezTo>
                    <a:pt x="3851" y="4412"/>
                    <a:pt x="3559" y="4942"/>
                    <a:pt x="3572" y="5620"/>
                  </a:cubicBezTo>
                  <a:cubicBezTo>
                    <a:pt x="3585" y="6291"/>
                    <a:pt x="3852" y="6780"/>
                    <a:pt x="4214" y="7145"/>
                  </a:cubicBezTo>
                  <a:cubicBezTo>
                    <a:pt x="4572" y="7506"/>
                    <a:pt x="5098" y="7791"/>
                    <a:pt x="5740" y="7779"/>
                  </a:cubicBezTo>
                  <a:cubicBezTo>
                    <a:pt x="6380" y="7767"/>
                    <a:pt x="6891" y="7500"/>
                    <a:pt x="7245" y="7134"/>
                  </a:cubicBezTo>
                  <a:cubicBezTo>
                    <a:pt x="7592" y="6776"/>
                    <a:pt x="7873" y="6254"/>
                    <a:pt x="7866" y="5577"/>
                  </a:cubicBezTo>
                  <a:cubicBezTo>
                    <a:pt x="7862" y="5260"/>
                    <a:pt x="7791" y="4942"/>
                    <a:pt x="7676" y="4686"/>
                  </a:cubicBezTo>
                  <a:close/>
                  <a:moveTo>
                    <a:pt x="5719" y="6286"/>
                  </a:moveTo>
                  <a:cubicBezTo>
                    <a:pt x="5246" y="6164"/>
                    <a:pt x="4746" y="6069"/>
                    <a:pt x="4267" y="5953"/>
                  </a:cubicBezTo>
                  <a:cubicBezTo>
                    <a:pt x="4280" y="5812"/>
                    <a:pt x="4304" y="5683"/>
                    <a:pt x="4330" y="5556"/>
                  </a:cubicBezTo>
                  <a:cubicBezTo>
                    <a:pt x="4751" y="5663"/>
                    <a:pt x="5186" y="5756"/>
                    <a:pt x="5603" y="5867"/>
                  </a:cubicBezTo>
                  <a:cubicBezTo>
                    <a:pt x="6042" y="5241"/>
                    <a:pt x="6475" y="4609"/>
                    <a:pt x="6908" y="3977"/>
                  </a:cubicBezTo>
                  <a:cubicBezTo>
                    <a:pt x="7035" y="4151"/>
                    <a:pt x="7136" y="4353"/>
                    <a:pt x="7255" y="4535"/>
                  </a:cubicBezTo>
                  <a:cubicBezTo>
                    <a:pt x="6754" y="5129"/>
                    <a:pt x="6248" y="5720"/>
                    <a:pt x="5719" y="6286"/>
                  </a:cubicBezTo>
                  <a:close/>
                  <a:moveTo>
                    <a:pt x="121" y="4492"/>
                  </a:moveTo>
                  <a:cubicBezTo>
                    <a:pt x="128" y="4663"/>
                    <a:pt x="104" y="4863"/>
                    <a:pt x="152" y="5008"/>
                  </a:cubicBezTo>
                  <a:cubicBezTo>
                    <a:pt x="286" y="5405"/>
                    <a:pt x="816" y="5648"/>
                    <a:pt x="1310" y="5738"/>
                  </a:cubicBezTo>
                  <a:cubicBezTo>
                    <a:pt x="1869" y="5840"/>
                    <a:pt x="2512" y="5761"/>
                    <a:pt x="2930" y="5566"/>
                  </a:cubicBezTo>
                  <a:cubicBezTo>
                    <a:pt x="2928" y="5421"/>
                    <a:pt x="2946" y="5296"/>
                    <a:pt x="2962" y="5169"/>
                  </a:cubicBezTo>
                  <a:cubicBezTo>
                    <a:pt x="2038" y="5580"/>
                    <a:pt x="359" y="5455"/>
                    <a:pt x="121" y="4492"/>
                  </a:cubicBezTo>
                  <a:close/>
                </a:path>
              </a:pathLst>
            </a:custGeom>
            <a:solidFill>
              <a:schemeClr val="bg1"/>
            </a:solidFill>
            <a:ln>
              <a:noFill/>
            </a:ln>
          </p:spPr>
        </p:sp>
      </p:grpSp>
      <p:grpSp>
        <p:nvGrpSpPr>
          <p:cNvPr id="15" name="组合 14"/>
          <p:cNvGrpSpPr/>
          <p:nvPr/>
        </p:nvGrpSpPr>
        <p:grpSpPr>
          <a:xfrm>
            <a:off x="7504237" y="2922244"/>
            <a:ext cx="648000" cy="648000"/>
            <a:chOff x="7504237" y="2877420"/>
            <a:chExt cx="648000" cy="648000"/>
          </a:xfrm>
        </p:grpSpPr>
        <p:sp>
          <p:nvSpPr>
            <p:cNvPr id="16" name="圆角矩形 15"/>
            <p:cNvSpPr/>
            <p:nvPr/>
          </p:nvSpPr>
          <p:spPr>
            <a:xfrm>
              <a:off x="7504237" y="2877420"/>
              <a:ext cx="648000" cy="648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FFFFFF"/>
                </a:solidFill>
                <a:latin typeface="Calibri" panose="020F0502020204030204" pitchFamily="34" charset="0"/>
                <a:ea typeface="微软雅黑" panose="020B0503020204020204" pitchFamily="34" charset="-122"/>
                <a:cs typeface="Verdana" panose="020B0604030504040204" pitchFamily="34" charset="0"/>
                <a:sym typeface="Calibri" panose="020F0502020204030204" pitchFamily="34" charset="0"/>
              </a:endParaRPr>
            </a:p>
          </p:txBody>
        </p:sp>
        <p:sp>
          <p:nvSpPr>
            <p:cNvPr id="17" name="任意多边形"/>
            <p:cNvSpPr>
              <a:spLocks noChangeAspect="1"/>
            </p:cNvSpPr>
            <p:nvPr/>
          </p:nvSpPr>
          <p:spPr bwMode="auto">
            <a:xfrm>
              <a:off x="7668358" y="3005915"/>
              <a:ext cx="337685" cy="391008"/>
            </a:xfrm>
            <a:custGeom>
              <a:avLst/>
              <a:gdLst>
                <a:gd name="T0" fmla="*/ 6017 w 11054"/>
                <a:gd name="T1" fmla="*/ 11184 h 12800"/>
                <a:gd name="T2" fmla="*/ 9438 w 11054"/>
                <a:gd name="T3" fmla="*/ 7763 h 12800"/>
                <a:gd name="T4" fmla="*/ 8436 w 11054"/>
                <a:gd name="T5" fmla="*/ 12800 h 12800"/>
                <a:gd name="T6" fmla="*/ 7092 w 11054"/>
                <a:gd name="T7" fmla="*/ 9625 h 12800"/>
                <a:gd name="T8" fmla="*/ 8993 w 11054"/>
                <a:gd name="T9" fmla="*/ 11526 h 12800"/>
                <a:gd name="T10" fmla="*/ 8436 w 11054"/>
                <a:gd name="T11" fmla="*/ 8727 h 12800"/>
                <a:gd name="T12" fmla="*/ 8436 w 11054"/>
                <a:gd name="T13" fmla="*/ 10473 h 12800"/>
                <a:gd name="T14" fmla="*/ 8145 w 11054"/>
                <a:gd name="T15" fmla="*/ 9309 h 12800"/>
                <a:gd name="T16" fmla="*/ 8727 w 11054"/>
                <a:gd name="T17" fmla="*/ 9309 h 12800"/>
                <a:gd name="T18" fmla="*/ 9018 w 11054"/>
                <a:gd name="T19" fmla="*/ 9891 h 12800"/>
                <a:gd name="T20" fmla="*/ 9018 w 11054"/>
                <a:gd name="T21" fmla="*/ 10473 h 12800"/>
                <a:gd name="T22" fmla="*/ 6691 w 11054"/>
                <a:gd name="T23" fmla="*/ 7564 h 12800"/>
                <a:gd name="T24" fmla="*/ 5236 w 11054"/>
                <a:gd name="T25" fmla="*/ 7855 h 12800"/>
                <a:gd name="T26" fmla="*/ 4945 w 11054"/>
                <a:gd name="T27" fmla="*/ 9309 h 12800"/>
                <a:gd name="T28" fmla="*/ 4654 w 11054"/>
                <a:gd name="T29" fmla="*/ 7855 h 12800"/>
                <a:gd name="T30" fmla="*/ 3200 w 11054"/>
                <a:gd name="T31" fmla="*/ 7564 h 12800"/>
                <a:gd name="T32" fmla="*/ 4654 w 11054"/>
                <a:gd name="T33" fmla="*/ 7273 h 12800"/>
                <a:gd name="T34" fmla="*/ 3491 w 11054"/>
                <a:gd name="T35" fmla="*/ 6691 h 12800"/>
                <a:gd name="T36" fmla="*/ 3491 w 11054"/>
                <a:gd name="T37" fmla="*/ 6109 h 12800"/>
                <a:gd name="T38" fmla="*/ 3283 w 11054"/>
                <a:gd name="T39" fmla="*/ 5127 h 12800"/>
                <a:gd name="T40" fmla="*/ 3677 w 11054"/>
                <a:gd name="T41" fmla="*/ 4730 h 12800"/>
                <a:gd name="T42" fmla="*/ 5089 w 11054"/>
                <a:gd name="T43" fmla="*/ 5861 h 12800"/>
                <a:gd name="T44" fmla="*/ 6605 w 11054"/>
                <a:gd name="T45" fmla="*/ 4741 h 12800"/>
                <a:gd name="T46" fmla="*/ 5632 w 11054"/>
                <a:gd name="T47" fmla="*/ 6109 h 12800"/>
                <a:gd name="T48" fmla="*/ 6691 w 11054"/>
                <a:gd name="T49" fmla="*/ 6400 h 12800"/>
                <a:gd name="T50" fmla="*/ 5236 w 11054"/>
                <a:gd name="T51" fmla="*/ 6691 h 12800"/>
                <a:gd name="T52" fmla="*/ 6400 w 11054"/>
                <a:gd name="T53" fmla="*/ 7273 h 12800"/>
                <a:gd name="T54" fmla="*/ 8727 w 11054"/>
                <a:gd name="T55" fmla="*/ 6400 h 12800"/>
                <a:gd name="T56" fmla="*/ 8145 w 11054"/>
                <a:gd name="T57" fmla="*/ 2327 h 12800"/>
                <a:gd name="T58" fmla="*/ 6691 w 11054"/>
                <a:gd name="T59" fmla="*/ 3491 h 12800"/>
                <a:gd name="T60" fmla="*/ 2036 w 11054"/>
                <a:gd name="T61" fmla="*/ 2327 h 12800"/>
                <a:gd name="T62" fmla="*/ 1163 w 11054"/>
                <a:gd name="T63" fmla="*/ 2909 h 12800"/>
                <a:gd name="T64" fmla="*/ 1745 w 11054"/>
                <a:gd name="T65" fmla="*/ 11636 h 12800"/>
                <a:gd name="T66" fmla="*/ 5236 w 11054"/>
                <a:gd name="T67" fmla="*/ 12218 h 12800"/>
                <a:gd name="T68" fmla="*/ 1163 w 11054"/>
                <a:gd name="T69" fmla="*/ 12800 h 12800"/>
                <a:gd name="T70" fmla="*/ 0 w 11054"/>
                <a:gd name="T71" fmla="*/ 2327 h 12800"/>
                <a:gd name="T72" fmla="*/ 2036 w 11054"/>
                <a:gd name="T73" fmla="*/ 1164 h 12800"/>
                <a:gd name="T74" fmla="*/ 6691 w 11054"/>
                <a:gd name="T75" fmla="*/ 0 h 12800"/>
                <a:gd name="T76" fmla="*/ 8727 w 11054"/>
                <a:gd name="T77" fmla="*/ 1164 h 12800"/>
                <a:gd name="T78" fmla="*/ 9891 w 11054"/>
                <a:gd name="T79" fmla="*/ 6400 h 12800"/>
                <a:gd name="T80" fmla="*/ 6691 w 11054"/>
                <a:gd name="T81" fmla="*/ 1455 h 12800"/>
                <a:gd name="T82" fmla="*/ 3491 w 11054"/>
                <a:gd name="T83" fmla="*/ 1164 h 12800"/>
                <a:gd name="T84" fmla="*/ 3200 w 11054"/>
                <a:gd name="T85" fmla="*/ 2036 h 12800"/>
                <a:gd name="T86" fmla="*/ 6400 w 11054"/>
                <a:gd name="T87" fmla="*/ 2327 h 12800"/>
                <a:gd name="T88" fmla="*/ 6691 w 11054"/>
                <a:gd name="T89" fmla="*/ 1455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054" h="12800">
                  <a:moveTo>
                    <a:pt x="8436" y="12800"/>
                  </a:moveTo>
                  <a:cubicBezTo>
                    <a:pt x="7377" y="12800"/>
                    <a:pt x="6422" y="12162"/>
                    <a:pt x="6017" y="11184"/>
                  </a:cubicBezTo>
                  <a:cubicBezTo>
                    <a:pt x="5612" y="10205"/>
                    <a:pt x="5836" y="9079"/>
                    <a:pt x="6585" y="8331"/>
                  </a:cubicBezTo>
                  <a:cubicBezTo>
                    <a:pt x="7334" y="7582"/>
                    <a:pt x="8460" y="7358"/>
                    <a:pt x="9438" y="7763"/>
                  </a:cubicBezTo>
                  <a:cubicBezTo>
                    <a:pt x="10416" y="8168"/>
                    <a:pt x="11054" y="9123"/>
                    <a:pt x="11054" y="10182"/>
                  </a:cubicBezTo>
                  <a:cubicBezTo>
                    <a:pt x="11054" y="11628"/>
                    <a:pt x="9882" y="12800"/>
                    <a:pt x="8436" y="12800"/>
                  </a:cubicBezTo>
                  <a:close/>
                  <a:moveTo>
                    <a:pt x="8436" y="8727"/>
                  </a:moveTo>
                  <a:cubicBezTo>
                    <a:pt x="7848" y="8727"/>
                    <a:pt x="7317" y="9082"/>
                    <a:pt x="7092" y="9625"/>
                  </a:cubicBezTo>
                  <a:cubicBezTo>
                    <a:pt x="6867" y="10169"/>
                    <a:pt x="6992" y="10794"/>
                    <a:pt x="7408" y="11210"/>
                  </a:cubicBezTo>
                  <a:cubicBezTo>
                    <a:pt x="7824" y="11626"/>
                    <a:pt x="8449" y="11751"/>
                    <a:pt x="8993" y="11526"/>
                  </a:cubicBezTo>
                  <a:cubicBezTo>
                    <a:pt x="9536" y="11301"/>
                    <a:pt x="9891" y="10770"/>
                    <a:pt x="9891" y="10182"/>
                  </a:cubicBezTo>
                  <a:cubicBezTo>
                    <a:pt x="9891" y="9378"/>
                    <a:pt x="9239" y="8727"/>
                    <a:pt x="8436" y="8727"/>
                  </a:cubicBezTo>
                  <a:close/>
                  <a:moveTo>
                    <a:pt x="9018" y="10473"/>
                  </a:moveTo>
                  <a:lnTo>
                    <a:pt x="8436" y="10473"/>
                  </a:lnTo>
                  <a:cubicBezTo>
                    <a:pt x="8275" y="10473"/>
                    <a:pt x="8145" y="10342"/>
                    <a:pt x="8145" y="10182"/>
                  </a:cubicBezTo>
                  <a:lnTo>
                    <a:pt x="8145" y="9309"/>
                  </a:lnTo>
                  <a:cubicBezTo>
                    <a:pt x="8145" y="9148"/>
                    <a:pt x="8275" y="9018"/>
                    <a:pt x="8436" y="9018"/>
                  </a:cubicBezTo>
                  <a:cubicBezTo>
                    <a:pt x="8597" y="9018"/>
                    <a:pt x="8727" y="9148"/>
                    <a:pt x="8727" y="9309"/>
                  </a:cubicBezTo>
                  <a:lnTo>
                    <a:pt x="8727" y="9891"/>
                  </a:lnTo>
                  <a:lnTo>
                    <a:pt x="9018" y="9891"/>
                  </a:lnTo>
                  <a:cubicBezTo>
                    <a:pt x="9179" y="9891"/>
                    <a:pt x="9309" y="10021"/>
                    <a:pt x="9309" y="10182"/>
                  </a:cubicBezTo>
                  <a:cubicBezTo>
                    <a:pt x="9309" y="10342"/>
                    <a:pt x="9179" y="10473"/>
                    <a:pt x="9018" y="10473"/>
                  </a:cubicBezTo>
                  <a:close/>
                  <a:moveTo>
                    <a:pt x="6400" y="7273"/>
                  </a:moveTo>
                  <a:cubicBezTo>
                    <a:pt x="6560" y="7273"/>
                    <a:pt x="6691" y="7403"/>
                    <a:pt x="6691" y="7564"/>
                  </a:cubicBezTo>
                  <a:cubicBezTo>
                    <a:pt x="6691" y="7724"/>
                    <a:pt x="6560" y="7855"/>
                    <a:pt x="6400" y="7855"/>
                  </a:cubicBezTo>
                  <a:lnTo>
                    <a:pt x="5236" y="7855"/>
                  </a:lnTo>
                  <a:lnTo>
                    <a:pt x="5236" y="9018"/>
                  </a:lnTo>
                  <a:cubicBezTo>
                    <a:pt x="5236" y="9179"/>
                    <a:pt x="5106" y="9309"/>
                    <a:pt x="4945" y="9309"/>
                  </a:cubicBezTo>
                  <a:cubicBezTo>
                    <a:pt x="4785" y="9309"/>
                    <a:pt x="4654" y="9179"/>
                    <a:pt x="4654" y="9018"/>
                  </a:cubicBezTo>
                  <a:lnTo>
                    <a:pt x="4654" y="7855"/>
                  </a:lnTo>
                  <a:lnTo>
                    <a:pt x="3491" y="7855"/>
                  </a:lnTo>
                  <a:cubicBezTo>
                    <a:pt x="3330" y="7855"/>
                    <a:pt x="3200" y="7724"/>
                    <a:pt x="3200" y="7564"/>
                  </a:cubicBezTo>
                  <a:cubicBezTo>
                    <a:pt x="3200" y="7403"/>
                    <a:pt x="3330" y="7273"/>
                    <a:pt x="3491" y="7273"/>
                  </a:cubicBezTo>
                  <a:lnTo>
                    <a:pt x="4654" y="7273"/>
                  </a:lnTo>
                  <a:lnTo>
                    <a:pt x="4654" y="6691"/>
                  </a:lnTo>
                  <a:lnTo>
                    <a:pt x="3491" y="6691"/>
                  </a:lnTo>
                  <a:cubicBezTo>
                    <a:pt x="3330" y="6691"/>
                    <a:pt x="3200" y="6561"/>
                    <a:pt x="3200" y="6400"/>
                  </a:cubicBezTo>
                  <a:cubicBezTo>
                    <a:pt x="3200" y="6239"/>
                    <a:pt x="3330" y="6109"/>
                    <a:pt x="3491" y="6109"/>
                  </a:cubicBezTo>
                  <a:lnTo>
                    <a:pt x="4260" y="6109"/>
                  </a:lnTo>
                  <a:lnTo>
                    <a:pt x="3283" y="5127"/>
                  </a:lnTo>
                  <a:cubicBezTo>
                    <a:pt x="3174" y="5017"/>
                    <a:pt x="3174" y="4840"/>
                    <a:pt x="3283" y="4730"/>
                  </a:cubicBezTo>
                  <a:cubicBezTo>
                    <a:pt x="3391" y="4620"/>
                    <a:pt x="3569" y="4620"/>
                    <a:pt x="3677" y="4730"/>
                  </a:cubicBezTo>
                  <a:lnTo>
                    <a:pt x="4803" y="5861"/>
                  </a:lnTo>
                  <a:cubicBezTo>
                    <a:pt x="4890" y="5803"/>
                    <a:pt x="5003" y="5803"/>
                    <a:pt x="5089" y="5861"/>
                  </a:cubicBezTo>
                  <a:lnTo>
                    <a:pt x="6213" y="4738"/>
                  </a:lnTo>
                  <a:cubicBezTo>
                    <a:pt x="6323" y="4631"/>
                    <a:pt x="6497" y="4633"/>
                    <a:pt x="6605" y="4741"/>
                  </a:cubicBezTo>
                  <a:cubicBezTo>
                    <a:pt x="6713" y="4849"/>
                    <a:pt x="6714" y="5023"/>
                    <a:pt x="6608" y="5133"/>
                  </a:cubicBezTo>
                  <a:lnTo>
                    <a:pt x="5632" y="6109"/>
                  </a:lnTo>
                  <a:lnTo>
                    <a:pt x="6400" y="6109"/>
                  </a:lnTo>
                  <a:cubicBezTo>
                    <a:pt x="6560" y="6109"/>
                    <a:pt x="6691" y="6239"/>
                    <a:pt x="6691" y="6400"/>
                  </a:cubicBezTo>
                  <a:cubicBezTo>
                    <a:pt x="6691" y="6561"/>
                    <a:pt x="6560" y="6691"/>
                    <a:pt x="6400" y="6691"/>
                  </a:cubicBezTo>
                  <a:lnTo>
                    <a:pt x="5236" y="6691"/>
                  </a:lnTo>
                  <a:lnTo>
                    <a:pt x="5236" y="7273"/>
                  </a:lnTo>
                  <a:lnTo>
                    <a:pt x="6400" y="7273"/>
                  </a:lnTo>
                  <a:close/>
                  <a:moveTo>
                    <a:pt x="9309" y="6982"/>
                  </a:moveTo>
                  <a:cubicBezTo>
                    <a:pt x="8987" y="6982"/>
                    <a:pt x="8727" y="6721"/>
                    <a:pt x="8727" y="6400"/>
                  </a:cubicBezTo>
                  <a:lnTo>
                    <a:pt x="8727" y="2909"/>
                  </a:lnTo>
                  <a:cubicBezTo>
                    <a:pt x="8727" y="2588"/>
                    <a:pt x="8467" y="2327"/>
                    <a:pt x="8145" y="2327"/>
                  </a:cubicBezTo>
                  <a:lnTo>
                    <a:pt x="7854" y="2327"/>
                  </a:lnTo>
                  <a:cubicBezTo>
                    <a:pt x="7854" y="2970"/>
                    <a:pt x="7333" y="3491"/>
                    <a:pt x="6691" y="3491"/>
                  </a:cubicBezTo>
                  <a:lnTo>
                    <a:pt x="3200" y="3491"/>
                  </a:lnTo>
                  <a:cubicBezTo>
                    <a:pt x="2557" y="3491"/>
                    <a:pt x="2036" y="2970"/>
                    <a:pt x="2036" y="2327"/>
                  </a:cubicBezTo>
                  <a:lnTo>
                    <a:pt x="1745" y="2327"/>
                  </a:lnTo>
                  <a:cubicBezTo>
                    <a:pt x="1424" y="2327"/>
                    <a:pt x="1163" y="2588"/>
                    <a:pt x="1163" y="2909"/>
                  </a:cubicBezTo>
                  <a:lnTo>
                    <a:pt x="1163" y="11055"/>
                  </a:lnTo>
                  <a:cubicBezTo>
                    <a:pt x="1163" y="11376"/>
                    <a:pt x="1424" y="11636"/>
                    <a:pt x="1745" y="11636"/>
                  </a:cubicBezTo>
                  <a:lnTo>
                    <a:pt x="4654" y="11636"/>
                  </a:lnTo>
                  <a:cubicBezTo>
                    <a:pt x="4976" y="11636"/>
                    <a:pt x="5236" y="11897"/>
                    <a:pt x="5236" y="12218"/>
                  </a:cubicBezTo>
                  <a:cubicBezTo>
                    <a:pt x="5236" y="12539"/>
                    <a:pt x="4976" y="12800"/>
                    <a:pt x="4654" y="12800"/>
                  </a:cubicBezTo>
                  <a:lnTo>
                    <a:pt x="1163" y="12800"/>
                  </a:lnTo>
                  <a:cubicBezTo>
                    <a:pt x="521" y="12800"/>
                    <a:pt x="0" y="12279"/>
                    <a:pt x="0" y="11636"/>
                  </a:cubicBezTo>
                  <a:lnTo>
                    <a:pt x="0" y="2327"/>
                  </a:lnTo>
                  <a:cubicBezTo>
                    <a:pt x="0" y="1685"/>
                    <a:pt x="521" y="1164"/>
                    <a:pt x="1163" y="1164"/>
                  </a:cubicBezTo>
                  <a:lnTo>
                    <a:pt x="2036" y="1164"/>
                  </a:lnTo>
                  <a:cubicBezTo>
                    <a:pt x="2036" y="521"/>
                    <a:pt x="2557" y="0"/>
                    <a:pt x="3200" y="0"/>
                  </a:cubicBezTo>
                  <a:lnTo>
                    <a:pt x="6691" y="0"/>
                  </a:lnTo>
                  <a:cubicBezTo>
                    <a:pt x="7333" y="0"/>
                    <a:pt x="7854" y="521"/>
                    <a:pt x="7854" y="1164"/>
                  </a:cubicBezTo>
                  <a:lnTo>
                    <a:pt x="8727" y="1164"/>
                  </a:lnTo>
                  <a:cubicBezTo>
                    <a:pt x="9370" y="1164"/>
                    <a:pt x="9891" y="1685"/>
                    <a:pt x="9891" y="2327"/>
                  </a:cubicBezTo>
                  <a:lnTo>
                    <a:pt x="9891" y="6400"/>
                  </a:lnTo>
                  <a:cubicBezTo>
                    <a:pt x="9891" y="6721"/>
                    <a:pt x="9630" y="6982"/>
                    <a:pt x="9309" y="6982"/>
                  </a:cubicBezTo>
                  <a:close/>
                  <a:moveTo>
                    <a:pt x="6691" y="1455"/>
                  </a:moveTo>
                  <a:cubicBezTo>
                    <a:pt x="6691" y="1294"/>
                    <a:pt x="6560" y="1164"/>
                    <a:pt x="6400" y="1164"/>
                  </a:cubicBezTo>
                  <a:lnTo>
                    <a:pt x="3491" y="1164"/>
                  </a:lnTo>
                  <a:cubicBezTo>
                    <a:pt x="3330" y="1164"/>
                    <a:pt x="3200" y="1294"/>
                    <a:pt x="3200" y="1455"/>
                  </a:cubicBezTo>
                  <a:lnTo>
                    <a:pt x="3200" y="2036"/>
                  </a:lnTo>
                  <a:cubicBezTo>
                    <a:pt x="3200" y="2197"/>
                    <a:pt x="3330" y="2327"/>
                    <a:pt x="3491" y="2327"/>
                  </a:cubicBezTo>
                  <a:lnTo>
                    <a:pt x="6400" y="2327"/>
                  </a:lnTo>
                  <a:cubicBezTo>
                    <a:pt x="6560" y="2327"/>
                    <a:pt x="6691" y="2197"/>
                    <a:pt x="6691" y="2036"/>
                  </a:cubicBezTo>
                  <a:lnTo>
                    <a:pt x="6691" y="1455"/>
                  </a:lnTo>
                  <a:close/>
                </a:path>
              </a:pathLst>
            </a:custGeom>
            <a:solidFill>
              <a:schemeClr val="bg1"/>
            </a:solidFill>
            <a:ln>
              <a:noFill/>
            </a:ln>
          </p:spPr>
        </p:sp>
      </p:grpSp>
      <p:grpSp>
        <p:nvGrpSpPr>
          <p:cNvPr id="18" name="组合 17"/>
          <p:cNvGrpSpPr/>
          <p:nvPr/>
        </p:nvGrpSpPr>
        <p:grpSpPr>
          <a:xfrm>
            <a:off x="7504237" y="5261417"/>
            <a:ext cx="648000" cy="648000"/>
            <a:chOff x="7504237" y="5216593"/>
            <a:chExt cx="648000" cy="648000"/>
          </a:xfrm>
        </p:grpSpPr>
        <p:sp>
          <p:nvSpPr>
            <p:cNvPr id="19" name="圆角矩形 18"/>
            <p:cNvSpPr/>
            <p:nvPr/>
          </p:nvSpPr>
          <p:spPr>
            <a:xfrm>
              <a:off x="7504237" y="5216593"/>
              <a:ext cx="648000" cy="64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FFFFFF"/>
                </a:solidFill>
                <a:latin typeface="Calibri" panose="020F0502020204030204" pitchFamily="34" charset="0"/>
                <a:ea typeface="微软雅黑" panose="020B0503020204020204" pitchFamily="34" charset="-122"/>
                <a:cs typeface="Verdana" panose="020B0604030504040204" pitchFamily="34" charset="0"/>
                <a:sym typeface="Calibri" panose="020F0502020204030204" pitchFamily="34" charset="0"/>
              </a:endParaRPr>
            </a:p>
          </p:txBody>
        </p:sp>
        <p:sp>
          <p:nvSpPr>
            <p:cNvPr id="20" name="任意多边形"/>
            <p:cNvSpPr>
              <a:spLocks noChangeAspect="1"/>
            </p:cNvSpPr>
            <p:nvPr/>
          </p:nvSpPr>
          <p:spPr bwMode="auto">
            <a:xfrm>
              <a:off x="7639321" y="5370963"/>
              <a:ext cx="416429" cy="339255"/>
            </a:xfrm>
            <a:custGeom>
              <a:avLst/>
              <a:gdLst>
                <a:gd name="T0" fmla="*/ 8666 w 12803"/>
                <a:gd name="T1" fmla="*/ 3155 h 10430"/>
                <a:gd name="T2" fmla="*/ 9103 w 12803"/>
                <a:gd name="T3" fmla="*/ 3183 h 10430"/>
                <a:gd name="T4" fmla="*/ 4531 w 12803"/>
                <a:gd name="T5" fmla="*/ 0 h 10430"/>
                <a:gd name="T6" fmla="*/ 0 w 12803"/>
                <a:gd name="T7" fmla="*/ 3854 h 10430"/>
                <a:gd name="T8" fmla="*/ 1813 w 12803"/>
                <a:gd name="T9" fmla="*/ 6914 h 10430"/>
                <a:gd name="T10" fmla="*/ 1360 w 12803"/>
                <a:gd name="T11" fmla="*/ 8276 h 10430"/>
                <a:gd name="T12" fmla="*/ 2945 w 12803"/>
                <a:gd name="T13" fmla="*/ 7483 h 10430"/>
                <a:gd name="T14" fmla="*/ 4531 w 12803"/>
                <a:gd name="T15" fmla="*/ 7709 h 10430"/>
                <a:gd name="T16" fmla="*/ 4954 w 12803"/>
                <a:gd name="T17" fmla="*/ 7692 h 10430"/>
                <a:gd name="T18" fmla="*/ 4814 w 12803"/>
                <a:gd name="T19" fmla="*/ 6742 h 10430"/>
                <a:gd name="T20" fmla="*/ 8666 w 12803"/>
                <a:gd name="T21" fmla="*/ 3155 h 10430"/>
                <a:gd name="T22" fmla="*/ 6230 w 12803"/>
                <a:gd name="T23" fmla="*/ 1927 h 10430"/>
                <a:gd name="T24" fmla="*/ 6797 w 12803"/>
                <a:gd name="T25" fmla="*/ 2493 h 10430"/>
                <a:gd name="T26" fmla="*/ 6230 w 12803"/>
                <a:gd name="T27" fmla="*/ 3059 h 10430"/>
                <a:gd name="T28" fmla="*/ 5551 w 12803"/>
                <a:gd name="T29" fmla="*/ 2493 h 10430"/>
                <a:gd name="T30" fmla="*/ 6230 w 12803"/>
                <a:gd name="T31" fmla="*/ 1927 h 10430"/>
                <a:gd name="T32" fmla="*/ 3059 w 12803"/>
                <a:gd name="T33" fmla="*/ 3059 h 10430"/>
                <a:gd name="T34" fmla="*/ 2376 w 12803"/>
                <a:gd name="T35" fmla="*/ 2493 h 10430"/>
                <a:gd name="T36" fmla="*/ 3059 w 12803"/>
                <a:gd name="T37" fmla="*/ 1927 h 10430"/>
                <a:gd name="T38" fmla="*/ 3625 w 12803"/>
                <a:gd name="T39" fmla="*/ 2493 h 10430"/>
                <a:gd name="T40" fmla="*/ 3059 w 12803"/>
                <a:gd name="T41" fmla="*/ 3059 h 10430"/>
                <a:gd name="T42" fmla="*/ 3059 w 12803"/>
                <a:gd name="T43" fmla="*/ 3059 h 10430"/>
                <a:gd name="T44" fmla="*/ 12803 w 12803"/>
                <a:gd name="T45" fmla="*/ 6687 h 10430"/>
                <a:gd name="T46" fmla="*/ 8953 w 12803"/>
                <a:gd name="T47" fmla="*/ 3399 h 10430"/>
                <a:gd name="T48" fmla="*/ 5099 w 12803"/>
                <a:gd name="T49" fmla="*/ 6687 h 10430"/>
                <a:gd name="T50" fmla="*/ 8953 w 12803"/>
                <a:gd name="T51" fmla="*/ 9975 h 10430"/>
                <a:gd name="T52" fmla="*/ 10313 w 12803"/>
                <a:gd name="T53" fmla="*/ 9749 h 10430"/>
                <a:gd name="T54" fmla="*/ 11555 w 12803"/>
                <a:gd name="T55" fmla="*/ 10430 h 10430"/>
                <a:gd name="T56" fmla="*/ 11214 w 12803"/>
                <a:gd name="T57" fmla="*/ 9297 h 10430"/>
                <a:gd name="T58" fmla="*/ 12803 w 12803"/>
                <a:gd name="T59" fmla="*/ 6687 h 10430"/>
                <a:gd name="T60" fmla="*/ 7703 w 12803"/>
                <a:gd name="T61" fmla="*/ 6120 h 10430"/>
                <a:gd name="T62" fmla="*/ 7250 w 12803"/>
                <a:gd name="T63" fmla="*/ 5667 h 10430"/>
                <a:gd name="T64" fmla="*/ 7703 w 12803"/>
                <a:gd name="T65" fmla="*/ 5214 h 10430"/>
                <a:gd name="T66" fmla="*/ 8270 w 12803"/>
                <a:gd name="T67" fmla="*/ 5667 h 10430"/>
                <a:gd name="T68" fmla="*/ 7703 w 12803"/>
                <a:gd name="T69" fmla="*/ 6120 h 10430"/>
                <a:gd name="T70" fmla="*/ 10196 w 12803"/>
                <a:gd name="T71" fmla="*/ 6120 h 10430"/>
                <a:gd name="T72" fmla="*/ 9745 w 12803"/>
                <a:gd name="T73" fmla="*/ 5667 h 10430"/>
                <a:gd name="T74" fmla="*/ 10196 w 12803"/>
                <a:gd name="T75" fmla="*/ 5214 h 10430"/>
                <a:gd name="T76" fmla="*/ 10763 w 12803"/>
                <a:gd name="T77" fmla="*/ 5667 h 10430"/>
                <a:gd name="T78" fmla="*/ 10196 w 12803"/>
                <a:gd name="T79" fmla="*/ 6120 h 10430"/>
                <a:gd name="T80" fmla="*/ 10196 w 12803"/>
                <a:gd name="T81" fmla="*/ 6120 h 10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803" h="10430">
                  <a:moveTo>
                    <a:pt x="8666" y="3155"/>
                  </a:moveTo>
                  <a:cubicBezTo>
                    <a:pt x="8813" y="3155"/>
                    <a:pt x="8958" y="3167"/>
                    <a:pt x="9103" y="3183"/>
                  </a:cubicBezTo>
                  <a:cubicBezTo>
                    <a:pt x="8711" y="1357"/>
                    <a:pt x="6760" y="0"/>
                    <a:pt x="4531" y="0"/>
                  </a:cubicBezTo>
                  <a:cubicBezTo>
                    <a:pt x="2040" y="0"/>
                    <a:pt x="0" y="1697"/>
                    <a:pt x="0" y="3854"/>
                  </a:cubicBezTo>
                  <a:cubicBezTo>
                    <a:pt x="0" y="5098"/>
                    <a:pt x="679" y="6120"/>
                    <a:pt x="1813" y="6914"/>
                  </a:cubicBezTo>
                  <a:lnTo>
                    <a:pt x="1360" y="8276"/>
                  </a:lnTo>
                  <a:lnTo>
                    <a:pt x="2945" y="7483"/>
                  </a:lnTo>
                  <a:cubicBezTo>
                    <a:pt x="3511" y="7594"/>
                    <a:pt x="3966" y="7709"/>
                    <a:pt x="4531" y="7709"/>
                  </a:cubicBezTo>
                  <a:cubicBezTo>
                    <a:pt x="4674" y="7709"/>
                    <a:pt x="4815" y="7703"/>
                    <a:pt x="4954" y="7692"/>
                  </a:cubicBezTo>
                  <a:cubicBezTo>
                    <a:pt x="4866" y="7389"/>
                    <a:pt x="4814" y="7072"/>
                    <a:pt x="4814" y="6742"/>
                  </a:cubicBezTo>
                  <a:cubicBezTo>
                    <a:pt x="4815" y="4762"/>
                    <a:pt x="6514" y="3155"/>
                    <a:pt x="8666" y="3155"/>
                  </a:cubicBezTo>
                  <a:close/>
                  <a:moveTo>
                    <a:pt x="6230" y="1927"/>
                  </a:moveTo>
                  <a:cubicBezTo>
                    <a:pt x="6573" y="1927"/>
                    <a:pt x="6797" y="2152"/>
                    <a:pt x="6797" y="2493"/>
                  </a:cubicBezTo>
                  <a:cubicBezTo>
                    <a:pt x="6797" y="2832"/>
                    <a:pt x="6573" y="3059"/>
                    <a:pt x="6230" y="3059"/>
                  </a:cubicBezTo>
                  <a:cubicBezTo>
                    <a:pt x="5892" y="3059"/>
                    <a:pt x="5551" y="2832"/>
                    <a:pt x="5551" y="2493"/>
                  </a:cubicBezTo>
                  <a:cubicBezTo>
                    <a:pt x="5551" y="2151"/>
                    <a:pt x="5891" y="1927"/>
                    <a:pt x="6230" y="1927"/>
                  </a:cubicBezTo>
                  <a:close/>
                  <a:moveTo>
                    <a:pt x="3059" y="3059"/>
                  </a:moveTo>
                  <a:cubicBezTo>
                    <a:pt x="2719" y="3059"/>
                    <a:pt x="2376" y="2832"/>
                    <a:pt x="2376" y="2493"/>
                  </a:cubicBezTo>
                  <a:cubicBezTo>
                    <a:pt x="2376" y="2152"/>
                    <a:pt x="2719" y="1927"/>
                    <a:pt x="3059" y="1927"/>
                  </a:cubicBezTo>
                  <a:cubicBezTo>
                    <a:pt x="3399" y="1927"/>
                    <a:pt x="3625" y="2151"/>
                    <a:pt x="3625" y="2493"/>
                  </a:cubicBezTo>
                  <a:cubicBezTo>
                    <a:pt x="3625" y="2832"/>
                    <a:pt x="3399" y="3059"/>
                    <a:pt x="3059" y="3059"/>
                  </a:cubicBezTo>
                  <a:close/>
                  <a:moveTo>
                    <a:pt x="3059" y="3059"/>
                  </a:moveTo>
                  <a:close/>
                  <a:moveTo>
                    <a:pt x="12803" y="6687"/>
                  </a:moveTo>
                  <a:cubicBezTo>
                    <a:pt x="12803" y="4876"/>
                    <a:pt x="10989" y="3399"/>
                    <a:pt x="8953" y="3399"/>
                  </a:cubicBezTo>
                  <a:cubicBezTo>
                    <a:pt x="6797" y="3399"/>
                    <a:pt x="5099" y="4877"/>
                    <a:pt x="5099" y="6687"/>
                  </a:cubicBezTo>
                  <a:cubicBezTo>
                    <a:pt x="5099" y="8504"/>
                    <a:pt x="6797" y="9975"/>
                    <a:pt x="8953" y="9975"/>
                  </a:cubicBezTo>
                  <a:cubicBezTo>
                    <a:pt x="9404" y="9975"/>
                    <a:pt x="9860" y="9862"/>
                    <a:pt x="10313" y="9749"/>
                  </a:cubicBezTo>
                  <a:lnTo>
                    <a:pt x="11555" y="10430"/>
                  </a:lnTo>
                  <a:lnTo>
                    <a:pt x="11214" y="9297"/>
                  </a:lnTo>
                  <a:cubicBezTo>
                    <a:pt x="12124" y="8614"/>
                    <a:pt x="12803" y="7709"/>
                    <a:pt x="12803" y="6687"/>
                  </a:cubicBezTo>
                  <a:close/>
                  <a:moveTo>
                    <a:pt x="7703" y="6120"/>
                  </a:moveTo>
                  <a:cubicBezTo>
                    <a:pt x="7478" y="6120"/>
                    <a:pt x="7250" y="5896"/>
                    <a:pt x="7250" y="5667"/>
                  </a:cubicBezTo>
                  <a:cubicBezTo>
                    <a:pt x="7250" y="5441"/>
                    <a:pt x="7478" y="5214"/>
                    <a:pt x="7703" y="5214"/>
                  </a:cubicBezTo>
                  <a:cubicBezTo>
                    <a:pt x="8047" y="5214"/>
                    <a:pt x="8270" y="5441"/>
                    <a:pt x="8270" y="5667"/>
                  </a:cubicBezTo>
                  <a:cubicBezTo>
                    <a:pt x="8270" y="5896"/>
                    <a:pt x="8047" y="6120"/>
                    <a:pt x="7703" y="6120"/>
                  </a:cubicBezTo>
                  <a:close/>
                  <a:moveTo>
                    <a:pt x="10196" y="6120"/>
                  </a:moveTo>
                  <a:cubicBezTo>
                    <a:pt x="9972" y="6120"/>
                    <a:pt x="9745" y="5896"/>
                    <a:pt x="9745" y="5667"/>
                  </a:cubicBezTo>
                  <a:cubicBezTo>
                    <a:pt x="9745" y="5441"/>
                    <a:pt x="9972" y="5214"/>
                    <a:pt x="10196" y="5214"/>
                  </a:cubicBezTo>
                  <a:cubicBezTo>
                    <a:pt x="10537" y="5214"/>
                    <a:pt x="10763" y="5441"/>
                    <a:pt x="10763" y="5667"/>
                  </a:cubicBezTo>
                  <a:cubicBezTo>
                    <a:pt x="10763" y="5896"/>
                    <a:pt x="10537" y="6120"/>
                    <a:pt x="10196" y="6120"/>
                  </a:cubicBezTo>
                  <a:close/>
                  <a:moveTo>
                    <a:pt x="10196" y="6120"/>
                  </a:moveTo>
                  <a:close/>
                </a:path>
              </a:pathLst>
            </a:custGeom>
            <a:solidFill>
              <a:schemeClr val="bg1"/>
            </a:solidFill>
            <a:ln>
              <a:noFill/>
            </a:ln>
          </p:spPr>
        </p:sp>
      </p:grpSp>
      <p:grpSp>
        <p:nvGrpSpPr>
          <p:cNvPr id="21" name="组合 20"/>
          <p:cNvGrpSpPr/>
          <p:nvPr/>
        </p:nvGrpSpPr>
        <p:grpSpPr>
          <a:xfrm>
            <a:off x="7504237" y="4091830"/>
            <a:ext cx="648000" cy="648000"/>
            <a:chOff x="7504237" y="4047006"/>
            <a:chExt cx="648000" cy="648000"/>
          </a:xfrm>
        </p:grpSpPr>
        <p:sp>
          <p:nvSpPr>
            <p:cNvPr id="22" name="圆角矩形 21"/>
            <p:cNvSpPr/>
            <p:nvPr/>
          </p:nvSpPr>
          <p:spPr>
            <a:xfrm>
              <a:off x="7504237" y="4047006"/>
              <a:ext cx="648000" cy="648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rgbClr val="FFFFFF"/>
                </a:solidFill>
                <a:latin typeface="Calibri" panose="020F0502020204030204" pitchFamily="34" charset="0"/>
                <a:ea typeface="微软雅黑" panose="020B0503020204020204" pitchFamily="34" charset="-122"/>
                <a:cs typeface="Verdana" panose="020B0604030504040204" pitchFamily="34" charset="0"/>
                <a:sym typeface="Calibri" panose="020F0502020204030204" pitchFamily="34" charset="0"/>
              </a:endParaRPr>
            </a:p>
          </p:txBody>
        </p:sp>
        <p:sp>
          <p:nvSpPr>
            <p:cNvPr id="23" name="任意多边形"/>
            <p:cNvSpPr>
              <a:spLocks noChangeAspect="1"/>
            </p:cNvSpPr>
            <p:nvPr/>
          </p:nvSpPr>
          <p:spPr bwMode="auto">
            <a:xfrm>
              <a:off x="7668358" y="4180485"/>
              <a:ext cx="305009" cy="382552"/>
            </a:xfrm>
            <a:custGeom>
              <a:avLst/>
              <a:gdLst>
                <a:gd name="connsiteX0" fmla="*/ 253338 w 483514"/>
                <a:gd name="connsiteY0" fmla="*/ 416124 h 606439"/>
                <a:gd name="connsiteX1" fmla="*/ 396788 w 483514"/>
                <a:gd name="connsiteY1" fmla="*/ 416124 h 606439"/>
                <a:gd name="connsiteX2" fmla="*/ 436657 w 483514"/>
                <a:gd name="connsiteY2" fmla="*/ 455944 h 606439"/>
                <a:gd name="connsiteX3" fmla="*/ 436657 w 483514"/>
                <a:gd name="connsiteY3" fmla="*/ 529284 h 606439"/>
                <a:gd name="connsiteX4" fmla="*/ 462697 w 483514"/>
                <a:gd name="connsiteY4" fmla="*/ 566619 h 606439"/>
                <a:gd name="connsiteX5" fmla="*/ 422769 w 483514"/>
                <a:gd name="connsiteY5" fmla="*/ 606439 h 606439"/>
                <a:gd name="connsiteX6" fmla="*/ 161736 w 483514"/>
                <a:gd name="connsiteY6" fmla="*/ 606439 h 606439"/>
                <a:gd name="connsiteX7" fmla="*/ 121866 w 483514"/>
                <a:gd name="connsiteY7" fmla="*/ 566619 h 606439"/>
                <a:gd name="connsiteX8" fmla="*/ 161736 w 483514"/>
                <a:gd name="connsiteY8" fmla="*/ 526799 h 606439"/>
                <a:gd name="connsiteX9" fmla="*/ 213468 w 483514"/>
                <a:gd name="connsiteY9" fmla="*/ 526799 h 606439"/>
                <a:gd name="connsiteX10" fmla="*/ 213468 w 483514"/>
                <a:gd name="connsiteY10" fmla="*/ 455944 h 606439"/>
                <a:gd name="connsiteX11" fmla="*/ 253338 w 483514"/>
                <a:gd name="connsiteY11" fmla="*/ 416124 h 606439"/>
                <a:gd name="connsiteX12" fmla="*/ 10995 w 483514"/>
                <a:gd name="connsiteY12" fmla="*/ 381265 h 606439"/>
                <a:gd name="connsiteX13" fmla="*/ 170134 w 483514"/>
                <a:gd name="connsiteY13" fmla="*/ 381265 h 606439"/>
                <a:gd name="connsiteX14" fmla="*/ 181071 w 483514"/>
                <a:gd name="connsiteY14" fmla="*/ 392188 h 606439"/>
                <a:gd name="connsiteX15" fmla="*/ 181071 w 483514"/>
                <a:gd name="connsiteY15" fmla="*/ 513502 h 606439"/>
                <a:gd name="connsiteX16" fmla="*/ 161743 w 483514"/>
                <a:gd name="connsiteY16" fmla="*/ 513502 h 606439"/>
                <a:gd name="connsiteX17" fmla="*/ 160354 w 483514"/>
                <a:gd name="connsiteY17" fmla="*/ 513560 h 606439"/>
                <a:gd name="connsiteX18" fmla="*/ 160354 w 483514"/>
                <a:gd name="connsiteY18" fmla="*/ 405308 h 606439"/>
                <a:gd name="connsiteX19" fmla="*/ 20775 w 483514"/>
                <a:gd name="connsiteY19" fmla="*/ 405308 h 606439"/>
                <a:gd name="connsiteX20" fmla="*/ 20775 w 483514"/>
                <a:gd name="connsiteY20" fmla="*/ 548064 h 606439"/>
                <a:gd name="connsiteX21" fmla="*/ 111976 w 483514"/>
                <a:gd name="connsiteY21" fmla="*/ 548064 h 606439"/>
                <a:gd name="connsiteX22" fmla="*/ 108619 w 483514"/>
                <a:gd name="connsiteY22" fmla="*/ 566616 h 606439"/>
                <a:gd name="connsiteX23" fmla="*/ 111339 w 483514"/>
                <a:gd name="connsiteY23" fmla="*/ 583435 h 606439"/>
                <a:gd name="connsiteX24" fmla="*/ 10995 w 483514"/>
                <a:gd name="connsiteY24" fmla="*/ 583435 h 606439"/>
                <a:gd name="connsiteX25" fmla="*/ 0 w 483514"/>
                <a:gd name="connsiteY25" fmla="*/ 572512 h 606439"/>
                <a:gd name="connsiteX26" fmla="*/ 0 w 483514"/>
                <a:gd name="connsiteY26" fmla="*/ 392188 h 606439"/>
                <a:gd name="connsiteX27" fmla="*/ 10995 w 483514"/>
                <a:gd name="connsiteY27" fmla="*/ 381265 h 606439"/>
                <a:gd name="connsiteX28" fmla="*/ 325060 w 483514"/>
                <a:gd name="connsiteY28" fmla="*/ 224892 h 606439"/>
                <a:gd name="connsiteX29" fmla="*/ 416831 w 483514"/>
                <a:gd name="connsiteY29" fmla="*/ 316521 h 606439"/>
                <a:gd name="connsiteX30" fmla="*/ 325060 w 483514"/>
                <a:gd name="connsiteY30" fmla="*/ 408150 h 606439"/>
                <a:gd name="connsiteX31" fmla="*/ 233289 w 483514"/>
                <a:gd name="connsiteY31" fmla="*/ 316521 h 606439"/>
                <a:gd name="connsiteX32" fmla="*/ 325060 w 483514"/>
                <a:gd name="connsiteY32" fmla="*/ 224892 h 606439"/>
                <a:gd name="connsiteX33" fmla="*/ 196031 w 483514"/>
                <a:gd name="connsiteY33" fmla="*/ 170204 h 606439"/>
                <a:gd name="connsiteX34" fmla="*/ 244015 w 483514"/>
                <a:gd name="connsiteY34" fmla="*/ 170204 h 606439"/>
                <a:gd name="connsiteX35" fmla="*/ 244015 w 483514"/>
                <a:gd name="connsiteY35" fmla="*/ 249703 h 606439"/>
                <a:gd name="connsiteX36" fmla="*/ 234812 w 483514"/>
                <a:gd name="connsiteY36" fmla="*/ 262645 h 606439"/>
                <a:gd name="connsiteX37" fmla="*/ 196031 w 483514"/>
                <a:gd name="connsiteY37" fmla="*/ 262645 h 606439"/>
                <a:gd name="connsiteX38" fmla="*/ 352897 w 483514"/>
                <a:gd name="connsiteY38" fmla="*/ 149316 h 606439"/>
                <a:gd name="connsiteX39" fmla="*/ 400881 w 483514"/>
                <a:gd name="connsiteY39" fmla="*/ 149316 h 606439"/>
                <a:gd name="connsiteX40" fmla="*/ 400881 w 483514"/>
                <a:gd name="connsiteY40" fmla="*/ 243944 h 606439"/>
                <a:gd name="connsiteX41" fmla="*/ 352897 w 483514"/>
                <a:gd name="connsiteY41" fmla="*/ 215348 h 606439"/>
                <a:gd name="connsiteX42" fmla="*/ 274429 w 483514"/>
                <a:gd name="connsiteY42" fmla="*/ 113469 h 606439"/>
                <a:gd name="connsiteX43" fmla="*/ 322413 w 483514"/>
                <a:gd name="connsiteY43" fmla="*/ 113469 h 606439"/>
                <a:gd name="connsiteX44" fmla="*/ 322413 w 483514"/>
                <a:gd name="connsiteY44" fmla="*/ 211675 h 606439"/>
                <a:gd name="connsiteX45" fmla="*/ 274429 w 483514"/>
                <a:gd name="connsiteY45" fmla="*/ 224680 h 606439"/>
                <a:gd name="connsiteX46" fmla="*/ 117632 w 483514"/>
                <a:gd name="connsiteY46" fmla="*/ 77692 h 606439"/>
                <a:gd name="connsiteX47" fmla="*/ 165616 w 483514"/>
                <a:gd name="connsiteY47" fmla="*/ 77692 h 606439"/>
                <a:gd name="connsiteX48" fmla="*/ 165616 w 483514"/>
                <a:gd name="connsiteY48" fmla="*/ 262644 h 606439"/>
                <a:gd name="connsiteX49" fmla="*/ 117632 w 483514"/>
                <a:gd name="connsiteY49" fmla="*/ 262644 h 606439"/>
                <a:gd name="connsiteX50" fmla="*/ 68875 w 483514"/>
                <a:gd name="connsiteY50" fmla="*/ 0 h 606439"/>
                <a:gd name="connsiteX51" fmla="*/ 443641 w 483514"/>
                <a:gd name="connsiteY51" fmla="*/ 0 h 606439"/>
                <a:gd name="connsiteX52" fmla="*/ 483514 w 483514"/>
                <a:gd name="connsiteY52" fmla="*/ 39813 h 606439"/>
                <a:gd name="connsiteX53" fmla="*/ 483514 w 483514"/>
                <a:gd name="connsiteY53" fmla="*/ 300594 h 606439"/>
                <a:gd name="connsiteX54" fmla="*/ 443641 w 483514"/>
                <a:gd name="connsiteY54" fmla="*/ 340407 h 606439"/>
                <a:gd name="connsiteX55" fmla="*/ 427322 w 483514"/>
                <a:gd name="connsiteY55" fmla="*/ 340407 h 606439"/>
                <a:gd name="connsiteX56" fmla="*/ 430100 w 483514"/>
                <a:gd name="connsiteY56" fmla="*/ 316542 h 606439"/>
                <a:gd name="connsiteX57" fmla="*/ 429405 w 483514"/>
                <a:gd name="connsiteY57" fmla="*/ 304581 h 606439"/>
                <a:gd name="connsiteX58" fmla="*/ 439706 w 483514"/>
                <a:gd name="connsiteY58" fmla="*/ 304581 h 606439"/>
                <a:gd name="connsiteX59" fmla="*/ 439706 w 483514"/>
                <a:gd name="connsiteY59" fmla="*/ 35826 h 606439"/>
                <a:gd name="connsiteX60" fmla="*/ 72810 w 483514"/>
                <a:gd name="connsiteY60" fmla="*/ 35826 h 606439"/>
                <a:gd name="connsiteX61" fmla="*/ 72810 w 483514"/>
                <a:gd name="connsiteY61" fmla="*/ 304581 h 606439"/>
                <a:gd name="connsiteX62" fmla="*/ 220668 w 483514"/>
                <a:gd name="connsiteY62" fmla="*/ 304581 h 606439"/>
                <a:gd name="connsiteX63" fmla="*/ 220031 w 483514"/>
                <a:gd name="connsiteY63" fmla="*/ 316542 h 606439"/>
                <a:gd name="connsiteX64" fmla="*/ 222751 w 483514"/>
                <a:gd name="connsiteY64" fmla="*/ 340407 h 606439"/>
                <a:gd name="connsiteX65" fmla="*/ 68875 w 483514"/>
                <a:gd name="connsiteY65" fmla="*/ 340407 h 606439"/>
                <a:gd name="connsiteX66" fmla="*/ 29002 w 483514"/>
                <a:gd name="connsiteY66" fmla="*/ 300594 h 606439"/>
                <a:gd name="connsiteX67" fmla="*/ 29002 w 483514"/>
                <a:gd name="connsiteY67" fmla="*/ 39813 h 606439"/>
                <a:gd name="connsiteX68" fmla="*/ 68875 w 483514"/>
                <a:gd name="connsiteY68"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83514" h="606439">
                  <a:moveTo>
                    <a:pt x="253338" y="416124"/>
                  </a:moveTo>
                  <a:lnTo>
                    <a:pt x="396788" y="416124"/>
                  </a:lnTo>
                  <a:cubicBezTo>
                    <a:pt x="418835" y="416124"/>
                    <a:pt x="436657" y="433982"/>
                    <a:pt x="436657" y="455944"/>
                  </a:cubicBezTo>
                  <a:lnTo>
                    <a:pt x="436657" y="529284"/>
                  </a:lnTo>
                  <a:cubicBezTo>
                    <a:pt x="451876" y="534890"/>
                    <a:pt x="462697" y="549512"/>
                    <a:pt x="462697" y="566619"/>
                  </a:cubicBezTo>
                  <a:cubicBezTo>
                    <a:pt x="462697" y="588639"/>
                    <a:pt x="444816" y="606439"/>
                    <a:pt x="422769" y="606439"/>
                  </a:cubicBezTo>
                  <a:lnTo>
                    <a:pt x="161736" y="606439"/>
                  </a:lnTo>
                  <a:cubicBezTo>
                    <a:pt x="139747" y="606439"/>
                    <a:pt x="121866" y="588639"/>
                    <a:pt x="121866" y="566619"/>
                  </a:cubicBezTo>
                  <a:cubicBezTo>
                    <a:pt x="121866" y="544657"/>
                    <a:pt x="139747" y="526799"/>
                    <a:pt x="161736" y="526799"/>
                  </a:cubicBezTo>
                  <a:lnTo>
                    <a:pt x="213468" y="526799"/>
                  </a:lnTo>
                  <a:lnTo>
                    <a:pt x="213468" y="455944"/>
                  </a:lnTo>
                  <a:cubicBezTo>
                    <a:pt x="213468" y="433982"/>
                    <a:pt x="231291" y="416124"/>
                    <a:pt x="253338" y="416124"/>
                  </a:cubicBezTo>
                  <a:close/>
                  <a:moveTo>
                    <a:pt x="10995" y="381265"/>
                  </a:moveTo>
                  <a:lnTo>
                    <a:pt x="170134" y="381265"/>
                  </a:lnTo>
                  <a:cubicBezTo>
                    <a:pt x="176210" y="381265"/>
                    <a:pt x="181071" y="386120"/>
                    <a:pt x="181071" y="392188"/>
                  </a:cubicBezTo>
                  <a:lnTo>
                    <a:pt x="181071" y="513502"/>
                  </a:lnTo>
                  <a:lnTo>
                    <a:pt x="161743" y="513502"/>
                  </a:lnTo>
                  <a:cubicBezTo>
                    <a:pt x="161280" y="513502"/>
                    <a:pt x="160817" y="513560"/>
                    <a:pt x="160354" y="513560"/>
                  </a:cubicBezTo>
                  <a:lnTo>
                    <a:pt x="160354" y="405308"/>
                  </a:lnTo>
                  <a:lnTo>
                    <a:pt x="20775" y="405308"/>
                  </a:lnTo>
                  <a:lnTo>
                    <a:pt x="20775" y="548064"/>
                  </a:lnTo>
                  <a:lnTo>
                    <a:pt x="111976" y="548064"/>
                  </a:lnTo>
                  <a:cubicBezTo>
                    <a:pt x="109777" y="553843"/>
                    <a:pt x="108619" y="560085"/>
                    <a:pt x="108619" y="566616"/>
                  </a:cubicBezTo>
                  <a:cubicBezTo>
                    <a:pt x="108619" y="572512"/>
                    <a:pt x="109545" y="578176"/>
                    <a:pt x="111339" y="583435"/>
                  </a:cubicBezTo>
                  <a:lnTo>
                    <a:pt x="10995" y="583435"/>
                  </a:lnTo>
                  <a:cubicBezTo>
                    <a:pt x="4919" y="583435"/>
                    <a:pt x="0" y="578580"/>
                    <a:pt x="0" y="572512"/>
                  </a:cubicBezTo>
                  <a:lnTo>
                    <a:pt x="0" y="392188"/>
                  </a:lnTo>
                  <a:cubicBezTo>
                    <a:pt x="0" y="386120"/>
                    <a:pt x="4919" y="381265"/>
                    <a:pt x="10995" y="381265"/>
                  </a:cubicBezTo>
                  <a:close/>
                  <a:moveTo>
                    <a:pt x="325060" y="224892"/>
                  </a:moveTo>
                  <a:cubicBezTo>
                    <a:pt x="375744" y="224892"/>
                    <a:pt x="416831" y="265916"/>
                    <a:pt x="416831" y="316521"/>
                  </a:cubicBezTo>
                  <a:cubicBezTo>
                    <a:pt x="416831" y="367126"/>
                    <a:pt x="375744" y="408150"/>
                    <a:pt x="325060" y="408150"/>
                  </a:cubicBezTo>
                  <a:cubicBezTo>
                    <a:pt x="274376" y="408150"/>
                    <a:pt x="233289" y="367126"/>
                    <a:pt x="233289" y="316521"/>
                  </a:cubicBezTo>
                  <a:cubicBezTo>
                    <a:pt x="233289" y="265916"/>
                    <a:pt x="274376" y="224892"/>
                    <a:pt x="325060" y="224892"/>
                  </a:cubicBezTo>
                  <a:close/>
                  <a:moveTo>
                    <a:pt x="196031" y="170204"/>
                  </a:moveTo>
                  <a:lnTo>
                    <a:pt x="244015" y="170204"/>
                  </a:lnTo>
                  <a:lnTo>
                    <a:pt x="244015" y="249703"/>
                  </a:lnTo>
                  <a:cubicBezTo>
                    <a:pt x="240658" y="253748"/>
                    <a:pt x="237590" y="258081"/>
                    <a:pt x="234812" y="262645"/>
                  </a:cubicBezTo>
                  <a:lnTo>
                    <a:pt x="196031" y="262645"/>
                  </a:lnTo>
                  <a:close/>
                  <a:moveTo>
                    <a:pt x="352897" y="149316"/>
                  </a:moveTo>
                  <a:lnTo>
                    <a:pt x="400881" y="149316"/>
                  </a:lnTo>
                  <a:lnTo>
                    <a:pt x="400881" y="243944"/>
                  </a:lnTo>
                  <a:cubicBezTo>
                    <a:pt x="387915" y="230483"/>
                    <a:pt x="371419" y="220431"/>
                    <a:pt x="352897" y="215348"/>
                  </a:cubicBezTo>
                  <a:close/>
                  <a:moveTo>
                    <a:pt x="274429" y="113469"/>
                  </a:moveTo>
                  <a:lnTo>
                    <a:pt x="322413" y="113469"/>
                  </a:lnTo>
                  <a:lnTo>
                    <a:pt x="322413" y="211675"/>
                  </a:lnTo>
                  <a:cubicBezTo>
                    <a:pt x="305048" y="212137"/>
                    <a:pt x="288726" y="216761"/>
                    <a:pt x="274429" y="224680"/>
                  </a:cubicBezTo>
                  <a:close/>
                  <a:moveTo>
                    <a:pt x="117632" y="77692"/>
                  </a:moveTo>
                  <a:lnTo>
                    <a:pt x="165616" y="77692"/>
                  </a:lnTo>
                  <a:lnTo>
                    <a:pt x="165616" y="262644"/>
                  </a:lnTo>
                  <a:lnTo>
                    <a:pt x="117632" y="262644"/>
                  </a:lnTo>
                  <a:close/>
                  <a:moveTo>
                    <a:pt x="68875" y="0"/>
                  </a:moveTo>
                  <a:lnTo>
                    <a:pt x="443641" y="0"/>
                  </a:lnTo>
                  <a:cubicBezTo>
                    <a:pt x="465632" y="0"/>
                    <a:pt x="483514" y="17855"/>
                    <a:pt x="483514" y="39813"/>
                  </a:cubicBezTo>
                  <a:lnTo>
                    <a:pt x="483514" y="300594"/>
                  </a:lnTo>
                  <a:cubicBezTo>
                    <a:pt x="483514" y="322609"/>
                    <a:pt x="465632" y="340407"/>
                    <a:pt x="443641" y="340407"/>
                  </a:cubicBezTo>
                  <a:lnTo>
                    <a:pt x="427322" y="340407"/>
                  </a:lnTo>
                  <a:cubicBezTo>
                    <a:pt x="429116" y="332722"/>
                    <a:pt x="430100" y="324747"/>
                    <a:pt x="430100" y="316542"/>
                  </a:cubicBezTo>
                  <a:cubicBezTo>
                    <a:pt x="430100" y="312497"/>
                    <a:pt x="429868" y="308510"/>
                    <a:pt x="429405" y="304581"/>
                  </a:cubicBezTo>
                  <a:lnTo>
                    <a:pt x="439706" y="304581"/>
                  </a:lnTo>
                  <a:lnTo>
                    <a:pt x="439706" y="35826"/>
                  </a:lnTo>
                  <a:lnTo>
                    <a:pt x="72810" y="35826"/>
                  </a:lnTo>
                  <a:lnTo>
                    <a:pt x="72810" y="304581"/>
                  </a:lnTo>
                  <a:lnTo>
                    <a:pt x="220668" y="304581"/>
                  </a:lnTo>
                  <a:cubicBezTo>
                    <a:pt x="220263" y="308510"/>
                    <a:pt x="220031" y="312497"/>
                    <a:pt x="220031" y="316542"/>
                  </a:cubicBezTo>
                  <a:cubicBezTo>
                    <a:pt x="220031" y="324747"/>
                    <a:pt x="220957" y="332722"/>
                    <a:pt x="222751" y="340407"/>
                  </a:cubicBezTo>
                  <a:lnTo>
                    <a:pt x="68875" y="340407"/>
                  </a:lnTo>
                  <a:cubicBezTo>
                    <a:pt x="46826" y="340407"/>
                    <a:pt x="29002" y="322609"/>
                    <a:pt x="29002" y="300594"/>
                  </a:cubicBezTo>
                  <a:lnTo>
                    <a:pt x="29002" y="39813"/>
                  </a:lnTo>
                  <a:cubicBezTo>
                    <a:pt x="29002" y="17855"/>
                    <a:pt x="46826" y="0"/>
                    <a:pt x="68875" y="0"/>
                  </a:cubicBezTo>
                  <a:close/>
                </a:path>
              </a:pathLst>
            </a:custGeom>
            <a:solidFill>
              <a:schemeClr val="bg1"/>
            </a:solidFill>
            <a:ln>
              <a:noFill/>
            </a:ln>
          </p:spPr>
        </p:sp>
      </p:grpSp>
      <p:sp>
        <p:nvSpPr>
          <p:cNvPr id="24" name="文本框 23"/>
          <p:cNvSpPr txBox="1"/>
          <p:nvPr/>
        </p:nvSpPr>
        <p:spPr>
          <a:xfrm>
            <a:off x="766445" y="158115"/>
            <a:ext cx="2063750" cy="521970"/>
          </a:xfrm>
          <a:prstGeom prst="rect">
            <a:avLst/>
          </a:prstGeom>
          <a:noFill/>
        </p:spPr>
        <p:txBody>
          <a:bodyPr wrap="square" rtlCol="0">
            <a:spAutoFit/>
          </a:bodyPr>
          <a:p>
            <a:pPr algn="l"/>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输</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入</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标</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题</a:t>
            </a:r>
            <a:endPar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5" name="文本框 3"/>
          <p:cNvSpPr txBox="1"/>
          <p:nvPr/>
        </p:nvSpPr>
        <p:spPr bwMode="auto">
          <a:xfrm>
            <a:off x="8473297" y="1671415"/>
            <a:ext cx="3227478" cy="810260"/>
          </a:xfrm>
          <a:prstGeom prst="rect">
            <a:avLst/>
          </a:prstGeom>
        </p:spPr>
        <p:txBody>
          <a:bodyPr wrap="square">
            <a:spAutoFit/>
          </a:bodyPr>
          <a:lstStyle>
            <a:defPPr>
              <a:defRPr lang="zh-CN"/>
            </a:defPPr>
            <a:lvl1pPr marL="171450" indent="-171450">
              <a:lnSpc>
                <a:spcPct val="130000"/>
              </a:lnSpc>
              <a:buFont typeface="Wingdings" panose="05000000000000000000" pitchFamily="2" charset="2"/>
              <a:buChar char="l"/>
              <a:defRPr sz="1300" spc="200">
                <a:solidFill>
                  <a:prstClr val="black">
                    <a:lumMod val="75000"/>
                    <a:lumOff val="25000"/>
                  </a:prstClr>
                </a:solidFill>
                <a:latin typeface="Calibri" panose="020F0502020204030204" pitchFamily="34" charset="0"/>
                <a:ea typeface="微软雅黑" panose="020B0503020204020204" pitchFamily="34" charset="-122"/>
                <a:cs typeface="+mn-ea"/>
              </a:defRPr>
            </a:lvl1pPr>
          </a:lstStyle>
          <a:p>
            <a:pPr defTabSz="1218565">
              <a:spcBef>
                <a:spcPct val="20000"/>
              </a:spcBef>
              <a:defRPr/>
            </a:pPr>
            <a:r>
              <a:rPr lang="zh-CN" altLang="en-US" sz="1200" dirty="0">
                <a:solidFill>
                  <a:schemeClr val="tx1">
                    <a:lumMod val="75000"/>
                    <a:lumOff val="25000"/>
                  </a:schemeClr>
                </a:solidFill>
                <a:latin typeface="微软雅黑" panose="020B0503020204020204" pitchFamily="34" charset="-122"/>
                <a:sym typeface="+mn-ea"/>
              </a:rPr>
              <a:t>此处添加详细文本描述，建议与标题相关并符合整体语言风格，语言描述尽量简洁生动。</a:t>
            </a:r>
            <a:endParaRPr lang="zh-CN" altLang="en-US" sz="1200" dirty="0">
              <a:solidFill>
                <a:schemeClr val="tx1">
                  <a:lumMod val="75000"/>
                  <a:lumOff val="25000"/>
                </a:schemeClr>
              </a:solidFill>
              <a:latin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82002"/>
          <p:cNvPicPr>
            <a:picLocks noChangeAspect="1"/>
          </p:cNvPicPr>
          <p:nvPr>
            <p:custDataLst>
              <p:tags r:id="rId1"/>
            </p:custDataLst>
          </p:nvPr>
        </p:nvPicPr>
        <p:blipFill>
          <a:blip r:embed="rId2"/>
          <a:srcRect t="336" b="30382"/>
          <a:stretch>
            <a:fillRect/>
          </a:stretch>
        </p:blipFill>
        <p:spPr>
          <a:xfrm rot="5400000">
            <a:off x="2658745" y="-2680970"/>
            <a:ext cx="6858635" cy="12221210"/>
          </a:xfrm>
          <a:prstGeom prst="rect">
            <a:avLst/>
          </a:prstGeom>
        </p:spPr>
      </p:pic>
      <p:sp>
        <p:nvSpPr>
          <p:cNvPr id="5" name="Text 4"/>
          <p:cNvSpPr txBox="1"/>
          <p:nvPr/>
        </p:nvSpPr>
        <p:spPr>
          <a:xfrm>
            <a:off x="1100264" y="2140183"/>
            <a:ext cx="2651041" cy="769145"/>
          </a:xfrm>
          <a:prstGeom prst="rect">
            <a:avLst/>
          </a:prstGeom>
        </p:spPr>
        <p:txBody>
          <a:bodyPr anchor="ctr" anchorCtr="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None/>
              <a:defRPr/>
            </a:pPr>
            <a:r>
              <a:rPr lang="en-US" altLang="zh-CN" sz="3200" dirty="0" smtClean="0">
                <a:gradFill>
                  <a:gsLst>
                    <a:gs pos="0">
                      <a:srgbClr val="19DFE1"/>
                    </a:gs>
                    <a:gs pos="100000">
                      <a:srgbClr val="0B5D90"/>
                    </a:gs>
                  </a:gsLst>
                  <a:path path="circle">
                    <a:fillToRect l="100000" t="100000"/>
                  </a:path>
                </a:gradFill>
                <a:latin typeface="微软雅黑" panose="020B0503020204020204" pitchFamily="34" charset="-122"/>
                <a:ea typeface="微软雅黑" panose="020B0503020204020204" pitchFamily="34" charset="-122"/>
              </a:rPr>
              <a:t>PART 02</a:t>
            </a:r>
            <a:endParaRPr lang="en-US" altLang="zh-CN" sz="3200" dirty="0" smtClean="0">
              <a:gradFill>
                <a:gsLst>
                  <a:gs pos="0">
                    <a:srgbClr val="19DFE1"/>
                  </a:gs>
                  <a:gs pos="100000">
                    <a:srgbClr val="0B5D90"/>
                  </a:gs>
                </a:gsLst>
                <a:path path="circle">
                  <a:fillToRect l="100000" t="100000"/>
                </a:path>
              </a:gradFill>
              <a:latin typeface="微软雅黑" panose="020B0503020204020204" pitchFamily="34" charset="-122"/>
              <a:ea typeface="微软雅黑" panose="020B0503020204020204" pitchFamily="34" charset="-122"/>
              <a:cs typeface="Calibri" panose="020F0502020204030204"/>
            </a:endParaRPr>
          </a:p>
        </p:txBody>
      </p:sp>
      <p:sp>
        <p:nvSpPr>
          <p:cNvPr id="6" name="矩形"/>
          <p:cNvSpPr/>
          <p:nvPr/>
        </p:nvSpPr>
        <p:spPr>
          <a:xfrm>
            <a:off x="1190881" y="4866895"/>
            <a:ext cx="1347770" cy="85419"/>
          </a:xfrm>
          <a:prstGeom prst="roundRect">
            <a:avLst>
              <a:gd name="adj" fmla="val 25247"/>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spc="200" dirty="0">
              <a:latin typeface="微软雅黑" panose="020B0503020204020204" pitchFamily="34" charset="-122"/>
              <a:ea typeface="微软雅黑" panose="020B0503020204020204" pitchFamily="34" charset="-122"/>
              <a:cs typeface="Segoe UI Light" panose="020B0502040204020203" pitchFamily="34" charset="0"/>
            </a:endParaRPr>
          </a:p>
        </p:txBody>
      </p:sp>
      <p:sp>
        <p:nvSpPr>
          <p:cNvPr id="7" name="文本框 6"/>
          <p:cNvSpPr txBox="1"/>
          <p:nvPr/>
        </p:nvSpPr>
        <p:spPr>
          <a:xfrm>
            <a:off x="1100298" y="2901613"/>
            <a:ext cx="4806883" cy="829945"/>
          </a:xfrm>
          <a:prstGeom prst="rect">
            <a:avLst/>
          </a:prstGeom>
          <a:noFill/>
        </p:spPr>
        <p:txBody>
          <a:bodyPr wrap="square" rtlCol="0">
            <a:spAutoFit/>
          </a:bodyPr>
          <a:lstStyle/>
          <a:p>
            <a:pPr algn="dist"/>
            <a:r>
              <a:rPr lang="zh-CN" altLang="en-US"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输</a:t>
            </a:r>
            <a:r>
              <a:rPr lang="en-US" altLang="zh-CN"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入</a:t>
            </a:r>
            <a:r>
              <a:rPr lang="en-US" altLang="zh-CN"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标</a:t>
            </a:r>
            <a:r>
              <a:rPr lang="en-US" altLang="zh-CN"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题</a:t>
            </a:r>
            <a:endParaRPr lang="zh-CN" altLang="en-US"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文本框 7"/>
          <p:cNvSpPr txBox="1"/>
          <p:nvPr/>
        </p:nvSpPr>
        <p:spPr>
          <a:xfrm>
            <a:off x="1100264" y="3731209"/>
            <a:ext cx="6091111" cy="691515"/>
          </a:xfrm>
          <a:prstGeom prst="rect">
            <a:avLst/>
          </a:prstGeom>
          <a:noFill/>
        </p:spPr>
        <p:txBody>
          <a:bodyPr vert="horz" wrap="square" rtlCol="0">
            <a:spAutoFit/>
          </a:bodyPr>
          <a:lstStyle/>
          <a:p>
            <a:pPr>
              <a:lnSpc>
                <a:spcPct val="130000"/>
              </a:lnSpc>
              <a:defRPr/>
            </a:pPr>
            <a:r>
              <a:rPr lang="en-US" altLang="zh-CN" sz="1000" spc="100" dirty="0">
                <a:solidFill>
                  <a:prstClr val="black">
                    <a:lumMod val="75000"/>
                    <a:lumOff val="25000"/>
                  </a:prstClr>
                </a:solidFill>
                <a:latin typeface="微软雅黑" panose="020B0503020204020204" pitchFamily="34" charset="-122"/>
                <a:ea typeface="微软雅黑" panose="020B0503020204020204" pitchFamily="34" charset="-122"/>
                <a:cs typeface="+mn-ea"/>
                <a:sym typeface="Calibri" panose="020F0502020204030204" pitchFamily="34" charset="0"/>
              </a:rPr>
              <a:t>This is the cover page of the presentation. Please replace the text you need and enter some explanatory text. Thank you for choosing the rice husk </a:t>
            </a:r>
            <a:r>
              <a:rPr lang="en-US" altLang="zh-CN" sz="1000" spc="100" dirty="0" err="1">
                <a:solidFill>
                  <a:prstClr val="black">
                    <a:lumMod val="75000"/>
                    <a:lumOff val="25000"/>
                  </a:prstClr>
                </a:solidFill>
                <a:latin typeface="微软雅黑" panose="020B0503020204020204" pitchFamily="34" charset="-122"/>
                <a:ea typeface="微软雅黑" panose="020B0503020204020204" pitchFamily="34" charset="-122"/>
                <a:cs typeface="+mn-ea"/>
                <a:sym typeface="Calibri" panose="020F0502020204030204" pitchFamily="34" charset="0"/>
              </a:rPr>
              <a:t>ppt</a:t>
            </a:r>
            <a:r>
              <a:rPr lang="en-US" altLang="zh-CN" sz="1000" spc="100" dirty="0">
                <a:solidFill>
                  <a:prstClr val="black">
                    <a:lumMod val="75000"/>
                    <a:lumOff val="25000"/>
                  </a:prstClr>
                </a:solidFill>
                <a:latin typeface="微软雅黑" panose="020B0503020204020204" pitchFamily="34" charset="-122"/>
                <a:ea typeface="微软雅黑" panose="020B0503020204020204" pitchFamily="34" charset="-122"/>
                <a:cs typeface="+mn-ea"/>
                <a:sym typeface="Calibri" panose="020F0502020204030204" pitchFamily="34" charset="0"/>
              </a:rPr>
              <a:t> template. This template is simple and easy to modify. It is suitable for all business reports</a:t>
            </a:r>
            <a:endParaRPr lang="en-US" altLang="zh-CN" sz="1000" spc="100" dirty="0">
              <a:solidFill>
                <a:prstClr val="black">
                  <a:lumMod val="75000"/>
                  <a:lumOff val="25000"/>
                </a:prstClr>
              </a:solidFill>
              <a:latin typeface="微软雅黑" panose="020B0503020204020204" pitchFamily="34" charset="-122"/>
              <a:ea typeface="微软雅黑" panose="020B0503020204020204" pitchFamily="34" charset="-122"/>
              <a:cs typeface="+mn-ea"/>
              <a:sym typeface="Calibri" panose="020F0502020204030204"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766445" y="158115"/>
            <a:ext cx="2063750" cy="521970"/>
          </a:xfrm>
          <a:prstGeom prst="rect">
            <a:avLst/>
          </a:prstGeom>
          <a:noFill/>
        </p:spPr>
        <p:txBody>
          <a:bodyPr wrap="square" rtlCol="0">
            <a:spAutoFit/>
          </a:bodyPr>
          <a:p>
            <a:pPr algn="l"/>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输</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入</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标</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题</a:t>
            </a:r>
            <a:endPar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0" name="Text Placeholder 3"/>
          <p:cNvSpPr txBox="1"/>
          <p:nvPr/>
        </p:nvSpPr>
        <p:spPr>
          <a:xfrm>
            <a:off x="2379846" y="3736477"/>
            <a:ext cx="933450" cy="245745"/>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1600" b="1" dirty="0">
                <a:solidFill>
                  <a:schemeClr val="tx2">
                    <a:lumMod val="75000"/>
                  </a:schemeClr>
                </a:solidFill>
                <a:latin typeface="微软雅黑" panose="020B0503020204020204" pitchFamily="34" charset="-122"/>
                <a:ea typeface="微软雅黑" panose="020B0503020204020204" pitchFamily="34" charset="-122"/>
              </a:rPr>
              <a:t>258,4875</a:t>
            </a:r>
            <a:endParaRPr lang="en-US" sz="1600" b="1"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41" name="Text Placeholder 3"/>
          <p:cNvSpPr txBox="1"/>
          <p:nvPr/>
        </p:nvSpPr>
        <p:spPr>
          <a:xfrm>
            <a:off x="4916834" y="3736239"/>
            <a:ext cx="940306"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1600" b="1" dirty="0">
                <a:solidFill>
                  <a:schemeClr val="accent4"/>
                </a:solidFill>
                <a:latin typeface="微软雅黑" panose="020B0503020204020204" pitchFamily="34" charset="-122"/>
                <a:ea typeface="微软雅黑" panose="020B0503020204020204" pitchFamily="34" charset="-122"/>
              </a:rPr>
              <a:t>258,4875</a:t>
            </a:r>
            <a:endParaRPr lang="en-US" sz="1600" b="1" dirty="0">
              <a:solidFill>
                <a:schemeClr val="accent4"/>
              </a:solidFill>
              <a:latin typeface="微软雅黑" panose="020B0503020204020204" pitchFamily="34" charset="-122"/>
              <a:ea typeface="微软雅黑" panose="020B0503020204020204" pitchFamily="34" charset="-122"/>
            </a:endParaRPr>
          </a:p>
        </p:txBody>
      </p:sp>
      <p:sp>
        <p:nvSpPr>
          <p:cNvPr id="42" name="Text Placeholder 3"/>
          <p:cNvSpPr txBox="1"/>
          <p:nvPr/>
        </p:nvSpPr>
        <p:spPr>
          <a:xfrm>
            <a:off x="7515314" y="3736239"/>
            <a:ext cx="940306"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1600" b="1" dirty="0">
                <a:solidFill>
                  <a:schemeClr val="accent1"/>
                </a:solidFill>
                <a:latin typeface="微软雅黑" panose="020B0503020204020204" pitchFamily="34" charset="-122"/>
                <a:ea typeface="微软雅黑" panose="020B0503020204020204" pitchFamily="34" charset="-122"/>
              </a:rPr>
              <a:t>258,4875</a:t>
            </a:r>
            <a:endParaRPr lang="en-US" sz="1600" b="1" dirty="0">
              <a:solidFill>
                <a:schemeClr val="accent1"/>
              </a:solidFill>
              <a:latin typeface="微软雅黑" panose="020B0503020204020204" pitchFamily="34" charset="-122"/>
              <a:ea typeface="微软雅黑" panose="020B0503020204020204" pitchFamily="34" charset="-122"/>
            </a:endParaRPr>
          </a:p>
        </p:txBody>
      </p:sp>
      <p:sp>
        <p:nvSpPr>
          <p:cNvPr id="46" name="Text Placeholder 3"/>
          <p:cNvSpPr txBox="1"/>
          <p:nvPr/>
        </p:nvSpPr>
        <p:spPr>
          <a:xfrm>
            <a:off x="10030186" y="3736239"/>
            <a:ext cx="940306"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1600" b="1" dirty="0">
                <a:solidFill>
                  <a:schemeClr val="accent3"/>
                </a:solidFill>
                <a:latin typeface="微软雅黑" panose="020B0503020204020204" pitchFamily="34" charset="-122"/>
                <a:ea typeface="微软雅黑" panose="020B0503020204020204" pitchFamily="34" charset="-122"/>
              </a:rPr>
              <a:t>258,4875</a:t>
            </a:r>
            <a:endParaRPr lang="en-US" sz="1600" b="1" dirty="0">
              <a:solidFill>
                <a:schemeClr val="accent3"/>
              </a:solidFill>
              <a:latin typeface="微软雅黑" panose="020B0503020204020204" pitchFamily="34" charset="-122"/>
              <a:ea typeface="微软雅黑" panose="020B0503020204020204" pitchFamily="34" charset="-122"/>
            </a:endParaRPr>
          </a:p>
        </p:txBody>
      </p:sp>
      <p:cxnSp>
        <p:nvCxnSpPr>
          <p:cNvPr id="89" name="Straight Connector 88"/>
          <p:cNvCxnSpPr/>
          <p:nvPr/>
        </p:nvCxnSpPr>
        <p:spPr>
          <a:xfrm flipH="1">
            <a:off x="1277958" y="4043475"/>
            <a:ext cx="9636087"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47" name="Group 33"/>
          <p:cNvGrpSpPr/>
          <p:nvPr/>
        </p:nvGrpSpPr>
        <p:grpSpPr>
          <a:xfrm>
            <a:off x="1104043" y="4657951"/>
            <a:ext cx="2333814" cy="813991"/>
            <a:chOff x="5603652" y="1586047"/>
            <a:chExt cx="1750588" cy="610493"/>
          </a:xfrm>
        </p:grpSpPr>
        <p:sp>
          <p:nvSpPr>
            <p:cNvPr id="48" name="Text Placeholder 3"/>
            <p:cNvSpPr txBox="1"/>
            <p:nvPr/>
          </p:nvSpPr>
          <p:spPr>
            <a:xfrm>
              <a:off x="6171172" y="1586047"/>
              <a:ext cx="615553"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dirty="0">
                  <a:solidFill>
                    <a:schemeClr val="tx2">
                      <a:lumMod val="7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49" name="Text Placeholder 3"/>
            <p:cNvSpPr txBox="1"/>
            <p:nvPr/>
          </p:nvSpPr>
          <p:spPr>
            <a:xfrm>
              <a:off x="5603652" y="1896457"/>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50" name="Oval 8"/>
          <p:cNvSpPr/>
          <p:nvPr/>
        </p:nvSpPr>
        <p:spPr>
          <a:xfrm>
            <a:off x="1613194" y="2214634"/>
            <a:ext cx="1320435" cy="1320607"/>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3700" dirty="0">
                <a:solidFill>
                  <a:schemeClr val="bg1"/>
                </a:solidFill>
                <a:latin typeface="微软雅黑" panose="020B0503020204020204" pitchFamily="34" charset="-122"/>
                <a:ea typeface="微软雅黑" panose="020B0503020204020204" pitchFamily="34" charset="-122"/>
              </a:rPr>
              <a:t>1</a:t>
            </a:r>
            <a:endParaRPr lang="en-US" sz="3700" dirty="0">
              <a:solidFill>
                <a:schemeClr val="bg1"/>
              </a:solidFill>
              <a:latin typeface="微软雅黑" panose="020B0503020204020204" pitchFamily="34" charset="-122"/>
              <a:ea typeface="微软雅黑" panose="020B0503020204020204" pitchFamily="34" charset="-122"/>
            </a:endParaRPr>
          </a:p>
        </p:txBody>
      </p:sp>
      <p:grpSp>
        <p:nvGrpSpPr>
          <p:cNvPr id="95" name="Group 94"/>
          <p:cNvGrpSpPr/>
          <p:nvPr/>
        </p:nvGrpSpPr>
        <p:grpSpPr>
          <a:xfrm>
            <a:off x="2177060" y="3535240"/>
            <a:ext cx="192698" cy="948263"/>
            <a:chOff x="1690019" y="2064423"/>
            <a:chExt cx="144542" cy="711197"/>
          </a:xfrm>
        </p:grpSpPr>
        <p:cxnSp>
          <p:nvCxnSpPr>
            <p:cNvPr id="76" name="Straight Connector 75"/>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51" name="Oval 32"/>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grpSp>
      <p:grpSp>
        <p:nvGrpSpPr>
          <p:cNvPr id="106" name="Group 33"/>
          <p:cNvGrpSpPr/>
          <p:nvPr/>
        </p:nvGrpSpPr>
        <p:grpSpPr>
          <a:xfrm>
            <a:off x="3651120" y="4657951"/>
            <a:ext cx="2333814" cy="813991"/>
            <a:chOff x="5603652" y="1586047"/>
            <a:chExt cx="1750588" cy="610493"/>
          </a:xfrm>
        </p:grpSpPr>
        <p:sp>
          <p:nvSpPr>
            <p:cNvPr id="107" name="Text Placeholder 3"/>
            <p:cNvSpPr txBox="1"/>
            <p:nvPr/>
          </p:nvSpPr>
          <p:spPr>
            <a:xfrm>
              <a:off x="6171170" y="1586047"/>
              <a:ext cx="615553"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dirty="0">
                  <a:solidFill>
                    <a:schemeClr val="accent4"/>
                  </a:solidFill>
                  <a:latin typeface="微软雅黑" panose="020B0503020204020204" pitchFamily="34" charset="-122"/>
                  <a:ea typeface="微软雅黑" panose="020B0503020204020204" pitchFamily="34" charset="-122"/>
                </a:rPr>
                <a:t>添加标题</a:t>
              </a:r>
              <a:endParaRPr lang="zh-CN" altLang="en-US" sz="1600" dirty="0">
                <a:solidFill>
                  <a:schemeClr val="accent4"/>
                </a:solidFill>
                <a:latin typeface="微软雅黑" panose="020B0503020204020204" pitchFamily="34" charset="-122"/>
                <a:ea typeface="微软雅黑" panose="020B0503020204020204" pitchFamily="34" charset="-122"/>
              </a:endParaRPr>
            </a:p>
          </p:txBody>
        </p:sp>
        <p:sp>
          <p:nvSpPr>
            <p:cNvPr id="108" name="Text Placeholder 3"/>
            <p:cNvSpPr txBox="1"/>
            <p:nvPr/>
          </p:nvSpPr>
          <p:spPr>
            <a:xfrm>
              <a:off x="5603652" y="1896457"/>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10" name="Oval 109"/>
          <p:cNvSpPr>
            <a:spLocks noChangeAspect="1"/>
          </p:cNvSpPr>
          <p:nvPr/>
        </p:nvSpPr>
        <p:spPr>
          <a:xfrm>
            <a:off x="3962204" y="1816005"/>
            <a:ext cx="1716566" cy="171678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3700" dirty="0">
                <a:solidFill>
                  <a:schemeClr val="bg1"/>
                </a:solidFill>
                <a:latin typeface="微软雅黑" panose="020B0503020204020204" pitchFamily="34" charset="-122"/>
                <a:ea typeface="微软雅黑" panose="020B0503020204020204" pitchFamily="34" charset="-122"/>
              </a:rPr>
              <a:t>2</a:t>
            </a:r>
            <a:endParaRPr lang="en-US" sz="3700" dirty="0">
              <a:solidFill>
                <a:schemeClr val="bg1"/>
              </a:solidFill>
              <a:latin typeface="微软雅黑" panose="020B0503020204020204" pitchFamily="34" charset="-122"/>
              <a:ea typeface="微软雅黑" panose="020B0503020204020204" pitchFamily="34" charset="-122"/>
            </a:endParaRPr>
          </a:p>
        </p:txBody>
      </p:sp>
      <p:grpSp>
        <p:nvGrpSpPr>
          <p:cNvPr id="111" name="Group 110"/>
          <p:cNvGrpSpPr/>
          <p:nvPr/>
        </p:nvGrpSpPr>
        <p:grpSpPr>
          <a:xfrm>
            <a:off x="4724136" y="3535240"/>
            <a:ext cx="192698" cy="948263"/>
            <a:chOff x="1690019" y="2064423"/>
            <a:chExt cx="144542" cy="711197"/>
          </a:xfrm>
        </p:grpSpPr>
        <p:cxnSp>
          <p:nvCxnSpPr>
            <p:cNvPr id="112" name="Straight Connector 111"/>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13" name="Oval 112"/>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grpSp>
      <p:grpSp>
        <p:nvGrpSpPr>
          <p:cNvPr id="124" name="Group 33"/>
          <p:cNvGrpSpPr/>
          <p:nvPr/>
        </p:nvGrpSpPr>
        <p:grpSpPr>
          <a:xfrm>
            <a:off x="6230551" y="4657951"/>
            <a:ext cx="2333814" cy="813991"/>
            <a:chOff x="5589364" y="1586047"/>
            <a:chExt cx="1750588" cy="610493"/>
          </a:xfrm>
        </p:grpSpPr>
        <p:sp>
          <p:nvSpPr>
            <p:cNvPr id="125" name="Text Placeholder 3"/>
            <p:cNvSpPr txBox="1"/>
            <p:nvPr/>
          </p:nvSpPr>
          <p:spPr>
            <a:xfrm>
              <a:off x="6171171" y="1586047"/>
              <a:ext cx="615553"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dirty="0">
                  <a:solidFill>
                    <a:schemeClr val="accent1"/>
                  </a:solidFill>
                  <a:latin typeface="微软雅黑" panose="020B0503020204020204" pitchFamily="34" charset="-122"/>
                  <a:ea typeface="微软雅黑" panose="020B0503020204020204" pitchFamily="34" charset="-122"/>
                </a:rPr>
                <a:t>添加标题</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126" name="Text Placeholder 3"/>
            <p:cNvSpPr txBox="1"/>
            <p:nvPr/>
          </p:nvSpPr>
          <p:spPr>
            <a:xfrm>
              <a:off x="5589364" y="1896457"/>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28" name="Oval 127"/>
          <p:cNvSpPr>
            <a:spLocks noChangeAspect="1"/>
          </p:cNvSpPr>
          <p:nvPr/>
        </p:nvSpPr>
        <p:spPr>
          <a:xfrm>
            <a:off x="6556796" y="1816005"/>
            <a:ext cx="1716566" cy="171678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3700" dirty="0">
                <a:solidFill>
                  <a:schemeClr val="bg1"/>
                </a:solidFill>
                <a:latin typeface="微软雅黑" panose="020B0503020204020204" pitchFamily="34" charset="-122"/>
                <a:ea typeface="微软雅黑" panose="020B0503020204020204" pitchFamily="34" charset="-122"/>
              </a:rPr>
              <a:t>3</a:t>
            </a:r>
            <a:endParaRPr lang="en-US" sz="3700" dirty="0">
              <a:solidFill>
                <a:schemeClr val="bg1"/>
              </a:solidFill>
              <a:latin typeface="微软雅黑" panose="020B0503020204020204" pitchFamily="34" charset="-122"/>
              <a:ea typeface="微软雅黑" panose="020B0503020204020204" pitchFamily="34" charset="-122"/>
            </a:endParaRPr>
          </a:p>
        </p:txBody>
      </p:sp>
      <p:grpSp>
        <p:nvGrpSpPr>
          <p:cNvPr id="129" name="Group 128"/>
          <p:cNvGrpSpPr/>
          <p:nvPr/>
        </p:nvGrpSpPr>
        <p:grpSpPr>
          <a:xfrm>
            <a:off x="7322615" y="3535240"/>
            <a:ext cx="192698" cy="948263"/>
            <a:chOff x="1690019" y="2064423"/>
            <a:chExt cx="144542" cy="711197"/>
          </a:xfrm>
        </p:grpSpPr>
        <p:cxnSp>
          <p:nvCxnSpPr>
            <p:cNvPr id="130" name="Straight Connector 129"/>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31" name="Oval 130"/>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grpSp>
      <p:grpSp>
        <p:nvGrpSpPr>
          <p:cNvPr id="142" name="Group 33"/>
          <p:cNvGrpSpPr/>
          <p:nvPr/>
        </p:nvGrpSpPr>
        <p:grpSpPr>
          <a:xfrm>
            <a:off x="8809982" y="4657951"/>
            <a:ext cx="2333814" cy="813991"/>
            <a:chOff x="5603651" y="1586047"/>
            <a:chExt cx="1750588" cy="610493"/>
          </a:xfrm>
        </p:grpSpPr>
        <p:sp>
          <p:nvSpPr>
            <p:cNvPr id="143" name="Text Placeholder 3"/>
            <p:cNvSpPr txBox="1"/>
            <p:nvPr/>
          </p:nvSpPr>
          <p:spPr>
            <a:xfrm>
              <a:off x="6169247" y="1586047"/>
              <a:ext cx="61940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dirty="0">
                  <a:solidFill>
                    <a:schemeClr val="accent3"/>
                  </a:solidFill>
                  <a:latin typeface="微软雅黑" panose="020B0503020204020204" pitchFamily="34" charset="-122"/>
                  <a:ea typeface="微软雅黑" panose="020B0503020204020204" pitchFamily="34" charset="-122"/>
                </a:rPr>
                <a:t>添加标题</a:t>
              </a:r>
              <a:endParaRPr lang="zh-CN" altLang="en-US" sz="1600" dirty="0">
                <a:solidFill>
                  <a:schemeClr val="accent3"/>
                </a:solidFill>
                <a:latin typeface="微软雅黑" panose="020B0503020204020204" pitchFamily="34" charset="-122"/>
                <a:ea typeface="微软雅黑" panose="020B0503020204020204" pitchFamily="34" charset="-122"/>
              </a:endParaRPr>
            </a:p>
          </p:txBody>
        </p:sp>
        <p:sp>
          <p:nvSpPr>
            <p:cNvPr id="144" name="Text Placeholder 3"/>
            <p:cNvSpPr txBox="1"/>
            <p:nvPr/>
          </p:nvSpPr>
          <p:spPr>
            <a:xfrm>
              <a:off x="5603651" y="1896457"/>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46" name="Oval 145"/>
          <p:cNvSpPr/>
          <p:nvPr/>
        </p:nvSpPr>
        <p:spPr>
          <a:xfrm>
            <a:off x="9319133" y="2214634"/>
            <a:ext cx="1320435" cy="13206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3700" dirty="0">
                <a:solidFill>
                  <a:schemeClr val="bg1"/>
                </a:solidFill>
                <a:latin typeface="微软雅黑" panose="020B0503020204020204" pitchFamily="34" charset="-122"/>
                <a:ea typeface="微软雅黑" panose="020B0503020204020204" pitchFamily="34" charset="-122"/>
              </a:rPr>
              <a:t>4</a:t>
            </a:r>
            <a:endParaRPr lang="en-US" sz="3700" dirty="0">
              <a:solidFill>
                <a:schemeClr val="bg1"/>
              </a:solidFill>
              <a:latin typeface="微软雅黑" panose="020B0503020204020204" pitchFamily="34" charset="-122"/>
              <a:ea typeface="微软雅黑" panose="020B0503020204020204" pitchFamily="34" charset="-122"/>
            </a:endParaRPr>
          </a:p>
        </p:txBody>
      </p:sp>
      <p:grpSp>
        <p:nvGrpSpPr>
          <p:cNvPr id="147" name="Group 146"/>
          <p:cNvGrpSpPr/>
          <p:nvPr/>
        </p:nvGrpSpPr>
        <p:grpSpPr>
          <a:xfrm>
            <a:off x="9882999" y="3535240"/>
            <a:ext cx="192698" cy="948263"/>
            <a:chOff x="1690019" y="2064423"/>
            <a:chExt cx="144542" cy="711197"/>
          </a:xfrm>
        </p:grpSpPr>
        <p:cxnSp>
          <p:nvCxnSpPr>
            <p:cNvPr id="148" name="Straight Connector 147"/>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49" name="Oval 148"/>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3"/>
          <p:cNvSpPr txBox="1"/>
          <p:nvPr/>
        </p:nvSpPr>
        <p:spPr>
          <a:xfrm>
            <a:off x="6985891" y="1889304"/>
            <a:ext cx="4887803" cy="1087120"/>
          </a:xfrm>
          <a:prstGeom prst="rect">
            <a:avLst/>
          </a:prstGeom>
        </p:spPr>
        <p:txBody>
          <a:bodyPr wrap="square">
            <a:spAutoFit/>
          </a:bodyPr>
          <a:lstStyle>
            <a:defPPr>
              <a:defRPr lang="zh-CN"/>
            </a:defPPr>
            <a:lvl1pPr lvl="0">
              <a:lnSpc>
                <a:spcPct val="130000"/>
              </a:lnSpc>
              <a:defRPr sz="1200" spc="200">
                <a:solidFill>
                  <a:prstClr val="black">
                    <a:lumMod val="75000"/>
                    <a:lumOff val="25000"/>
                  </a:prstClr>
                </a:solidFill>
                <a:latin typeface="Calibri" panose="020F0502020204030204" pitchFamily="34" charset="0"/>
                <a:ea typeface="微软雅黑" panose="020B0503020204020204" pitchFamily="34" charset="-122"/>
                <a:cs typeface="+mn-ea"/>
              </a:defRPr>
            </a:lvl1pPr>
          </a:lstStyle>
          <a:p>
            <a:pPr defTabSz="1218565">
              <a:spcBef>
                <a:spcPct val="20000"/>
              </a:spcBef>
              <a:defRPr/>
            </a:pPr>
            <a:r>
              <a:rPr lang="zh-CN" altLang="en-US" dirty="0">
                <a:solidFill>
                  <a:schemeClr val="tx1">
                    <a:lumMod val="75000"/>
                    <a:lumOff val="25000"/>
                  </a:schemeClr>
                </a:solidFill>
                <a:latin typeface="微软雅黑" panose="020B0503020204020204" pitchFamily="34" charset="-122"/>
                <a:sym typeface="+mn-ea"/>
              </a:rPr>
              <a:t>此处添加详细文本描述，建议与标题相关并符合整体语言风格此处添加详细文本描述，建议与标题相关并符合整体语言风格</a:t>
            </a:r>
            <a:endParaRPr lang="zh-CN" altLang="en-US" dirty="0">
              <a:solidFill>
                <a:schemeClr val="tx1">
                  <a:lumMod val="75000"/>
                  <a:lumOff val="25000"/>
                </a:schemeClr>
              </a:solidFill>
              <a:latin typeface="微软雅黑" panose="020B0503020204020204" pitchFamily="34" charset="-122"/>
            </a:endParaRPr>
          </a:p>
          <a:p>
            <a:pPr defTabSz="1218565">
              <a:spcBef>
                <a:spcPct val="20000"/>
              </a:spcBef>
              <a:defRPr/>
            </a:pPr>
            <a:endParaRPr lang="zh-CN" altLang="en-US" dirty="0">
              <a:solidFill>
                <a:schemeClr val="tx1">
                  <a:lumMod val="75000"/>
                  <a:lumOff val="25000"/>
                </a:schemeClr>
              </a:solidFill>
              <a:latin typeface="微软雅黑" panose="020B0503020204020204" pitchFamily="34" charset="-122"/>
              <a:sym typeface="Arial" panose="020B0604020202020204" pitchFamily="34" charset="0"/>
            </a:endParaRPr>
          </a:p>
        </p:txBody>
      </p:sp>
      <p:sp>
        <p:nvSpPr>
          <p:cNvPr id="4" name="TextBox 13"/>
          <p:cNvSpPr txBox="1"/>
          <p:nvPr/>
        </p:nvSpPr>
        <p:spPr>
          <a:xfrm>
            <a:off x="7053609" y="3339597"/>
            <a:ext cx="4397883" cy="1235710"/>
          </a:xfrm>
          <a:prstGeom prst="rect">
            <a:avLst/>
          </a:prstGeom>
          <a:noFill/>
        </p:spPr>
        <p:txBody>
          <a:bodyPr wrap="square">
            <a:spAutoFit/>
            <a:scene3d>
              <a:camera prst="orthographicFront"/>
              <a:lightRig rig="threePt" dir="t"/>
            </a:scene3d>
            <a:sp3d contourW="12700"/>
          </a:bodyPr>
          <a:lstStyle>
            <a:defPPr>
              <a:defRPr lang="zh-CN"/>
            </a:defPPr>
            <a:lvl1pPr defTabSz="457200">
              <a:lnSpc>
                <a:spcPct val="150000"/>
              </a:lnSpc>
              <a:defRPr sz="1200" spc="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defTabSz="1218565">
              <a:spcBef>
                <a:spcPct val="20000"/>
              </a:spcBef>
              <a:defRPr/>
            </a:pPr>
            <a:r>
              <a:rPr lang="zh-CN" altLang="en-US" dirty="0">
                <a:solidFill>
                  <a:schemeClr val="tx1">
                    <a:lumMod val="75000"/>
                    <a:lumOff val="25000"/>
                  </a:schemeClr>
                </a:solidFill>
                <a:sym typeface="+mn-ea"/>
              </a:rPr>
              <a:t>此处添加详细文本描述，建议与标题相关并符合整体语言风格此处添加详细文本描述，建议与标题相关并符合整体语言风格</a:t>
            </a:r>
            <a:endParaRPr lang="zh-CN" altLang="en-US" dirty="0">
              <a:solidFill>
                <a:schemeClr val="tx1">
                  <a:lumMod val="75000"/>
                  <a:lumOff val="25000"/>
                </a:schemeClr>
              </a:solidFill>
            </a:endParaRPr>
          </a:p>
          <a:p>
            <a:pPr defTabSz="1218565">
              <a:spcBef>
                <a:spcPct val="20000"/>
              </a:spcBef>
              <a:defRPr/>
            </a:pPr>
            <a:endParaRPr lang="zh-CN" altLang="en-US" dirty="0">
              <a:solidFill>
                <a:schemeClr val="tx1">
                  <a:lumMod val="75000"/>
                  <a:lumOff val="25000"/>
                </a:schemeClr>
              </a:solidFill>
              <a:sym typeface="+mn-ea"/>
            </a:endParaRPr>
          </a:p>
        </p:txBody>
      </p:sp>
      <p:sp>
        <p:nvSpPr>
          <p:cNvPr id="5" name="TextBox 13"/>
          <p:cNvSpPr txBox="1"/>
          <p:nvPr/>
        </p:nvSpPr>
        <p:spPr>
          <a:xfrm>
            <a:off x="6985891" y="4713397"/>
            <a:ext cx="4887803" cy="1087120"/>
          </a:xfrm>
          <a:prstGeom prst="rect">
            <a:avLst/>
          </a:prstGeom>
        </p:spPr>
        <p:txBody>
          <a:bodyPr wrap="square">
            <a:spAutoFit/>
          </a:bodyPr>
          <a:lstStyle>
            <a:defPPr>
              <a:defRPr lang="zh-CN"/>
            </a:defPPr>
            <a:lvl1pPr lvl="0">
              <a:lnSpc>
                <a:spcPct val="130000"/>
              </a:lnSpc>
              <a:defRPr sz="1100" spc="200">
                <a:solidFill>
                  <a:prstClr val="black">
                    <a:lumMod val="75000"/>
                    <a:lumOff val="25000"/>
                  </a:prstClr>
                </a:solidFill>
                <a:latin typeface="Calibri" panose="020F0502020204030204" pitchFamily="34" charset="0"/>
                <a:ea typeface="微软雅黑" panose="020B0503020204020204" pitchFamily="34" charset="-122"/>
                <a:cs typeface="+mn-ea"/>
              </a:defRPr>
            </a:lvl1pPr>
          </a:lstStyle>
          <a:p>
            <a:pPr defTabSz="1218565">
              <a:spcBef>
                <a:spcPct val="20000"/>
              </a:spcBef>
              <a:defRPr/>
            </a:pPr>
            <a:r>
              <a:rPr lang="zh-CN" altLang="en-US" sz="1200" dirty="0">
                <a:solidFill>
                  <a:schemeClr val="tx1">
                    <a:lumMod val="75000"/>
                    <a:lumOff val="25000"/>
                  </a:schemeClr>
                </a:solidFill>
                <a:latin typeface="微软雅黑" panose="020B0503020204020204" pitchFamily="34" charset="-122"/>
                <a:sym typeface="+mn-ea"/>
              </a:rPr>
              <a:t>此处添加详细文本描述，建议与标题相关并符合整体语言风格此处添加详细文本描述，建议与标题相关并符合整体语言风格</a:t>
            </a:r>
            <a:endParaRPr lang="zh-CN" altLang="en-US" sz="1200" dirty="0">
              <a:solidFill>
                <a:schemeClr val="tx1">
                  <a:lumMod val="75000"/>
                  <a:lumOff val="25000"/>
                </a:schemeClr>
              </a:solidFill>
              <a:latin typeface="微软雅黑" panose="020B0503020204020204" pitchFamily="34" charset="-122"/>
            </a:endParaRPr>
          </a:p>
          <a:p>
            <a:pPr defTabSz="1218565">
              <a:spcBef>
                <a:spcPct val="20000"/>
              </a:spcBef>
              <a:defRPr/>
            </a:pPr>
            <a:endParaRPr lang="zh-CN" altLang="en-US" sz="1200" dirty="0">
              <a:solidFill>
                <a:schemeClr val="tx1">
                  <a:lumMod val="75000"/>
                  <a:lumOff val="25000"/>
                </a:schemeClr>
              </a:solidFill>
              <a:latin typeface="微软雅黑" panose="020B0503020204020204" pitchFamily="34" charset="-122"/>
              <a:sym typeface="Arial" panose="020B0604020202020204" pitchFamily="34" charset="0"/>
            </a:endParaRPr>
          </a:p>
        </p:txBody>
      </p:sp>
      <p:sp>
        <p:nvSpPr>
          <p:cNvPr id="6" name="自由图形"/>
          <p:cNvSpPr>
            <a:spLocks noChangeAspect="1"/>
          </p:cNvSpPr>
          <p:nvPr/>
        </p:nvSpPr>
        <p:spPr bwMode="auto">
          <a:xfrm>
            <a:off x="6217149" y="2012837"/>
            <a:ext cx="359402" cy="500398"/>
          </a:xfrm>
          <a:custGeom>
            <a:avLst/>
            <a:gdLst>
              <a:gd name="connsiteX0" fmla="*/ 116786 w 436376"/>
              <a:gd name="connsiteY0" fmla="*/ 419300 h 607568"/>
              <a:gd name="connsiteX1" fmla="*/ 219247 w 436376"/>
              <a:gd name="connsiteY1" fmla="*/ 419300 h 607568"/>
              <a:gd name="connsiteX2" fmla="*/ 219247 w 436376"/>
              <a:gd name="connsiteY2" fmla="*/ 449996 h 607568"/>
              <a:gd name="connsiteX3" fmla="*/ 116786 w 436376"/>
              <a:gd name="connsiteY3" fmla="*/ 449996 h 607568"/>
              <a:gd name="connsiteX4" fmla="*/ 302576 w 436376"/>
              <a:gd name="connsiteY4" fmla="*/ 390579 h 607568"/>
              <a:gd name="connsiteX5" fmla="*/ 325165 w 436376"/>
              <a:gd name="connsiteY5" fmla="*/ 411299 h 607568"/>
              <a:gd name="connsiteX6" fmla="*/ 276453 w 436376"/>
              <a:gd name="connsiteY6" fmla="*/ 464249 h 607568"/>
              <a:gd name="connsiteX7" fmla="*/ 241263 w 436376"/>
              <a:gd name="connsiteY7" fmla="*/ 435702 h 607568"/>
              <a:gd name="connsiteX8" fmla="*/ 260625 w 436376"/>
              <a:gd name="connsiteY8" fmla="*/ 411913 h 607568"/>
              <a:gd name="connsiteX9" fmla="*/ 273379 w 436376"/>
              <a:gd name="connsiteY9" fmla="*/ 422196 h 607568"/>
              <a:gd name="connsiteX10" fmla="*/ 116786 w 436376"/>
              <a:gd name="connsiteY10" fmla="*/ 321073 h 607568"/>
              <a:gd name="connsiteX11" fmla="*/ 219247 w 436376"/>
              <a:gd name="connsiteY11" fmla="*/ 321073 h 607568"/>
              <a:gd name="connsiteX12" fmla="*/ 219247 w 436376"/>
              <a:gd name="connsiteY12" fmla="*/ 351769 h 607568"/>
              <a:gd name="connsiteX13" fmla="*/ 116786 w 436376"/>
              <a:gd name="connsiteY13" fmla="*/ 351769 h 607568"/>
              <a:gd name="connsiteX14" fmla="*/ 302576 w 436376"/>
              <a:gd name="connsiteY14" fmla="*/ 292423 h 607568"/>
              <a:gd name="connsiteX15" fmla="*/ 325165 w 436376"/>
              <a:gd name="connsiteY15" fmla="*/ 313142 h 607568"/>
              <a:gd name="connsiteX16" fmla="*/ 276453 w 436376"/>
              <a:gd name="connsiteY16" fmla="*/ 366093 h 607568"/>
              <a:gd name="connsiteX17" fmla="*/ 241263 w 436376"/>
              <a:gd name="connsiteY17" fmla="*/ 337546 h 607568"/>
              <a:gd name="connsiteX18" fmla="*/ 260625 w 436376"/>
              <a:gd name="connsiteY18" fmla="*/ 313756 h 607568"/>
              <a:gd name="connsiteX19" fmla="*/ 273379 w 436376"/>
              <a:gd name="connsiteY19" fmla="*/ 324039 h 607568"/>
              <a:gd name="connsiteX20" fmla="*/ 116786 w 436376"/>
              <a:gd name="connsiteY20" fmla="*/ 222916 h 607568"/>
              <a:gd name="connsiteX21" fmla="*/ 219247 w 436376"/>
              <a:gd name="connsiteY21" fmla="*/ 222916 h 607568"/>
              <a:gd name="connsiteX22" fmla="*/ 219247 w 436376"/>
              <a:gd name="connsiteY22" fmla="*/ 253612 h 607568"/>
              <a:gd name="connsiteX23" fmla="*/ 116786 w 436376"/>
              <a:gd name="connsiteY23" fmla="*/ 253612 h 607568"/>
              <a:gd name="connsiteX24" fmla="*/ 302576 w 436376"/>
              <a:gd name="connsiteY24" fmla="*/ 194196 h 607568"/>
              <a:gd name="connsiteX25" fmla="*/ 325165 w 436376"/>
              <a:gd name="connsiteY25" fmla="*/ 214915 h 607568"/>
              <a:gd name="connsiteX26" fmla="*/ 276453 w 436376"/>
              <a:gd name="connsiteY26" fmla="*/ 267866 h 607568"/>
              <a:gd name="connsiteX27" fmla="*/ 241263 w 436376"/>
              <a:gd name="connsiteY27" fmla="*/ 239319 h 607568"/>
              <a:gd name="connsiteX28" fmla="*/ 260625 w 436376"/>
              <a:gd name="connsiteY28" fmla="*/ 215529 h 607568"/>
              <a:gd name="connsiteX29" fmla="*/ 273379 w 436376"/>
              <a:gd name="connsiteY29" fmla="*/ 225812 h 607568"/>
              <a:gd name="connsiteX30" fmla="*/ 67608 w 436376"/>
              <a:gd name="connsiteY30" fmla="*/ 98193 h 607568"/>
              <a:gd name="connsiteX31" fmla="*/ 67608 w 436376"/>
              <a:gd name="connsiteY31" fmla="*/ 540061 h 607568"/>
              <a:gd name="connsiteX32" fmla="*/ 370766 w 436376"/>
              <a:gd name="connsiteY32" fmla="*/ 540061 h 607568"/>
              <a:gd name="connsiteX33" fmla="*/ 370766 w 436376"/>
              <a:gd name="connsiteY33" fmla="*/ 98193 h 607568"/>
              <a:gd name="connsiteX34" fmla="*/ 335272 w 436376"/>
              <a:gd name="connsiteY34" fmla="*/ 98193 h 607568"/>
              <a:gd name="connsiteX35" fmla="*/ 257216 w 436376"/>
              <a:gd name="connsiteY35" fmla="*/ 161558 h 607568"/>
              <a:gd name="connsiteX36" fmla="*/ 182694 w 436376"/>
              <a:gd name="connsiteY36" fmla="*/ 161558 h 607568"/>
              <a:gd name="connsiteX37" fmla="*/ 104638 w 436376"/>
              <a:gd name="connsiteY37" fmla="*/ 98193 h 607568"/>
              <a:gd name="connsiteX38" fmla="*/ 219878 w 436376"/>
              <a:gd name="connsiteY38" fmla="*/ 32680 h 607568"/>
              <a:gd name="connsiteX39" fmla="*/ 175626 w 436376"/>
              <a:gd name="connsiteY39" fmla="*/ 67507 h 607568"/>
              <a:gd name="connsiteX40" fmla="*/ 264130 w 436376"/>
              <a:gd name="connsiteY40" fmla="*/ 67507 h 607568"/>
              <a:gd name="connsiteX41" fmla="*/ 219878 w 436376"/>
              <a:gd name="connsiteY41" fmla="*/ 32680 h 607568"/>
              <a:gd name="connsiteX42" fmla="*/ 219878 w 436376"/>
              <a:gd name="connsiteY42" fmla="*/ 0 h 607568"/>
              <a:gd name="connsiteX43" fmla="*/ 297473 w 436376"/>
              <a:gd name="connsiteY43" fmla="*/ 67507 h 607568"/>
              <a:gd name="connsiteX44" fmla="*/ 400114 w 436376"/>
              <a:gd name="connsiteY44" fmla="*/ 67507 h 607568"/>
              <a:gd name="connsiteX45" fmla="*/ 436376 w 436376"/>
              <a:gd name="connsiteY45" fmla="*/ 104330 h 607568"/>
              <a:gd name="connsiteX46" fmla="*/ 436376 w 436376"/>
              <a:gd name="connsiteY46" fmla="*/ 570746 h 607568"/>
              <a:gd name="connsiteX47" fmla="*/ 400114 w 436376"/>
              <a:gd name="connsiteY47" fmla="*/ 607568 h 607568"/>
              <a:gd name="connsiteX48" fmla="*/ 37491 w 436376"/>
              <a:gd name="connsiteY48" fmla="*/ 607568 h 607568"/>
              <a:gd name="connsiteX49" fmla="*/ 0 w 436376"/>
              <a:gd name="connsiteY49" fmla="*/ 570746 h 607568"/>
              <a:gd name="connsiteX50" fmla="*/ 0 w 436376"/>
              <a:gd name="connsiteY50" fmla="*/ 104330 h 607568"/>
              <a:gd name="connsiteX51" fmla="*/ 37491 w 436376"/>
              <a:gd name="connsiteY51" fmla="*/ 67507 h 607568"/>
              <a:gd name="connsiteX52" fmla="*/ 142283 w 436376"/>
              <a:gd name="connsiteY52" fmla="*/ 67507 h 607568"/>
              <a:gd name="connsiteX53" fmla="*/ 219878 w 436376"/>
              <a:gd name="connsiteY53" fmla="*/ 0 h 607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36376" h="607568">
                <a:moveTo>
                  <a:pt x="116786" y="419300"/>
                </a:moveTo>
                <a:lnTo>
                  <a:pt x="219247" y="419300"/>
                </a:lnTo>
                <a:lnTo>
                  <a:pt x="219247" y="449996"/>
                </a:lnTo>
                <a:lnTo>
                  <a:pt x="116786" y="449996"/>
                </a:lnTo>
                <a:close/>
                <a:moveTo>
                  <a:pt x="302576" y="390579"/>
                </a:moveTo>
                <a:lnTo>
                  <a:pt x="325165" y="411299"/>
                </a:lnTo>
                <a:lnTo>
                  <a:pt x="276453" y="464249"/>
                </a:lnTo>
                <a:lnTo>
                  <a:pt x="241263" y="435702"/>
                </a:lnTo>
                <a:lnTo>
                  <a:pt x="260625" y="411913"/>
                </a:lnTo>
                <a:lnTo>
                  <a:pt x="273379" y="422196"/>
                </a:lnTo>
                <a:close/>
                <a:moveTo>
                  <a:pt x="116786" y="321073"/>
                </a:moveTo>
                <a:lnTo>
                  <a:pt x="219247" y="321073"/>
                </a:lnTo>
                <a:lnTo>
                  <a:pt x="219247" y="351769"/>
                </a:lnTo>
                <a:lnTo>
                  <a:pt x="116786" y="351769"/>
                </a:lnTo>
                <a:close/>
                <a:moveTo>
                  <a:pt x="302576" y="292423"/>
                </a:moveTo>
                <a:lnTo>
                  <a:pt x="325165" y="313142"/>
                </a:lnTo>
                <a:lnTo>
                  <a:pt x="276453" y="366093"/>
                </a:lnTo>
                <a:lnTo>
                  <a:pt x="241263" y="337546"/>
                </a:lnTo>
                <a:lnTo>
                  <a:pt x="260625" y="313756"/>
                </a:lnTo>
                <a:lnTo>
                  <a:pt x="273379" y="324039"/>
                </a:lnTo>
                <a:close/>
                <a:moveTo>
                  <a:pt x="116786" y="222916"/>
                </a:moveTo>
                <a:lnTo>
                  <a:pt x="219247" y="222916"/>
                </a:lnTo>
                <a:lnTo>
                  <a:pt x="219247" y="253612"/>
                </a:lnTo>
                <a:lnTo>
                  <a:pt x="116786" y="253612"/>
                </a:lnTo>
                <a:close/>
                <a:moveTo>
                  <a:pt x="302576" y="194196"/>
                </a:moveTo>
                <a:lnTo>
                  <a:pt x="325165" y="214915"/>
                </a:lnTo>
                <a:lnTo>
                  <a:pt x="276453" y="267866"/>
                </a:lnTo>
                <a:lnTo>
                  <a:pt x="241263" y="239319"/>
                </a:lnTo>
                <a:lnTo>
                  <a:pt x="260625" y="215529"/>
                </a:lnTo>
                <a:lnTo>
                  <a:pt x="273379" y="225812"/>
                </a:lnTo>
                <a:close/>
                <a:moveTo>
                  <a:pt x="67608" y="98193"/>
                </a:moveTo>
                <a:lnTo>
                  <a:pt x="67608" y="540061"/>
                </a:lnTo>
                <a:lnTo>
                  <a:pt x="370766" y="540061"/>
                </a:lnTo>
                <a:lnTo>
                  <a:pt x="370766" y="98193"/>
                </a:lnTo>
                <a:lnTo>
                  <a:pt x="335272" y="98193"/>
                </a:lnTo>
                <a:cubicBezTo>
                  <a:pt x="328204" y="135015"/>
                  <a:pt x="296090" y="161558"/>
                  <a:pt x="257216" y="161558"/>
                </a:cubicBezTo>
                <a:lnTo>
                  <a:pt x="182694" y="161558"/>
                </a:lnTo>
                <a:cubicBezTo>
                  <a:pt x="143666" y="161558"/>
                  <a:pt x="111552" y="135015"/>
                  <a:pt x="104638" y="98193"/>
                </a:cubicBezTo>
                <a:close/>
                <a:moveTo>
                  <a:pt x="219878" y="32680"/>
                </a:moveTo>
                <a:cubicBezTo>
                  <a:pt x="198520" y="32680"/>
                  <a:pt x="180543" y="47562"/>
                  <a:pt x="175626" y="67507"/>
                </a:cubicBezTo>
                <a:lnTo>
                  <a:pt x="264130" y="67507"/>
                </a:lnTo>
                <a:cubicBezTo>
                  <a:pt x="259367" y="47562"/>
                  <a:pt x="241390" y="32680"/>
                  <a:pt x="219878" y="32680"/>
                </a:cubicBezTo>
                <a:close/>
                <a:moveTo>
                  <a:pt x="219878" y="0"/>
                </a:moveTo>
                <a:cubicBezTo>
                  <a:pt x="259367" y="0"/>
                  <a:pt x="292249" y="29458"/>
                  <a:pt x="297473" y="67507"/>
                </a:cubicBezTo>
                <a:lnTo>
                  <a:pt x="400114" y="67507"/>
                </a:lnTo>
                <a:cubicBezTo>
                  <a:pt x="420550" y="67507"/>
                  <a:pt x="436376" y="84077"/>
                  <a:pt x="436376" y="104330"/>
                </a:cubicBezTo>
                <a:lnTo>
                  <a:pt x="436376" y="570746"/>
                </a:lnTo>
                <a:cubicBezTo>
                  <a:pt x="436376" y="590998"/>
                  <a:pt x="420550" y="607568"/>
                  <a:pt x="400114" y="607568"/>
                </a:cubicBezTo>
                <a:lnTo>
                  <a:pt x="37491" y="607568"/>
                </a:lnTo>
                <a:cubicBezTo>
                  <a:pt x="17209" y="607568"/>
                  <a:pt x="0" y="590998"/>
                  <a:pt x="0" y="570746"/>
                </a:cubicBezTo>
                <a:lnTo>
                  <a:pt x="0" y="104330"/>
                </a:lnTo>
                <a:cubicBezTo>
                  <a:pt x="0" y="84077"/>
                  <a:pt x="17209" y="67507"/>
                  <a:pt x="37491" y="67507"/>
                </a:cubicBezTo>
                <a:lnTo>
                  <a:pt x="142283" y="67507"/>
                </a:lnTo>
                <a:cubicBezTo>
                  <a:pt x="147507" y="29458"/>
                  <a:pt x="180389" y="0"/>
                  <a:pt x="219878" y="0"/>
                </a:cubicBezTo>
                <a:close/>
              </a:path>
            </a:pathLst>
          </a:custGeom>
          <a:solidFill>
            <a:schemeClr val="accent1"/>
          </a:solidFill>
          <a:ln>
            <a:noFill/>
          </a:ln>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endParaRPr>
          </a:p>
        </p:txBody>
      </p:sp>
      <p:sp>
        <p:nvSpPr>
          <p:cNvPr id="7" name="自由图形"/>
          <p:cNvSpPr>
            <a:spLocks noChangeAspect="1"/>
          </p:cNvSpPr>
          <p:nvPr/>
        </p:nvSpPr>
        <p:spPr bwMode="auto">
          <a:xfrm>
            <a:off x="6146651" y="3433114"/>
            <a:ext cx="500398" cy="459299"/>
          </a:xfrm>
          <a:custGeom>
            <a:avLst/>
            <a:gdLst>
              <a:gd name="connsiteX0" fmla="*/ 93434 w 608426"/>
              <a:gd name="connsiteY0" fmla="*/ 245427 h 558455"/>
              <a:gd name="connsiteX1" fmla="*/ 105418 w 608426"/>
              <a:gd name="connsiteY1" fmla="*/ 251565 h 558455"/>
              <a:gd name="connsiteX2" fmla="*/ 184086 w 608426"/>
              <a:gd name="connsiteY2" fmla="*/ 358669 h 558455"/>
              <a:gd name="connsiteX3" fmla="*/ 185315 w 608426"/>
              <a:gd name="connsiteY3" fmla="*/ 374167 h 558455"/>
              <a:gd name="connsiteX4" fmla="*/ 172101 w 608426"/>
              <a:gd name="connsiteY4" fmla="*/ 382300 h 558455"/>
              <a:gd name="connsiteX5" fmla="*/ 139835 w 608426"/>
              <a:gd name="connsiteY5" fmla="*/ 382300 h 558455"/>
              <a:gd name="connsiteX6" fmla="*/ 139835 w 608426"/>
              <a:gd name="connsiteY6" fmla="*/ 543571 h 558455"/>
              <a:gd name="connsiteX7" fmla="*/ 124931 w 608426"/>
              <a:gd name="connsiteY7" fmla="*/ 558455 h 558455"/>
              <a:gd name="connsiteX8" fmla="*/ 61936 w 608426"/>
              <a:gd name="connsiteY8" fmla="*/ 558455 h 558455"/>
              <a:gd name="connsiteX9" fmla="*/ 47186 w 608426"/>
              <a:gd name="connsiteY9" fmla="*/ 543571 h 558455"/>
              <a:gd name="connsiteX10" fmla="*/ 47186 w 608426"/>
              <a:gd name="connsiteY10" fmla="*/ 382300 h 558455"/>
              <a:gd name="connsiteX11" fmla="*/ 14766 w 608426"/>
              <a:gd name="connsiteY11" fmla="*/ 382300 h 558455"/>
              <a:gd name="connsiteX12" fmla="*/ 1552 w 608426"/>
              <a:gd name="connsiteY12" fmla="*/ 374167 h 558455"/>
              <a:gd name="connsiteX13" fmla="*/ 2935 w 608426"/>
              <a:gd name="connsiteY13" fmla="*/ 358669 h 558455"/>
              <a:gd name="connsiteX14" fmla="*/ 81603 w 608426"/>
              <a:gd name="connsiteY14" fmla="*/ 251565 h 558455"/>
              <a:gd name="connsiteX15" fmla="*/ 93434 w 608426"/>
              <a:gd name="connsiteY15" fmla="*/ 245427 h 558455"/>
              <a:gd name="connsiteX16" fmla="*/ 259204 w 608426"/>
              <a:gd name="connsiteY16" fmla="*/ 157855 h 558455"/>
              <a:gd name="connsiteX17" fmla="*/ 271035 w 608426"/>
              <a:gd name="connsiteY17" fmla="*/ 163839 h 558455"/>
              <a:gd name="connsiteX18" fmla="*/ 349703 w 608426"/>
              <a:gd name="connsiteY18" fmla="*/ 271085 h 558455"/>
              <a:gd name="connsiteX19" fmla="*/ 351086 w 608426"/>
              <a:gd name="connsiteY19" fmla="*/ 286581 h 558455"/>
              <a:gd name="connsiteX20" fmla="*/ 337872 w 608426"/>
              <a:gd name="connsiteY20" fmla="*/ 294559 h 558455"/>
              <a:gd name="connsiteX21" fmla="*/ 305452 w 608426"/>
              <a:gd name="connsiteY21" fmla="*/ 294559 h 558455"/>
              <a:gd name="connsiteX22" fmla="*/ 305452 w 608426"/>
              <a:gd name="connsiteY22" fmla="*/ 543572 h 558455"/>
              <a:gd name="connsiteX23" fmla="*/ 290702 w 608426"/>
              <a:gd name="connsiteY23" fmla="*/ 558455 h 558455"/>
              <a:gd name="connsiteX24" fmla="*/ 227707 w 608426"/>
              <a:gd name="connsiteY24" fmla="*/ 558455 h 558455"/>
              <a:gd name="connsiteX25" fmla="*/ 212803 w 608426"/>
              <a:gd name="connsiteY25" fmla="*/ 543572 h 558455"/>
              <a:gd name="connsiteX26" fmla="*/ 212803 w 608426"/>
              <a:gd name="connsiteY26" fmla="*/ 294559 h 558455"/>
              <a:gd name="connsiteX27" fmla="*/ 180537 w 608426"/>
              <a:gd name="connsiteY27" fmla="*/ 294559 h 558455"/>
              <a:gd name="connsiteX28" fmla="*/ 167323 w 608426"/>
              <a:gd name="connsiteY28" fmla="*/ 286581 h 558455"/>
              <a:gd name="connsiteX29" fmla="*/ 168552 w 608426"/>
              <a:gd name="connsiteY29" fmla="*/ 271085 h 558455"/>
              <a:gd name="connsiteX30" fmla="*/ 247220 w 608426"/>
              <a:gd name="connsiteY30" fmla="*/ 163839 h 558455"/>
              <a:gd name="connsiteX31" fmla="*/ 259204 w 608426"/>
              <a:gd name="connsiteY31" fmla="*/ 157855 h 558455"/>
              <a:gd name="connsiteX32" fmla="*/ 446012 w 608426"/>
              <a:gd name="connsiteY32" fmla="*/ 156011 h 558455"/>
              <a:gd name="connsiteX33" fmla="*/ 451390 w 608426"/>
              <a:gd name="connsiteY33" fmla="*/ 159693 h 558455"/>
              <a:gd name="connsiteX34" fmla="*/ 490572 w 608426"/>
              <a:gd name="connsiteY34" fmla="*/ 267094 h 558455"/>
              <a:gd name="connsiteX35" fmla="*/ 503787 w 608426"/>
              <a:gd name="connsiteY35" fmla="*/ 267094 h 558455"/>
              <a:gd name="connsiteX36" fmla="*/ 542969 w 608426"/>
              <a:gd name="connsiteY36" fmla="*/ 159693 h 558455"/>
              <a:gd name="connsiteX37" fmla="*/ 550191 w 608426"/>
              <a:gd name="connsiteY37" fmla="*/ 156165 h 558455"/>
              <a:gd name="connsiteX38" fmla="*/ 568783 w 608426"/>
              <a:gd name="connsiteY38" fmla="*/ 161841 h 558455"/>
              <a:gd name="connsiteX39" fmla="*/ 568937 w 608426"/>
              <a:gd name="connsiteY39" fmla="*/ 161995 h 558455"/>
              <a:gd name="connsiteX40" fmla="*/ 608426 w 608426"/>
              <a:gd name="connsiteY40" fmla="*/ 216462 h 558455"/>
              <a:gd name="connsiteX41" fmla="*/ 608426 w 608426"/>
              <a:gd name="connsiteY41" fmla="*/ 330306 h 558455"/>
              <a:gd name="connsiteX42" fmla="*/ 607504 w 608426"/>
              <a:gd name="connsiteY42" fmla="*/ 333375 h 558455"/>
              <a:gd name="connsiteX43" fmla="*/ 566632 w 608426"/>
              <a:gd name="connsiteY43" fmla="*/ 395514 h 558455"/>
              <a:gd name="connsiteX44" fmla="*/ 566632 w 608426"/>
              <a:gd name="connsiteY44" fmla="*/ 552625 h 558455"/>
              <a:gd name="connsiteX45" fmla="*/ 560793 w 608426"/>
              <a:gd name="connsiteY45" fmla="*/ 558455 h 558455"/>
              <a:gd name="connsiteX46" fmla="*/ 433566 w 608426"/>
              <a:gd name="connsiteY46" fmla="*/ 558455 h 558455"/>
              <a:gd name="connsiteX47" fmla="*/ 427727 w 608426"/>
              <a:gd name="connsiteY47" fmla="*/ 552625 h 558455"/>
              <a:gd name="connsiteX48" fmla="*/ 427727 w 608426"/>
              <a:gd name="connsiteY48" fmla="*/ 395514 h 558455"/>
              <a:gd name="connsiteX49" fmla="*/ 386855 w 608426"/>
              <a:gd name="connsiteY49" fmla="*/ 333375 h 558455"/>
              <a:gd name="connsiteX50" fmla="*/ 385933 w 608426"/>
              <a:gd name="connsiteY50" fmla="*/ 330306 h 558455"/>
              <a:gd name="connsiteX51" fmla="*/ 385933 w 608426"/>
              <a:gd name="connsiteY51" fmla="*/ 216769 h 558455"/>
              <a:gd name="connsiteX52" fmla="*/ 425730 w 608426"/>
              <a:gd name="connsiteY52" fmla="*/ 161841 h 558455"/>
              <a:gd name="connsiteX53" fmla="*/ 446012 w 608426"/>
              <a:gd name="connsiteY53" fmla="*/ 156011 h 558455"/>
              <a:gd name="connsiteX54" fmla="*/ 487387 w 608426"/>
              <a:gd name="connsiteY54" fmla="*/ 148470 h 558455"/>
              <a:gd name="connsiteX55" fmla="*/ 507184 w 608426"/>
              <a:gd name="connsiteY55" fmla="*/ 148470 h 558455"/>
              <a:gd name="connsiteX56" fmla="*/ 514244 w 608426"/>
              <a:gd name="connsiteY56" fmla="*/ 151386 h 558455"/>
              <a:gd name="connsiteX57" fmla="*/ 515472 w 608426"/>
              <a:gd name="connsiteY57" fmla="*/ 162281 h 558455"/>
              <a:gd name="connsiteX58" fmla="*/ 504882 w 608426"/>
              <a:gd name="connsiteY58" fmla="*/ 178239 h 558455"/>
              <a:gd name="connsiteX59" fmla="*/ 509793 w 608426"/>
              <a:gd name="connsiteY59" fmla="*/ 220131 h 558455"/>
              <a:gd name="connsiteX60" fmla="*/ 499971 w 608426"/>
              <a:gd name="connsiteY60" fmla="*/ 246064 h 558455"/>
              <a:gd name="connsiteX61" fmla="*/ 494446 w 608426"/>
              <a:gd name="connsiteY61" fmla="*/ 246064 h 558455"/>
              <a:gd name="connsiteX62" fmla="*/ 484624 w 608426"/>
              <a:gd name="connsiteY62" fmla="*/ 220131 h 558455"/>
              <a:gd name="connsiteX63" fmla="*/ 489689 w 608426"/>
              <a:gd name="connsiteY63" fmla="*/ 178239 h 558455"/>
              <a:gd name="connsiteX64" fmla="*/ 478946 w 608426"/>
              <a:gd name="connsiteY64" fmla="*/ 162281 h 558455"/>
              <a:gd name="connsiteX65" fmla="*/ 480173 w 608426"/>
              <a:gd name="connsiteY65" fmla="*/ 151386 h 558455"/>
              <a:gd name="connsiteX66" fmla="*/ 487387 w 608426"/>
              <a:gd name="connsiteY66" fmla="*/ 148470 h 558455"/>
              <a:gd name="connsiteX67" fmla="*/ 497215 w 608426"/>
              <a:gd name="connsiteY67" fmla="*/ 0 h 558455"/>
              <a:gd name="connsiteX68" fmla="*/ 562488 w 608426"/>
              <a:gd name="connsiteY68" fmla="*/ 65203 h 558455"/>
              <a:gd name="connsiteX69" fmla="*/ 497215 w 608426"/>
              <a:gd name="connsiteY69" fmla="*/ 130406 h 558455"/>
              <a:gd name="connsiteX70" fmla="*/ 431942 w 608426"/>
              <a:gd name="connsiteY70" fmla="*/ 65203 h 558455"/>
              <a:gd name="connsiteX71" fmla="*/ 497215 w 608426"/>
              <a:gd name="connsiteY71" fmla="*/ 0 h 55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08426" h="558455">
                <a:moveTo>
                  <a:pt x="93434" y="245427"/>
                </a:moveTo>
                <a:cubicBezTo>
                  <a:pt x="98197" y="245427"/>
                  <a:pt x="102653" y="247729"/>
                  <a:pt x="105418" y="251565"/>
                </a:cubicBezTo>
                <a:lnTo>
                  <a:pt x="184086" y="358669"/>
                </a:lnTo>
                <a:cubicBezTo>
                  <a:pt x="187312" y="363273"/>
                  <a:pt x="187927" y="369257"/>
                  <a:pt x="185315" y="374167"/>
                </a:cubicBezTo>
                <a:cubicBezTo>
                  <a:pt x="182857" y="379078"/>
                  <a:pt x="177786" y="382300"/>
                  <a:pt x="172101" y="382300"/>
                </a:cubicBezTo>
                <a:lnTo>
                  <a:pt x="139835" y="382300"/>
                </a:lnTo>
                <a:lnTo>
                  <a:pt x="139835" y="543571"/>
                </a:lnTo>
                <a:cubicBezTo>
                  <a:pt x="139835" y="551703"/>
                  <a:pt x="133228" y="558455"/>
                  <a:pt x="124931" y="558455"/>
                </a:cubicBezTo>
                <a:lnTo>
                  <a:pt x="61936" y="558455"/>
                </a:lnTo>
                <a:cubicBezTo>
                  <a:pt x="53793" y="558455"/>
                  <a:pt x="47186" y="551703"/>
                  <a:pt x="47186" y="543571"/>
                </a:cubicBezTo>
                <a:lnTo>
                  <a:pt x="47186" y="382300"/>
                </a:lnTo>
                <a:lnTo>
                  <a:pt x="14766" y="382300"/>
                </a:lnTo>
                <a:cubicBezTo>
                  <a:pt x="9235" y="382300"/>
                  <a:pt x="4164" y="379078"/>
                  <a:pt x="1552" y="374167"/>
                </a:cubicBezTo>
                <a:cubicBezTo>
                  <a:pt x="-906" y="369257"/>
                  <a:pt x="-445" y="363273"/>
                  <a:pt x="2935" y="358669"/>
                </a:cubicBezTo>
                <a:lnTo>
                  <a:pt x="81603" y="251565"/>
                </a:lnTo>
                <a:cubicBezTo>
                  <a:pt x="84368" y="247729"/>
                  <a:pt x="88824" y="245427"/>
                  <a:pt x="93434" y="245427"/>
                </a:cubicBezTo>
                <a:close/>
                <a:moveTo>
                  <a:pt x="259204" y="157855"/>
                </a:moveTo>
                <a:cubicBezTo>
                  <a:pt x="263814" y="157855"/>
                  <a:pt x="268270" y="160156"/>
                  <a:pt x="271035" y="163839"/>
                </a:cubicBezTo>
                <a:lnTo>
                  <a:pt x="349703" y="271085"/>
                </a:lnTo>
                <a:cubicBezTo>
                  <a:pt x="353083" y="275534"/>
                  <a:pt x="353544" y="281518"/>
                  <a:pt x="351086" y="286581"/>
                </a:cubicBezTo>
                <a:cubicBezTo>
                  <a:pt x="348474" y="291491"/>
                  <a:pt x="343403" y="294559"/>
                  <a:pt x="337872" y="294559"/>
                </a:cubicBezTo>
                <a:lnTo>
                  <a:pt x="305452" y="294559"/>
                </a:lnTo>
                <a:lnTo>
                  <a:pt x="305452" y="543572"/>
                </a:lnTo>
                <a:cubicBezTo>
                  <a:pt x="305452" y="551704"/>
                  <a:pt x="298845" y="558455"/>
                  <a:pt x="290702" y="558455"/>
                </a:cubicBezTo>
                <a:lnTo>
                  <a:pt x="227707" y="558455"/>
                </a:lnTo>
                <a:cubicBezTo>
                  <a:pt x="219410" y="558455"/>
                  <a:pt x="212803" y="551704"/>
                  <a:pt x="212803" y="543572"/>
                </a:cubicBezTo>
                <a:lnTo>
                  <a:pt x="212803" y="294559"/>
                </a:lnTo>
                <a:lnTo>
                  <a:pt x="180537" y="294559"/>
                </a:lnTo>
                <a:cubicBezTo>
                  <a:pt x="174852" y="294559"/>
                  <a:pt x="169781" y="291491"/>
                  <a:pt x="167323" y="286581"/>
                </a:cubicBezTo>
                <a:cubicBezTo>
                  <a:pt x="164711" y="281518"/>
                  <a:pt x="165326" y="275534"/>
                  <a:pt x="168552" y="271085"/>
                </a:cubicBezTo>
                <a:lnTo>
                  <a:pt x="247220" y="163839"/>
                </a:lnTo>
                <a:cubicBezTo>
                  <a:pt x="249985" y="160156"/>
                  <a:pt x="254441" y="157855"/>
                  <a:pt x="259204" y="157855"/>
                </a:cubicBezTo>
                <a:close/>
                <a:moveTo>
                  <a:pt x="446012" y="156011"/>
                </a:moveTo>
                <a:cubicBezTo>
                  <a:pt x="448317" y="156011"/>
                  <a:pt x="450468" y="157392"/>
                  <a:pt x="451390" y="159693"/>
                </a:cubicBezTo>
                <a:lnTo>
                  <a:pt x="490572" y="267094"/>
                </a:lnTo>
                <a:cubicBezTo>
                  <a:pt x="492877" y="273231"/>
                  <a:pt x="501636" y="273231"/>
                  <a:pt x="503787" y="267094"/>
                </a:cubicBezTo>
                <a:lnTo>
                  <a:pt x="542969" y="159693"/>
                </a:lnTo>
                <a:cubicBezTo>
                  <a:pt x="544044" y="156778"/>
                  <a:pt x="547271" y="155244"/>
                  <a:pt x="550191" y="156165"/>
                </a:cubicBezTo>
                <a:lnTo>
                  <a:pt x="568783" y="161841"/>
                </a:lnTo>
                <a:lnTo>
                  <a:pt x="568937" y="161995"/>
                </a:lnTo>
                <a:cubicBezTo>
                  <a:pt x="592446" y="169666"/>
                  <a:pt x="608426" y="191607"/>
                  <a:pt x="608426" y="216462"/>
                </a:cubicBezTo>
                <a:lnTo>
                  <a:pt x="608426" y="330306"/>
                </a:lnTo>
                <a:cubicBezTo>
                  <a:pt x="608426" y="331380"/>
                  <a:pt x="608119" y="332454"/>
                  <a:pt x="607504" y="333375"/>
                </a:cubicBezTo>
                <a:lnTo>
                  <a:pt x="566632" y="395514"/>
                </a:lnTo>
                <a:lnTo>
                  <a:pt x="566632" y="552625"/>
                </a:lnTo>
                <a:cubicBezTo>
                  <a:pt x="566632" y="555847"/>
                  <a:pt x="564020" y="558455"/>
                  <a:pt x="560793" y="558455"/>
                </a:cubicBezTo>
                <a:lnTo>
                  <a:pt x="433566" y="558455"/>
                </a:lnTo>
                <a:cubicBezTo>
                  <a:pt x="430339" y="558455"/>
                  <a:pt x="427727" y="555847"/>
                  <a:pt x="427727" y="552625"/>
                </a:cubicBezTo>
                <a:lnTo>
                  <a:pt x="427727" y="395514"/>
                </a:lnTo>
                <a:lnTo>
                  <a:pt x="386855" y="333375"/>
                </a:lnTo>
                <a:cubicBezTo>
                  <a:pt x="386240" y="332454"/>
                  <a:pt x="385933" y="331380"/>
                  <a:pt x="385933" y="330306"/>
                </a:cubicBezTo>
                <a:lnTo>
                  <a:pt x="385933" y="216769"/>
                </a:lnTo>
                <a:cubicBezTo>
                  <a:pt x="385933" y="191760"/>
                  <a:pt x="401913" y="169820"/>
                  <a:pt x="425730" y="161841"/>
                </a:cubicBezTo>
                <a:cubicBezTo>
                  <a:pt x="425730" y="161841"/>
                  <a:pt x="445398" y="156011"/>
                  <a:pt x="446012" y="156011"/>
                </a:cubicBezTo>
                <a:close/>
                <a:moveTo>
                  <a:pt x="487387" y="148470"/>
                </a:moveTo>
                <a:lnTo>
                  <a:pt x="507184" y="148470"/>
                </a:lnTo>
                <a:cubicBezTo>
                  <a:pt x="509793" y="148470"/>
                  <a:pt x="512402" y="149544"/>
                  <a:pt x="514244" y="151386"/>
                </a:cubicBezTo>
                <a:cubicBezTo>
                  <a:pt x="517007" y="154455"/>
                  <a:pt x="517467" y="158905"/>
                  <a:pt x="515472" y="162281"/>
                </a:cubicBezTo>
                <a:lnTo>
                  <a:pt x="504882" y="178239"/>
                </a:lnTo>
                <a:lnTo>
                  <a:pt x="509793" y="220131"/>
                </a:lnTo>
                <a:lnTo>
                  <a:pt x="499971" y="246064"/>
                </a:lnTo>
                <a:cubicBezTo>
                  <a:pt x="499050" y="248673"/>
                  <a:pt x="495367" y="248673"/>
                  <a:pt x="494446" y="246064"/>
                </a:cubicBezTo>
                <a:lnTo>
                  <a:pt x="484624" y="220131"/>
                </a:lnTo>
                <a:lnTo>
                  <a:pt x="489689" y="178239"/>
                </a:lnTo>
                <a:lnTo>
                  <a:pt x="478946" y="162281"/>
                </a:lnTo>
                <a:cubicBezTo>
                  <a:pt x="477104" y="158905"/>
                  <a:pt x="477411" y="154455"/>
                  <a:pt x="480173" y="151386"/>
                </a:cubicBezTo>
                <a:cubicBezTo>
                  <a:pt x="482015" y="149544"/>
                  <a:pt x="484624" y="148470"/>
                  <a:pt x="487387" y="148470"/>
                </a:cubicBezTo>
                <a:close/>
                <a:moveTo>
                  <a:pt x="497215" y="0"/>
                </a:moveTo>
                <a:cubicBezTo>
                  <a:pt x="533264" y="0"/>
                  <a:pt x="562488" y="29192"/>
                  <a:pt x="562488" y="65203"/>
                </a:cubicBezTo>
                <a:cubicBezTo>
                  <a:pt x="562488" y="101214"/>
                  <a:pt x="533264" y="130406"/>
                  <a:pt x="497215" y="130406"/>
                </a:cubicBezTo>
                <a:cubicBezTo>
                  <a:pt x="461166" y="130406"/>
                  <a:pt x="431942" y="101214"/>
                  <a:pt x="431942" y="65203"/>
                </a:cubicBezTo>
                <a:cubicBezTo>
                  <a:pt x="431942" y="29192"/>
                  <a:pt x="461166" y="0"/>
                  <a:pt x="497215" y="0"/>
                </a:cubicBezTo>
                <a:close/>
              </a:path>
            </a:pathLst>
          </a:custGeom>
          <a:solidFill>
            <a:schemeClr val="accent2"/>
          </a:solidFill>
          <a:ln>
            <a:noFill/>
          </a:ln>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endParaRPr>
          </a:p>
        </p:txBody>
      </p:sp>
      <p:sp>
        <p:nvSpPr>
          <p:cNvPr id="8" name="Freeform 11"/>
          <p:cNvSpPr>
            <a:spLocks noEditPoints="1"/>
          </p:cNvSpPr>
          <p:nvPr/>
        </p:nvSpPr>
        <p:spPr bwMode="auto">
          <a:xfrm>
            <a:off x="6165946" y="4866804"/>
            <a:ext cx="461808" cy="486351"/>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accent3"/>
          </a:solidFill>
          <a:ln>
            <a:noFill/>
          </a:ln>
        </p:spPr>
        <p:txBody>
          <a:bodyPr vert="horz" wrap="square" lIns="96435" tIns="48218" rIns="96435" bIns="48218"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900">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endParaRPr>
          </a:p>
        </p:txBody>
      </p:sp>
      <p:grpSp>
        <p:nvGrpSpPr>
          <p:cNvPr id="13" name="组合 12"/>
          <p:cNvGrpSpPr/>
          <p:nvPr/>
        </p:nvGrpSpPr>
        <p:grpSpPr>
          <a:xfrm>
            <a:off x="378460" y="2086610"/>
            <a:ext cx="5560060" cy="3369945"/>
            <a:chOff x="596" y="3286"/>
            <a:chExt cx="7734" cy="4688"/>
          </a:xfrm>
        </p:grpSpPr>
        <p:pic>
          <p:nvPicPr>
            <p:cNvPr id="9" name="图片 8"/>
            <p:cNvPicPr>
              <a:picLocks noChangeAspect="1"/>
            </p:cNvPicPr>
            <p:nvPr/>
          </p:nvPicPr>
          <p:blipFill rotWithShape="1">
            <a:blip r:embed="rId1" cstate="screen"/>
            <a:srcRect l="6096" t="4704" r="6874" b="9510"/>
            <a:stretch>
              <a:fillRect/>
            </a:stretch>
          </p:blipFill>
          <p:spPr>
            <a:xfrm>
              <a:off x="596" y="3286"/>
              <a:ext cx="7735" cy="4689"/>
            </a:xfrm>
            <a:prstGeom prst="rect">
              <a:avLst/>
            </a:prstGeom>
          </p:spPr>
        </p:pic>
        <p:pic>
          <p:nvPicPr>
            <p:cNvPr id="3" name="图片 2" descr="c12e21c18170b2c7d02b87251afe0a6a6113ae0336c96-jzOTyf_fw658"/>
            <p:cNvPicPr>
              <a:picLocks noChangeAspect="1"/>
            </p:cNvPicPr>
            <p:nvPr/>
          </p:nvPicPr>
          <p:blipFill>
            <a:blip r:embed="rId2"/>
            <a:stretch>
              <a:fillRect/>
            </a:stretch>
          </p:blipFill>
          <p:spPr>
            <a:xfrm>
              <a:off x="1678" y="3673"/>
              <a:ext cx="5635" cy="3760"/>
            </a:xfrm>
            <a:prstGeom prst="rect">
              <a:avLst/>
            </a:prstGeom>
          </p:spPr>
        </p:pic>
      </p:grpSp>
      <p:sp>
        <p:nvSpPr>
          <p:cNvPr id="24" name="文本框 23"/>
          <p:cNvSpPr txBox="1"/>
          <p:nvPr/>
        </p:nvSpPr>
        <p:spPr>
          <a:xfrm>
            <a:off x="766445" y="158115"/>
            <a:ext cx="2063750" cy="521970"/>
          </a:xfrm>
          <a:prstGeom prst="rect">
            <a:avLst/>
          </a:prstGeom>
          <a:noFill/>
        </p:spPr>
        <p:txBody>
          <a:bodyPr wrap="square" rtlCol="0">
            <a:spAutoFit/>
          </a:bodyPr>
          <a:p>
            <a:pPr algn="l"/>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输</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入</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标</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题</a:t>
            </a:r>
            <a:endPar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0" y="4148649"/>
            <a:ext cx="12192000" cy="16335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Calibri" panose="020F0502020204030204" pitchFamily="34" charset="0"/>
              <a:ea typeface="黑体" panose="02010609060101010101" charset="-122"/>
              <a:sym typeface="Calibri" panose="020F0502020204030204" pitchFamily="34" charset="0"/>
            </a:endParaRPr>
          </a:p>
        </p:txBody>
      </p:sp>
      <p:grpSp>
        <p:nvGrpSpPr>
          <p:cNvPr id="20" name="Group 3"/>
          <p:cNvGrpSpPr/>
          <p:nvPr/>
        </p:nvGrpSpPr>
        <p:grpSpPr>
          <a:xfrm>
            <a:off x="1758786" y="1410799"/>
            <a:ext cx="920914" cy="920914"/>
            <a:chOff x="3872508" y="2694384"/>
            <a:chExt cx="561975" cy="561975"/>
          </a:xfrm>
        </p:grpSpPr>
        <p:sp>
          <p:nvSpPr>
            <p:cNvPr id="21" name="Oval 27"/>
            <p:cNvSpPr/>
            <p:nvPr/>
          </p:nvSpPr>
          <p:spPr bwMode="auto">
            <a:xfrm>
              <a:off x="3872508" y="2694384"/>
              <a:ext cx="561975" cy="561975"/>
            </a:xfrm>
            <a:prstGeom prst="ellipse">
              <a:avLst/>
            </a:prstGeom>
            <a:solidFill>
              <a:schemeClr val="accent1"/>
            </a:solidFill>
            <a:ln>
              <a:noFill/>
            </a:ln>
          </p:spPr>
          <p:txBody>
            <a:bodyPr lIns="0" tIns="0" rIns="0" bIns="0"/>
            <a:lstStyle/>
            <a:p>
              <a:endParaRPr lang="en-US">
                <a:latin typeface="Calibri" panose="020F0502020204030204" pitchFamily="34" charset="0"/>
                <a:ea typeface="黑体" panose="02010609060101010101" charset="-122"/>
                <a:sym typeface="Calibri" panose="020F0502020204030204" pitchFamily="34" charset="0"/>
              </a:endParaRPr>
            </a:p>
          </p:txBody>
        </p:sp>
        <p:sp>
          <p:nvSpPr>
            <p:cNvPr id="22" name="Shape 83"/>
            <p:cNvSpPr/>
            <p:nvPr/>
          </p:nvSpPr>
          <p:spPr>
            <a:xfrm>
              <a:off x="4026792" y="2846587"/>
              <a:ext cx="248388" cy="248388"/>
            </a:xfrm>
            <a:custGeom>
              <a:avLst/>
              <a:gdLst/>
              <a:ahLst/>
              <a:cxnLst>
                <a:cxn ang="0">
                  <a:pos x="wd2" y="hd2"/>
                </a:cxn>
                <a:cxn ang="5400000">
                  <a:pos x="wd2" y="hd2"/>
                </a:cxn>
                <a:cxn ang="10800000">
                  <a:pos x="wd2" y="hd2"/>
                </a:cxn>
                <a:cxn ang="16200000">
                  <a:pos x="wd2" y="hd2"/>
                </a:cxn>
              </a:cxnLst>
              <a:rect l="0" t="0" r="r" b="b"/>
              <a:pathLst>
                <a:path w="21600" h="21600" extrusionOk="0">
                  <a:moveTo>
                    <a:pt x="8927" y="14616"/>
                  </a:moveTo>
                  <a:lnTo>
                    <a:pt x="9302" y="14991"/>
                  </a:lnTo>
                  <a:lnTo>
                    <a:pt x="17750" y="6576"/>
                  </a:lnTo>
                  <a:lnTo>
                    <a:pt x="17750" y="9642"/>
                  </a:lnTo>
                  <a:cubicBezTo>
                    <a:pt x="17750" y="10165"/>
                    <a:pt x="17938" y="10619"/>
                    <a:pt x="18312" y="11005"/>
                  </a:cubicBezTo>
                  <a:cubicBezTo>
                    <a:pt x="18687" y="11391"/>
                    <a:pt x="19142" y="11584"/>
                    <a:pt x="19675" y="11584"/>
                  </a:cubicBezTo>
                  <a:cubicBezTo>
                    <a:pt x="20210" y="11584"/>
                    <a:pt x="20663" y="11391"/>
                    <a:pt x="21038" y="11005"/>
                  </a:cubicBezTo>
                  <a:cubicBezTo>
                    <a:pt x="21413" y="10619"/>
                    <a:pt x="21600" y="10165"/>
                    <a:pt x="21600" y="9642"/>
                  </a:cubicBezTo>
                  <a:lnTo>
                    <a:pt x="21600" y="2419"/>
                  </a:lnTo>
                  <a:cubicBezTo>
                    <a:pt x="21600" y="1760"/>
                    <a:pt x="21362" y="1192"/>
                    <a:pt x="20884" y="716"/>
                  </a:cubicBezTo>
                  <a:cubicBezTo>
                    <a:pt x="20408" y="238"/>
                    <a:pt x="19840" y="0"/>
                    <a:pt x="19182" y="0"/>
                  </a:cubicBezTo>
                  <a:lnTo>
                    <a:pt x="11959" y="0"/>
                  </a:lnTo>
                  <a:cubicBezTo>
                    <a:pt x="11414" y="0"/>
                    <a:pt x="10954" y="187"/>
                    <a:pt x="10579" y="562"/>
                  </a:cubicBezTo>
                  <a:cubicBezTo>
                    <a:pt x="10205" y="937"/>
                    <a:pt x="10017" y="1392"/>
                    <a:pt x="10017" y="1925"/>
                  </a:cubicBezTo>
                  <a:cubicBezTo>
                    <a:pt x="10017" y="2459"/>
                    <a:pt x="10205" y="2913"/>
                    <a:pt x="10579" y="3288"/>
                  </a:cubicBezTo>
                  <a:cubicBezTo>
                    <a:pt x="10954" y="3662"/>
                    <a:pt x="11414" y="3850"/>
                    <a:pt x="11959" y="3850"/>
                  </a:cubicBezTo>
                  <a:lnTo>
                    <a:pt x="15024" y="3850"/>
                  </a:lnTo>
                  <a:lnTo>
                    <a:pt x="8825" y="10051"/>
                  </a:lnTo>
                  <a:cubicBezTo>
                    <a:pt x="8245" y="10676"/>
                    <a:pt x="7955" y="11419"/>
                    <a:pt x="7955" y="12282"/>
                  </a:cubicBezTo>
                  <a:cubicBezTo>
                    <a:pt x="7955" y="13191"/>
                    <a:pt x="8280" y="13969"/>
                    <a:pt x="8927" y="14616"/>
                  </a:cubicBezTo>
                  <a:close/>
                  <a:moveTo>
                    <a:pt x="0" y="20238"/>
                  </a:moveTo>
                  <a:lnTo>
                    <a:pt x="0" y="1363"/>
                  </a:lnTo>
                  <a:cubicBezTo>
                    <a:pt x="0" y="977"/>
                    <a:pt x="131" y="653"/>
                    <a:pt x="391" y="391"/>
                  </a:cubicBezTo>
                  <a:cubicBezTo>
                    <a:pt x="653" y="130"/>
                    <a:pt x="976" y="0"/>
                    <a:pt x="1363" y="0"/>
                  </a:cubicBezTo>
                  <a:lnTo>
                    <a:pt x="3134" y="0"/>
                  </a:lnTo>
                  <a:lnTo>
                    <a:pt x="6984" y="3850"/>
                  </a:lnTo>
                  <a:lnTo>
                    <a:pt x="3850" y="3850"/>
                  </a:lnTo>
                  <a:lnTo>
                    <a:pt x="3850" y="17750"/>
                  </a:lnTo>
                  <a:lnTo>
                    <a:pt x="17750" y="17750"/>
                  </a:lnTo>
                  <a:lnTo>
                    <a:pt x="17750" y="14616"/>
                  </a:lnTo>
                  <a:lnTo>
                    <a:pt x="21600" y="18466"/>
                  </a:lnTo>
                  <a:lnTo>
                    <a:pt x="21600" y="20238"/>
                  </a:lnTo>
                  <a:cubicBezTo>
                    <a:pt x="21600" y="20624"/>
                    <a:pt x="21469" y="20947"/>
                    <a:pt x="21209" y="21209"/>
                  </a:cubicBezTo>
                  <a:cubicBezTo>
                    <a:pt x="20947" y="21471"/>
                    <a:pt x="20624" y="21600"/>
                    <a:pt x="20237" y="21600"/>
                  </a:cubicBezTo>
                  <a:lnTo>
                    <a:pt x="1363" y="21600"/>
                  </a:lnTo>
                  <a:cubicBezTo>
                    <a:pt x="976" y="21600"/>
                    <a:pt x="653" y="21471"/>
                    <a:pt x="391" y="21209"/>
                  </a:cubicBezTo>
                  <a:cubicBezTo>
                    <a:pt x="131" y="20947"/>
                    <a:pt x="0" y="20624"/>
                    <a:pt x="0" y="20238"/>
                  </a:cubicBezTo>
                  <a:close/>
                </a:path>
              </a:pathLst>
            </a:custGeom>
            <a:solidFill>
              <a:schemeClr val="bg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latin typeface="Calibri" panose="020F0502020204030204" pitchFamily="34" charset="0"/>
                <a:ea typeface="黑体" panose="02010609060101010101" charset="-122"/>
                <a:sym typeface="Calibri" panose="020F0502020204030204" pitchFamily="34" charset="0"/>
              </a:endParaRPr>
            </a:p>
          </p:txBody>
        </p:sp>
      </p:grpSp>
      <p:grpSp>
        <p:nvGrpSpPr>
          <p:cNvPr id="23" name="Group 6"/>
          <p:cNvGrpSpPr/>
          <p:nvPr/>
        </p:nvGrpSpPr>
        <p:grpSpPr>
          <a:xfrm>
            <a:off x="9349020" y="1410799"/>
            <a:ext cx="920914" cy="920914"/>
            <a:chOff x="7187208" y="2694384"/>
            <a:chExt cx="561975" cy="561975"/>
          </a:xfrm>
        </p:grpSpPr>
        <p:sp>
          <p:nvSpPr>
            <p:cNvPr id="24" name="Oval 33"/>
            <p:cNvSpPr/>
            <p:nvPr/>
          </p:nvSpPr>
          <p:spPr bwMode="auto">
            <a:xfrm>
              <a:off x="7187208" y="2694384"/>
              <a:ext cx="561975" cy="561975"/>
            </a:xfrm>
            <a:prstGeom prst="ellipse">
              <a:avLst/>
            </a:prstGeom>
            <a:solidFill>
              <a:schemeClr val="accent3"/>
            </a:solidFill>
            <a:ln>
              <a:noFill/>
            </a:ln>
          </p:spPr>
          <p:txBody>
            <a:bodyPr lIns="0" tIns="0" rIns="0" bIns="0"/>
            <a:lstStyle/>
            <a:p>
              <a:endParaRPr lang="en-US">
                <a:latin typeface="Calibri" panose="020F0502020204030204" pitchFamily="34" charset="0"/>
                <a:ea typeface="黑体" panose="02010609060101010101" charset="-122"/>
                <a:sym typeface="Calibri" panose="020F0502020204030204" pitchFamily="34" charset="0"/>
              </a:endParaRPr>
            </a:p>
          </p:txBody>
        </p:sp>
        <p:sp>
          <p:nvSpPr>
            <p:cNvPr id="25" name="Shape 84"/>
            <p:cNvSpPr/>
            <p:nvPr/>
          </p:nvSpPr>
          <p:spPr>
            <a:xfrm>
              <a:off x="7344925" y="2816742"/>
              <a:ext cx="296846" cy="308074"/>
            </a:xfrm>
            <a:custGeom>
              <a:avLst/>
              <a:gdLst/>
              <a:ahLst/>
              <a:cxnLst>
                <a:cxn ang="0">
                  <a:pos x="wd2" y="hd2"/>
                </a:cxn>
                <a:cxn ang="5400000">
                  <a:pos x="wd2" y="hd2"/>
                </a:cxn>
                <a:cxn ang="10800000">
                  <a:pos x="wd2" y="hd2"/>
                </a:cxn>
                <a:cxn ang="16200000">
                  <a:pos x="wd2" y="hd2"/>
                </a:cxn>
              </a:cxnLst>
              <a:rect l="0" t="0" r="r" b="b"/>
              <a:pathLst>
                <a:path w="21600" h="21600" extrusionOk="0">
                  <a:moveTo>
                    <a:pt x="7212" y="0"/>
                  </a:moveTo>
                  <a:cubicBezTo>
                    <a:pt x="7043" y="0"/>
                    <a:pt x="6909" y="53"/>
                    <a:pt x="6786" y="171"/>
                  </a:cubicBezTo>
                  <a:cubicBezTo>
                    <a:pt x="6663" y="289"/>
                    <a:pt x="6590" y="436"/>
                    <a:pt x="6590" y="599"/>
                  </a:cubicBezTo>
                  <a:lnTo>
                    <a:pt x="6590" y="1301"/>
                  </a:lnTo>
                  <a:cubicBezTo>
                    <a:pt x="6167" y="1398"/>
                    <a:pt x="5781" y="1552"/>
                    <a:pt x="5418" y="1763"/>
                  </a:cubicBezTo>
                  <a:lnTo>
                    <a:pt x="4903" y="1267"/>
                  </a:lnTo>
                  <a:cubicBezTo>
                    <a:pt x="4776" y="1153"/>
                    <a:pt x="4627" y="1095"/>
                    <a:pt x="4459" y="1095"/>
                  </a:cubicBezTo>
                  <a:cubicBezTo>
                    <a:pt x="4290" y="1095"/>
                    <a:pt x="4150" y="1153"/>
                    <a:pt x="4032" y="1267"/>
                  </a:cubicBezTo>
                  <a:lnTo>
                    <a:pt x="3588" y="1694"/>
                  </a:lnTo>
                  <a:cubicBezTo>
                    <a:pt x="3469" y="1808"/>
                    <a:pt x="3411" y="1942"/>
                    <a:pt x="3411" y="2105"/>
                  </a:cubicBezTo>
                  <a:cubicBezTo>
                    <a:pt x="3411" y="2268"/>
                    <a:pt x="3469" y="2411"/>
                    <a:pt x="3588" y="2533"/>
                  </a:cubicBezTo>
                  <a:lnTo>
                    <a:pt x="4103" y="3029"/>
                  </a:lnTo>
                  <a:cubicBezTo>
                    <a:pt x="3883" y="3380"/>
                    <a:pt x="3726" y="3752"/>
                    <a:pt x="3624" y="4159"/>
                  </a:cubicBezTo>
                  <a:lnTo>
                    <a:pt x="2895" y="4159"/>
                  </a:lnTo>
                  <a:cubicBezTo>
                    <a:pt x="2727" y="4159"/>
                    <a:pt x="2575" y="4216"/>
                    <a:pt x="2451" y="4330"/>
                  </a:cubicBezTo>
                  <a:cubicBezTo>
                    <a:pt x="2329" y="4444"/>
                    <a:pt x="2274" y="4588"/>
                    <a:pt x="2274" y="4758"/>
                  </a:cubicBezTo>
                  <a:lnTo>
                    <a:pt x="2274" y="5357"/>
                  </a:lnTo>
                  <a:cubicBezTo>
                    <a:pt x="2274" y="5521"/>
                    <a:pt x="2329" y="5650"/>
                    <a:pt x="2451" y="5768"/>
                  </a:cubicBezTo>
                  <a:cubicBezTo>
                    <a:pt x="2575" y="5886"/>
                    <a:pt x="2727" y="5956"/>
                    <a:pt x="2895" y="5956"/>
                  </a:cubicBezTo>
                  <a:lnTo>
                    <a:pt x="3624" y="5956"/>
                  </a:lnTo>
                  <a:cubicBezTo>
                    <a:pt x="3726" y="6363"/>
                    <a:pt x="3883" y="6736"/>
                    <a:pt x="4103" y="7086"/>
                  </a:cubicBezTo>
                  <a:lnTo>
                    <a:pt x="3588" y="7565"/>
                  </a:lnTo>
                  <a:cubicBezTo>
                    <a:pt x="3469" y="7687"/>
                    <a:pt x="3411" y="7830"/>
                    <a:pt x="3411" y="7993"/>
                  </a:cubicBezTo>
                  <a:cubicBezTo>
                    <a:pt x="3411" y="8157"/>
                    <a:pt x="3469" y="8306"/>
                    <a:pt x="3588" y="8421"/>
                  </a:cubicBezTo>
                  <a:lnTo>
                    <a:pt x="4032" y="8849"/>
                  </a:lnTo>
                  <a:cubicBezTo>
                    <a:pt x="4150" y="8963"/>
                    <a:pt x="4290" y="9020"/>
                    <a:pt x="4459" y="9020"/>
                  </a:cubicBezTo>
                  <a:cubicBezTo>
                    <a:pt x="4627" y="9020"/>
                    <a:pt x="4776" y="8963"/>
                    <a:pt x="4903" y="8849"/>
                  </a:cubicBezTo>
                  <a:lnTo>
                    <a:pt x="5418" y="8352"/>
                  </a:lnTo>
                  <a:cubicBezTo>
                    <a:pt x="5781" y="8564"/>
                    <a:pt x="6167" y="8717"/>
                    <a:pt x="6590" y="8815"/>
                  </a:cubicBezTo>
                  <a:lnTo>
                    <a:pt x="6590" y="9516"/>
                  </a:lnTo>
                  <a:cubicBezTo>
                    <a:pt x="6590" y="9679"/>
                    <a:pt x="6663" y="9827"/>
                    <a:pt x="6786" y="9944"/>
                  </a:cubicBezTo>
                  <a:cubicBezTo>
                    <a:pt x="6909" y="10063"/>
                    <a:pt x="7043" y="10115"/>
                    <a:pt x="7212" y="10115"/>
                  </a:cubicBezTo>
                  <a:lnTo>
                    <a:pt x="7834" y="10115"/>
                  </a:lnTo>
                  <a:cubicBezTo>
                    <a:pt x="8003" y="10115"/>
                    <a:pt x="8138" y="10063"/>
                    <a:pt x="8260" y="9944"/>
                  </a:cubicBezTo>
                  <a:cubicBezTo>
                    <a:pt x="8383" y="9827"/>
                    <a:pt x="8455" y="9679"/>
                    <a:pt x="8455" y="9516"/>
                  </a:cubicBezTo>
                  <a:lnTo>
                    <a:pt x="8455" y="8815"/>
                  </a:lnTo>
                  <a:cubicBezTo>
                    <a:pt x="8869" y="8717"/>
                    <a:pt x="9257" y="8564"/>
                    <a:pt x="9628" y="8352"/>
                  </a:cubicBezTo>
                  <a:lnTo>
                    <a:pt x="10125" y="8849"/>
                  </a:lnTo>
                  <a:cubicBezTo>
                    <a:pt x="10253" y="8963"/>
                    <a:pt x="10400" y="9020"/>
                    <a:pt x="10569" y="9020"/>
                  </a:cubicBezTo>
                  <a:cubicBezTo>
                    <a:pt x="10738" y="9020"/>
                    <a:pt x="10895" y="8963"/>
                    <a:pt x="11013" y="8849"/>
                  </a:cubicBezTo>
                  <a:lnTo>
                    <a:pt x="11457" y="8421"/>
                  </a:lnTo>
                  <a:cubicBezTo>
                    <a:pt x="11576" y="8306"/>
                    <a:pt x="11635" y="8157"/>
                    <a:pt x="11635" y="7993"/>
                  </a:cubicBezTo>
                  <a:cubicBezTo>
                    <a:pt x="11635" y="7830"/>
                    <a:pt x="11576" y="7687"/>
                    <a:pt x="11457" y="7565"/>
                  </a:cubicBezTo>
                  <a:lnTo>
                    <a:pt x="10942" y="7086"/>
                  </a:lnTo>
                  <a:cubicBezTo>
                    <a:pt x="11162" y="6728"/>
                    <a:pt x="11321" y="6355"/>
                    <a:pt x="11422" y="5956"/>
                  </a:cubicBezTo>
                  <a:lnTo>
                    <a:pt x="12150" y="5956"/>
                  </a:lnTo>
                  <a:cubicBezTo>
                    <a:pt x="12319" y="5956"/>
                    <a:pt x="12471" y="5899"/>
                    <a:pt x="12594" y="5785"/>
                  </a:cubicBezTo>
                  <a:cubicBezTo>
                    <a:pt x="12717" y="5671"/>
                    <a:pt x="12772" y="5528"/>
                    <a:pt x="12772" y="5357"/>
                  </a:cubicBezTo>
                  <a:lnTo>
                    <a:pt x="12772" y="4758"/>
                  </a:lnTo>
                  <a:cubicBezTo>
                    <a:pt x="12772" y="4596"/>
                    <a:pt x="12717" y="4466"/>
                    <a:pt x="12594" y="4347"/>
                  </a:cubicBezTo>
                  <a:cubicBezTo>
                    <a:pt x="12471" y="4230"/>
                    <a:pt x="12319" y="4159"/>
                    <a:pt x="12150" y="4159"/>
                  </a:cubicBezTo>
                  <a:lnTo>
                    <a:pt x="11422" y="4159"/>
                  </a:lnTo>
                  <a:cubicBezTo>
                    <a:pt x="11321" y="3752"/>
                    <a:pt x="11162" y="3380"/>
                    <a:pt x="10942" y="3029"/>
                  </a:cubicBezTo>
                  <a:lnTo>
                    <a:pt x="11457" y="2533"/>
                  </a:lnTo>
                  <a:cubicBezTo>
                    <a:pt x="11576" y="2411"/>
                    <a:pt x="11635" y="2268"/>
                    <a:pt x="11635" y="2105"/>
                  </a:cubicBezTo>
                  <a:cubicBezTo>
                    <a:pt x="11635" y="1942"/>
                    <a:pt x="11576" y="1808"/>
                    <a:pt x="11457" y="1694"/>
                  </a:cubicBezTo>
                  <a:lnTo>
                    <a:pt x="11013" y="1267"/>
                  </a:lnTo>
                  <a:cubicBezTo>
                    <a:pt x="10895" y="1153"/>
                    <a:pt x="10738" y="1095"/>
                    <a:pt x="10569" y="1095"/>
                  </a:cubicBezTo>
                  <a:cubicBezTo>
                    <a:pt x="10400" y="1095"/>
                    <a:pt x="10253" y="1153"/>
                    <a:pt x="10125" y="1267"/>
                  </a:cubicBezTo>
                  <a:lnTo>
                    <a:pt x="9628" y="1763"/>
                  </a:lnTo>
                  <a:cubicBezTo>
                    <a:pt x="9257" y="1552"/>
                    <a:pt x="8869" y="1398"/>
                    <a:pt x="8455" y="1301"/>
                  </a:cubicBezTo>
                  <a:lnTo>
                    <a:pt x="8455" y="599"/>
                  </a:lnTo>
                  <a:cubicBezTo>
                    <a:pt x="8455" y="436"/>
                    <a:pt x="8383" y="289"/>
                    <a:pt x="8260" y="171"/>
                  </a:cubicBezTo>
                  <a:cubicBezTo>
                    <a:pt x="8138" y="53"/>
                    <a:pt x="8003" y="0"/>
                    <a:pt x="7834" y="0"/>
                  </a:cubicBezTo>
                  <a:lnTo>
                    <a:pt x="7212" y="0"/>
                  </a:lnTo>
                  <a:close/>
                  <a:moveTo>
                    <a:pt x="13784" y="548"/>
                  </a:moveTo>
                  <a:cubicBezTo>
                    <a:pt x="13418" y="548"/>
                    <a:pt x="13067" y="572"/>
                    <a:pt x="12718" y="616"/>
                  </a:cubicBezTo>
                  <a:cubicBezTo>
                    <a:pt x="13030" y="1938"/>
                    <a:pt x="12559" y="3012"/>
                    <a:pt x="12559" y="3012"/>
                  </a:cubicBezTo>
                  <a:cubicBezTo>
                    <a:pt x="12813" y="3124"/>
                    <a:pt x="12980" y="3258"/>
                    <a:pt x="13109" y="3406"/>
                  </a:cubicBezTo>
                  <a:cubicBezTo>
                    <a:pt x="13331" y="3377"/>
                    <a:pt x="13551" y="3355"/>
                    <a:pt x="13784" y="3355"/>
                  </a:cubicBezTo>
                  <a:cubicBezTo>
                    <a:pt x="15113" y="3355"/>
                    <a:pt x="16272" y="3843"/>
                    <a:pt x="17248" y="4792"/>
                  </a:cubicBezTo>
                  <a:cubicBezTo>
                    <a:pt x="18224" y="5742"/>
                    <a:pt x="18705" y="6863"/>
                    <a:pt x="18705" y="8164"/>
                  </a:cubicBezTo>
                  <a:cubicBezTo>
                    <a:pt x="18705" y="9510"/>
                    <a:pt x="18229" y="10666"/>
                    <a:pt x="17266" y="11622"/>
                  </a:cubicBezTo>
                  <a:cubicBezTo>
                    <a:pt x="16301" y="12576"/>
                    <a:pt x="15136" y="13042"/>
                    <a:pt x="13784" y="13042"/>
                  </a:cubicBezTo>
                  <a:cubicBezTo>
                    <a:pt x="12468" y="13042"/>
                    <a:pt x="11314" y="12582"/>
                    <a:pt x="10303" y="11639"/>
                  </a:cubicBezTo>
                  <a:cubicBezTo>
                    <a:pt x="10005" y="11347"/>
                    <a:pt x="9763" y="11030"/>
                    <a:pt x="9557" y="10697"/>
                  </a:cubicBezTo>
                  <a:cubicBezTo>
                    <a:pt x="8765" y="11414"/>
                    <a:pt x="7567" y="11853"/>
                    <a:pt x="6608" y="11399"/>
                  </a:cubicBezTo>
                  <a:cubicBezTo>
                    <a:pt x="6838" y="11924"/>
                    <a:pt x="7127" y="12439"/>
                    <a:pt x="7478" y="12922"/>
                  </a:cubicBezTo>
                  <a:lnTo>
                    <a:pt x="4672" y="14120"/>
                  </a:lnTo>
                  <a:lnTo>
                    <a:pt x="426" y="18228"/>
                  </a:lnTo>
                  <a:cubicBezTo>
                    <a:pt x="144" y="18579"/>
                    <a:pt x="0" y="18991"/>
                    <a:pt x="0" y="19478"/>
                  </a:cubicBezTo>
                  <a:cubicBezTo>
                    <a:pt x="0" y="20032"/>
                    <a:pt x="223" y="20520"/>
                    <a:pt x="657" y="20950"/>
                  </a:cubicBezTo>
                  <a:cubicBezTo>
                    <a:pt x="1091" y="21379"/>
                    <a:pt x="1592" y="21600"/>
                    <a:pt x="2167" y="21600"/>
                  </a:cubicBezTo>
                  <a:cubicBezTo>
                    <a:pt x="2636" y="21600"/>
                    <a:pt x="3065" y="21455"/>
                    <a:pt x="3464" y="21172"/>
                  </a:cubicBezTo>
                  <a:lnTo>
                    <a:pt x="7762" y="17081"/>
                  </a:lnTo>
                  <a:lnTo>
                    <a:pt x="8917" y="14377"/>
                  </a:lnTo>
                  <a:cubicBezTo>
                    <a:pt x="10365" y="15365"/>
                    <a:pt x="11985" y="15866"/>
                    <a:pt x="13784" y="15866"/>
                  </a:cubicBezTo>
                  <a:cubicBezTo>
                    <a:pt x="15946" y="15866"/>
                    <a:pt x="17800" y="15100"/>
                    <a:pt x="19344" y="13590"/>
                  </a:cubicBezTo>
                  <a:cubicBezTo>
                    <a:pt x="20842" y="12125"/>
                    <a:pt x="21600" y="10322"/>
                    <a:pt x="21600" y="8164"/>
                  </a:cubicBezTo>
                  <a:cubicBezTo>
                    <a:pt x="21600" y="6107"/>
                    <a:pt x="20822" y="4316"/>
                    <a:pt x="19273" y="2807"/>
                  </a:cubicBezTo>
                  <a:cubicBezTo>
                    <a:pt x="17723" y="1298"/>
                    <a:pt x="15888" y="548"/>
                    <a:pt x="13784" y="548"/>
                  </a:cubicBezTo>
                  <a:close/>
                  <a:moveTo>
                    <a:pt x="7958" y="3286"/>
                  </a:moveTo>
                  <a:cubicBezTo>
                    <a:pt x="8421" y="3286"/>
                    <a:pt x="8813" y="3443"/>
                    <a:pt x="9148" y="3765"/>
                  </a:cubicBezTo>
                  <a:cubicBezTo>
                    <a:pt x="9482" y="4089"/>
                    <a:pt x="9645" y="4484"/>
                    <a:pt x="9645" y="4929"/>
                  </a:cubicBezTo>
                  <a:cubicBezTo>
                    <a:pt x="9645" y="5375"/>
                    <a:pt x="9482" y="5754"/>
                    <a:pt x="9148" y="6076"/>
                  </a:cubicBezTo>
                  <a:cubicBezTo>
                    <a:pt x="8813" y="6399"/>
                    <a:pt x="8421" y="6555"/>
                    <a:pt x="7958" y="6555"/>
                  </a:cubicBezTo>
                  <a:cubicBezTo>
                    <a:pt x="7496" y="6555"/>
                    <a:pt x="7084" y="6399"/>
                    <a:pt x="6750" y="6076"/>
                  </a:cubicBezTo>
                  <a:cubicBezTo>
                    <a:pt x="6415" y="5754"/>
                    <a:pt x="6253" y="5375"/>
                    <a:pt x="6253" y="4929"/>
                  </a:cubicBezTo>
                  <a:cubicBezTo>
                    <a:pt x="6253" y="4484"/>
                    <a:pt x="6415" y="4089"/>
                    <a:pt x="6750" y="3765"/>
                  </a:cubicBezTo>
                  <a:cubicBezTo>
                    <a:pt x="7084" y="3443"/>
                    <a:pt x="7496" y="3286"/>
                    <a:pt x="7958" y="3286"/>
                  </a:cubicBezTo>
                  <a:close/>
                </a:path>
              </a:pathLst>
            </a:custGeom>
            <a:solidFill>
              <a:schemeClr val="bg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latin typeface="Calibri" panose="020F0502020204030204" pitchFamily="34" charset="0"/>
                <a:ea typeface="黑体" panose="02010609060101010101" charset="-122"/>
                <a:sym typeface="Calibri" panose="020F0502020204030204" pitchFamily="34" charset="0"/>
              </a:endParaRPr>
            </a:p>
          </p:txBody>
        </p:sp>
      </p:grpSp>
      <p:grpSp>
        <p:nvGrpSpPr>
          <p:cNvPr id="26" name="Group 5"/>
          <p:cNvGrpSpPr/>
          <p:nvPr/>
        </p:nvGrpSpPr>
        <p:grpSpPr>
          <a:xfrm>
            <a:off x="5647673" y="1410799"/>
            <a:ext cx="920914" cy="920914"/>
            <a:chOff x="5510808" y="2694384"/>
            <a:chExt cx="561975" cy="561975"/>
          </a:xfrm>
        </p:grpSpPr>
        <p:sp>
          <p:nvSpPr>
            <p:cNvPr id="27" name="Oval 30"/>
            <p:cNvSpPr/>
            <p:nvPr/>
          </p:nvSpPr>
          <p:spPr bwMode="auto">
            <a:xfrm>
              <a:off x="5510808" y="2694384"/>
              <a:ext cx="561975" cy="561975"/>
            </a:xfrm>
            <a:prstGeom prst="ellipse">
              <a:avLst/>
            </a:prstGeom>
            <a:solidFill>
              <a:schemeClr val="accent2"/>
            </a:solidFill>
            <a:ln>
              <a:noFill/>
            </a:ln>
          </p:spPr>
          <p:txBody>
            <a:bodyPr lIns="0" tIns="0" rIns="0" bIns="0"/>
            <a:lstStyle/>
            <a:p>
              <a:endParaRPr lang="en-US">
                <a:latin typeface="Calibri" panose="020F0502020204030204" pitchFamily="34" charset="0"/>
                <a:ea typeface="黑体" panose="02010609060101010101" charset="-122"/>
                <a:sym typeface="Calibri" panose="020F0502020204030204" pitchFamily="34" charset="0"/>
              </a:endParaRPr>
            </a:p>
          </p:txBody>
        </p:sp>
        <p:sp>
          <p:nvSpPr>
            <p:cNvPr id="28" name="Shape 85"/>
            <p:cNvSpPr/>
            <p:nvPr/>
          </p:nvSpPr>
          <p:spPr>
            <a:xfrm>
              <a:off x="5640269" y="2832592"/>
              <a:ext cx="317640" cy="276368"/>
            </a:xfrm>
            <a:custGeom>
              <a:avLst/>
              <a:gdLst/>
              <a:ahLst/>
              <a:cxnLst>
                <a:cxn ang="0">
                  <a:pos x="wd2" y="hd2"/>
                </a:cxn>
                <a:cxn ang="5400000">
                  <a:pos x="wd2" y="hd2"/>
                </a:cxn>
                <a:cxn ang="10800000">
                  <a:pos x="wd2" y="hd2"/>
                </a:cxn>
                <a:cxn ang="16200000">
                  <a:pos x="wd2" y="hd2"/>
                </a:cxn>
              </a:cxnLst>
              <a:rect l="0" t="0" r="r" b="b"/>
              <a:pathLst>
                <a:path w="21600" h="21600" extrusionOk="0">
                  <a:moveTo>
                    <a:pt x="10968" y="9327"/>
                  </a:moveTo>
                  <a:lnTo>
                    <a:pt x="9526" y="11794"/>
                  </a:lnTo>
                  <a:lnTo>
                    <a:pt x="14589" y="17575"/>
                  </a:lnTo>
                  <a:lnTo>
                    <a:pt x="21600" y="6185"/>
                  </a:lnTo>
                  <a:lnTo>
                    <a:pt x="20360" y="3295"/>
                  </a:lnTo>
                  <a:lnTo>
                    <a:pt x="14223" y="12814"/>
                  </a:lnTo>
                  <a:cubicBezTo>
                    <a:pt x="14223" y="12814"/>
                    <a:pt x="10968" y="9327"/>
                    <a:pt x="10968" y="9327"/>
                  </a:cubicBezTo>
                  <a:close/>
                  <a:moveTo>
                    <a:pt x="16611" y="19142"/>
                  </a:moveTo>
                  <a:lnTo>
                    <a:pt x="7244" y="19142"/>
                  </a:lnTo>
                  <a:lnTo>
                    <a:pt x="7244" y="8376"/>
                  </a:lnTo>
                  <a:lnTo>
                    <a:pt x="15515" y="8376"/>
                  </a:lnTo>
                  <a:lnTo>
                    <a:pt x="17080" y="6000"/>
                  </a:lnTo>
                  <a:lnTo>
                    <a:pt x="5140" y="6000"/>
                  </a:lnTo>
                  <a:lnTo>
                    <a:pt x="5140" y="21600"/>
                  </a:lnTo>
                  <a:lnTo>
                    <a:pt x="18714" y="21600"/>
                  </a:lnTo>
                  <a:lnTo>
                    <a:pt x="18714" y="13418"/>
                  </a:lnTo>
                  <a:lnTo>
                    <a:pt x="16611" y="16779"/>
                  </a:lnTo>
                  <a:cubicBezTo>
                    <a:pt x="16611" y="16779"/>
                    <a:pt x="16611" y="19142"/>
                    <a:pt x="16611" y="19142"/>
                  </a:cubicBezTo>
                  <a:close/>
                  <a:moveTo>
                    <a:pt x="1526" y="1754"/>
                  </a:moveTo>
                  <a:lnTo>
                    <a:pt x="12047" y="1754"/>
                  </a:lnTo>
                  <a:lnTo>
                    <a:pt x="12047" y="4708"/>
                  </a:lnTo>
                  <a:lnTo>
                    <a:pt x="13573" y="4708"/>
                  </a:lnTo>
                  <a:lnTo>
                    <a:pt x="13573" y="0"/>
                  </a:lnTo>
                  <a:lnTo>
                    <a:pt x="0" y="0"/>
                  </a:lnTo>
                  <a:lnTo>
                    <a:pt x="0" y="15600"/>
                  </a:lnTo>
                  <a:lnTo>
                    <a:pt x="4015" y="15600"/>
                  </a:lnTo>
                  <a:lnTo>
                    <a:pt x="4015" y="13846"/>
                  </a:lnTo>
                  <a:lnTo>
                    <a:pt x="1526" y="13846"/>
                  </a:lnTo>
                  <a:cubicBezTo>
                    <a:pt x="1526" y="13846"/>
                    <a:pt x="1526" y="1754"/>
                    <a:pt x="1526" y="1754"/>
                  </a:cubicBezTo>
                  <a:close/>
                </a:path>
              </a:pathLst>
            </a:custGeom>
            <a:solidFill>
              <a:schemeClr val="bg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latin typeface="Calibri" panose="020F0502020204030204" pitchFamily="34" charset="0"/>
                <a:ea typeface="黑体" panose="02010609060101010101" charset="-122"/>
                <a:sym typeface="Calibri" panose="020F0502020204030204" pitchFamily="34" charset="0"/>
              </a:endParaRPr>
            </a:p>
          </p:txBody>
        </p:sp>
      </p:grpSp>
      <p:sp>
        <p:nvSpPr>
          <p:cNvPr id="40" name="稻壳儿花儿小姐"/>
          <p:cNvSpPr txBox="1"/>
          <p:nvPr/>
        </p:nvSpPr>
        <p:spPr>
          <a:xfrm>
            <a:off x="1286995" y="2521881"/>
            <a:ext cx="1752039" cy="398780"/>
          </a:xfrm>
          <a:prstGeom prst="rect">
            <a:avLst/>
          </a:prstGeom>
          <a:noFill/>
        </p:spPr>
        <p:txBody>
          <a:bodyPr wrap="square" rtlCol="0">
            <a:spAutoFit/>
          </a:bodyPr>
          <a:lstStyle/>
          <a:p>
            <a:pPr algn="ctr" defTabSz="1218565">
              <a:spcBef>
                <a:spcPct val="20000"/>
              </a:spcBef>
              <a:defRPr/>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mn-ea"/>
              </a:rPr>
              <a:t>添加标题</a:t>
            </a:r>
            <a:endParaRPr kumimoji="0" lang="zh-CN" altLang="en-US" sz="2000" b="0" i="0" u="none" strike="noStrike" kern="1200" cap="none" spc="300" normalizeH="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mn-ea"/>
            </a:endParaRPr>
          </a:p>
        </p:txBody>
      </p:sp>
      <p:sp>
        <p:nvSpPr>
          <p:cNvPr id="41" name="稻壳儿花儿小姐"/>
          <p:cNvSpPr txBox="1"/>
          <p:nvPr/>
        </p:nvSpPr>
        <p:spPr>
          <a:xfrm>
            <a:off x="5219980" y="2521881"/>
            <a:ext cx="1752039" cy="398780"/>
          </a:xfrm>
          <a:prstGeom prst="rect">
            <a:avLst/>
          </a:prstGeom>
          <a:noFill/>
        </p:spPr>
        <p:txBody>
          <a:bodyPr wrap="square" rtlCol="0">
            <a:spAutoFit/>
          </a:bodyPr>
          <a:lstStyle/>
          <a:p>
            <a:pPr algn="ctr" defTabSz="1218565">
              <a:spcBef>
                <a:spcPct val="20000"/>
              </a:spcBef>
              <a:defRPr/>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mn-ea"/>
              </a:rPr>
              <a:t>添加标题</a:t>
            </a:r>
            <a:endParaRPr kumimoji="0" lang="zh-CN" altLang="en-US" sz="2000" b="0" i="0" u="none" strike="noStrike" kern="1200" cap="none" spc="300" normalizeH="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mn-ea"/>
            </a:endParaRPr>
          </a:p>
        </p:txBody>
      </p:sp>
      <p:sp>
        <p:nvSpPr>
          <p:cNvPr id="42" name="稻壳儿花儿小姐"/>
          <p:cNvSpPr txBox="1"/>
          <p:nvPr/>
        </p:nvSpPr>
        <p:spPr>
          <a:xfrm>
            <a:off x="8933457" y="2521881"/>
            <a:ext cx="1752039" cy="398780"/>
          </a:xfrm>
          <a:prstGeom prst="rect">
            <a:avLst/>
          </a:prstGeom>
          <a:noFill/>
        </p:spPr>
        <p:txBody>
          <a:bodyPr wrap="square" rtlCol="0">
            <a:spAutoFit/>
          </a:bodyPr>
          <a:lstStyle/>
          <a:p>
            <a:pPr algn="ctr" defTabSz="1218565">
              <a:spcBef>
                <a:spcPct val="20000"/>
              </a:spcBef>
              <a:defRPr/>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mn-ea"/>
              </a:rPr>
              <a:t>添加标题</a:t>
            </a:r>
            <a:endParaRPr kumimoji="0" lang="zh-CN" altLang="en-US" sz="2000" b="0" i="0" u="none" strike="noStrike" kern="1200" cap="none" spc="300" normalizeH="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mn-ea"/>
            </a:endParaRPr>
          </a:p>
        </p:txBody>
      </p:sp>
      <p:sp>
        <p:nvSpPr>
          <p:cNvPr id="43" name="文本框 42"/>
          <p:cNvSpPr txBox="1"/>
          <p:nvPr/>
        </p:nvSpPr>
        <p:spPr>
          <a:xfrm>
            <a:off x="963509" y="2902702"/>
            <a:ext cx="2503244" cy="570865"/>
          </a:xfrm>
          <a:prstGeom prst="rect">
            <a:avLst/>
          </a:prstGeom>
        </p:spPr>
        <p:txBody>
          <a:bodyPr wrap="square">
            <a:spAutoFit/>
          </a:bodyPr>
          <a:lstStyle>
            <a:defPPr>
              <a:defRPr lang="zh-CN"/>
            </a:defPPr>
            <a:lvl1pPr>
              <a:lnSpc>
                <a:spcPct val="130000"/>
              </a:lnSpc>
              <a:defRPr sz="1200" spc="100">
                <a:solidFill>
                  <a:prstClr val="black">
                    <a:lumMod val="75000"/>
                    <a:lumOff val="25000"/>
                  </a:prstClr>
                </a:solidFill>
                <a:latin typeface="Calibri" panose="020F0502020204030204" pitchFamily="34" charset="0"/>
                <a:ea typeface="微软雅黑" panose="020B0503020204020204" pitchFamily="34" charset="-122"/>
                <a:cs typeface="+mn-ea"/>
              </a:defRPr>
            </a:lvl1pPr>
          </a:lstStyle>
          <a:p>
            <a:pPr defTabSz="1218565">
              <a:spcBef>
                <a:spcPct val="20000"/>
              </a:spcBef>
              <a:defRPr/>
            </a:pPr>
            <a:r>
              <a:rPr lang="zh-CN" altLang="en-US" dirty="0">
                <a:solidFill>
                  <a:schemeClr val="tx1">
                    <a:lumMod val="65000"/>
                    <a:lumOff val="35000"/>
                  </a:schemeClr>
                </a:solidFill>
                <a:latin typeface="微软雅黑" panose="020B0503020204020204" pitchFamily="34" charset="-122"/>
                <a:sym typeface="+mn-ea"/>
              </a:rPr>
              <a:t>此处添加详细文本描述，建议与标题相关并符合整体语言风格</a:t>
            </a:r>
            <a:endParaRPr lang="zh-CN" altLang="en-US" dirty="0">
              <a:sym typeface="Calibri" panose="020F0502020204030204" pitchFamily="34" charset="0"/>
            </a:endParaRPr>
          </a:p>
        </p:txBody>
      </p:sp>
      <p:sp>
        <p:nvSpPr>
          <p:cNvPr id="48" name="文本框 47"/>
          <p:cNvSpPr txBox="1"/>
          <p:nvPr/>
        </p:nvSpPr>
        <p:spPr>
          <a:xfrm>
            <a:off x="4844377" y="2902702"/>
            <a:ext cx="2503244" cy="570865"/>
          </a:xfrm>
          <a:prstGeom prst="rect">
            <a:avLst/>
          </a:prstGeom>
        </p:spPr>
        <p:txBody>
          <a:bodyPr wrap="square">
            <a:spAutoFit/>
          </a:bodyPr>
          <a:lstStyle>
            <a:defPPr>
              <a:defRPr lang="zh-CN"/>
            </a:defPPr>
            <a:lvl1pPr>
              <a:lnSpc>
                <a:spcPct val="130000"/>
              </a:lnSpc>
              <a:defRPr sz="1200" spc="100">
                <a:solidFill>
                  <a:prstClr val="black">
                    <a:lumMod val="75000"/>
                    <a:lumOff val="25000"/>
                  </a:prstClr>
                </a:solidFill>
                <a:latin typeface="Calibri" panose="020F0502020204030204" pitchFamily="34" charset="0"/>
                <a:ea typeface="微软雅黑" panose="020B0503020204020204" pitchFamily="34" charset="-122"/>
                <a:cs typeface="+mn-ea"/>
              </a:defRPr>
            </a:lvl1pPr>
          </a:lstStyle>
          <a:p>
            <a:pPr defTabSz="1218565">
              <a:spcBef>
                <a:spcPct val="20000"/>
              </a:spcBef>
              <a:defRPr/>
            </a:pPr>
            <a:r>
              <a:rPr lang="zh-CN" altLang="en-US" dirty="0">
                <a:solidFill>
                  <a:schemeClr val="tx1">
                    <a:lumMod val="65000"/>
                    <a:lumOff val="35000"/>
                  </a:schemeClr>
                </a:solidFill>
                <a:latin typeface="微软雅黑" panose="020B0503020204020204" pitchFamily="34" charset="-122"/>
                <a:sym typeface="+mn-ea"/>
              </a:rPr>
              <a:t>此处添加详细文本描述，建议与标题相关并符合整体语言风格</a:t>
            </a:r>
            <a:endParaRPr lang="zh-CN" altLang="en-US" dirty="0">
              <a:sym typeface="Calibri" panose="020F0502020204030204" pitchFamily="34" charset="0"/>
            </a:endParaRPr>
          </a:p>
        </p:txBody>
      </p:sp>
      <p:sp>
        <p:nvSpPr>
          <p:cNvPr id="49" name="文本框 48"/>
          <p:cNvSpPr txBox="1"/>
          <p:nvPr/>
        </p:nvSpPr>
        <p:spPr>
          <a:xfrm>
            <a:off x="8557854" y="2902702"/>
            <a:ext cx="2503244" cy="570865"/>
          </a:xfrm>
          <a:prstGeom prst="rect">
            <a:avLst/>
          </a:prstGeom>
        </p:spPr>
        <p:txBody>
          <a:bodyPr wrap="square">
            <a:spAutoFit/>
          </a:bodyPr>
          <a:lstStyle>
            <a:defPPr>
              <a:defRPr lang="zh-CN"/>
            </a:defPPr>
            <a:lvl1pPr>
              <a:lnSpc>
                <a:spcPct val="130000"/>
              </a:lnSpc>
              <a:defRPr sz="1200" spc="100">
                <a:solidFill>
                  <a:prstClr val="black">
                    <a:lumMod val="75000"/>
                    <a:lumOff val="25000"/>
                  </a:prstClr>
                </a:solidFill>
                <a:latin typeface="Calibri" panose="020F0502020204030204" pitchFamily="34" charset="0"/>
                <a:ea typeface="微软雅黑" panose="020B0503020204020204" pitchFamily="34" charset="-122"/>
                <a:cs typeface="+mn-ea"/>
              </a:defRPr>
            </a:lvl1pPr>
          </a:lstStyle>
          <a:p>
            <a:pPr defTabSz="1218565">
              <a:spcBef>
                <a:spcPct val="20000"/>
              </a:spcBef>
              <a:defRPr/>
            </a:pPr>
            <a:r>
              <a:rPr lang="zh-CN" altLang="en-US" dirty="0">
                <a:solidFill>
                  <a:schemeClr val="tx1">
                    <a:lumMod val="65000"/>
                    <a:lumOff val="35000"/>
                  </a:schemeClr>
                </a:solidFill>
                <a:latin typeface="微软雅黑" panose="020B0503020204020204" pitchFamily="34" charset="-122"/>
                <a:sym typeface="+mn-ea"/>
              </a:rPr>
              <a:t>此处添加详细文本描述，建议与标题相关并符合整体语言风格</a:t>
            </a:r>
            <a:endParaRPr lang="zh-CN" altLang="en-US" dirty="0">
              <a:sym typeface="Calibri" panose="020F0502020204030204" pitchFamily="34" charset="0"/>
            </a:endParaRPr>
          </a:p>
        </p:txBody>
      </p:sp>
      <p:sp>
        <p:nvSpPr>
          <p:cNvPr id="50" name="矩形 49"/>
          <p:cNvSpPr/>
          <p:nvPr/>
        </p:nvSpPr>
        <p:spPr>
          <a:xfrm>
            <a:off x="529842" y="4319111"/>
            <a:ext cx="11156575" cy="1512570"/>
          </a:xfrm>
          <a:prstGeom prst="rect">
            <a:avLst/>
          </a:prstGeom>
          <a:noFill/>
        </p:spPr>
        <p:txBody>
          <a:bodyPr wrap="square">
            <a:spAutoFit/>
            <a:scene3d>
              <a:camera prst="orthographicFront"/>
              <a:lightRig rig="threePt" dir="t"/>
            </a:scene3d>
            <a:sp3d contourW="12700"/>
          </a:bodyPr>
          <a:lstStyle/>
          <a:p>
            <a:pPr defTabSz="1218565">
              <a:spcBef>
                <a:spcPct val="20000"/>
              </a:spcBef>
              <a:defRPr/>
            </a:pPr>
            <a:r>
              <a:rPr lang="zh-CN" altLang="en-US" sz="1400" dirty="0">
                <a:solidFill>
                  <a:schemeClr val="bg1"/>
                </a:solidFill>
                <a:latin typeface="微软雅黑" panose="020B0503020204020204" pitchFamily="34" charset="-122"/>
                <a:ea typeface="微软雅黑" panose="020B0503020204020204" pitchFamily="34" charset="-122"/>
                <a:sym typeface="+mn-ea"/>
              </a:rPr>
              <a:t>此处添加详细文本描述，建议与标题相关并符合整体语言风格此处添加详细文本描述，建议与标题相关并符合整体语言风格此处添加详细文本描述，建议与标题相关并符合整体语言风格</a:t>
            </a:r>
            <a:r>
              <a:rPr lang="zh-CN" altLang="en-US" sz="1400" dirty="0">
                <a:solidFill>
                  <a:schemeClr val="bg1"/>
                </a:solidFill>
                <a:latin typeface="微软雅黑" panose="020B0503020204020204" pitchFamily="34" charset="-122"/>
                <a:ea typeface="微软雅黑" panose="020B0503020204020204" pitchFamily="34" charset="-122"/>
                <a:sym typeface="+mn-ea"/>
              </a:rPr>
              <a:t>建议与标题相关并符合整体语言风格此处添加详细文本描述，建议与标题相关并符合整体语言风格</a:t>
            </a:r>
            <a:endParaRPr lang="zh-CN" altLang="en-US" sz="1400" dirty="0">
              <a:solidFill>
                <a:schemeClr val="bg1"/>
              </a:solidFill>
              <a:latin typeface="微软雅黑" panose="020B0503020204020204" pitchFamily="34" charset="-122"/>
              <a:ea typeface="微软雅黑" panose="020B0503020204020204" pitchFamily="34" charset="-122"/>
            </a:endParaRPr>
          </a:p>
          <a:p>
            <a:pPr defTabSz="1218565">
              <a:spcBef>
                <a:spcPct val="20000"/>
              </a:spcBef>
              <a:defRPr/>
            </a:pPr>
            <a:endParaRPr lang="zh-CN" altLang="en-US" sz="1400" spc="200" dirty="0">
              <a:solidFill>
                <a:schemeClr val="bg1"/>
              </a:solidFill>
              <a:latin typeface="微软雅黑" panose="020B0503020204020204" pitchFamily="34" charset="-122"/>
              <a:ea typeface="微软雅黑" panose="020B0503020204020204" pitchFamily="34" charset="-122"/>
            </a:endParaRPr>
          </a:p>
          <a:p>
            <a:pPr defTabSz="1218565">
              <a:spcBef>
                <a:spcPct val="20000"/>
              </a:spcBef>
              <a:defRPr/>
            </a:pPr>
            <a:endParaRPr lang="zh-CN" altLang="en-US" sz="1400" dirty="0">
              <a:solidFill>
                <a:schemeClr val="bg1"/>
              </a:solidFill>
              <a:latin typeface="微软雅黑" panose="020B0503020204020204" pitchFamily="34" charset="-122"/>
              <a:ea typeface="微软雅黑" panose="020B0503020204020204" pitchFamily="34" charset="-122"/>
            </a:endParaRPr>
          </a:p>
          <a:p>
            <a:pPr defTabSz="1218565">
              <a:spcBef>
                <a:spcPct val="20000"/>
              </a:spcBef>
              <a:defRPr/>
            </a:pPr>
            <a:endParaRPr lang="zh-CN" altLang="en-US" sz="1400" spc="200" dirty="0">
              <a:solidFill>
                <a:schemeClr val="bg1"/>
              </a:solidFill>
              <a:latin typeface="微软雅黑" panose="020B0503020204020204" pitchFamily="34" charset="-122"/>
              <a:ea typeface="微软雅黑" panose="020B0503020204020204" pitchFamily="34" charset="-122"/>
            </a:endParaRPr>
          </a:p>
        </p:txBody>
      </p:sp>
      <p:sp>
        <p:nvSpPr>
          <p:cNvPr id="52" name="矩形 51"/>
          <p:cNvSpPr/>
          <p:nvPr/>
        </p:nvSpPr>
        <p:spPr>
          <a:xfrm>
            <a:off x="517712" y="5135904"/>
            <a:ext cx="11156575" cy="632460"/>
          </a:xfrm>
          <a:prstGeom prst="rect">
            <a:avLst/>
          </a:prstGeom>
          <a:noFill/>
        </p:spPr>
        <p:txBody>
          <a:bodyPr wrap="square">
            <a:spAutoFit/>
            <a:scene3d>
              <a:camera prst="orthographicFront"/>
              <a:lightRig rig="threePt" dir="t"/>
            </a:scene3d>
            <a:sp3d contourW="12700"/>
          </a:bodyPr>
          <a:lstStyle/>
          <a:p>
            <a:pPr defTabSz="1218565">
              <a:spcBef>
                <a:spcPct val="20000"/>
              </a:spcBef>
              <a:defRPr/>
            </a:pPr>
            <a:r>
              <a:rPr lang="zh-CN" altLang="en-US" sz="1600" dirty="0">
                <a:solidFill>
                  <a:schemeClr val="bg1"/>
                </a:solidFill>
                <a:latin typeface="微软雅黑" panose="020B0503020204020204" pitchFamily="34" charset="-122"/>
                <a:ea typeface="微软雅黑" panose="020B0503020204020204" pitchFamily="34" charset="-122"/>
                <a:sym typeface="+mn-ea"/>
              </a:rPr>
              <a:t>建议与标题相关并符合整体语言风格此处添加详细文本描述，建议与标题相关并符合整体语言风格</a:t>
            </a:r>
            <a:endParaRPr lang="zh-CN" altLang="en-US" sz="1600" dirty="0">
              <a:solidFill>
                <a:schemeClr val="bg1"/>
              </a:solidFill>
              <a:latin typeface="微软雅黑" panose="020B0503020204020204" pitchFamily="34" charset="-122"/>
              <a:ea typeface="微软雅黑" panose="020B0503020204020204" pitchFamily="34" charset="-122"/>
            </a:endParaRPr>
          </a:p>
          <a:p>
            <a:pPr defTabSz="1218565">
              <a:spcBef>
                <a:spcPct val="20000"/>
              </a:spcBef>
              <a:defRPr/>
            </a:pPr>
            <a:endParaRPr lang="zh-CN" altLang="en-US" sz="1600" spc="200" dirty="0">
              <a:solidFill>
                <a:schemeClr val="bg1"/>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766445" y="158115"/>
            <a:ext cx="2063750" cy="521970"/>
          </a:xfrm>
          <a:prstGeom prst="rect">
            <a:avLst/>
          </a:prstGeom>
          <a:noFill/>
        </p:spPr>
        <p:txBody>
          <a:bodyPr wrap="square" rtlCol="0">
            <a:spAutoFit/>
          </a:bodyPr>
          <a:p>
            <a:pPr algn="l"/>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输</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入</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标</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题</a:t>
            </a:r>
            <a:endPar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82002"/>
          <p:cNvPicPr>
            <a:picLocks noChangeAspect="1"/>
          </p:cNvPicPr>
          <p:nvPr>
            <p:custDataLst>
              <p:tags r:id="rId1"/>
            </p:custDataLst>
          </p:nvPr>
        </p:nvPicPr>
        <p:blipFill>
          <a:blip r:embed="rId2"/>
          <a:srcRect t="336" b="30382"/>
          <a:stretch>
            <a:fillRect/>
          </a:stretch>
        </p:blipFill>
        <p:spPr>
          <a:xfrm rot="5400000">
            <a:off x="2658745" y="-2680970"/>
            <a:ext cx="6858635" cy="12221210"/>
          </a:xfrm>
          <a:prstGeom prst="rect">
            <a:avLst/>
          </a:prstGeom>
        </p:spPr>
      </p:pic>
      <p:sp>
        <p:nvSpPr>
          <p:cNvPr id="5" name="Text 4"/>
          <p:cNvSpPr txBox="1"/>
          <p:nvPr/>
        </p:nvSpPr>
        <p:spPr>
          <a:xfrm>
            <a:off x="1100264" y="2140183"/>
            <a:ext cx="2651041" cy="769145"/>
          </a:xfrm>
          <a:prstGeom prst="rect">
            <a:avLst/>
          </a:prstGeom>
        </p:spPr>
        <p:txBody>
          <a:bodyPr anchor="ctr" anchorCtr="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None/>
              <a:defRPr/>
            </a:pPr>
            <a:r>
              <a:rPr lang="en-US" altLang="zh-CN" sz="3200" dirty="0" smtClean="0">
                <a:gradFill>
                  <a:gsLst>
                    <a:gs pos="0">
                      <a:srgbClr val="19DFE1"/>
                    </a:gs>
                    <a:gs pos="100000">
                      <a:srgbClr val="0B5D90"/>
                    </a:gs>
                  </a:gsLst>
                  <a:path path="circle">
                    <a:fillToRect l="100000" t="100000"/>
                  </a:path>
                </a:gradFill>
                <a:latin typeface="微软雅黑" panose="020B0503020204020204" pitchFamily="34" charset="-122"/>
                <a:ea typeface="微软雅黑" panose="020B0503020204020204" pitchFamily="34" charset="-122"/>
              </a:rPr>
              <a:t>PART 03</a:t>
            </a:r>
            <a:endParaRPr lang="en-US" altLang="zh-CN" sz="3200" dirty="0" smtClean="0">
              <a:gradFill>
                <a:gsLst>
                  <a:gs pos="0">
                    <a:srgbClr val="19DFE1"/>
                  </a:gs>
                  <a:gs pos="100000">
                    <a:srgbClr val="0B5D90"/>
                  </a:gs>
                </a:gsLst>
                <a:path path="circle">
                  <a:fillToRect l="100000" t="100000"/>
                </a:path>
              </a:gradFill>
              <a:latin typeface="微软雅黑" panose="020B0503020204020204" pitchFamily="34" charset="-122"/>
              <a:ea typeface="微软雅黑" panose="020B0503020204020204" pitchFamily="34" charset="-122"/>
              <a:cs typeface="Calibri" panose="020F0502020204030204"/>
            </a:endParaRPr>
          </a:p>
        </p:txBody>
      </p:sp>
      <p:sp>
        <p:nvSpPr>
          <p:cNvPr id="6" name="矩形"/>
          <p:cNvSpPr/>
          <p:nvPr/>
        </p:nvSpPr>
        <p:spPr>
          <a:xfrm>
            <a:off x="1190881" y="4866895"/>
            <a:ext cx="1347770" cy="85419"/>
          </a:xfrm>
          <a:prstGeom prst="roundRect">
            <a:avLst>
              <a:gd name="adj" fmla="val 25247"/>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spc="200" dirty="0">
              <a:latin typeface="微软雅黑" panose="020B0503020204020204" pitchFamily="34" charset="-122"/>
              <a:ea typeface="微软雅黑" panose="020B0503020204020204" pitchFamily="34" charset="-122"/>
              <a:cs typeface="Segoe UI Light" panose="020B0502040204020203" pitchFamily="34" charset="0"/>
            </a:endParaRPr>
          </a:p>
        </p:txBody>
      </p:sp>
      <p:sp>
        <p:nvSpPr>
          <p:cNvPr id="7" name="文本框 6"/>
          <p:cNvSpPr txBox="1"/>
          <p:nvPr/>
        </p:nvSpPr>
        <p:spPr>
          <a:xfrm>
            <a:off x="1100298" y="2901613"/>
            <a:ext cx="4806883" cy="829945"/>
          </a:xfrm>
          <a:prstGeom prst="rect">
            <a:avLst/>
          </a:prstGeom>
          <a:noFill/>
        </p:spPr>
        <p:txBody>
          <a:bodyPr wrap="square" rtlCol="0">
            <a:spAutoFit/>
          </a:bodyPr>
          <a:lstStyle/>
          <a:p>
            <a:pPr algn="dist"/>
            <a:r>
              <a:rPr lang="zh-CN" altLang="en-US"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输</a:t>
            </a:r>
            <a:r>
              <a:rPr lang="en-US" altLang="zh-CN"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入</a:t>
            </a:r>
            <a:r>
              <a:rPr lang="en-US" altLang="zh-CN"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标</a:t>
            </a:r>
            <a:r>
              <a:rPr lang="en-US" altLang="zh-CN"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题</a:t>
            </a:r>
            <a:endParaRPr lang="zh-CN" altLang="en-US"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文本框 7"/>
          <p:cNvSpPr txBox="1"/>
          <p:nvPr/>
        </p:nvSpPr>
        <p:spPr>
          <a:xfrm>
            <a:off x="1100264" y="3731209"/>
            <a:ext cx="6091111" cy="691515"/>
          </a:xfrm>
          <a:prstGeom prst="rect">
            <a:avLst/>
          </a:prstGeom>
          <a:noFill/>
        </p:spPr>
        <p:txBody>
          <a:bodyPr vert="horz" wrap="square" rtlCol="0">
            <a:spAutoFit/>
          </a:bodyPr>
          <a:lstStyle/>
          <a:p>
            <a:pPr>
              <a:lnSpc>
                <a:spcPct val="130000"/>
              </a:lnSpc>
              <a:defRPr/>
            </a:pPr>
            <a:r>
              <a:rPr lang="en-US" altLang="zh-CN" sz="1000" spc="100" dirty="0">
                <a:solidFill>
                  <a:prstClr val="black">
                    <a:lumMod val="75000"/>
                    <a:lumOff val="25000"/>
                  </a:prstClr>
                </a:solidFill>
                <a:latin typeface="微软雅黑" panose="020B0503020204020204" pitchFamily="34" charset="-122"/>
                <a:ea typeface="微软雅黑" panose="020B0503020204020204" pitchFamily="34" charset="-122"/>
                <a:cs typeface="+mn-ea"/>
                <a:sym typeface="Calibri" panose="020F0502020204030204" pitchFamily="34" charset="0"/>
              </a:rPr>
              <a:t>This is the cover page of the presentation. Please replace the text you need and enter some explanatory text. Thank you for choosing the rice husk </a:t>
            </a:r>
            <a:r>
              <a:rPr lang="en-US" altLang="zh-CN" sz="1000" spc="100" dirty="0" err="1">
                <a:solidFill>
                  <a:prstClr val="black">
                    <a:lumMod val="75000"/>
                    <a:lumOff val="25000"/>
                  </a:prstClr>
                </a:solidFill>
                <a:latin typeface="微软雅黑" panose="020B0503020204020204" pitchFamily="34" charset="-122"/>
                <a:ea typeface="微软雅黑" panose="020B0503020204020204" pitchFamily="34" charset="-122"/>
                <a:cs typeface="+mn-ea"/>
                <a:sym typeface="Calibri" panose="020F0502020204030204" pitchFamily="34" charset="0"/>
              </a:rPr>
              <a:t>ppt</a:t>
            </a:r>
            <a:r>
              <a:rPr lang="en-US" altLang="zh-CN" sz="1000" spc="100" dirty="0">
                <a:solidFill>
                  <a:prstClr val="black">
                    <a:lumMod val="75000"/>
                    <a:lumOff val="25000"/>
                  </a:prstClr>
                </a:solidFill>
                <a:latin typeface="微软雅黑" panose="020B0503020204020204" pitchFamily="34" charset="-122"/>
                <a:ea typeface="微软雅黑" panose="020B0503020204020204" pitchFamily="34" charset="-122"/>
                <a:cs typeface="+mn-ea"/>
                <a:sym typeface="Calibri" panose="020F0502020204030204" pitchFamily="34" charset="0"/>
              </a:rPr>
              <a:t> template. This template is simple and easy to modify. It is suitable for all business reports</a:t>
            </a:r>
            <a:endParaRPr lang="en-US" altLang="zh-CN" sz="1000" spc="100" dirty="0">
              <a:solidFill>
                <a:prstClr val="black">
                  <a:lumMod val="75000"/>
                  <a:lumOff val="25000"/>
                </a:prstClr>
              </a:solidFill>
              <a:latin typeface="微软雅黑" panose="020B0503020204020204" pitchFamily="34" charset="-122"/>
              <a:ea typeface="微软雅黑" panose="020B0503020204020204" pitchFamily="34" charset="-122"/>
              <a:cs typeface="+mn-ea"/>
              <a:sym typeface="Calibri" panose="020F0502020204030204"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8667762" y="0"/>
            <a:ext cx="3047530" cy="6858000"/>
          </a:xfrm>
          <a:prstGeom prst="rect">
            <a:avLst/>
          </a:prstGeom>
          <a:solidFill>
            <a:schemeClr val="accent1">
              <a:alpha val="74118"/>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黑体" panose="02010609060101010101" charset="-122"/>
              <a:cs typeface="+mn-cs"/>
            </a:endParaRPr>
          </a:p>
        </p:txBody>
      </p:sp>
      <p:sp>
        <p:nvSpPr>
          <p:cNvPr id="3" name="文本框 2"/>
          <p:cNvSpPr txBox="1"/>
          <p:nvPr/>
        </p:nvSpPr>
        <p:spPr>
          <a:xfrm>
            <a:off x="766445" y="158115"/>
            <a:ext cx="2063750" cy="521970"/>
          </a:xfrm>
          <a:prstGeom prst="rect">
            <a:avLst/>
          </a:prstGeom>
          <a:noFill/>
        </p:spPr>
        <p:txBody>
          <a:bodyPr wrap="square" rtlCol="0">
            <a:spAutoFit/>
          </a:bodyPr>
          <a:p>
            <a:pPr algn="l"/>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输</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入</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标</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题</a:t>
            </a:r>
            <a:endPar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13" name="组合 12"/>
          <p:cNvGrpSpPr/>
          <p:nvPr/>
        </p:nvGrpSpPr>
        <p:grpSpPr>
          <a:xfrm>
            <a:off x="872490" y="1964055"/>
            <a:ext cx="6703060" cy="3711127"/>
            <a:chOff x="2510" y="3457"/>
            <a:chExt cx="6846" cy="3790"/>
          </a:xfrm>
        </p:grpSpPr>
        <p:grpSp>
          <p:nvGrpSpPr>
            <p:cNvPr id="14" name="组合 13"/>
            <p:cNvGrpSpPr/>
            <p:nvPr/>
          </p:nvGrpSpPr>
          <p:grpSpPr>
            <a:xfrm>
              <a:off x="2510" y="3457"/>
              <a:ext cx="3367" cy="1602"/>
              <a:chOff x="5076056" y="1766139"/>
              <a:chExt cx="1603975" cy="762868"/>
            </a:xfrm>
          </p:grpSpPr>
          <p:sp>
            <p:nvSpPr>
              <p:cNvPr id="144" name="Arc 33"/>
              <p:cNvSpPr/>
              <p:nvPr/>
            </p:nvSpPr>
            <p:spPr bwMode="auto">
              <a:xfrm>
                <a:off x="5172681" y="1904557"/>
                <a:ext cx="485657" cy="486455"/>
              </a:xfrm>
              <a:prstGeom prst="arc">
                <a:avLst>
                  <a:gd name="adj1" fmla="val 5464279"/>
                  <a:gd name="adj2" fmla="val 16157365"/>
                </a:avLst>
              </a:prstGeom>
              <a:noFill/>
              <a:ln w="76200" cap="rnd">
                <a:solidFill>
                  <a:schemeClr val="accent1"/>
                </a:solidFill>
                <a:bevel/>
              </a:ln>
              <a:effectLst/>
            </p:spPr>
            <p:style>
              <a:lnRef idx="1">
                <a:schemeClr val="accent1"/>
              </a:lnRef>
              <a:fillRef idx="0">
                <a:schemeClr val="accent1"/>
              </a:fillRef>
              <a:effectRef idx="0">
                <a:schemeClr val="accent1"/>
              </a:effectRef>
              <a:fontRef idx="minor">
                <a:schemeClr val="tx1"/>
              </a:fontRef>
            </p:style>
            <p:txBody>
              <a:bodyPr anchor="ctr"/>
              <a:p>
                <a:pPr algn="just" hangingPunct="0">
                  <a:defRPr/>
                </a:pPr>
                <a:endParaRPr lang="en-US" sz="3200">
                  <a:latin typeface="微软雅黑" panose="020B0503020204020204" pitchFamily="34" charset="-122"/>
                  <a:ea typeface="微软雅黑" panose="020B0503020204020204" pitchFamily="34" charset="-122"/>
                  <a:cs typeface="+mn-ea"/>
                </a:endParaRPr>
              </a:p>
            </p:txBody>
          </p:sp>
          <p:sp>
            <p:nvSpPr>
              <p:cNvPr id="145" name="TextBox 4"/>
              <p:cNvSpPr txBox="1"/>
              <p:nvPr/>
            </p:nvSpPr>
            <p:spPr>
              <a:xfrm>
                <a:off x="5232466" y="2029466"/>
                <a:ext cx="522498" cy="223919"/>
              </a:xfrm>
              <a:prstGeom prst="rect">
                <a:avLst/>
              </a:prstGeom>
              <a:noFill/>
            </p:spPr>
            <p:txBody>
              <a:bodyPr wrap="square" rtlCol="0">
                <a:spAutoFit/>
              </a:bodyPr>
              <a:p>
                <a:pPr algn="just"/>
                <a:r>
                  <a:rPr lang="id-ID" sz="2400" dirty="0">
                    <a:solidFill>
                      <a:schemeClr val="bg1">
                        <a:lumMod val="50000"/>
                      </a:schemeClr>
                    </a:solidFill>
                    <a:latin typeface="微软雅黑" panose="020B0503020204020204" pitchFamily="34" charset="-122"/>
                    <a:ea typeface="微软雅黑" panose="020B0503020204020204" pitchFamily="34" charset="-122"/>
                    <a:cs typeface="+mn-ea"/>
                  </a:rPr>
                  <a:t>60%</a:t>
                </a:r>
                <a:endParaRPr lang="id-ID" sz="2400" dirty="0">
                  <a:solidFill>
                    <a:schemeClr val="bg1">
                      <a:lumMod val="50000"/>
                    </a:schemeClr>
                  </a:solidFill>
                  <a:latin typeface="微软雅黑" panose="020B0503020204020204" pitchFamily="34" charset="-122"/>
                  <a:ea typeface="微软雅黑" panose="020B0503020204020204" pitchFamily="34" charset="-122"/>
                  <a:cs typeface="+mn-ea"/>
                </a:endParaRPr>
              </a:p>
            </p:txBody>
          </p:sp>
          <p:sp>
            <p:nvSpPr>
              <p:cNvPr id="146" name="Oval 36"/>
              <p:cNvSpPr/>
              <p:nvPr/>
            </p:nvSpPr>
            <p:spPr>
              <a:xfrm>
                <a:off x="5076056" y="1808330"/>
                <a:ext cx="678908" cy="678906"/>
              </a:xfrm>
              <a:prstGeom prst="ellipse">
                <a:avLst/>
              </a:prstGeom>
              <a:noFill/>
              <a:ln w="127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just"/>
                <a:endParaRPr lang="id-ID" sz="3200">
                  <a:latin typeface="微软雅黑" panose="020B0503020204020204" pitchFamily="34" charset="-122"/>
                  <a:ea typeface="微软雅黑" panose="020B0503020204020204" pitchFamily="34" charset="-122"/>
                  <a:cs typeface="+mn-ea"/>
                </a:endParaRPr>
              </a:p>
            </p:txBody>
          </p:sp>
          <p:sp>
            <p:nvSpPr>
              <p:cNvPr id="147" name="TextBox 146"/>
              <p:cNvSpPr txBox="1"/>
              <p:nvPr/>
            </p:nvSpPr>
            <p:spPr>
              <a:xfrm>
                <a:off x="5810367" y="1766139"/>
                <a:ext cx="869664" cy="762868"/>
              </a:xfrm>
              <a:prstGeom prst="rect">
                <a:avLst/>
              </a:prstGeom>
              <a:noFill/>
            </p:spPr>
            <p:txBody>
              <a:bodyPr wrap="square" rtlCol="0">
                <a:spAutoFit/>
              </a:bodyPr>
              <a:p>
                <a:pPr>
                  <a:lnSpc>
                    <a:spcPct val="15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mn-ea"/>
                  </a:rPr>
                  <a:t>添加你的饿内容文字，添加你的饿内容文字，添加你的饿</a:t>
                </a:r>
                <a:endParaRPr lang="zh-CN" altLang="en-US" sz="1600" dirty="0">
                  <a:solidFill>
                    <a:schemeClr val="bg1">
                      <a:lumMod val="50000"/>
                    </a:schemeClr>
                  </a:solidFill>
                  <a:latin typeface="微软雅黑" panose="020B0503020204020204" pitchFamily="34" charset="-122"/>
                  <a:ea typeface="微软雅黑" panose="020B0503020204020204" pitchFamily="34" charset="-122"/>
                  <a:cs typeface="+mn-ea"/>
                </a:endParaRPr>
              </a:p>
            </p:txBody>
          </p:sp>
        </p:grpSp>
        <p:grpSp>
          <p:nvGrpSpPr>
            <p:cNvPr id="15" name="组合 14"/>
            <p:cNvGrpSpPr/>
            <p:nvPr/>
          </p:nvGrpSpPr>
          <p:grpSpPr>
            <a:xfrm>
              <a:off x="6231" y="3457"/>
              <a:ext cx="3126" cy="1602"/>
              <a:chOff x="6919429" y="1766139"/>
              <a:chExt cx="1488794" cy="762868"/>
            </a:xfrm>
          </p:grpSpPr>
          <p:sp>
            <p:nvSpPr>
              <p:cNvPr id="124" name="Arc 45"/>
              <p:cNvSpPr/>
              <p:nvPr/>
            </p:nvSpPr>
            <p:spPr bwMode="auto">
              <a:xfrm>
                <a:off x="7016056" y="1904553"/>
                <a:ext cx="485657" cy="486455"/>
              </a:xfrm>
              <a:prstGeom prst="arc">
                <a:avLst>
                  <a:gd name="adj1" fmla="val 20482458"/>
                  <a:gd name="adj2" fmla="val 16157365"/>
                </a:avLst>
              </a:prstGeom>
              <a:noFill/>
              <a:ln w="76200" cap="rnd">
                <a:solidFill>
                  <a:schemeClr val="accent2"/>
                </a:solidFill>
                <a:bevel/>
              </a:ln>
              <a:effectLst/>
            </p:spPr>
            <p:style>
              <a:lnRef idx="1">
                <a:schemeClr val="accent1"/>
              </a:lnRef>
              <a:fillRef idx="0">
                <a:schemeClr val="accent1"/>
              </a:fillRef>
              <a:effectRef idx="0">
                <a:schemeClr val="accent1"/>
              </a:effectRef>
              <a:fontRef idx="minor">
                <a:schemeClr val="tx1"/>
              </a:fontRef>
            </p:style>
            <p:txBody>
              <a:bodyPr anchor="ctr"/>
              <a:p>
                <a:pPr algn="just" hangingPunct="0">
                  <a:defRPr/>
                </a:pPr>
                <a:endParaRPr lang="en-US" sz="3200">
                  <a:latin typeface="微软雅黑" panose="020B0503020204020204" pitchFamily="34" charset="-122"/>
                  <a:ea typeface="微软雅黑" panose="020B0503020204020204" pitchFamily="34" charset="-122"/>
                  <a:cs typeface="+mn-ea"/>
                </a:endParaRPr>
              </a:p>
            </p:txBody>
          </p:sp>
          <p:sp>
            <p:nvSpPr>
              <p:cNvPr id="125" name="TextBox 4"/>
              <p:cNvSpPr txBox="1"/>
              <p:nvPr/>
            </p:nvSpPr>
            <p:spPr>
              <a:xfrm>
                <a:off x="7047554" y="2026452"/>
                <a:ext cx="485657" cy="223919"/>
              </a:xfrm>
              <a:prstGeom prst="rect">
                <a:avLst/>
              </a:prstGeom>
              <a:noFill/>
            </p:spPr>
            <p:txBody>
              <a:bodyPr wrap="square" rtlCol="0">
                <a:spAutoFit/>
              </a:bodyPr>
              <a:p>
                <a:pPr algn="just"/>
                <a:r>
                  <a:rPr lang="id-ID" sz="2400" dirty="0">
                    <a:solidFill>
                      <a:schemeClr val="bg1">
                        <a:lumMod val="50000"/>
                      </a:schemeClr>
                    </a:solidFill>
                    <a:latin typeface="微软雅黑" panose="020B0503020204020204" pitchFamily="34" charset="-122"/>
                    <a:ea typeface="微软雅黑" panose="020B0503020204020204" pitchFamily="34" charset="-122"/>
                    <a:cs typeface="+mn-ea"/>
                  </a:rPr>
                  <a:t>80%</a:t>
                </a:r>
                <a:endParaRPr lang="id-ID" sz="2400" dirty="0">
                  <a:solidFill>
                    <a:schemeClr val="bg1">
                      <a:lumMod val="50000"/>
                    </a:schemeClr>
                  </a:solidFill>
                  <a:latin typeface="微软雅黑" panose="020B0503020204020204" pitchFamily="34" charset="-122"/>
                  <a:ea typeface="微软雅黑" panose="020B0503020204020204" pitchFamily="34" charset="-122"/>
                  <a:cs typeface="+mn-ea"/>
                </a:endParaRPr>
              </a:p>
            </p:txBody>
          </p:sp>
          <p:sp>
            <p:nvSpPr>
              <p:cNvPr id="126" name="Oval 48"/>
              <p:cNvSpPr/>
              <p:nvPr/>
            </p:nvSpPr>
            <p:spPr>
              <a:xfrm>
                <a:off x="6919429" y="1808326"/>
                <a:ext cx="678912" cy="678910"/>
              </a:xfrm>
              <a:prstGeom prst="ellipse">
                <a:avLst/>
              </a:prstGeom>
              <a:noFill/>
              <a:ln w="127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just"/>
                <a:endParaRPr lang="id-ID" sz="3200">
                  <a:latin typeface="微软雅黑" panose="020B0503020204020204" pitchFamily="34" charset="-122"/>
                  <a:ea typeface="微软雅黑" panose="020B0503020204020204" pitchFamily="34" charset="-122"/>
                  <a:cs typeface="+mn-ea"/>
                </a:endParaRPr>
              </a:p>
            </p:txBody>
          </p:sp>
          <p:sp>
            <p:nvSpPr>
              <p:cNvPr id="151" name="TextBox 150"/>
              <p:cNvSpPr txBox="1"/>
              <p:nvPr/>
            </p:nvSpPr>
            <p:spPr>
              <a:xfrm>
                <a:off x="7588348" y="1766139"/>
                <a:ext cx="819875" cy="762868"/>
              </a:xfrm>
              <a:prstGeom prst="rect">
                <a:avLst/>
              </a:prstGeom>
              <a:noFill/>
            </p:spPr>
            <p:txBody>
              <a:bodyPr wrap="square" rtlCol="0">
                <a:spAutoFit/>
              </a:bodyPr>
              <a:p>
                <a:pPr>
                  <a:lnSpc>
                    <a:spcPct val="15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mn-ea"/>
                  </a:rPr>
                  <a:t>添加你的饿内容文字，添加你的饿内容文字，添加你的</a:t>
                </a:r>
                <a:endParaRPr lang="zh-CN" altLang="en-US" sz="1600" dirty="0">
                  <a:solidFill>
                    <a:schemeClr val="bg1">
                      <a:lumMod val="50000"/>
                    </a:schemeClr>
                  </a:solidFill>
                  <a:latin typeface="微软雅黑" panose="020B0503020204020204" pitchFamily="34" charset="-122"/>
                  <a:ea typeface="微软雅黑" panose="020B0503020204020204" pitchFamily="34" charset="-122"/>
                  <a:cs typeface="+mn-ea"/>
                </a:endParaRPr>
              </a:p>
            </p:txBody>
          </p:sp>
        </p:grpSp>
        <p:grpSp>
          <p:nvGrpSpPr>
            <p:cNvPr id="16" name="组合 15"/>
            <p:cNvGrpSpPr/>
            <p:nvPr/>
          </p:nvGrpSpPr>
          <p:grpSpPr>
            <a:xfrm>
              <a:off x="2530" y="5645"/>
              <a:ext cx="3347" cy="1602"/>
              <a:chOff x="5085695" y="2913206"/>
              <a:chExt cx="1594336" cy="762868"/>
            </a:xfrm>
          </p:grpSpPr>
          <p:sp>
            <p:nvSpPr>
              <p:cNvPr id="140" name="Arc 39"/>
              <p:cNvSpPr/>
              <p:nvPr/>
            </p:nvSpPr>
            <p:spPr bwMode="auto">
              <a:xfrm>
                <a:off x="5179641" y="3059362"/>
                <a:ext cx="485657" cy="486455"/>
              </a:xfrm>
              <a:prstGeom prst="arc">
                <a:avLst>
                  <a:gd name="adj1" fmla="val 137022"/>
                  <a:gd name="adj2" fmla="val 16157365"/>
                </a:avLst>
              </a:prstGeom>
              <a:noFill/>
              <a:ln w="76200" cap="rnd">
                <a:solidFill>
                  <a:schemeClr val="accent4"/>
                </a:solidFill>
                <a:bevel/>
              </a:ln>
              <a:effectLst/>
            </p:spPr>
            <p:style>
              <a:lnRef idx="1">
                <a:schemeClr val="accent1"/>
              </a:lnRef>
              <a:fillRef idx="0">
                <a:schemeClr val="accent1"/>
              </a:fillRef>
              <a:effectRef idx="0">
                <a:schemeClr val="accent1"/>
              </a:effectRef>
              <a:fontRef idx="minor">
                <a:schemeClr val="tx1"/>
              </a:fontRef>
            </p:style>
            <p:txBody>
              <a:bodyPr anchor="ctr"/>
              <a:p>
                <a:pPr algn="just" hangingPunct="0">
                  <a:defRPr/>
                </a:pPr>
                <a:endParaRPr lang="en-US" sz="3200">
                  <a:latin typeface="微软雅黑" panose="020B0503020204020204" pitchFamily="34" charset="-122"/>
                  <a:ea typeface="微软雅黑" panose="020B0503020204020204" pitchFamily="34" charset="-122"/>
                  <a:cs typeface="+mn-ea"/>
                </a:endParaRPr>
              </a:p>
            </p:txBody>
          </p:sp>
          <p:sp>
            <p:nvSpPr>
              <p:cNvPr id="141" name="TextBox 4"/>
              <p:cNvSpPr txBox="1"/>
              <p:nvPr/>
            </p:nvSpPr>
            <p:spPr>
              <a:xfrm>
                <a:off x="5206906" y="3184289"/>
                <a:ext cx="483064" cy="223919"/>
              </a:xfrm>
              <a:prstGeom prst="rect">
                <a:avLst/>
              </a:prstGeom>
              <a:noFill/>
            </p:spPr>
            <p:txBody>
              <a:bodyPr wrap="square" rtlCol="0">
                <a:spAutoFit/>
              </a:bodyPr>
              <a:p>
                <a:pPr algn="just"/>
                <a:r>
                  <a:rPr lang="id-ID" sz="2400" dirty="0">
                    <a:solidFill>
                      <a:schemeClr val="bg1">
                        <a:lumMod val="50000"/>
                      </a:schemeClr>
                    </a:solidFill>
                    <a:latin typeface="微软雅黑" panose="020B0503020204020204" pitchFamily="34" charset="-122"/>
                    <a:ea typeface="微软雅黑" panose="020B0503020204020204" pitchFamily="34" charset="-122"/>
                    <a:cs typeface="+mn-ea"/>
                  </a:rPr>
                  <a:t>75%</a:t>
                </a:r>
                <a:endParaRPr lang="id-ID" sz="2400" dirty="0">
                  <a:solidFill>
                    <a:schemeClr val="bg1">
                      <a:lumMod val="50000"/>
                    </a:schemeClr>
                  </a:solidFill>
                  <a:latin typeface="微软雅黑" panose="020B0503020204020204" pitchFamily="34" charset="-122"/>
                  <a:ea typeface="微软雅黑" panose="020B0503020204020204" pitchFamily="34" charset="-122"/>
                  <a:cs typeface="+mn-ea"/>
                </a:endParaRPr>
              </a:p>
            </p:txBody>
          </p:sp>
          <p:sp>
            <p:nvSpPr>
              <p:cNvPr id="142" name="Oval 42"/>
              <p:cNvSpPr/>
              <p:nvPr/>
            </p:nvSpPr>
            <p:spPr>
              <a:xfrm>
                <a:off x="5085695" y="2965816"/>
                <a:ext cx="673550" cy="673548"/>
              </a:xfrm>
              <a:prstGeom prst="ellipse">
                <a:avLst/>
              </a:prstGeom>
              <a:noFill/>
              <a:ln w="127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just"/>
                <a:endParaRPr lang="id-ID" sz="3200">
                  <a:latin typeface="微软雅黑" panose="020B0503020204020204" pitchFamily="34" charset="-122"/>
                  <a:ea typeface="微软雅黑" panose="020B0503020204020204" pitchFamily="34" charset="-122"/>
                  <a:cs typeface="+mn-ea"/>
                </a:endParaRPr>
              </a:p>
            </p:txBody>
          </p:sp>
          <p:sp>
            <p:nvSpPr>
              <p:cNvPr id="152" name="TextBox 151"/>
              <p:cNvSpPr txBox="1"/>
              <p:nvPr/>
            </p:nvSpPr>
            <p:spPr>
              <a:xfrm>
                <a:off x="5810366" y="2913206"/>
                <a:ext cx="869665" cy="762868"/>
              </a:xfrm>
              <a:prstGeom prst="rect">
                <a:avLst/>
              </a:prstGeom>
              <a:noFill/>
            </p:spPr>
            <p:txBody>
              <a:bodyPr wrap="square" rtlCol="0">
                <a:spAutoFit/>
              </a:bodyPr>
              <a:p>
                <a:pPr>
                  <a:lnSpc>
                    <a:spcPct val="15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mn-ea"/>
                  </a:rPr>
                  <a:t>添加你的饿内容文字，添加你的饿内容文字，添加你的</a:t>
                </a:r>
                <a:endParaRPr lang="zh-CN" altLang="en-US" sz="1600" dirty="0">
                  <a:solidFill>
                    <a:schemeClr val="bg1">
                      <a:lumMod val="50000"/>
                    </a:schemeClr>
                  </a:solidFill>
                  <a:latin typeface="微软雅黑" panose="020B0503020204020204" pitchFamily="34" charset="-122"/>
                  <a:ea typeface="微软雅黑" panose="020B0503020204020204" pitchFamily="34" charset="-122"/>
                  <a:cs typeface="+mn-ea"/>
                </a:endParaRPr>
              </a:p>
            </p:txBody>
          </p:sp>
        </p:grpSp>
        <p:grpSp>
          <p:nvGrpSpPr>
            <p:cNvPr id="17" name="组合 16"/>
            <p:cNvGrpSpPr/>
            <p:nvPr/>
          </p:nvGrpSpPr>
          <p:grpSpPr>
            <a:xfrm>
              <a:off x="6266" y="5645"/>
              <a:ext cx="3091" cy="1602"/>
              <a:chOff x="6936079" y="2913206"/>
              <a:chExt cx="1472144" cy="762868"/>
            </a:xfrm>
          </p:grpSpPr>
          <p:grpSp>
            <p:nvGrpSpPr>
              <p:cNvPr id="10" name="组合 9"/>
              <p:cNvGrpSpPr/>
              <p:nvPr/>
            </p:nvGrpSpPr>
            <p:grpSpPr>
              <a:xfrm>
                <a:off x="6936079" y="2977104"/>
                <a:ext cx="662262" cy="662260"/>
                <a:chOff x="6916280" y="3259107"/>
                <a:chExt cx="662262" cy="662260"/>
              </a:xfrm>
            </p:grpSpPr>
            <p:sp>
              <p:nvSpPr>
                <p:cNvPr id="120" name="Arc 51"/>
                <p:cNvSpPr/>
                <p:nvPr/>
              </p:nvSpPr>
              <p:spPr bwMode="auto">
                <a:xfrm>
                  <a:off x="7004582" y="3347009"/>
                  <a:ext cx="485657" cy="486455"/>
                </a:xfrm>
                <a:prstGeom prst="arc">
                  <a:avLst>
                    <a:gd name="adj1" fmla="val 18205695"/>
                    <a:gd name="adj2" fmla="val 16157365"/>
                  </a:avLst>
                </a:prstGeom>
                <a:noFill/>
                <a:ln w="76200" cap="rnd">
                  <a:solidFill>
                    <a:schemeClr val="accent3"/>
                  </a:solidFill>
                  <a:bevel/>
                </a:ln>
                <a:effectLst/>
              </p:spPr>
              <p:style>
                <a:lnRef idx="1">
                  <a:schemeClr val="accent1"/>
                </a:lnRef>
                <a:fillRef idx="0">
                  <a:schemeClr val="accent1"/>
                </a:fillRef>
                <a:effectRef idx="0">
                  <a:schemeClr val="accent1"/>
                </a:effectRef>
                <a:fontRef idx="minor">
                  <a:schemeClr val="tx1"/>
                </a:fontRef>
              </p:style>
              <p:txBody>
                <a:bodyPr anchor="ctr"/>
                <a:p>
                  <a:pPr algn="just" hangingPunct="0">
                    <a:defRPr/>
                  </a:pPr>
                  <a:endParaRPr lang="en-US" sz="3200">
                    <a:latin typeface="微软雅黑" panose="020B0503020204020204" pitchFamily="34" charset="-122"/>
                    <a:ea typeface="微软雅黑" panose="020B0503020204020204" pitchFamily="34" charset="-122"/>
                    <a:cs typeface="+mn-ea"/>
                  </a:endParaRPr>
                </a:p>
              </p:txBody>
            </p:sp>
            <p:sp>
              <p:nvSpPr>
                <p:cNvPr id="121" name="TextBox 4"/>
                <p:cNvSpPr txBox="1"/>
                <p:nvPr/>
              </p:nvSpPr>
              <p:spPr>
                <a:xfrm>
                  <a:off x="7022328" y="3463443"/>
                  <a:ext cx="519515" cy="223919"/>
                </a:xfrm>
                <a:prstGeom prst="rect">
                  <a:avLst/>
                </a:prstGeom>
                <a:noFill/>
              </p:spPr>
              <p:txBody>
                <a:bodyPr wrap="square" rtlCol="0">
                  <a:spAutoFit/>
                </a:bodyPr>
                <a:p>
                  <a:pPr algn="just"/>
                  <a:r>
                    <a:rPr lang="id-ID" sz="2400" dirty="0">
                      <a:solidFill>
                        <a:schemeClr val="bg1">
                          <a:lumMod val="50000"/>
                        </a:schemeClr>
                      </a:solidFill>
                      <a:latin typeface="微软雅黑" panose="020B0503020204020204" pitchFamily="34" charset="-122"/>
                      <a:ea typeface="微软雅黑" panose="020B0503020204020204" pitchFamily="34" charset="-122"/>
                      <a:cs typeface="+mn-ea"/>
                    </a:rPr>
                    <a:t>90%</a:t>
                  </a:r>
                  <a:endParaRPr lang="id-ID" sz="2400" dirty="0">
                    <a:solidFill>
                      <a:schemeClr val="bg1">
                        <a:lumMod val="50000"/>
                      </a:schemeClr>
                    </a:solidFill>
                    <a:latin typeface="微软雅黑" panose="020B0503020204020204" pitchFamily="34" charset="-122"/>
                    <a:ea typeface="微软雅黑" panose="020B0503020204020204" pitchFamily="34" charset="-122"/>
                    <a:cs typeface="+mn-ea"/>
                  </a:endParaRPr>
                </a:p>
              </p:txBody>
            </p:sp>
            <p:sp>
              <p:nvSpPr>
                <p:cNvPr id="122" name="Oval 54"/>
                <p:cNvSpPr/>
                <p:nvPr/>
              </p:nvSpPr>
              <p:spPr>
                <a:xfrm>
                  <a:off x="6916280" y="3259107"/>
                  <a:ext cx="662262" cy="662260"/>
                </a:xfrm>
                <a:prstGeom prst="ellipse">
                  <a:avLst/>
                </a:prstGeom>
                <a:noFill/>
                <a:ln w="127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just"/>
                  <a:endParaRPr lang="id-ID" sz="3200">
                    <a:latin typeface="微软雅黑" panose="020B0503020204020204" pitchFamily="34" charset="-122"/>
                    <a:ea typeface="微软雅黑" panose="020B0503020204020204" pitchFamily="34" charset="-122"/>
                    <a:cs typeface="+mn-ea"/>
                  </a:endParaRPr>
                </a:p>
              </p:txBody>
            </p:sp>
          </p:grpSp>
          <p:sp>
            <p:nvSpPr>
              <p:cNvPr id="153" name="TextBox 152"/>
              <p:cNvSpPr txBox="1"/>
              <p:nvPr/>
            </p:nvSpPr>
            <p:spPr>
              <a:xfrm>
                <a:off x="7588348" y="2913206"/>
                <a:ext cx="819875" cy="762868"/>
              </a:xfrm>
              <a:prstGeom prst="rect">
                <a:avLst/>
              </a:prstGeom>
              <a:noFill/>
            </p:spPr>
            <p:txBody>
              <a:bodyPr wrap="square" rtlCol="0">
                <a:spAutoFit/>
              </a:bodyPr>
              <a:p>
                <a:pPr>
                  <a:lnSpc>
                    <a:spcPct val="15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mn-ea"/>
                  </a:rPr>
                  <a:t>添加你的饿内容文字，添加你的饿内容文字，添加你的</a:t>
                </a:r>
                <a:endParaRPr lang="zh-CN" altLang="en-US" sz="1600" dirty="0">
                  <a:solidFill>
                    <a:schemeClr val="bg1">
                      <a:lumMod val="50000"/>
                    </a:schemeClr>
                  </a:solidFill>
                  <a:latin typeface="微软雅黑" panose="020B0503020204020204" pitchFamily="34" charset="-122"/>
                  <a:ea typeface="微软雅黑" panose="020B0503020204020204" pitchFamily="34" charset="-122"/>
                  <a:cs typeface="+mn-ea"/>
                </a:endParaRPr>
              </a:p>
            </p:txBody>
          </p:sp>
        </p:grpSp>
      </p:grpSp>
      <p:pic>
        <p:nvPicPr>
          <p:cNvPr id="18" name="图片 17" descr="bd2708c61506145f4ed996c71ff3361b4f28411d52213-X0R6De_fw658"/>
          <p:cNvPicPr>
            <a:picLocks noChangeAspect="1"/>
          </p:cNvPicPr>
          <p:nvPr/>
        </p:nvPicPr>
        <p:blipFill>
          <a:blip r:embed="rId1"/>
          <a:srcRect r="14081" b="13222"/>
          <a:stretch>
            <a:fillRect/>
          </a:stretch>
        </p:blipFill>
        <p:spPr>
          <a:xfrm>
            <a:off x="8108315" y="2340610"/>
            <a:ext cx="3905250" cy="261366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66445" y="158115"/>
            <a:ext cx="2063750" cy="521970"/>
          </a:xfrm>
          <a:prstGeom prst="rect">
            <a:avLst/>
          </a:prstGeom>
          <a:noFill/>
        </p:spPr>
        <p:txBody>
          <a:bodyPr wrap="square" rtlCol="0">
            <a:spAutoFit/>
          </a:bodyPr>
          <a:p>
            <a:pPr algn="l"/>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输</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入</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标</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题</a:t>
            </a:r>
            <a:endPar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cxnSp>
        <p:nvCxnSpPr>
          <p:cNvPr id="20" name="Straight Connector 36"/>
          <p:cNvCxnSpPr>
            <a:cxnSpLocks noChangeShapeType="1"/>
          </p:cNvCxnSpPr>
          <p:nvPr/>
        </p:nvCxnSpPr>
        <p:spPr bwMode="auto">
          <a:xfrm rot="5400000" flipH="1" flipV="1">
            <a:off x="3305815" y="5035910"/>
            <a:ext cx="704388" cy="2731"/>
          </a:xfrm>
          <a:prstGeom prst="line">
            <a:avLst/>
          </a:prstGeom>
          <a:noFill/>
          <a:ln w="25400">
            <a:solidFill>
              <a:schemeClr val="accent1"/>
            </a:solidFill>
            <a:round/>
          </a:ln>
          <a:extLst>
            <a:ext uri="{909E8E84-426E-40DD-AFC4-6F175D3DCCD1}">
              <a14:hiddenFill xmlns:a14="http://schemas.microsoft.com/office/drawing/2010/main">
                <a:noFill/>
              </a14:hiddenFill>
            </a:ext>
          </a:extLst>
        </p:spPr>
      </p:cxnSp>
      <p:cxnSp>
        <p:nvCxnSpPr>
          <p:cNvPr id="21" name="Straight Connector 37"/>
          <p:cNvCxnSpPr>
            <a:cxnSpLocks noChangeShapeType="1"/>
          </p:cNvCxnSpPr>
          <p:nvPr/>
        </p:nvCxnSpPr>
        <p:spPr bwMode="auto">
          <a:xfrm rot="5400000" flipH="1" flipV="1">
            <a:off x="6713101" y="5035910"/>
            <a:ext cx="704388" cy="2731"/>
          </a:xfrm>
          <a:prstGeom prst="line">
            <a:avLst/>
          </a:prstGeom>
          <a:noFill/>
          <a:ln w="25400">
            <a:solidFill>
              <a:schemeClr val="accent1"/>
            </a:solidFill>
            <a:round/>
          </a:ln>
          <a:extLst>
            <a:ext uri="{909E8E84-426E-40DD-AFC4-6F175D3DCCD1}">
              <a14:hiddenFill xmlns:a14="http://schemas.microsoft.com/office/drawing/2010/main">
                <a:noFill/>
              </a14:hiddenFill>
            </a:ext>
          </a:extLst>
        </p:spPr>
      </p:cxnSp>
      <p:cxnSp>
        <p:nvCxnSpPr>
          <p:cNvPr id="22" name="Straight Connector 38"/>
          <p:cNvCxnSpPr>
            <a:cxnSpLocks noChangeShapeType="1"/>
          </p:cNvCxnSpPr>
          <p:nvPr/>
        </p:nvCxnSpPr>
        <p:spPr bwMode="auto">
          <a:xfrm rot="5400000" flipH="1" flipV="1">
            <a:off x="9989336" y="5035910"/>
            <a:ext cx="704388" cy="2731"/>
          </a:xfrm>
          <a:prstGeom prst="line">
            <a:avLst/>
          </a:prstGeom>
          <a:noFill/>
          <a:ln w="25400">
            <a:solidFill>
              <a:schemeClr val="accent1"/>
            </a:solidFill>
            <a:round/>
          </a:ln>
          <a:extLst>
            <a:ext uri="{909E8E84-426E-40DD-AFC4-6F175D3DCCD1}">
              <a14:hiddenFill xmlns:a14="http://schemas.microsoft.com/office/drawing/2010/main">
                <a:noFill/>
              </a14:hiddenFill>
            </a:ext>
          </a:extLst>
        </p:spPr>
      </p:cxnSp>
      <p:cxnSp>
        <p:nvCxnSpPr>
          <p:cNvPr id="23" name="Straight Connector 33"/>
          <p:cNvCxnSpPr>
            <a:cxnSpLocks noChangeShapeType="1"/>
          </p:cNvCxnSpPr>
          <p:nvPr/>
        </p:nvCxnSpPr>
        <p:spPr bwMode="auto">
          <a:xfrm rot="5400000" flipH="1" flipV="1">
            <a:off x="5008093" y="2599221"/>
            <a:ext cx="707118" cy="2731"/>
          </a:xfrm>
          <a:prstGeom prst="line">
            <a:avLst/>
          </a:prstGeom>
          <a:noFill/>
          <a:ln w="25400">
            <a:solidFill>
              <a:schemeClr val="tx2"/>
            </a:solidFill>
            <a:round/>
          </a:ln>
          <a:extLst>
            <a:ext uri="{909E8E84-426E-40DD-AFC4-6F175D3DCCD1}">
              <a14:hiddenFill xmlns:a14="http://schemas.microsoft.com/office/drawing/2010/main">
                <a:noFill/>
              </a14:hiddenFill>
            </a:ext>
          </a:extLst>
        </p:spPr>
      </p:cxnSp>
      <p:cxnSp>
        <p:nvCxnSpPr>
          <p:cNvPr id="24" name="Straight Connector 34"/>
          <p:cNvCxnSpPr>
            <a:cxnSpLocks noChangeShapeType="1"/>
          </p:cNvCxnSpPr>
          <p:nvPr/>
        </p:nvCxnSpPr>
        <p:spPr bwMode="auto">
          <a:xfrm rot="5400000" flipH="1" flipV="1">
            <a:off x="8284329" y="2599221"/>
            <a:ext cx="707118" cy="2731"/>
          </a:xfrm>
          <a:prstGeom prst="line">
            <a:avLst/>
          </a:prstGeom>
          <a:noFill/>
          <a:ln w="25400">
            <a:solidFill>
              <a:schemeClr val="tx2"/>
            </a:solidFill>
            <a:round/>
          </a:ln>
          <a:extLst>
            <a:ext uri="{909E8E84-426E-40DD-AFC4-6F175D3DCCD1}">
              <a14:hiddenFill xmlns:a14="http://schemas.microsoft.com/office/drawing/2010/main">
                <a:noFill/>
              </a14:hiddenFill>
            </a:ext>
          </a:extLst>
        </p:spPr>
      </p:cxnSp>
      <p:cxnSp>
        <p:nvCxnSpPr>
          <p:cNvPr id="25" name="Straight Connector 32"/>
          <p:cNvCxnSpPr>
            <a:cxnSpLocks noChangeShapeType="1"/>
          </p:cNvCxnSpPr>
          <p:nvPr/>
        </p:nvCxnSpPr>
        <p:spPr bwMode="auto">
          <a:xfrm rot="5400000" flipH="1" flipV="1">
            <a:off x="1599443" y="2597857"/>
            <a:ext cx="707118" cy="5461"/>
          </a:xfrm>
          <a:prstGeom prst="line">
            <a:avLst/>
          </a:prstGeom>
          <a:noFill/>
          <a:ln w="25400">
            <a:solidFill>
              <a:schemeClr val="tx2"/>
            </a:solidFill>
            <a:round/>
          </a:ln>
          <a:extLst>
            <a:ext uri="{909E8E84-426E-40DD-AFC4-6F175D3DCCD1}">
              <a14:hiddenFill xmlns:a14="http://schemas.microsoft.com/office/drawing/2010/main">
                <a:noFill/>
              </a14:hiddenFill>
            </a:ext>
          </a:extLst>
        </p:spPr>
      </p:cxnSp>
      <p:sp>
        <p:nvSpPr>
          <p:cNvPr id="26" name="Oval 3"/>
          <p:cNvSpPr>
            <a:spLocks noChangeArrowheads="1"/>
          </p:cNvSpPr>
          <p:nvPr/>
        </p:nvSpPr>
        <p:spPr bwMode="auto">
          <a:xfrm>
            <a:off x="839081" y="2692046"/>
            <a:ext cx="2227840" cy="2227830"/>
          </a:xfrm>
          <a:prstGeom prst="ellipse">
            <a:avLst/>
          </a:prstGeom>
          <a:solidFill>
            <a:srgbClr val="537FB1"/>
          </a:solidFill>
          <a:ln w="6350" cap="flat" cmpd="sng" algn="ctr">
            <a:noFill/>
            <a:prstDash val="solid"/>
            <a:miter lim="800000"/>
          </a:ln>
          <a:effectLst/>
        </p:spPr>
        <p:txBody>
          <a:bodyPr lIns="91397" tIns="45701" rIns="91397" bIns="45701" rtlCol="0" anchor="ctr"/>
          <a:lstStyle/>
          <a:p>
            <a:pPr defTabSz="1217930"/>
            <a:endParaRPr lang="zh-CN" altLang="zh-CN" sz="1200" kern="0" dirty="0">
              <a:solidFill>
                <a:sysClr val="window" lastClr="FFFFFF"/>
              </a:solidFill>
              <a:latin typeface="微软雅黑" panose="020B0503020204020204" pitchFamily="34" charset="-122"/>
              <a:ea typeface="微软雅黑" panose="020B0503020204020204" pitchFamily="34" charset="-122"/>
              <a:cs typeface="+mn-ea"/>
            </a:endParaRPr>
          </a:p>
        </p:txBody>
      </p:sp>
      <p:sp>
        <p:nvSpPr>
          <p:cNvPr id="27" name="任意多边形 26"/>
          <p:cNvSpPr>
            <a:spLocks noChangeArrowheads="1"/>
          </p:cNvSpPr>
          <p:nvPr/>
        </p:nvSpPr>
        <p:spPr bwMode="auto">
          <a:xfrm>
            <a:off x="2897651" y="2692046"/>
            <a:ext cx="1872915" cy="2227830"/>
          </a:xfrm>
          <a:custGeom>
            <a:avLst/>
            <a:gdLst>
              <a:gd name="connsiteX0" fmla="*/ 441458 w 1089158"/>
              <a:gd name="connsiteY0" fmla="*/ 0 h 1295400"/>
              <a:gd name="connsiteX1" fmla="*/ 1089158 w 1089158"/>
              <a:gd name="connsiteY1" fmla="*/ 647700 h 1295400"/>
              <a:gd name="connsiteX2" fmla="*/ 441458 w 1089158"/>
              <a:gd name="connsiteY2" fmla="*/ 1295400 h 1295400"/>
              <a:gd name="connsiteX3" fmla="*/ 79323 w 1089158"/>
              <a:gd name="connsiteY3" fmla="*/ 1184783 h 1295400"/>
              <a:gd name="connsiteX4" fmla="*/ 0 w 1089158"/>
              <a:gd name="connsiteY4" fmla="*/ 1119336 h 1295400"/>
              <a:gd name="connsiteX5" fmla="*/ 53741 w 1089158"/>
              <a:gd name="connsiteY5" fmla="*/ 1054202 h 1295400"/>
              <a:gd name="connsiteX6" fmla="*/ 177910 w 1089158"/>
              <a:gd name="connsiteY6" fmla="*/ 647700 h 1295400"/>
              <a:gd name="connsiteX7" fmla="*/ 53741 w 1089158"/>
              <a:gd name="connsiteY7" fmla="*/ 241198 h 1295400"/>
              <a:gd name="connsiteX8" fmla="*/ 0 w 1089158"/>
              <a:gd name="connsiteY8" fmla="*/ 176064 h 1295400"/>
              <a:gd name="connsiteX9" fmla="*/ 79323 w 1089158"/>
              <a:gd name="connsiteY9" fmla="*/ 110617 h 1295400"/>
              <a:gd name="connsiteX10" fmla="*/ 441458 w 1089158"/>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8" h="1295400">
                <a:moveTo>
                  <a:pt x="441458" y="0"/>
                </a:moveTo>
                <a:cubicBezTo>
                  <a:pt x="799173" y="0"/>
                  <a:pt x="1089158" y="289985"/>
                  <a:pt x="1089158" y="647700"/>
                </a:cubicBezTo>
                <a:cubicBezTo>
                  <a:pt x="1089158" y="1005415"/>
                  <a:pt x="799173" y="1295400"/>
                  <a:pt x="441458" y="1295400"/>
                </a:cubicBezTo>
                <a:cubicBezTo>
                  <a:pt x="307315" y="1295400"/>
                  <a:pt x="182696" y="1254621"/>
                  <a:pt x="79323" y="1184783"/>
                </a:cubicBezTo>
                <a:lnTo>
                  <a:pt x="0" y="1119336"/>
                </a:lnTo>
                <a:lnTo>
                  <a:pt x="53741" y="1054202"/>
                </a:lnTo>
                <a:cubicBezTo>
                  <a:pt x="132135" y="938164"/>
                  <a:pt x="177910" y="798278"/>
                  <a:pt x="177910" y="647700"/>
                </a:cubicBezTo>
                <a:cubicBezTo>
                  <a:pt x="177910" y="497123"/>
                  <a:pt x="132135" y="357237"/>
                  <a:pt x="53741" y="241198"/>
                </a:cubicBezTo>
                <a:lnTo>
                  <a:pt x="0" y="176064"/>
                </a:lnTo>
                <a:lnTo>
                  <a:pt x="79323" y="110617"/>
                </a:lnTo>
                <a:cubicBezTo>
                  <a:pt x="182696" y="40779"/>
                  <a:pt x="307315" y="0"/>
                  <a:pt x="441458" y="0"/>
                </a:cubicBezTo>
                <a:close/>
              </a:path>
            </a:pathLst>
          </a:custGeom>
          <a:solidFill>
            <a:schemeClr val="accent1"/>
          </a:solidFill>
          <a:ln w="6350" cap="flat" cmpd="sng" algn="ctr">
            <a:noFill/>
            <a:prstDash val="solid"/>
            <a:miter lim="800000"/>
          </a:ln>
          <a:effectLst/>
        </p:spPr>
        <p:txBody>
          <a:bodyPr lIns="91397" tIns="45701" rIns="91397" bIns="45701" rtlCol="0" anchor="ctr"/>
          <a:lstStyle/>
          <a:p>
            <a:pPr defTabSz="1217930"/>
            <a:endParaRPr lang="zh-CN" altLang="zh-CN" sz="1200" kern="0" dirty="0">
              <a:solidFill>
                <a:sysClr val="window" lastClr="FFFFFF"/>
              </a:solidFill>
              <a:latin typeface="微软雅黑" panose="020B0503020204020204" pitchFamily="34" charset="-122"/>
              <a:ea typeface="微软雅黑" panose="020B0503020204020204" pitchFamily="34" charset="-122"/>
              <a:cs typeface="+mn-ea"/>
            </a:endParaRPr>
          </a:p>
        </p:txBody>
      </p:sp>
      <p:sp>
        <p:nvSpPr>
          <p:cNvPr id="28" name="任意多边形 27"/>
          <p:cNvSpPr>
            <a:spLocks noChangeArrowheads="1"/>
          </p:cNvSpPr>
          <p:nvPr/>
        </p:nvSpPr>
        <p:spPr bwMode="auto">
          <a:xfrm>
            <a:off x="4601295" y="2692046"/>
            <a:ext cx="1872915" cy="2227830"/>
          </a:xfrm>
          <a:custGeom>
            <a:avLst/>
            <a:gdLst>
              <a:gd name="connsiteX0" fmla="*/ 441458 w 1089158"/>
              <a:gd name="connsiteY0" fmla="*/ 0 h 1295400"/>
              <a:gd name="connsiteX1" fmla="*/ 1089158 w 1089158"/>
              <a:gd name="connsiteY1" fmla="*/ 647700 h 1295400"/>
              <a:gd name="connsiteX2" fmla="*/ 441458 w 1089158"/>
              <a:gd name="connsiteY2" fmla="*/ 1295400 h 1295400"/>
              <a:gd name="connsiteX3" fmla="*/ 79323 w 1089158"/>
              <a:gd name="connsiteY3" fmla="*/ 1184783 h 1295400"/>
              <a:gd name="connsiteX4" fmla="*/ 0 w 1089158"/>
              <a:gd name="connsiteY4" fmla="*/ 1119336 h 1295400"/>
              <a:gd name="connsiteX5" fmla="*/ 53741 w 1089158"/>
              <a:gd name="connsiteY5" fmla="*/ 1054202 h 1295400"/>
              <a:gd name="connsiteX6" fmla="*/ 177910 w 1089158"/>
              <a:gd name="connsiteY6" fmla="*/ 647700 h 1295400"/>
              <a:gd name="connsiteX7" fmla="*/ 53741 w 1089158"/>
              <a:gd name="connsiteY7" fmla="*/ 241198 h 1295400"/>
              <a:gd name="connsiteX8" fmla="*/ 0 w 1089158"/>
              <a:gd name="connsiteY8" fmla="*/ 176064 h 1295400"/>
              <a:gd name="connsiteX9" fmla="*/ 79323 w 1089158"/>
              <a:gd name="connsiteY9" fmla="*/ 110617 h 1295400"/>
              <a:gd name="connsiteX10" fmla="*/ 441458 w 1089158"/>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8" h="1295400">
                <a:moveTo>
                  <a:pt x="441458" y="0"/>
                </a:moveTo>
                <a:cubicBezTo>
                  <a:pt x="799173" y="0"/>
                  <a:pt x="1089158" y="289985"/>
                  <a:pt x="1089158" y="647700"/>
                </a:cubicBezTo>
                <a:cubicBezTo>
                  <a:pt x="1089158" y="1005415"/>
                  <a:pt x="799173" y="1295400"/>
                  <a:pt x="441458" y="1295400"/>
                </a:cubicBezTo>
                <a:cubicBezTo>
                  <a:pt x="307315" y="1295400"/>
                  <a:pt x="182696" y="1254621"/>
                  <a:pt x="79323" y="1184783"/>
                </a:cubicBezTo>
                <a:lnTo>
                  <a:pt x="0" y="1119336"/>
                </a:lnTo>
                <a:lnTo>
                  <a:pt x="53741" y="1054202"/>
                </a:lnTo>
                <a:cubicBezTo>
                  <a:pt x="132135" y="938164"/>
                  <a:pt x="177910" y="798278"/>
                  <a:pt x="177910" y="647700"/>
                </a:cubicBezTo>
                <a:cubicBezTo>
                  <a:pt x="177910" y="497123"/>
                  <a:pt x="132135" y="357237"/>
                  <a:pt x="53741" y="241198"/>
                </a:cubicBezTo>
                <a:lnTo>
                  <a:pt x="0" y="176064"/>
                </a:lnTo>
                <a:lnTo>
                  <a:pt x="79323" y="110617"/>
                </a:lnTo>
                <a:cubicBezTo>
                  <a:pt x="182696" y="40779"/>
                  <a:pt x="307315" y="0"/>
                  <a:pt x="441458" y="0"/>
                </a:cubicBezTo>
                <a:close/>
              </a:path>
            </a:pathLst>
          </a:custGeom>
          <a:solidFill>
            <a:srgbClr val="60BCCA"/>
          </a:solidFill>
          <a:ln w="6350" cap="flat" cmpd="sng" algn="ctr">
            <a:noFill/>
            <a:prstDash val="solid"/>
            <a:miter lim="800000"/>
          </a:ln>
          <a:effectLst/>
        </p:spPr>
        <p:txBody>
          <a:bodyPr lIns="91397" tIns="45701" rIns="91397" bIns="45701" rtlCol="0" anchor="ctr"/>
          <a:lstStyle/>
          <a:p>
            <a:pPr defTabSz="1217930"/>
            <a:endParaRPr lang="zh-CN" altLang="zh-CN" sz="1200" kern="0" dirty="0">
              <a:solidFill>
                <a:sysClr val="window" lastClr="FFFFFF"/>
              </a:solidFill>
              <a:latin typeface="微软雅黑" panose="020B0503020204020204" pitchFamily="34" charset="-122"/>
              <a:ea typeface="微软雅黑" panose="020B0503020204020204" pitchFamily="34" charset="-122"/>
              <a:cs typeface="+mn-ea"/>
            </a:endParaRPr>
          </a:p>
        </p:txBody>
      </p:sp>
      <p:sp>
        <p:nvSpPr>
          <p:cNvPr id="29" name="任意多边形 28"/>
          <p:cNvSpPr>
            <a:spLocks noChangeArrowheads="1"/>
          </p:cNvSpPr>
          <p:nvPr/>
        </p:nvSpPr>
        <p:spPr bwMode="auto">
          <a:xfrm>
            <a:off x="6304937" y="2692046"/>
            <a:ext cx="1872915" cy="2227830"/>
          </a:xfrm>
          <a:custGeom>
            <a:avLst/>
            <a:gdLst>
              <a:gd name="connsiteX0" fmla="*/ 441457 w 1089157"/>
              <a:gd name="connsiteY0" fmla="*/ 0 h 1295400"/>
              <a:gd name="connsiteX1" fmla="*/ 1089157 w 1089157"/>
              <a:gd name="connsiteY1" fmla="*/ 647700 h 1295400"/>
              <a:gd name="connsiteX2" fmla="*/ 441457 w 1089157"/>
              <a:gd name="connsiteY2" fmla="*/ 1295400 h 1295400"/>
              <a:gd name="connsiteX3" fmla="*/ 79322 w 1089157"/>
              <a:gd name="connsiteY3" fmla="*/ 1184783 h 1295400"/>
              <a:gd name="connsiteX4" fmla="*/ 0 w 1089157"/>
              <a:gd name="connsiteY4" fmla="*/ 1119336 h 1295400"/>
              <a:gd name="connsiteX5" fmla="*/ 53740 w 1089157"/>
              <a:gd name="connsiteY5" fmla="*/ 1054202 h 1295400"/>
              <a:gd name="connsiteX6" fmla="*/ 177909 w 1089157"/>
              <a:gd name="connsiteY6" fmla="*/ 647700 h 1295400"/>
              <a:gd name="connsiteX7" fmla="*/ 53740 w 1089157"/>
              <a:gd name="connsiteY7" fmla="*/ 241198 h 1295400"/>
              <a:gd name="connsiteX8" fmla="*/ 0 w 1089157"/>
              <a:gd name="connsiteY8" fmla="*/ 176064 h 1295400"/>
              <a:gd name="connsiteX9" fmla="*/ 79322 w 1089157"/>
              <a:gd name="connsiteY9" fmla="*/ 110617 h 1295400"/>
              <a:gd name="connsiteX10" fmla="*/ 441457 w 1089157"/>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7" h="1295400">
                <a:moveTo>
                  <a:pt x="441457" y="0"/>
                </a:moveTo>
                <a:cubicBezTo>
                  <a:pt x="799172" y="0"/>
                  <a:pt x="1089157" y="289985"/>
                  <a:pt x="1089157" y="647700"/>
                </a:cubicBezTo>
                <a:cubicBezTo>
                  <a:pt x="1089157" y="1005415"/>
                  <a:pt x="799172" y="1295400"/>
                  <a:pt x="441457" y="1295400"/>
                </a:cubicBezTo>
                <a:cubicBezTo>
                  <a:pt x="307314" y="1295400"/>
                  <a:pt x="182696" y="1254621"/>
                  <a:pt x="79322" y="1184783"/>
                </a:cubicBezTo>
                <a:lnTo>
                  <a:pt x="0" y="1119336"/>
                </a:lnTo>
                <a:lnTo>
                  <a:pt x="53740" y="1054202"/>
                </a:lnTo>
                <a:cubicBezTo>
                  <a:pt x="132134" y="938164"/>
                  <a:pt x="177909" y="798278"/>
                  <a:pt x="177909" y="647700"/>
                </a:cubicBezTo>
                <a:cubicBezTo>
                  <a:pt x="177909" y="497123"/>
                  <a:pt x="132134" y="357237"/>
                  <a:pt x="53740" y="241198"/>
                </a:cubicBezTo>
                <a:lnTo>
                  <a:pt x="0" y="176064"/>
                </a:lnTo>
                <a:lnTo>
                  <a:pt x="79322" y="110617"/>
                </a:lnTo>
                <a:cubicBezTo>
                  <a:pt x="182696" y="40779"/>
                  <a:pt x="307314" y="0"/>
                  <a:pt x="441457" y="0"/>
                </a:cubicBezTo>
                <a:close/>
              </a:path>
            </a:pathLst>
          </a:custGeom>
          <a:solidFill>
            <a:schemeClr val="accent1"/>
          </a:solidFill>
          <a:ln w="6350" cap="flat" cmpd="sng" algn="ctr">
            <a:noFill/>
            <a:prstDash val="solid"/>
            <a:miter lim="800000"/>
          </a:ln>
          <a:effectLst/>
        </p:spPr>
        <p:txBody>
          <a:bodyPr lIns="91397" tIns="45701" rIns="91397" bIns="45701" rtlCol="0" anchor="ctr"/>
          <a:lstStyle/>
          <a:p>
            <a:pPr defTabSz="1217930"/>
            <a:endParaRPr lang="zh-CN" altLang="zh-CN" sz="1200" kern="0" dirty="0">
              <a:solidFill>
                <a:sysClr val="window" lastClr="FFFFFF"/>
              </a:solidFill>
              <a:latin typeface="微软雅黑" panose="020B0503020204020204" pitchFamily="34" charset="-122"/>
              <a:ea typeface="微软雅黑" panose="020B0503020204020204" pitchFamily="34" charset="-122"/>
              <a:cs typeface="+mn-ea"/>
            </a:endParaRPr>
          </a:p>
        </p:txBody>
      </p:sp>
      <p:sp>
        <p:nvSpPr>
          <p:cNvPr id="30" name="任意多边形 29"/>
          <p:cNvSpPr>
            <a:spLocks noChangeArrowheads="1"/>
          </p:cNvSpPr>
          <p:nvPr/>
        </p:nvSpPr>
        <p:spPr bwMode="auto">
          <a:xfrm>
            <a:off x="7956706" y="2692046"/>
            <a:ext cx="1793738" cy="2227830"/>
          </a:xfrm>
          <a:custGeom>
            <a:avLst/>
            <a:gdLst>
              <a:gd name="connsiteX0" fmla="*/ 396121 w 1043821"/>
              <a:gd name="connsiteY0" fmla="*/ 0 h 1295400"/>
              <a:gd name="connsiteX1" fmla="*/ 1043821 w 1043821"/>
              <a:gd name="connsiteY1" fmla="*/ 647700 h 1295400"/>
              <a:gd name="connsiteX2" fmla="*/ 396121 w 1043821"/>
              <a:gd name="connsiteY2" fmla="*/ 1295400 h 1295400"/>
              <a:gd name="connsiteX3" fmla="*/ 33986 w 1043821"/>
              <a:gd name="connsiteY3" fmla="*/ 1184783 h 1295400"/>
              <a:gd name="connsiteX4" fmla="*/ 0 w 1043821"/>
              <a:gd name="connsiteY4" fmla="*/ 1156743 h 1295400"/>
              <a:gd name="connsiteX5" fmla="*/ 84604 w 1043821"/>
              <a:gd name="connsiteY5" fmla="*/ 1054202 h 1295400"/>
              <a:gd name="connsiteX6" fmla="*/ 208773 w 1043821"/>
              <a:gd name="connsiteY6" fmla="*/ 647700 h 1295400"/>
              <a:gd name="connsiteX7" fmla="*/ 84604 w 1043821"/>
              <a:gd name="connsiteY7" fmla="*/ 241198 h 1295400"/>
              <a:gd name="connsiteX8" fmla="*/ 0 w 1043821"/>
              <a:gd name="connsiteY8" fmla="*/ 138658 h 1295400"/>
              <a:gd name="connsiteX9" fmla="*/ 33986 w 1043821"/>
              <a:gd name="connsiteY9" fmla="*/ 110617 h 1295400"/>
              <a:gd name="connsiteX10" fmla="*/ 396121 w 1043821"/>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3821" h="1295400">
                <a:moveTo>
                  <a:pt x="396121" y="0"/>
                </a:moveTo>
                <a:cubicBezTo>
                  <a:pt x="753836" y="0"/>
                  <a:pt x="1043821" y="289985"/>
                  <a:pt x="1043821" y="647700"/>
                </a:cubicBezTo>
                <a:cubicBezTo>
                  <a:pt x="1043821" y="1005415"/>
                  <a:pt x="753836" y="1295400"/>
                  <a:pt x="396121" y="1295400"/>
                </a:cubicBezTo>
                <a:cubicBezTo>
                  <a:pt x="261978" y="1295400"/>
                  <a:pt x="137360" y="1254621"/>
                  <a:pt x="33986" y="1184783"/>
                </a:cubicBezTo>
                <a:lnTo>
                  <a:pt x="0" y="1156743"/>
                </a:lnTo>
                <a:lnTo>
                  <a:pt x="84604" y="1054202"/>
                </a:lnTo>
                <a:cubicBezTo>
                  <a:pt x="162998" y="938164"/>
                  <a:pt x="208773" y="798278"/>
                  <a:pt x="208773" y="647700"/>
                </a:cubicBezTo>
                <a:cubicBezTo>
                  <a:pt x="208773" y="497123"/>
                  <a:pt x="162998" y="357237"/>
                  <a:pt x="84604" y="241198"/>
                </a:cubicBezTo>
                <a:lnTo>
                  <a:pt x="0" y="138658"/>
                </a:lnTo>
                <a:lnTo>
                  <a:pt x="33986" y="110617"/>
                </a:lnTo>
                <a:cubicBezTo>
                  <a:pt x="137360" y="40779"/>
                  <a:pt x="261978" y="0"/>
                  <a:pt x="396121" y="0"/>
                </a:cubicBezTo>
                <a:close/>
              </a:path>
            </a:pathLst>
          </a:custGeom>
          <a:solidFill>
            <a:srgbClr val="537FB1"/>
          </a:solidFill>
          <a:ln w="6350" cap="flat" cmpd="sng" algn="ctr">
            <a:noFill/>
            <a:prstDash val="solid"/>
            <a:miter lim="800000"/>
          </a:ln>
          <a:effectLst/>
        </p:spPr>
        <p:txBody>
          <a:bodyPr lIns="91397" tIns="45701" rIns="91397" bIns="45701" rtlCol="0" anchor="ctr"/>
          <a:lstStyle/>
          <a:p>
            <a:pPr defTabSz="1217930"/>
            <a:endParaRPr lang="zh-CN" altLang="zh-CN" sz="1200" kern="0" dirty="0">
              <a:solidFill>
                <a:sysClr val="window" lastClr="FFFFFF"/>
              </a:solidFill>
              <a:latin typeface="微软雅黑" panose="020B0503020204020204" pitchFamily="34" charset="-122"/>
              <a:ea typeface="微软雅黑" panose="020B0503020204020204" pitchFamily="34" charset="-122"/>
              <a:cs typeface="+mn-ea"/>
            </a:endParaRPr>
          </a:p>
        </p:txBody>
      </p:sp>
      <p:sp>
        <p:nvSpPr>
          <p:cNvPr id="31" name="任意多边形 30"/>
          <p:cNvSpPr>
            <a:spLocks noChangeArrowheads="1"/>
          </p:cNvSpPr>
          <p:nvPr/>
        </p:nvSpPr>
        <p:spPr bwMode="auto">
          <a:xfrm>
            <a:off x="9581172" y="2692046"/>
            <a:ext cx="1872915" cy="2227830"/>
          </a:xfrm>
          <a:custGeom>
            <a:avLst/>
            <a:gdLst>
              <a:gd name="connsiteX0" fmla="*/ 441457 w 1089157"/>
              <a:gd name="connsiteY0" fmla="*/ 0 h 1295400"/>
              <a:gd name="connsiteX1" fmla="*/ 1089157 w 1089157"/>
              <a:gd name="connsiteY1" fmla="*/ 647700 h 1295400"/>
              <a:gd name="connsiteX2" fmla="*/ 441457 w 1089157"/>
              <a:gd name="connsiteY2" fmla="*/ 1295400 h 1295400"/>
              <a:gd name="connsiteX3" fmla="*/ 79322 w 1089157"/>
              <a:gd name="connsiteY3" fmla="*/ 1184783 h 1295400"/>
              <a:gd name="connsiteX4" fmla="*/ 0 w 1089157"/>
              <a:gd name="connsiteY4" fmla="*/ 1119336 h 1295400"/>
              <a:gd name="connsiteX5" fmla="*/ 53740 w 1089157"/>
              <a:gd name="connsiteY5" fmla="*/ 1054202 h 1295400"/>
              <a:gd name="connsiteX6" fmla="*/ 177909 w 1089157"/>
              <a:gd name="connsiteY6" fmla="*/ 647700 h 1295400"/>
              <a:gd name="connsiteX7" fmla="*/ 53740 w 1089157"/>
              <a:gd name="connsiteY7" fmla="*/ 241198 h 1295400"/>
              <a:gd name="connsiteX8" fmla="*/ 0 w 1089157"/>
              <a:gd name="connsiteY8" fmla="*/ 176064 h 1295400"/>
              <a:gd name="connsiteX9" fmla="*/ 79322 w 1089157"/>
              <a:gd name="connsiteY9" fmla="*/ 110617 h 1295400"/>
              <a:gd name="connsiteX10" fmla="*/ 441457 w 1089157"/>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7" h="1295400">
                <a:moveTo>
                  <a:pt x="441457" y="0"/>
                </a:moveTo>
                <a:cubicBezTo>
                  <a:pt x="799172" y="0"/>
                  <a:pt x="1089157" y="289985"/>
                  <a:pt x="1089157" y="647700"/>
                </a:cubicBezTo>
                <a:cubicBezTo>
                  <a:pt x="1089157" y="1005415"/>
                  <a:pt x="799172" y="1295400"/>
                  <a:pt x="441457" y="1295400"/>
                </a:cubicBezTo>
                <a:cubicBezTo>
                  <a:pt x="307314" y="1295400"/>
                  <a:pt x="182696" y="1254621"/>
                  <a:pt x="79322" y="1184783"/>
                </a:cubicBezTo>
                <a:lnTo>
                  <a:pt x="0" y="1119336"/>
                </a:lnTo>
                <a:lnTo>
                  <a:pt x="53740" y="1054202"/>
                </a:lnTo>
                <a:cubicBezTo>
                  <a:pt x="132134" y="938164"/>
                  <a:pt x="177909" y="798278"/>
                  <a:pt x="177909" y="647700"/>
                </a:cubicBezTo>
                <a:cubicBezTo>
                  <a:pt x="177909" y="497123"/>
                  <a:pt x="132134" y="357237"/>
                  <a:pt x="53740" y="241198"/>
                </a:cubicBezTo>
                <a:lnTo>
                  <a:pt x="0" y="176064"/>
                </a:lnTo>
                <a:lnTo>
                  <a:pt x="79322" y="110617"/>
                </a:lnTo>
                <a:cubicBezTo>
                  <a:pt x="182696" y="40779"/>
                  <a:pt x="307314" y="0"/>
                  <a:pt x="441457" y="0"/>
                </a:cubicBezTo>
                <a:close/>
              </a:path>
            </a:pathLst>
          </a:custGeom>
          <a:solidFill>
            <a:schemeClr val="accent1"/>
          </a:solidFill>
          <a:ln w="6350" cap="flat" cmpd="sng" algn="ctr">
            <a:noFill/>
            <a:prstDash val="solid"/>
            <a:miter lim="800000"/>
          </a:ln>
          <a:effectLst/>
        </p:spPr>
        <p:txBody>
          <a:bodyPr lIns="91397" tIns="45701" rIns="91397" bIns="45701" rtlCol="0" anchor="ctr"/>
          <a:lstStyle/>
          <a:p>
            <a:pPr defTabSz="1217930"/>
            <a:endParaRPr lang="zh-CN" altLang="zh-CN" sz="1200" kern="0" dirty="0">
              <a:solidFill>
                <a:sysClr val="window" lastClr="FFFFFF"/>
              </a:solidFill>
              <a:latin typeface="微软雅黑" panose="020B0503020204020204" pitchFamily="34" charset="-122"/>
              <a:ea typeface="微软雅黑" panose="020B0503020204020204" pitchFamily="34" charset="-122"/>
              <a:cs typeface="+mn-ea"/>
            </a:endParaRPr>
          </a:p>
        </p:txBody>
      </p:sp>
      <p:grpSp>
        <p:nvGrpSpPr>
          <p:cNvPr id="10" name="组合 9"/>
          <p:cNvGrpSpPr/>
          <p:nvPr/>
        </p:nvGrpSpPr>
        <p:grpSpPr>
          <a:xfrm>
            <a:off x="1260501" y="3471577"/>
            <a:ext cx="1390464" cy="790399"/>
            <a:chOff x="999376" y="2496344"/>
            <a:chExt cx="1043165" cy="592982"/>
          </a:xfrm>
        </p:grpSpPr>
        <p:sp>
          <p:nvSpPr>
            <p:cNvPr id="44" name="Content Placeholder 2"/>
            <p:cNvSpPr txBox="1"/>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bg1"/>
                  </a:solidFill>
                  <a:latin typeface="微软雅黑" panose="020B0503020204020204" pitchFamily="34" charset="-122"/>
                  <a:ea typeface="微软雅黑" panose="020B0503020204020204" pitchFamily="34" charset="-122"/>
                  <a:cs typeface="+mn-ea"/>
                </a:rPr>
                <a:t>经验总结</a:t>
              </a:r>
              <a:endParaRPr lang="zh-CN" altLang="en-US" sz="2000" dirty="0">
                <a:solidFill>
                  <a:schemeClr val="bg1"/>
                </a:solidFill>
                <a:latin typeface="微软雅黑" panose="020B0503020204020204" pitchFamily="34" charset="-122"/>
                <a:ea typeface="微软雅黑" panose="020B0503020204020204" pitchFamily="34" charset="-122"/>
                <a:cs typeface="+mn-ea"/>
              </a:endParaRPr>
            </a:p>
          </p:txBody>
        </p:sp>
        <p:sp>
          <p:nvSpPr>
            <p:cNvPr id="51" name="Content Placeholder 2"/>
            <p:cNvSpPr txBox="1"/>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300" dirty="0">
                  <a:solidFill>
                    <a:schemeClr val="bg1"/>
                  </a:solidFill>
                  <a:latin typeface="微软雅黑" panose="020B0503020204020204" pitchFamily="34" charset="-122"/>
                  <a:ea typeface="微软雅黑" panose="020B0503020204020204" pitchFamily="34" charset="-122"/>
                  <a:cs typeface="+mn-ea"/>
                </a:rPr>
                <a:t>此处输入相关文字内容</a:t>
              </a:r>
              <a:endParaRPr lang="zh-CN" altLang="en-US" sz="1300" dirty="0">
                <a:solidFill>
                  <a:schemeClr val="bg1"/>
                </a:solidFill>
                <a:latin typeface="微软雅黑" panose="020B0503020204020204" pitchFamily="34" charset="-122"/>
                <a:ea typeface="微软雅黑" panose="020B0503020204020204" pitchFamily="34" charset="-122"/>
                <a:cs typeface="+mn-ea"/>
              </a:endParaRPr>
            </a:p>
          </p:txBody>
        </p:sp>
      </p:grpSp>
      <p:grpSp>
        <p:nvGrpSpPr>
          <p:cNvPr id="53" name="组合 52"/>
          <p:cNvGrpSpPr/>
          <p:nvPr/>
        </p:nvGrpSpPr>
        <p:grpSpPr>
          <a:xfrm>
            <a:off x="3215707" y="3471577"/>
            <a:ext cx="1390464" cy="790399"/>
            <a:chOff x="999376" y="2496344"/>
            <a:chExt cx="1043165" cy="592982"/>
          </a:xfrm>
        </p:grpSpPr>
        <p:sp>
          <p:nvSpPr>
            <p:cNvPr id="54" name="Content Placeholder 2"/>
            <p:cNvSpPr txBox="1"/>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bg1"/>
                  </a:solidFill>
                  <a:latin typeface="微软雅黑" panose="020B0503020204020204" pitchFamily="34" charset="-122"/>
                  <a:ea typeface="微软雅黑" panose="020B0503020204020204" pitchFamily="34" charset="-122"/>
                  <a:cs typeface="+mn-ea"/>
                </a:rPr>
                <a:t>经验总结</a:t>
              </a:r>
              <a:endParaRPr lang="zh-CN" altLang="en-US" sz="2000" dirty="0">
                <a:solidFill>
                  <a:schemeClr val="bg1"/>
                </a:solidFill>
                <a:latin typeface="微软雅黑" panose="020B0503020204020204" pitchFamily="34" charset="-122"/>
                <a:ea typeface="微软雅黑" panose="020B0503020204020204" pitchFamily="34" charset="-122"/>
                <a:cs typeface="+mn-ea"/>
              </a:endParaRPr>
            </a:p>
          </p:txBody>
        </p:sp>
        <p:sp>
          <p:nvSpPr>
            <p:cNvPr id="55" name="Content Placeholder 2"/>
            <p:cNvSpPr txBox="1"/>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300" dirty="0">
                  <a:solidFill>
                    <a:schemeClr val="bg1"/>
                  </a:solidFill>
                  <a:latin typeface="微软雅黑" panose="020B0503020204020204" pitchFamily="34" charset="-122"/>
                  <a:ea typeface="微软雅黑" panose="020B0503020204020204" pitchFamily="34" charset="-122"/>
                  <a:cs typeface="+mn-ea"/>
                </a:rPr>
                <a:t>此处输入相关文字内容</a:t>
              </a:r>
              <a:endParaRPr lang="zh-CN" altLang="en-US" sz="1300" dirty="0">
                <a:solidFill>
                  <a:schemeClr val="bg1"/>
                </a:solidFill>
                <a:latin typeface="微软雅黑" panose="020B0503020204020204" pitchFamily="34" charset="-122"/>
                <a:ea typeface="微软雅黑" panose="020B0503020204020204" pitchFamily="34" charset="-122"/>
                <a:cs typeface="+mn-ea"/>
              </a:endParaRPr>
            </a:p>
          </p:txBody>
        </p:sp>
      </p:grpSp>
      <p:grpSp>
        <p:nvGrpSpPr>
          <p:cNvPr id="56" name="组合 55"/>
          <p:cNvGrpSpPr/>
          <p:nvPr/>
        </p:nvGrpSpPr>
        <p:grpSpPr>
          <a:xfrm>
            <a:off x="4942382" y="3471577"/>
            <a:ext cx="1390464" cy="790399"/>
            <a:chOff x="999376" y="2496344"/>
            <a:chExt cx="1043165" cy="592982"/>
          </a:xfrm>
        </p:grpSpPr>
        <p:sp>
          <p:nvSpPr>
            <p:cNvPr id="57" name="Content Placeholder 2"/>
            <p:cNvSpPr txBox="1"/>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bg1"/>
                  </a:solidFill>
                  <a:latin typeface="微软雅黑" panose="020B0503020204020204" pitchFamily="34" charset="-122"/>
                  <a:ea typeface="微软雅黑" panose="020B0503020204020204" pitchFamily="34" charset="-122"/>
                  <a:cs typeface="+mn-ea"/>
                </a:rPr>
                <a:t>经验总结</a:t>
              </a:r>
              <a:endParaRPr lang="zh-CN" altLang="en-US" sz="2000" dirty="0">
                <a:solidFill>
                  <a:schemeClr val="bg1"/>
                </a:solidFill>
                <a:latin typeface="微软雅黑" panose="020B0503020204020204" pitchFamily="34" charset="-122"/>
                <a:ea typeface="微软雅黑" panose="020B0503020204020204" pitchFamily="34" charset="-122"/>
                <a:cs typeface="+mn-ea"/>
              </a:endParaRPr>
            </a:p>
          </p:txBody>
        </p:sp>
        <p:sp>
          <p:nvSpPr>
            <p:cNvPr id="58" name="Content Placeholder 2"/>
            <p:cNvSpPr txBox="1"/>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300" dirty="0">
                  <a:solidFill>
                    <a:schemeClr val="bg1"/>
                  </a:solidFill>
                  <a:latin typeface="微软雅黑" panose="020B0503020204020204" pitchFamily="34" charset="-122"/>
                  <a:ea typeface="微软雅黑" panose="020B0503020204020204" pitchFamily="34" charset="-122"/>
                  <a:cs typeface="+mn-ea"/>
                </a:rPr>
                <a:t>此处输入相关文字内容</a:t>
              </a:r>
              <a:endParaRPr lang="zh-CN" altLang="en-US" sz="1300" dirty="0">
                <a:solidFill>
                  <a:schemeClr val="bg1"/>
                </a:solidFill>
                <a:latin typeface="微软雅黑" panose="020B0503020204020204" pitchFamily="34" charset="-122"/>
                <a:ea typeface="微软雅黑" panose="020B0503020204020204" pitchFamily="34" charset="-122"/>
                <a:cs typeface="+mn-ea"/>
              </a:endParaRPr>
            </a:p>
          </p:txBody>
        </p:sp>
      </p:grpSp>
      <p:grpSp>
        <p:nvGrpSpPr>
          <p:cNvPr id="59" name="组合 58"/>
          <p:cNvGrpSpPr/>
          <p:nvPr/>
        </p:nvGrpSpPr>
        <p:grpSpPr>
          <a:xfrm>
            <a:off x="6643665" y="3471577"/>
            <a:ext cx="1390464" cy="790399"/>
            <a:chOff x="999376" y="2496344"/>
            <a:chExt cx="1043165" cy="592982"/>
          </a:xfrm>
        </p:grpSpPr>
        <p:sp>
          <p:nvSpPr>
            <p:cNvPr id="60" name="Content Placeholder 2"/>
            <p:cNvSpPr txBox="1"/>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bg1"/>
                  </a:solidFill>
                  <a:latin typeface="微软雅黑" panose="020B0503020204020204" pitchFamily="34" charset="-122"/>
                  <a:ea typeface="微软雅黑" panose="020B0503020204020204" pitchFamily="34" charset="-122"/>
                  <a:cs typeface="+mn-ea"/>
                </a:rPr>
                <a:t>经验总结</a:t>
              </a:r>
              <a:endParaRPr lang="zh-CN" altLang="en-US" sz="2000" dirty="0">
                <a:solidFill>
                  <a:schemeClr val="bg1"/>
                </a:solidFill>
                <a:latin typeface="微软雅黑" panose="020B0503020204020204" pitchFamily="34" charset="-122"/>
                <a:ea typeface="微软雅黑" panose="020B0503020204020204" pitchFamily="34" charset="-122"/>
                <a:cs typeface="+mn-ea"/>
              </a:endParaRPr>
            </a:p>
          </p:txBody>
        </p:sp>
        <p:sp>
          <p:nvSpPr>
            <p:cNvPr id="61" name="Content Placeholder 2"/>
            <p:cNvSpPr txBox="1"/>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300" dirty="0">
                  <a:solidFill>
                    <a:schemeClr val="bg1"/>
                  </a:solidFill>
                  <a:latin typeface="微软雅黑" panose="020B0503020204020204" pitchFamily="34" charset="-122"/>
                  <a:ea typeface="微软雅黑" panose="020B0503020204020204" pitchFamily="34" charset="-122"/>
                  <a:cs typeface="+mn-ea"/>
                </a:rPr>
                <a:t>此处输入相关文字内容</a:t>
              </a:r>
              <a:endParaRPr lang="zh-CN" altLang="en-US" sz="1300" dirty="0">
                <a:solidFill>
                  <a:schemeClr val="bg1"/>
                </a:solidFill>
                <a:latin typeface="微软雅黑" panose="020B0503020204020204" pitchFamily="34" charset="-122"/>
                <a:ea typeface="微软雅黑" panose="020B0503020204020204" pitchFamily="34" charset="-122"/>
                <a:cs typeface="+mn-ea"/>
              </a:endParaRPr>
            </a:p>
          </p:txBody>
        </p:sp>
      </p:grpSp>
      <p:grpSp>
        <p:nvGrpSpPr>
          <p:cNvPr id="62" name="组合 61"/>
          <p:cNvGrpSpPr/>
          <p:nvPr/>
        </p:nvGrpSpPr>
        <p:grpSpPr>
          <a:xfrm>
            <a:off x="8268772" y="3471577"/>
            <a:ext cx="1390464" cy="790399"/>
            <a:chOff x="999376" y="2496344"/>
            <a:chExt cx="1043165" cy="592982"/>
          </a:xfrm>
        </p:grpSpPr>
        <p:sp>
          <p:nvSpPr>
            <p:cNvPr id="63" name="Content Placeholder 2"/>
            <p:cNvSpPr txBox="1"/>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bg1"/>
                  </a:solidFill>
                  <a:latin typeface="微软雅黑" panose="020B0503020204020204" pitchFamily="34" charset="-122"/>
                  <a:ea typeface="微软雅黑" panose="020B0503020204020204" pitchFamily="34" charset="-122"/>
                  <a:cs typeface="+mn-ea"/>
                </a:rPr>
                <a:t>经验总结</a:t>
              </a:r>
              <a:endParaRPr lang="zh-CN" altLang="en-US" sz="2000" dirty="0">
                <a:solidFill>
                  <a:schemeClr val="bg1"/>
                </a:solidFill>
                <a:latin typeface="微软雅黑" panose="020B0503020204020204" pitchFamily="34" charset="-122"/>
                <a:ea typeface="微软雅黑" panose="020B0503020204020204" pitchFamily="34" charset="-122"/>
                <a:cs typeface="+mn-ea"/>
              </a:endParaRPr>
            </a:p>
          </p:txBody>
        </p:sp>
        <p:sp>
          <p:nvSpPr>
            <p:cNvPr id="64" name="Content Placeholder 2"/>
            <p:cNvSpPr txBox="1"/>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300" dirty="0">
                  <a:solidFill>
                    <a:schemeClr val="bg1"/>
                  </a:solidFill>
                  <a:latin typeface="微软雅黑" panose="020B0503020204020204" pitchFamily="34" charset="-122"/>
                  <a:ea typeface="微软雅黑" panose="020B0503020204020204" pitchFamily="34" charset="-122"/>
                  <a:cs typeface="+mn-ea"/>
                </a:rPr>
                <a:t>此处输入相关文字内容</a:t>
              </a:r>
              <a:endParaRPr lang="zh-CN" altLang="en-US" sz="1300" dirty="0">
                <a:solidFill>
                  <a:schemeClr val="bg1"/>
                </a:solidFill>
                <a:latin typeface="微软雅黑" panose="020B0503020204020204" pitchFamily="34" charset="-122"/>
                <a:ea typeface="微软雅黑" panose="020B0503020204020204" pitchFamily="34" charset="-122"/>
                <a:cs typeface="+mn-ea"/>
              </a:endParaRPr>
            </a:p>
          </p:txBody>
        </p:sp>
      </p:grpSp>
      <p:grpSp>
        <p:nvGrpSpPr>
          <p:cNvPr id="65" name="组合 64"/>
          <p:cNvGrpSpPr/>
          <p:nvPr/>
        </p:nvGrpSpPr>
        <p:grpSpPr>
          <a:xfrm>
            <a:off x="9914742" y="3471577"/>
            <a:ext cx="1390464" cy="790399"/>
            <a:chOff x="999376" y="2496344"/>
            <a:chExt cx="1043165" cy="592982"/>
          </a:xfrm>
        </p:grpSpPr>
        <p:sp>
          <p:nvSpPr>
            <p:cNvPr id="66" name="Content Placeholder 2"/>
            <p:cNvSpPr txBox="1"/>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bg1"/>
                  </a:solidFill>
                  <a:latin typeface="微软雅黑" panose="020B0503020204020204" pitchFamily="34" charset="-122"/>
                  <a:ea typeface="微软雅黑" panose="020B0503020204020204" pitchFamily="34" charset="-122"/>
                  <a:cs typeface="+mn-ea"/>
                </a:rPr>
                <a:t>经验总结</a:t>
              </a:r>
              <a:endParaRPr lang="zh-CN" altLang="en-US" sz="2000" dirty="0">
                <a:solidFill>
                  <a:schemeClr val="bg1"/>
                </a:solidFill>
                <a:latin typeface="微软雅黑" panose="020B0503020204020204" pitchFamily="34" charset="-122"/>
                <a:ea typeface="微软雅黑" panose="020B0503020204020204" pitchFamily="34" charset="-122"/>
                <a:cs typeface="+mn-ea"/>
              </a:endParaRPr>
            </a:p>
          </p:txBody>
        </p:sp>
        <p:sp>
          <p:nvSpPr>
            <p:cNvPr id="67" name="Content Placeholder 2"/>
            <p:cNvSpPr txBox="1"/>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300" dirty="0">
                  <a:solidFill>
                    <a:schemeClr val="bg1"/>
                  </a:solidFill>
                  <a:latin typeface="微软雅黑" panose="020B0503020204020204" pitchFamily="34" charset="-122"/>
                  <a:ea typeface="微软雅黑" panose="020B0503020204020204" pitchFamily="34" charset="-122"/>
                  <a:cs typeface="+mn-ea"/>
                </a:rPr>
                <a:t>此处输入相关文字内容</a:t>
              </a:r>
              <a:endParaRPr lang="zh-CN" altLang="en-US" sz="1300" dirty="0">
                <a:solidFill>
                  <a:schemeClr val="bg1"/>
                </a:solidFill>
                <a:latin typeface="微软雅黑" panose="020B0503020204020204" pitchFamily="34" charset="-122"/>
                <a:ea typeface="微软雅黑" panose="020B0503020204020204" pitchFamily="34" charset="-122"/>
                <a:cs typeface="+mn-ea"/>
              </a:endParaRPr>
            </a:p>
          </p:txBody>
        </p:sp>
      </p:grpSp>
      <p:sp>
        <p:nvSpPr>
          <p:cNvPr id="73" name="矩形 72"/>
          <p:cNvSpPr/>
          <p:nvPr/>
        </p:nvSpPr>
        <p:spPr>
          <a:xfrm>
            <a:off x="932911" y="1440204"/>
            <a:ext cx="2134010" cy="784225"/>
          </a:xfrm>
          <a:prstGeom prst="rect">
            <a:avLst/>
          </a:prstGeom>
        </p:spPr>
        <p:txBody>
          <a:bodyPr wrap="square" lIns="121880" tIns="60940" rIns="121880" bIns="60940">
            <a:spAutoFit/>
          </a:bodyPr>
          <a:lstStyle/>
          <a:p>
            <a:pPr>
              <a:lnSpc>
                <a:spcPct val="120000"/>
              </a:lnSpc>
              <a:defRPr/>
            </a:pPr>
            <a:r>
              <a:rPr lang="zh-CN" altLang="en-US" sz="1200" kern="0" dirty="0">
                <a:solidFill>
                  <a:srgbClr val="7F7F7F"/>
                </a:solidFill>
                <a:latin typeface="微软雅黑" panose="020B0503020204020204" pitchFamily="34" charset="-122"/>
                <a:ea typeface="微软雅黑" panose="020B0503020204020204" pitchFamily="34" charset="-122"/>
                <a:cs typeface="+mn-ea"/>
                <a:sym typeface="方正兰亭黑_GBK" panose="02000000000000000000" pitchFamily="2" charset="-122"/>
              </a:rPr>
              <a:t>在此录入上述图表的综合描述说明，在此录入上述图表的综合描述说明在此录入</a:t>
            </a:r>
            <a:endParaRPr lang="zh-CN" altLang="en-US" sz="1200" kern="0" dirty="0">
              <a:solidFill>
                <a:srgbClr val="7F7F7F"/>
              </a:solidFill>
              <a:latin typeface="微软雅黑" panose="020B0503020204020204" pitchFamily="34" charset="-122"/>
              <a:ea typeface="微软雅黑" panose="020B0503020204020204" pitchFamily="34" charset="-122"/>
              <a:cs typeface="+mn-ea"/>
              <a:sym typeface="方正兰亭黑_GBK" panose="02000000000000000000" pitchFamily="2" charset="-122"/>
            </a:endParaRPr>
          </a:p>
        </p:txBody>
      </p:sp>
      <p:sp>
        <p:nvSpPr>
          <p:cNvPr id="74" name="矩形 73"/>
          <p:cNvSpPr/>
          <p:nvPr/>
        </p:nvSpPr>
        <p:spPr>
          <a:xfrm>
            <a:off x="4294849" y="1440204"/>
            <a:ext cx="2134010" cy="784225"/>
          </a:xfrm>
          <a:prstGeom prst="rect">
            <a:avLst/>
          </a:prstGeom>
        </p:spPr>
        <p:txBody>
          <a:bodyPr wrap="square" lIns="121880" tIns="60940" rIns="121880" bIns="60940">
            <a:spAutoFit/>
          </a:bodyPr>
          <a:lstStyle/>
          <a:p>
            <a:pPr>
              <a:lnSpc>
                <a:spcPct val="120000"/>
              </a:lnSpc>
              <a:defRPr/>
            </a:pPr>
            <a:r>
              <a:rPr lang="zh-CN" altLang="en-US" sz="1200" kern="0" dirty="0">
                <a:solidFill>
                  <a:srgbClr val="7F7F7F"/>
                </a:solidFill>
                <a:latin typeface="微软雅黑" panose="020B0503020204020204" pitchFamily="34" charset="-122"/>
                <a:ea typeface="微软雅黑" panose="020B0503020204020204" pitchFamily="34" charset="-122"/>
                <a:cs typeface="+mn-ea"/>
                <a:sym typeface="方正兰亭黑_GBK" panose="02000000000000000000" pitchFamily="2" charset="-122"/>
              </a:rPr>
              <a:t>在此录入上述图表的综合描述说明，在此录入上述图表的综合描述说明在此录入</a:t>
            </a:r>
            <a:endParaRPr lang="zh-CN" altLang="en-US" sz="1200" kern="0" dirty="0">
              <a:solidFill>
                <a:srgbClr val="7F7F7F"/>
              </a:solidFill>
              <a:latin typeface="微软雅黑" panose="020B0503020204020204" pitchFamily="34" charset="-122"/>
              <a:ea typeface="微软雅黑" panose="020B0503020204020204" pitchFamily="34" charset="-122"/>
              <a:cs typeface="+mn-ea"/>
              <a:sym typeface="方正兰亭黑_GBK" panose="02000000000000000000" pitchFamily="2" charset="-122"/>
            </a:endParaRPr>
          </a:p>
        </p:txBody>
      </p:sp>
      <p:sp>
        <p:nvSpPr>
          <p:cNvPr id="75" name="矩形 74"/>
          <p:cNvSpPr/>
          <p:nvPr/>
        </p:nvSpPr>
        <p:spPr>
          <a:xfrm>
            <a:off x="7477349" y="1440204"/>
            <a:ext cx="2134010" cy="784225"/>
          </a:xfrm>
          <a:prstGeom prst="rect">
            <a:avLst/>
          </a:prstGeom>
        </p:spPr>
        <p:txBody>
          <a:bodyPr wrap="square" lIns="121880" tIns="60940" rIns="121880" bIns="60940">
            <a:spAutoFit/>
          </a:bodyPr>
          <a:lstStyle/>
          <a:p>
            <a:pPr>
              <a:lnSpc>
                <a:spcPct val="120000"/>
              </a:lnSpc>
              <a:defRPr/>
            </a:pPr>
            <a:r>
              <a:rPr lang="zh-CN" altLang="en-US" sz="1200" kern="0" dirty="0">
                <a:solidFill>
                  <a:srgbClr val="7F7F7F"/>
                </a:solidFill>
                <a:latin typeface="微软雅黑" panose="020B0503020204020204" pitchFamily="34" charset="-122"/>
                <a:ea typeface="微软雅黑" panose="020B0503020204020204" pitchFamily="34" charset="-122"/>
                <a:cs typeface="+mn-ea"/>
                <a:sym typeface="方正兰亭黑_GBK" panose="02000000000000000000" pitchFamily="2" charset="-122"/>
              </a:rPr>
              <a:t>在此录入上述图表的综合描述说明，在此录入上述图表的综合描述说明在此录入</a:t>
            </a:r>
            <a:endParaRPr lang="zh-CN" altLang="en-US" sz="1200" kern="0" dirty="0">
              <a:solidFill>
                <a:srgbClr val="7F7F7F"/>
              </a:solidFill>
              <a:latin typeface="微软雅黑" panose="020B0503020204020204" pitchFamily="34" charset="-122"/>
              <a:ea typeface="微软雅黑" panose="020B0503020204020204" pitchFamily="34" charset="-122"/>
              <a:cs typeface="+mn-ea"/>
              <a:sym typeface="方正兰亭黑_GBK" panose="02000000000000000000" pitchFamily="2" charset="-122"/>
            </a:endParaRPr>
          </a:p>
        </p:txBody>
      </p:sp>
      <p:sp>
        <p:nvSpPr>
          <p:cNvPr id="76" name="矩形 75"/>
          <p:cNvSpPr/>
          <p:nvPr/>
        </p:nvSpPr>
        <p:spPr>
          <a:xfrm>
            <a:off x="9172254" y="5389469"/>
            <a:ext cx="2134010" cy="784225"/>
          </a:xfrm>
          <a:prstGeom prst="rect">
            <a:avLst/>
          </a:prstGeom>
        </p:spPr>
        <p:txBody>
          <a:bodyPr wrap="square" lIns="121880" tIns="60940" rIns="121880" bIns="60940">
            <a:spAutoFit/>
          </a:bodyPr>
          <a:lstStyle/>
          <a:p>
            <a:pPr>
              <a:lnSpc>
                <a:spcPct val="120000"/>
              </a:lnSpc>
              <a:defRPr/>
            </a:pPr>
            <a:r>
              <a:rPr lang="zh-CN" altLang="en-US" sz="1200" kern="0" dirty="0">
                <a:solidFill>
                  <a:srgbClr val="7F7F7F"/>
                </a:solidFill>
                <a:latin typeface="微软雅黑" panose="020B0503020204020204" pitchFamily="34" charset="-122"/>
                <a:ea typeface="微软雅黑" panose="020B0503020204020204" pitchFamily="34" charset="-122"/>
                <a:cs typeface="+mn-ea"/>
                <a:sym typeface="方正兰亭黑_GBK" panose="02000000000000000000" pitchFamily="2" charset="-122"/>
              </a:rPr>
              <a:t>在此录入上述图表的综合描述说明，在此录入上述图表的综合描述说明在此录入</a:t>
            </a:r>
            <a:endParaRPr lang="zh-CN" altLang="en-US" sz="1200" kern="0" dirty="0">
              <a:solidFill>
                <a:srgbClr val="7F7F7F"/>
              </a:solidFill>
              <a:latin typeface="微软雅黑" panose="020B0503020204020204" pitchFamily="34" charset="-122"/>
              <a:ea typeface="微软雅黑" panose="020B0503020204020204" pitchFamily="34" charset="-122"/>
              <a:cs typeface="+mn-ea"/>
              <a:sym typeface="方正兰亭黑_GBK" panose="02000000000000000000" pitchFamily="2" charset="-122"/>
            </a:endParaRPr>
          </a:p>
        </p:txBody>
      </p:sp>
      <p:sp>
        <p:nvSpPr>
          <p:cNvPr id="77" name="矩形 76"/>
          <p:cNvSpPr/>
          <p:nvPr/>
        </p:nvSpPr>
        <p:spPr>
          <a:xfrm>
            <a:off x="6023611" y="5389469"/>
            <a:ext cx="2134010" cy="784225"/>
          </a:xfrm>
          <a:prstGeom prst="rect">
            <a:avLst/>
          </a:prstGeom>
        </p:spPr>
        <p:txBody>
          <a:bodyPr wrap="square" lIns="121880" tIns="60940" rIns="121880" bIns="60940">
            <a:spAutoFit/>
          </a:bodyPr>
          <a:lstStyle/>
          <a:p>
            <a:pPr>
              <a:lnSpc>
                <a:spcPct val="120000"/>
              </a:lnSpc>
              <a:defRPr/>
            </a:pPr>
            <a:r>
              <a:rPr lang="zh-CN" altLang="en-US" sz="1200" kern="0" dirty="0">
                <a:solidFill>
                  <a:srgbClr val="7F7F7F"/>
                </a:solidFill>
                <a:latin typeface="微软雅黑" panose="020B0503020204020204" pitchFamily="34" charset="-122"/>
                <a:ea typeface="微软雅黑" panose="020B0503020204020204" pitchFamily="34" charset="-122"/>
                <a:cs typeface="微软雅黑" panose="020B0503020204020204" pitchFamily="34" charset="-122"/>
                <a:sym typeface="方正兰亭黑_GBK" panose="02000000000000000000" pitchFamily="2" charset="-122"/>
              </a:rPr>
              <a:t>在此录入上述图表的综合描述说明，在此录入上述图表的综合描述说明在此录入 </a:t>
            </a:r>
            <a:endParaRPr lang="zh-CN" altLang="en-US" sz="1200" kern="0" dirty="0">
              <a:solidFill>
                <a:srgbClr val="7F7F7F"/>
              </a:solidFill>
              <a:latin typeface="微软雅黑" panose="020B0503020204020204" pitchFamily="34" charset="-122"/>
              <a:ea typeface="微软雅黑" panose="020B0503020204020204" pitchFamily="34" charset="-122"/>
              <a:cs typeface="微软雅黑" panose="020B0503020204020204" pitchFamily="34" charset="-122"/>
              <a:sym typeface="方正兰亭黑_GBK" panose="02000000000000000000" pitchFamily="2" charset="-122"/>
            </a:endParaRPr>
          </a:p>
        </p:txBody>
      </p:sp>
      <p:sp>
        <p:nvSpPr>
          <p:cNvPr id="78" name="矩形 77"/>
          <p:cNvSpPr/>
          <p:nvPr/>
        </p:nvSpPr>
        <p:spPr>
          <a:xfrm>
            <a:off x="2519475" y="5389469"/>
            <a:ext cx="2134010" cy="784225"/>
          </a:xfrm>
          <a:prstGeom prst="rect">
            <a:avLst/>
          </a:prstGeom>
        </p:spPr>
        <p:txBody>
          <a:bodyPr wrap="square" lIns="121880" tIns="60940" rIns="121880" bIns="60940">
            <a:spAutoFit/>
          </a:bodyPr>
          <a:lstStyle/>
          <a:p>
            <a:pPr>
              <a:lnSpc>
                <a:spcPct val="120000"/>
              </a:lnSpc>
              <a:defRPr/>
            </a:pPr>
            <a:r>
              <a:rPr lang="zh-CN" altLang="en-US" sz="1200" kern="0" dirty="0">
                <a:solidFill>
                  <a:srgbClr val="7F7F7F"/>
                </a:solidFill>
                <a:latin typeface="微软雅黑" panose="020B0503020204020204" pitchFamily="34" charset="-122"/>
                <a:ea typeface="微软雅黑" panose="020B0503020204020204" pitchFamily="34" charset="-122"/>
                <a:cs typeface="+mn-ea"/>
                <a:sym typeface="方正兰亭黑_GBK" panose="02000000000000000000" pitchFamily="2" charset="-122"/>
              </a:rPr>
              <a:t>在此录入上述图表的综合描述说明，在此录入上述图表的综合描述说明在此录入</a:t>
            </a:r>
            <a:endParaRPr lang="zh-CN" altLang="en-US" sz="1200" kern="0" dirty="0">
              <a:solidFill>
                <a:srgbClr val="7F7F7F"/>
              </a:solidFill>
              <a:latin typeface="微软雅黑" panose="020B0503020204020204" pitchFamily="34" charset="-122"/>
              <a:ea typeface="微软雅黑" panose="020B0503020204020204" pitchFamily="34" charset="-122"/>
              <a:cs typeface="+mn-ea"/>
              <a:sym typeface="方正兰亭黑_GBK" panose="02000000000000000000" pitchFamily="2"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32041" y="5280276"/>
            <a:ext cx="1171808" cy="323215"/>
          </a:xfrm>
          <a:prstGeom prst="rect">
            <a:avLst/>
          </a:prstGeom>
          <a:noFill/>
          <a:effectLst/>
        </p:spPr>
        <p:txBody>
          <a:bodyPr wrap="square" lIns="108608" tIns="54303" rIns="108608" bIns="54303" rtlCol="0">
            <a:spAutoFit/>
          </a:bodyPr>
          <a:lstStyle/>
          <a:p>
            <a:pPr algn="ctr" defTabSz="914400">
              <a:defRPr/>
            </a:pPr>
            <a:r>
              <a:rPr lang="zh-CN" altLang="en-US" sz="1400" spc="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a:t>
            </a:r>
            <a:endParaRPr lang="zh-CN" altLang="en-US" sz="1400" spc="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 name="TextBox 3"/>
          <p:cNvSpPr txBox="1"/>
          <p:nvPr/>
        </p:nvSpPr>
        <p:spPr>
          <a:xfrm>
            <a:off x="710798" y="4674162"/>
            <a:ext cx="256626" cy="164019"/>
          </a:xfrm>
          <a:prstGeom prst="rect">
            <a:avLst/>
          </a:prstGeom>
          <a:noFill/>
          <a:effectLst/>
        </p:spPr>
        <p:txBody>
          <a:bodyPr wrap="square" lIns="0" tIns="0" rIns="0" bIns="0" rtlCol="0">
            <a:spAutoFit/>
          </a:bodyPr>
          <a:lstStyle/>
          <a:p>
            <a:pPr algn="just" defTabSz="914400">
              <a:defRPr/>
            </a:pPr>
            <a:r>
              <a:rPr lang="en-US" altLang="zh-CN" sz="1065" dirty="0">
                <a:solidFill>
                  <a:prstClr val="black"/>
                </a:solidFill>
                <a:latin typeface="微软雅黑" panose="020B0503020204020204" pitchFamily="34" charset="-122"/>
                <a:ea typeface="微软雅黑" panose="020B0503020204020204" pitchFamily="34" charset="-122"/>
                <a:cs typeface="+mn-ea"/>
                <a:sym typeface="+mn-lt"/>
              </a:rPr>
              <a:t>100</a:t>
            </a:r>
            <a:endParaRPr lang="en-US" altLang="zh-CN" sz="1065"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4" name="TextBox 4"/>
          <p:cNvSpPr txBox="1"/>
          <p:nvPr/>
        </p:nvSpPr>
        <p:spPr>
          <a:xfrm>
            <a:off x="2469620" y="5280276"/>
            <a:ext cx="1171808" cy="335241"/>
          </a:xfrm>
          <a:prstGeom prst="rect">
            <a:avLst/>
          </a:prstGeom>
          <a:noFill/>
          <a:effectLst/>
        </p:spPr>
        <p:txBody>
          <a:bodyPr wrap="square" lIns="108608" tIns="54303" rIns="108608" bIns="54303" rtlCol="0">
            <a:spAutoFit/>
          </a:bodyPr>
          <a:lstStyle/>
          <a:p>
            <a:pPr algn="ctr" defTabSz="914400">
              <a:defRPr/>
            </a:pPr>
            <a:r>
              <a:rPr lang="zh-CN" altLang="en-US" sz="1400" spc="2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a:t>
            </a:r>
            <a:endParaRPr lang="zh-CN" altLang="en-US" sz="1400" spc="2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 name="TextBox 5"/>
          <p:cNvSpPr txBox="1"/>
          <p:nvPr/>
        </p:nvSpPr>
        <p:spPr>
          <a:xfrm>
            <a:off x="3789095" y="5280276"/>
            <a:ext cx="1171808" cy="335241"/>
          </a:xfrm>
          <a:prstGeom prst="rect">
            <a:avLst/>
          </a:prstGeom>
          <a:noFill/>
          <a:effectLst/>
        </p:spPr>
        <p:txBody>
          <a:bodyPr wrap="square" lIns="108608" tIns="54303" rIns="108608" bIns="54303" rtlCol="0">
            <a:spAutoFit/>
          </a:bodyPr>
          <a:lstStyle/>
          <a:p>
            <a:pPr algn="ctr" defTabSz="914400">
              <a:defRPr/>
            </a:pPr>
            <a:r>
              <a:rPr lang="zh-CN" altLang="en-US" sz="1400" spc="2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a:t>
            </a:r>
            <a:endParaRPr lang="zh-CN" altLang="en-US" sz="1400" spc="2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 name="TextBox 6"/>
          <p:cNvSpPr txBox="1"/>
          <p:nvPr/>
        </p:nvSpPr>
        <p:spPr>
          <a:xfrm>
            <a:off x="5108572" y="5280276"/>
            <a:ext cx="1171808" cy="335241"/>
          </a:xfrm>
          <a:prstGeom prst="rect">
            <a:avLst/>
          </a:prstGeom>
          <a:noFill/>
          <a:effectLst/>
        </p:spPr>
        <p:txBody>
          <a:bodyPr wrap="square" lIns="108608" tIns="54303" rIns="108608" bIns="54303" rtlCol="0">
            <a:spAutoFit/>
          </a:bodyPr>
          <a:lstStyle/>
          <a:p>
            <a:pPr algn="ctr" defTabSz="914400">
              <a:defRPr/>
            </a:pPr>
            <a:r>
              <a:rPr lang="zh-CN" altLang="en-US" sz="1400" spc="2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a:t>
            </a:r>
            <a:endParaRPr lang="zh-CN" altLang="en-US" sz="1400" spc="2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7" name="TextBox 7"/>
          <p:cNvSpPr txBox="1"/>
          <p:nvPr/>
        </p:nvSpPr>
        <p:spPr>
          <a:xfrm>
            <a:off x="710798" y="4235830"/>
            <a:ext cx="256626" cy="164019"/>
          </a:xfrm>
          <a:prstGeom prst="rect">
            <a:avLst/>
          </a:prstGeom>
          <a:noFill/>
          <a:effectLst/>
        </p:spPr>
        <p:txBody>
          <a:bodyPr wrap="square" lIns="0" tIns="0" rIns="0" bIns="0" rtlCol="0">
            <a:spAutoFit/>
          </a:bodyPr>
          <a:lstStyle/>
          <a:p>
            <a:pPr algn="just" defTabSz="914400">
              <a:defRPr/>
            </a:pPr>
            <a:r>
              <a:rPr lang="en-US" altLang="zh-CN" sz="1065" dirty="0">
                <a:solidFill>
                  <a:prstClr val="black"/>
                </a:solidFill>
                <a:latin typeface="微软雅黑" panose="020B0503020204020204" pitchFamily="34" charset="-122"/>
                <a:ea typeface="微软雅黑" panose="020B0503020204020204" pitchFamily="34" charset="-122"/>
                <a:cs typeface="+mn-ea"/>
                <a:sym typeface="+mn-lt"/>
              </a:rPr>
              <a:t>200</a:t>
            </a:r>
            <a:endParaRPr lang="en-US" altLang="zh-CN" sz="1065"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8" name="TextBox 8"/>
          <p:cNvSpPr txBox="1"/>
          <p:nvPr/>
        </p:nvSpPr>
        <p:spPr>
          <a:xfrm>
            <a:off x="710798" y="3797496"/>
            <a:ext cx="256626" cy="164019"/>
          </a:xfrm>
          <a:prstGeom prst="rect">
            <a:avLst/>
          </a:prstGeom>
          <a:noFill/>
          <a:effectLst/>
        </p:spPr>
        <p:txBody>
          <a:bodyPr wrap="square" lIns="0" tIns="0" rIns="0" bIns="0" rtlCol="0">
            <a:spAutoFit/>
          </a:bodyPr>
          <a:lstStyle/>
          <a:p>
            <a:pPr algn="just" defTabSz="914400">
              <a:defRPr/>
            </a:pPr>
            <a:r>
              <a:rPr lang="en-US" altLang="zh-CN" sz="1065" dirty="0">
                <a:solidFill>
                  <a:prstClr val="black"/>
                </a:solidFill>
                <a:latin typeface="微软雅黑" panose="020B0503020204020204" pitchFamily="34" charset="-122"/>
                <a:ea typeface="微软雅黑" panose="020B0503020204020204" pitchFamily="34" charset="-122"/>
                <a:cs typeface="+mn-ea"/>
                <a:sym typeface="+mn-lt"/>
              </a:rPr>
              <a:t>300</a:t>
            </a:r>
            <a:endParaRPr lang="en-US" altLang="zh-CN" sz="1065"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9" name="TextBox 9"/>
          <p:cNvSpPr txBox="1"/>
          <p:nvPr/>
        </p:nvSpPr>
        <p:spPr>
          <a:xfrm>
            <a:off x="710798" y="3359162"/>
            <a:ext cx="256626" cy="164019"/>
          </a:xfrm>
          <a:prstGeom prst="rect">
            <a:avLst/>
          </a:prstGeom>
          <a:noFill/>
          <a:effectLst/>
        </p:spPr>
        <p:txBody>
          <a:bodyPr wrap="square" lIns="0" tIns="0" rIns="0" bIns="0" rtlCol="0">
            <a:spAutoFit/>
          </a:bodyPr>
          <a:lstStyle/>
          <a:p>
            <a:pPr algn="just" defTabSz="914400">
              <a:defRPr/>
            </a:pPr>
            <a:r>
              <a:rPr lang="en-US" altLang="zh-CN" sz="1065" dirty="0">
                <a:solidFill>
                  <a:prstClr val="black"/>
                </a:solidFill>
                <a:latin typeface="微软雅黑" panose="020B0503020204020204" pitchFamily="34" charset="-122"/>
                <a:ea typeface="微软雅黑" panose="020B0503020204020204" pitchFamily="34" charset="-122"/>
                <a:cs typeface="+mn-ea"/>
                <a:sym typeface="+mn-lt"/>
              </a:rPr>
              <a:t>400</a:t>
            </a:r>
            <a:endParaRPr lang="en-US" altLang="zh-CN" sz="1065"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0" name="TextBox 10"/>
          <p:cNvSpPr txBox="1"/>
          <p:nvPr/>
        </p:nvSpPr>
        <p:spPr>
          <a:xfrm>
            <a:off x="710798" y="2920828"/>
            <a:ext cx="256626" cy="164019"/>
          </a:xfrm>
          <a:prstGeom prst="rect">
            <a:avLst/>
          </a:prstGeom>
          <a:noFill/>
          <a:effectLst/>
        </p:spPr>
        <p:txBody>
          <a:bodyPr wrap="square" lIns="0" tIns="0" rIns="0" bIns="0" rtlCol="0">
            <a:spAutoFit/>
          </a:bodyPr>
          <a:lstStyle/>
          <a:p>
            <a:pPr algn="just" defTabSz="914400">
              <a:defRPr/>
            </a:pPr>
            <a:r>
              <a:rPr lang="en-US" altLang="zh-CN" sz="1065" dirty="0">
                <a:solidFill>
                  <a:prstClr val="black"/>
                </a:solidFill>
                <a:latin typeface="微软雅黑" panose="020B0503020204020204" pitchFamily="34" charset="-122"/>
                <a:ea typeface="微软雅黑" panose="020B0503020204020204" pitchFamily="34" charset="-122"/>
                <a:cs typeface="+mn-ea"/>
                <a:sym typeface="+mn-lt"/>
              </a:rPr>
              <a:t>500</a:t>
            </a:r>
            <a:endParaRPr lang="en-US" altLang="zh-CN" sz="1065"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1" name="TextBox 11"/>
          <p:cNvSpPr txBox="1"/>
          <p:nvPr/>
        </p:nvSpPr>
        <p:spPr>
          <a:xfrm>
            <a:off x="710798" y="2482496"/>
            <a:ext cx="256626" cy="164019"/>
          </a:xfrm>
          <a:prstGeom prst="rect">
            <a:avLst/>
          </a:prstGeom>
          <a:noFill/>
          <a:effectLst/>
        </p:spPr>
        <p:txBody>
          <a:bodyPr wrap="square" lIns="0" tIns="0" rIns="0" bIns="0" rtlCol="0">
            <a:spAutoFit/>
          </a:bodyPr>
          <a:lstStyle/>
          <a:p>
            <a:pPr algn="just" defTabSz="914400">
              <a:defRPr/>
            </a:pPr>
            <a:r>
              <a:rPr lang="en-US" altLang="zh-CN" sz="1065" dirty="0">
                <a:solidFill>
                  <a:prstClr val="black"/>
                </a:solidFill>
                <a:latin typeface="微软雅黑" panose="020B0503020204020204" pitchFamily="34" charset="-122"/>
                <a:ea typeface="微软雅黑" panose="020B0503020204020204" pitchFamily="34" charset="-122"/>
                <a:cs typeface="+mn-ea"/>
                <a:sym typeface="+mn-lt"/>
              </a:rPr>
              <a:t>600</a:t>
            </a:r>
            <a:endParaRPr lang="en-US" altLang="zh-CN" sz="1065"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2" name="TextBox 12"/>
          <p:cNvSpPr txBox="1"/>
          <p:nvPr/>
        </p:nvSpPr>
        <p:spPr>
          <a:xfrm>
            <a:off x="710798" y="2036746"/>
            <a:ext cx="256626" cy="164019"/>
          </a:xfrm>
          <a:prstGeom prst="rect">
            <a:avLst/>
          </a:prstGeom>
          <a:noFill/>
          <a:effectLst/>
        </p:spPr>
        <p:txBody>
          <a:bodyPr wrap="square" lIns="0" tIns="0" rIns="0" bIns="0" rtlCol="0">
            <a:spAutoFit/>
          </a:bodyPr>
          <a:lstStyle/>
          <a:p>
            <a:pPr algn="just" defTabSz="914400">
              <a:defRPr/>
            </a:pPr>
            <a:r>
              <a:rPr lang="en-US" altLang="zh-CN" sz="1065" dirty="0">
                <a:solidFill>
                  <a:prstClr val="black"/>
                </a:solidFill>
                <a:latin typeface="微软雅黑" panose="020B0503020204020204" pitchFamily="34" charset="-122"/>
                <a:ea typeface="微软雅黑" panose="020B0503020204020204" pitchFamily="34" charset="-122"/>
                <a:cs typeface="+mn-ea"/>
                <a:sym typeface="+mn-lt"/>
              </a:rPr>
              <a:t>700</a:t>
            </a:r>
            <a:endParaRPr lang="en-US" altLang="zh-CN" sz="1065" dirty="0">
              <a:solidFill>
                <a:prstClr val="black"/>
              </a:solidFill>
              <a:latin typeface="微软雅黑" panose="020B0503020204020204" pitchFamily="34" charset="-122"/>
              <a:ea typeface="微软雅黑" panose="020B0503020204020204" pitchFamily="34" charset="-122"/>
              <a:cs typeface="+mn-ea"/>
              <a:sym typeface="+mn-lt"/>
            </a:endParaRPr>
          </a:p>
        </p:txBody>
      </p:sp>
      <p:grpSp>
        <p:nvGrpSpPr>
          <p:cNvPr id="13" name="组合 12"/>
          <p:cNvGrpSpPr/>
          <p:nvPr/>
        </p:nvGrpSpPr>
        <p:grpSpPr>
          <a:xfrm>
            <a:off x="1052966" y="1688079"/>
            <a:ext cx="5303610" cy="3506668"/>
            <a:chOff x="1126939" y="1350372"/>
            <a:chExt cx="4464496" cy="2952328"/>
          </a:xfrm>
          <a:effectLst/>
        </p:grpSpPr>
        <p:cxnSp>
          <p:nvCxnSpPr>
            <p:cNvPr id="14" name="直接连接符 13"/>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3" name="TextBox 23"/>
          <p:cNvSpPr txBox="1"/>
          <p:nvPr/>
        </p:nvSpPr>
        <p:spPr>
          <a:xfrm>
            <a:off x="710798" y="1605828"/>
            <a:ext cx="256626" cy="164019"/>
          </a:xfrm>
          <a:prstGeom prst="rect">
            <a:avLst/>
          </a:prstGeom>
          <a:noFill/>
          <a:effectLst/>
        </p:spPr>
        <p:txBody>
          <a:bodyPr wrap="square" lIns="0" tIns="0" rIns="0" bIns="0" rtlCol="0">
            <a:spAutoFit/>
          </a:bodyPr>
          <a:lstStyle/>
          <a:p>
            <a:pPr algn="just" defTabSz="914400">
              <a:defRPr/>
            </a:pPr>
            <a:r>
              <a:rPr lang="en-US" altLang="zh-CN" sz="1065" dirty="0">
                <a:solidFill>
                  <a:prstClr val="black"/>
                </a:solidFill>
                <a:latin typeface="微软雅黑" panose="020B0503020204020204" pitchFamily="34" charset="-122"/>
                <a:ea typeface="微软雅黑" panose="020B0503020204020204" pitchFamily="34" charset="-122"/>
                <a:cs typeface="+mn-ea"/>
                <a:sym typeface="+mn-lt"/>
              </a:rPr>
              <a:t>800</a:t>
            </a:r>
            <a:endParaRPr lang="en-US" altLang="zh-CN" sz="1065"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24" name="TextBox 24"/>
          <p:cNvSpPr txBox="1"/>
          <p:nvPr/>
        </p:nvSpPr>
        <p:spPr>
          <a:xfrm>
            <a:off x="710798" y="5112496"/>
            <a:ext cx="256626" cy="164019"/>
          </a:xfrm>
          <a:prstGeom prst="rect">
            <a:avLst/>
          </a:prstGeom>
          <a:noFill/>
          <a:effectLst/>
        </p:spPr>
        <p:txBody>
          <a:bodyPr wrap="square" lIns="0" tIns="0" rIns="0" bIns="0" rtlCol="0">
            <a:spAutoFit/>
          </a:bodyPr>
          <a:lstStyle/>
          <a:p>
            <a:pPr algn="just" defTabSz="914400">
              <a:defRPr/>
            </a:pPr>
            <a:r>
              <a:rPr lang="en-US" altLang="zh-CN" sz="1065" dirty="0">
                <a:solidFill>
                  <a:prstClr val="black"/>
                </a:solidFill>
                <a:latin typeface="微软雅黑" panose="020B0503020204020204" pitchFamily="34" charset="-122"/>
                <a:ea typeface="微软雅黑" panose="020B0503020204020204" pitchFamily="34" charset="-122"/>
                <a:cs typeface="+mn-ea"/>
                <a:sym typeface="+mn-lt"/>
              </a:rPr>
              <a:t>0</a:t>
            </a:r>
            <a:endParaRPr lang="en-US" altLang="zh-CN" sz="1065"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25" name="矩形 24"/>
          <p:cNvSpPr/>
          <p:nvPr/>
        </p:nvSpPr>
        <p:spPr>
          <a:xfrm>
            <a:off x="1362824" y="2126413"/>
            <a:ext cx="769879" cy="3068337"/>
          </a:xfrm>
          <a:prstGeom prst="rect">
            <a:avLst/>
          </a:pr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608" tIns="54303" rIns="108608" bIns="54303" rtlCol="0" anchor="ctr"/>
          <a:lstStyle/>
          <a:p>
            <a:pPr algn="ctr" defTabSz="914400">
              <a:defRPr/>
            </a:pP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6" name="矩形 25"/>
          <p:cNvSpPr/>
          <p:nvPr/>
        </p:nvSpPr>
        <p:spPr>
          <a:xfrm>
            <a:off x="1362824" y="2341104"/>
            <a:ext cx="769879" cy="2853647"/>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608" tIns="54303" rIns="108608" bIns="54303" rtlCol="0" anchor="ctr"/>
          <a:lstStyle/>
          <a:p>
            <a:pPr algn="ctr" defTabSz="914400">
              <a:defRPr/>
            </a:pP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7" name="矩形 26"/>
          <p:cNvSpPr/>
          <p:nvPr/>
        </p:nvSpPr>
        <p:spPr>
          <a:xfrm>
            <a:off x="2670585" y="3003081"/>
            <a:ext cx="769879" cy="2191668"/>
          </a:xfrm>
          <a:prstGeom prst="rect">
            <a:avLst/>
          </a:prstGeom>
          <a:solidFill>
            <a:schemeClr val="accent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608" tIns="54303" rIns="108608" bIns="54303" rtlCol="0" anchor="ctr"/>
          <a:lstStyle/>
          <a:p>
            <a:pPr algn="ctr" defTabSz="914400">
              <a:defRPr/>
            </a:pP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8" name="矩形 27"/>
          <p:cNvSpPr/>
          <p:nvPr/>
        </p:nvSpPr>
        <p:spPr>
          <a:xfrm>
            <a:off x="2670585" y="3359162"/>
            <a:ext cx="769879" cy="183558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608" tIns="54303" rIns="108608" bIns="54303" rtlCol="0" anchor="ctr"/>
          <a:lstStyle/>
          <a:p>
            <a:pPr algn="ctr" defTabSz="914400">
              <a:defRPr/>
            </a:pP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9" name="矩形 28"/>
          <p:cNvSpPr/>
          <p:nvPr/>
        </p:nvSpPr>
        <p:spPr>
          <a:xfrm>
            <a:off x="3990060" y="3660580"/>
            <a:ext cx="769879" cy="1534168"/>
          </a:xfrm>
          <a:prstGeom prst="rect">
            <a:avLst/>
          </a:prstGeom>
          <a:solidFill>
            <a:schemeClr val="accent3">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608" tIns="54303" rIns="108608" bIns="54303" rtlCol="0" anchor="ctr"/>
          <a:lstStyle/>
          <a:p>
            <a:pPr algn="ctr" defTabSz="914400">
              <a:defRPr/>
            </a:pP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0" name="矩形 29"/>
          <p:cNvSpPr/>
          <p:nvPr/>
        </p:nvSpPr>
        <p:spPr>
          <a:xfrm>
            <a:off x="3990060" y="4235829"/>
            <a:ext cx="769879" cy="958921"/>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608" tIns="54303" rIns="108608" bIns="54303" rtlCol="0" anchor="ctr"/>
          <a:lstStyle/>
          <a:p>
            <a:pPr algn="ctr" defTabSz="914400">
              <a:defRPr/>
            </a:pP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5316620" y="3879748"/>
            <a:ext cx="769879" cy="1315001"/>
          </a:xfrm>
          <a:prstGeom prst="rect">
            <a:avLst/>
          </a:prstGeom>
          <a:solidFill>
            <a:schemeClr val="accent4">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608" tIns="54303" rIns="108608" bIns="54303" rtlCol="0" anchor="ctr"/>
          <a:lstStyle/>
          <a:p>
            <a:pPr algn="ctr" defTabSz="914400">
              <a:defRPr/>
            </a:pP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2" name="矩形 31"/>
          <p:cNvSpPr/>
          <p:nvPr/>
        </p:nvSpPr>
        <p:spPr>
          <a:xfrm>
            <a:off x="5316620" y="4165131"/>
            <a:ext cx="769879" cy="1029618"/>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608" tIns="54303" rIns="108608" bIns="54303" rtlCol="0" anchor="ctr"/>
          <a:lstStyle/>
          <a:p>
            <a:pPr algn="ctr" defTabSz="914400">
              <a:defRPr/>
            </a:pP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3" name="TextBox 9"/>
          <p:cNvSpPr txBox="1">
            <a:spLocks noChangeArrowheads="1"/>
          </p:cNvSpPr>
          <p:nvPr/>
        </p:nvSpPr>
        <p:spPr bwMode="auto">
          <a:xfrm>
            <a:off x="4104972" y="3329240"/>
            <a:ext cx="559449" cy="2666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914400">
              <a:defRPr/>
            </a:pPr>
            <a:r>
              <a:rPr lang="en-US" altLang="zh-CN" sz="1735" b="1" dirty="0">
                <a:solidFill>
                  <a:srgbClr val="433734"/>
                </a:solidFill>
                <a:latin typeface="微软雅黑" panose="020B0503020204020204" pitchFamily="34" charset="-122"/>
                <a:ea typeface="微软雅黑" panose="020B0503020204020204" pitchFamily="34" charset="-122"/>
                <a:cs typeface="微软雅黑" panose="020B0503020204020204" pitchFamily="34" charset="-122"/>
                <a:sym typeface="+mn-lt"/>
              </a:rPr>
              <a:t>350</a:t>
            </a:r>
            <a:r>
              <a:rPr lang="zh-CN" altLang="en-US" sz="1735" b="1" dirty="0">
                <a:solidFill>
                  <a:srgbClr val="433734"/>
                </a:solidFill>
                <a:latin typeface="微软雅黑" panose="020B0503020204020204" pitchFamily="34" charset="-122"/>
                <a:ea typeface="微软雅黑" panose="020B0503020204020204" pitchFamily="34" charset="-122"/>
                <a:cs typeface="微软雅黑" panose="020B0503020204020204" pitchFamily="34" charset="-122"/>
                <a:sym typeface="+mn-lt"/>
              </a:rPr>
              <a:t>万</a:t>
            </a:r>
            <a:endParaRPr lang="zh-CN" altLang="en-US" sz="1735" b="1" dirty="0">
              <a:solidFill>
                <a:srgbClr val="433734"/>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34" name="TextBox 9"/>
          <p:cNvSpPr txBox="1">
            <a:spLocks noChangeArrowheads="1"/>
          </p:cNvSpPr>
          <p:nvPr/>
        </p:nvSpPr>
        <p:spPr bwMode="auto">
          <a:xfrm>
            <a:off x="2775799" y="2693557"/>
            <a:ext cx="559449" cy="2666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914400">
              <a:defRPr/>
            </a:pPr>
            <a:r>
              <a:rPr lang="en-US" altLang="zh-CN" sz="1735" b="1" dirty="0">
                <a:solidFill>
                  <a:srgbClr val="433734"/>
                </a:solidFill>
                <a:latin typeface="微软雅黑" panose="020B0503020204020204" pitchFamily="34" charset="-122"/>
                <a:ea typeface="微软雅黑" panose="020B0503020204020204" pitchFamily="34" charset="-122"/>
                <a:cs typeface="微软雅黑" panose="020B0503020204020204" pitchFamily="34" charset="-122"/>
                <a:sym typeface="+mn-lt"/>
              </a:rPr>
              <a:t>500</a:t>
            </a:r>
            <a:r>
              <a:rPr lang="zh-CN" altLang="en-US" sz="1735" b="1" dirty="0">
                <a:solidFill>
                  <a:srgbClr val="433734"/>
                </a:solidFill>
                <a:latin typeface="微软雅黑" panose="020B0503020204020204" pitchFamily="34" charset="-122"/>
                <a:ea typeface="微软雅黑" panose="020B0503020204020204" pitchFamily="34" charset="-122"/>
                <a:cs typeface="微软雅黑" panose="020B0503020204020204" pitchFamily="34" charset="-122"/>
                <a:sym typeface="+mn-lt"/>
              </a:rPr>
              <a:t>万</a:t>
            </a:r>
            <a:endParaRPr lang="zh-CN" altLang="en-US" sz="1735" b="1" dirty="0">
              <a:solidFill>
                <a:srgbClr val="433734"/>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35" name="TextBox 9"/>
          <p:cNvSpPr txBox="1">
            <a:spLocks noChangeArrowheads="1"/>
          </p:cNvSpPr>
          <p:nvPr/>
        </p:nvSpPr>
        <p:spPr bwMode="auto">
          <a:xfrm>
            <a:off x="5418064" y="3577934"/>
            <a:ext cx="559449" cy="2666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914400">
              <a:defRPr/>
            </a:pPr>
            <a:r>
              <a:rPr lang="en-US" altLang="zh-CN" sz="1735" b="1" dirty="0">
                <a:solidFill>
                  <a:srgbClr val="433734"/>
                </a:solidFill>
                <a:latin typeface="微软雅黑" panose="020B0503020204020204" pitchFamily="34" charset="-122"/>
                <a:ea typeface="微软雅黑" panose="020B0503020204020204" pitchFamily="34" charset="-122"/>
                <a:cs typeface="微软雅黑" panose="020B0503020204020204" pitchFamily="34" charset="-122"/>
                <a:sym typeface="+mn-lt"/>
              </a:rPr>
              <a:t>300</a:t>
            </a:r>
            <a:r>
              <a:rPr lang="zh-CN" altLang="en-US" sz="1735" b="1" dirty="0">
                <a:solidFill>
                  <a:srgbClr val="433734"/>
                </a:solidFill>
                <a:latin typeface="微软雅黑" panose="020B0503020204020204" pitchFamily="34" charset="-122"/>
                <a:ea typeface="微软雅黑" panose="020B0503020204020204" pitchFamily="34" charset="-122"/>
                <a:cs typeface="微软雅黑" panose="020B0503020204020204" pitchFamily="34" charset="-122"/>
                <a:sym typeface="+mn-lt"/>
              </a:rPr>
              <a:t>万</a:t>
            </a:r>
            <a:endParaRPr lang="zh-CN" altLang="en-US" sz="1735" b="1" dirty="0">
              <a:solidFill>
                <a:srgbClr val="433734"/>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36" name="TextBox 42"/>
          <p:cNvSpPr txBox="1"/>
          <p:nvPr/>
        </p:nvSpPr>
        <p:spPr>
          <a:xfrm>
            <a:off x="377357" y="5311053"/>
            <a:ext cx="923508" cy="273686"/>
          </a:xfrm>
          <a:prstGeom prst="rect">
            <a:avLst/>
          </a:prstGeom>
          <a:noFill/>
          <a:effectLst/>
        </p:spPr>
        <p:txBody>
          <a:bodyPr wrap="square" lIns="108608" tIns="54303" rIns="108608" bIns="54303" rtlCol="0">
            <a:spAutoFit/>
          </a:bodyPr>
          <a:lstStyle/>
          <a:p>
            <a:pPr algn="ctr" defTabSz="914400">
              <a:defRPr/>
            </a:pPr>
            <a:r>
              <a:rPr lang="zh-CN" altLang="en-US" sz="1065" dirty="0">
                <a:solidFill>
                  <a:prstClr val="black"/>
                </a:solidFill>
                <a:latin typeface="微软雅黑" panose="020B0503020204020204" pitchFamily="34" charset="-122"/>
                <a:ea typeface="微软雅黑" panose="020B0503020204020204" pitchFamily="34" charset="-122"/>
                <a:cs typeface="+mn-ea"/>
                <a:sym typeface="+mn-lt"/>
              </a:rPr>
              <a:t>（万元）</a:t>
            </a:r>
            <a:endParaRPr lang="zh-CN" altLang="en-US" sz="1065"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37" name="TextBox 9"/>
          <p:cNvSpPr txBox="1">
            <a:spLocks noChangeArrowheads="1"/>
          </p:cNvSpPr>
          <p:nvPr/>
        </p:nvSpPr>
        <p:spPr bwMode="auto">
          <a:xfrm>
            <a:off x="1512124" y="2454562"/>
            <a:ext cx="471283" cy="225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914400">
              <a:defRPr/>
            </a:pPr>
            <a:r>
              <a:rPr lang="en-US" altLang="zh-CN" sz="1465"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sym typeface="+mn-lt"/>
              </a:rPr>
              <a:t>650</a:t>
            </a:r>
            <a:r>
              <a:rPr lang="zh-CN" altLang="en-US" sz="1465"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sym typeface="+mn-lt"/>
              </a:rPr>
              <a:t>万</a:t>
            </a:r>
            <a:endParaRPr lang="zh-CN" altLang="en-US" sz="1465"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38" name="TextBox 9"/>
          <p:cNvSpPr txBox="1">
            <a:spLocks noChangeArrowheads="1"/>
          </p:cNvSpPr>
          <p:nvPr/>
        </p:nvSpPr>
        <p:spPr bwMode="auto">
          <a:xfrm>
            <a:off x="2819882" y="3453004"/>
            <a:ext cx="471283" cy="225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914400">
              <a:defRPr/>
            </a:pPr>
            <a:r>
              <a:rPr lang="en-US" altLang="zh-CN" sz="1465"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sym typeface="+mn-lt"/>
              </a:rPr>
              <a:t>420</a:t>
            </a:r>
            <a:r>
              <a:rPr lang="zh-CN" altLang="en-US" sz="1465"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sym typeface="+mn-lt"/>
              </a:rPr>
              <a:t>万</a:t>
            </a:r>
            <a:endParaRPr lang="zh-CN" altLang="en-US" sz="1465"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39" name="TextBox 9"/>
          <p:cNvSpPr txBox="1">
            <a:spLocks noChangeArrowheads="1"/>
          </p:cNvSpPr>
          <p:nvPr/>
        </p:nvSpPr>
        <p:spPr bwMode="auto">
          <a:xfrm>
            <a:off x="4139357" y="4318082"/>
            <a:ext cx="471283" cy="225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914400">
              <a:defRPr/>
            </a:pPr>
            <a:r>
              <a:rPr lang="en-US" altLang="zh-CN" sz="1465"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sym typeface="+mn-lt"/>
              </a:rPr>
              <a:t>220</a:t>
            </a:r>
            <a:r>
              <a:rPr lang="zh-CN" altLang="en-US" sz="1465"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sym typeface="+mn-lt"/>
              </a:rPr>
              <a:t>万</a:t>
            </a:r>
            <a:endParaRPr lang="zh-CN" altLang="en-US" sz="1465"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40" name="TextBox 9"/>
          <p:cNvSpPr txBox="1">
            <a:spLocks noChangeArrowheads="1"/>
          </p:cNvSpPr>
          <p:nvPr/>
        </p:nvSpPr>
        <p:spPr bwMode="auto">
          <a:xfrm>
            <a:off x="5438238" y="4290663"/>
            <a:ext cx="471283" cy="225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914400">
              <a:defRPr/>
            </a:pPr>
            <a:r>
              <a:rPr lang="en-US" altLang="zh-CN" sz="1465"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sym typeface="+mn-lt"/>
              </a:rPr>
              <a:t>240</a:t>
            </a:r>
            <a:r>
              <a:rPr lang="zh-CN" altLang="en-US" sz="1465"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sym typeface="+mn-lt"/>
              </a:rPr>
              <a:t>万</a:t>
            </a:r>
            <a:endParaRPr lang="zh-CN" altLang="en-US" sz="1465"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41" name="TextBox 9"/>
          <p:cNvSpPr txBox="1">
            <a:spLocks noChangeArrowheads="1"/>
          </p:cNvSpPr>
          <p:nvPr/>
        </p:nvSpPr>
        <p:spPr bwMode="auto">
          <a:xfrm>
            <a:off x="1483057" y="1838272"/>
            <a:ext cx="559449" cy="2666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914400">
              <a:defRPr/>
            </a:pPr>
            <a:r>
              <a:rPr lang="en-US" altLang="zh-CN" sz="1735" b="1" dirty="0">
                <a:solidFill>
                  <a:srgbClr val="433734"/>
                </a:solidFill>
                <a:latin typeface="微软雅黑" panose="020B0503020204020204" pitchFamily="34" charset="-122"/>
                <a:ea typeface="微软雅黑" panose="020B0503020204020204" pitchFamily="34" charset="-122"/>
                <a:cs typeface="微软雅黑" panose="020B0503020204020204" pitchFamily="34" charset="-122"/>
                <a:sym typeface="+mn-lt"/>
              </a:rPr>
              <a:t>700</a:t>
            </a:r>
            <a:r>
              <a:rPr lang="zh-CN" altLang="en-US" sz="1735" b="1" dirty="0">
                <a:solidFill>
                  <a:srgbClr val="433734"/>
                </a:solidFill>
                <a:latin typeface="微软雅黑" panose="020B0503020204020204" pitchFamily="34" charset="-122"/>
                <a:ea typeface="微软雅黑" panose="020B0503020204020204" pitchFamily="34" charset="-122"/>
                <a:cs typeface="微软雅黑" panose="020B0503020204020204" pitchFamily="34" charset="-122"/>
                <a:sym typeface="+mn-lt"/>
              </a:rPr>
              <a:t>万</a:t>
            </a:r>
            <a:endParaRPr lang="zh-CN" altLang="en-US" sz="1735" b="1" dirty="0">
              <a:solidFill>
                <a:srgbClr val="433734"/>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grpSp>
        <p:nvGrpSpPr>
          <p:cNvPr id="42" name="组合 41"/>
          <p:cNvGrpSpPr/>
          <p:nvPr/>
        </p:nvGrpSpPr>
        <p:grpSpPr>
          <a:xfrm>
            <a:off x="7229113" y="1260669"/>
            <a:ext cx="4267562" cy="939717"/>
            <a:chOff x="7229113" y="1520645"/>
            <a:chExt cx="4267562" cy="939717"/>
          </a:xfrm>
        </p:grpSpPr>
        <p:sp>
          <p:nvSpPr>
            <p:cNvPr id="43" name="TextBox 97"/>
            <p:cNvSpPr txBox="1"/>
            <p:nvPr/>
          </p:nvSpPr>
          <p:spPr>
            <a:xfrm>
              <a:off x="7229113" y="1520645"/>
              <a:ext cx="1453568" cy="350545"/>
            </a:xfrm>
            <a:prstGeom prst="rect">
              <a:avLst/>
            </a:prstGeom>
            <a:noFill/>
          </p:spPr>
          <p:txBody>
            <a:bodyPr vert="horz" wrap="square" lIns="102974" tIns="0" rIns="102974" bIns="0" rtlCol="0" anchor="t">
              <a:spAutoFit/>
            </a:bodyPr>
            <a:lstStyle>
              <a:defPPr>
                <a:defRPr lang="zh-CN"/>
              </a:defPPr>
              <a:lvl1pPr marL="285750" indent="-285750" algn="dist">
                <a:lnSpc>
                  <a:spcPct val="150000"/>
                </a:lnSpc>
                <a:buClr>
                  <a:schemeClr val="tx1">
                    <a:lumMod val="75000"/>
                    <a:lumOff val="25000"/>
                  </a:schemeClr>
                </a:buClr>
                <a:buFont typeface="Wingdings" panose="05000000000000000000" pitchFamily="2" charset="2"/>
                <a:buChar char="l"/>
                <a:defRPr b="1" kern="0" spc="200">
                  <a:solidFill>
                    <a:prstClr val="black">
                      <a:lumMod val="75000"/>
                      <a:lumOff val="25000"/>
                    </a:prstClr>
                  </a:solidFill>
                  <a:latin typeface="+mn-ea"/>
                  <a:cs typeface="+mn-ea"/>
                </a:defRPr>
              </a:lvl1p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Calibri" panose="020F0502020204030204" pitchFamily="34" charset="0"/>
                </a:rPr>
                <a:t>关键字</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44" name="矩形 43"/>
            <p:cNvSpPr/>
            <p:nvPr/>
          </p:nvSpPr>
          <p:spPr>
            <a:xfrm>
              <a:off x="7229113" y="1926962"/>
              <a:ext cx="4267562" cy="533400"/>
            </a:xfrm>
            <a:prstGeom prst="rect">
              <a:avLst/>
            </a:prstGeom>
          </p:spPr>
          <p:txBody>
            <a:bodyPr wrap="square">
              <a:spAutoFit/>
            </a:bodyPr>
            <a:lstStyle/>
            <a:p>
              <a:pPr>
                <a:lnSpc>
                  <a:spcPct val="120000"/>
                </a:lnSpc>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方正兰亭黑_GBK" panose="02000000000000000000" pitchFamily="2" charset="-122"/>
                </a:rPr>
                <a:t>在此录入上述图表的综合描述说明，在此录入上述图表的综合描述说明在此录入</a:t>
              </a:r>
              <a:endParaRPr lang="zh-CN" altLang="en-US" sz="1200" kern="0" spc="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方正兰亭黑_GBK" panose="02000000000000000000" pitchFamily="2" charset="-122"/>
              </a:endParaRPr>
            </a:p>
          </p:txBody>
        </p:sp>
      </p:grpSp>
      <p:grpSp>
        <p:nvGrpSpPr>
          <p:cNvPr id="45" name="组合 44"/>
          <p:cNvGrpSpPr/>
          <p:nvPr/>
        </p:nvGrpSpPr>
        <p:grpSpPr>
          <a:xfrm>
            <a:off x="7229113" y="2441957"/>
            <a:ext cx="4267562" cy="917492"/>
            <a:chOff x="7229113" y="1520645"/>
            <a:chExt cx="4267562" cy="917492"/>
          </a:xfrm>
        </p:grpSpPr>
        <p:sp>
          <p:nvSpPr>
            <p:cNvPr id="46" name="TextBox 97"/>
            <p:cNvSpPr txBox="1"/>
            <p:nvPr/>
          </p:nvSpPr>
          <p:spPr>
            <a:xfrm>
              <a:off x="7229113" y="1520645"/>
              <a:ext cx="1453568" cy="350545"/>
            </a:xfrm>
            <a:prstGeom prst="rect">
              <a:avLst/>
            </a:prstGeom>
            <a:noFill/>
          </p:spPr>
          <p:txBody>
            <a:bodyPr vert="horz" wrap="square" lIns="102974" tIns="0" rIns="102974" bIns="0" rtlCol="0" anchor="t">
              <a:spAutoFit/>
            </a:bodyPr>
            <a:lstStyle>
              <a:defPPr>
                <a:defRPr lang="zh-CN"/>
              </a:defPPr>
              <a:lvl1pPr marL="285750" indent="-285750" algn="dist">
                <a:lnSpc>
                  <a:spcPct val="150000"/>
                </a:lnSpc>
                <a:buClr>
                  <a:schemeClr val="tx1">
                    <a:lumMod val="75000"/>
                    <a:lumOff val="25000"/>
                  </a:schemeClr>
                </a:buClr>
                <a:buFont typeface="Wingdings" panose="05000000000000000000" pitchFamily="2" charset="2"/>
                <a:buChar char="l"/>
                <a:defRPr b="1" kern="0" spc="200">
                  <a:solidFill>
                    <a:prstClr val="black">
                      <a:lumMod val="75000"/>
                      <a:lumOff val="25000"/>
                    </a:prstClr>
                  </a:solidFill>
                  <a:latin typeface="+mn-ea"/>
                  <a:cs typeface="+mn-ea"/>
                </a:defRPr>
              </a:lvl1p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Calibri" panose="020F0502020204030204" pitchFamily="34" charset="0"/>
                </a:rPr>
                <a:t>关键字</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47" name="矩形 46"/>
            <p:cNvSpPr/>
            <p:nvPr/>
          </p:nvSpPr>
          <p:spPr>
            <a:xfrm>
              <a:off x="7229113" y="1904737"/>
              <a:ext cx="4267562" cy="533400"/>
            </a:xfrm>
            <a:prstGeom prst="rect">
              <a:avLst/>
            </a:prstGeom>
          </p:spPr>
          <p:txBody>
            <a:bodyPr wrap="square">
              <a:spAutoFit/>
            </a:bodyPr>
            <a:lstStyle/>
            <a:p>
              <a:pPr>
                <a:lnSpc>
                  <a:spcPct val="120000"/>
                </a:lnSpc>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方正兰亭黑_GBK" panose="02000000000000000000" pitchFamily="2" charset="-122"/>
                </a:rPr>
                <a:t>在此录入上述图表的综合描述说明，在此录入上述图表的综合描述说明在此录入</a:t>
              </a:r>
              <a:endParaRPr lang="zh-CN" altLang="en-US" sz="1200" kern="0" spc="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方正兰亭黑_GBK" panose="02000000000000000000" pitchFamily="2" charset="-122"/>
              </a:endParaRPr>
            </a:p>
          </p:txBody>
        </p:sp>
      </p:grpSp>
      <p:grpSp>
        <p:nvGrpSpPr>
          <p:cNvPr id="48" name="组合 47"/>
          <p:cNvGrpSpPr/>
          <p:nvPr/>
        </p:nvGrpSpPr>
        <p:grpSpPr>
          <a:xfrm>
            <a:off x="7229113" y="3623245"/>
            <a:ext cx="4267562" cy="961307"/>
            <a:chOff x="7229113" y="1520645"/>
            <a:chExt cx="4267562" cy="961307"/>
          </a:xfrm>
        </p:grpSpPr>
        <p:sp>
          <p:nvSpPr>
            <p:cNvPr id="49" name="TextBox 97"/>
            <p:cNvSpPr txBox="1"/>
            <p:nvPr/>
          </p:nvSpPr>
          <p:spPr>
            <a:xfrm>
              <a:off x="7229113" y="1520645"/>
              <a:ext cx="1453568" cy="350545"/>
            </a:xfrm>
            <a:prstGeom prst="rect">
              <a:avLst/>
            </a:prstGeom>
            <a:noFill/>
          </p:spPr>
          <p:txBody>
            <a:bodyPr vert="horz" wrap="square" lIns="102974" tIns="0" rIns="102974" bIns="0" rtlCol="0" anchor="t">
              <a:spAutoFit/>
            </a:bodyPr>
            <a:lstStyle>
              <a:defPPr>
                <a:defRPr lang="zh-CN"/>
              </a:defPPr>
              <a:lvl1pPr marL="285750" indent="-285750" algn="dist">
                <a:lnSpc>
                  <a:spcPct val="150000"/>
                </a:lnSpc>
                <a:buClr>
                  <a:schemeClr val="tx1">
                    <a:lumMod val="75000"/>
                    <a:lumOff val="25000"/>
                  </a:schemeClr>
                </a:buClr>
                <a:buFont typeface="Wingdings" panose="05000000000000000000" pitchFamily="2" charset="2"/>
                <a:buChar char="l"/>
                <a:defRPr b="1" kern="0" spc="200">
                  <a:solidFill>
                    <a:prstClr val="black">
                      <a:lumMod val="75000"/>
                      <a:lumOff val="25000"/>
                    </a:prstClr>
                  </a:solidFill>
                  <a:latin typeface="+mn-ea"/>
                  <a:cs typeface="+mn-ea"/>
                </a:defRPr>
              </a:lvl1p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Calibri" panose="020F0502020204030204" pitchFamily="34" charset="0"/>
                </a:rPr>
                <a:t>关键字</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0" name="矩形 49"/>
            <p:cNvSpPr/>
            <p:nvPr/>
          </p:nvSpPr>
          <p:spPr>
            <a:xfrm>
              <a:off x="7229113" y="1948552"/>
              <a:ext cx="4267562" cy="533400"/>
            </a:xfrm>
            <a:prstGeom prst="rect">
              <a:avLst/>
            </a:prstGeom>
          </p:spPr>
          <p:txBody>
            <a:bodyPr wrap="square">
              <a:spAutoFit/>
            </a:bodyPr>
            <a:lstStyle/>
            <a:p>
              <a:pPr>
                <a:lnSpc>
                  <a:spcPct val="120000"/>
                </a:lnSpc>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方正兰亭黑_GBK" panose="02000000000000000000" pitchFamily="2" charset="-122"/>
                </a:rPr>
                <a:t>在此录入上述图表的综合描述说明，在此录入上述图表的综合描述说明在此录入</a:t>
              </a:r>
              <a:endParaRPr lang="zh-CN" altLang="en-US" sz="1200" kern="0" spc="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方正兰亭黑_GBK" panose="02000000000000000000" pitchFamily="2" charset="-122"/>
              </a:endParaRPr>
            </a:p>
          </p:txBody>
        </p:sp>
      </p:grpSp>
      <p:grpSp>
        <p:nvGrpSpPr>
          <p:cNvPr id="51" name="组合 50"/>
          <p:cNvGrpSpPr/>
          <p:nvPr/>
        </p:nvGrpSpPr>
        <p:grpSpPr>
          <a:xfrm>
            <a:off x="7229113" y="4804533"/>
            <a:ext cx="4267562" cy="948607"/>
            <a:chOff x="7229113" y="1520645"/>
            <a:chExt cx="4267562" cy="948607"/>
          </a:xfrm>
        </p:grpSpPr>
        <p:sp>
          <p:nvSpPr>
            <p:cNvPr id="52" name="TextBox 97"/>
            <p:cNvSpPr txBox="1"/>
            <p:nvPr/>
          </p:nvSpPr>
          <p:spPr>
            <a:xfrm>
              <a:off x="7229113" y="1520645"/>
              <a:ext cx="1453568" cy="415498"/>
            </a:xfrm>
            <a:prstGeom prst="rect">
              <a:avLst/>
            </a:prstGeom>
            <a:noFill/>
          </p:spPr>
          <p:txBody>
            <a:bodyPr vert="horz" wrap="square" lIns="102974" tIns="0" rIns="102974" bIns="0" rtlCol="0" anchor="t">
              <a:spAutoFit/>
            </a:bodyPr>
            <a:lstStyle/>
            <a:p>
              <a:pPr marL="285750" indent="-285750" algn="dist">
                <a:lnSpc>
                  <a:spcPct val="150000"/>
                </a:lnSpc>
                <a:buClr>
                  <a:schemeClr val="tx1">
                    <a:lumMod val="75000"/>
                    <a:lumOff val="25000"/>
                  </a:schemeClr>
                </a:buClr>
                <a:buFont typeface="Wingdings" panose="05000000000000000000" pitchFamily="2" charset="2"/>
                <a:buChar char="l"/>
              </a:pPr>
              <a:r>
                <a:rPr lang="zh-CN" altLang="en-US" b="1" kern="0" spc="2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rPr>
                <a:t>关键字</a:t>
              </a:r>
              <a:endParaRPr lang="zh-CN" altLang="en-US" sz="2000" b="1" kern="0" spc="2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endParaRPr>
            </a:p>
          </p:txBody>
        </p:sp>
        <p:sp>
          <p:nvSpPr>
            <p:cNvPr id="53" name="矩形 52"/>
            <p:cNvSpPr/>
            <p:nvPr/>
          </p:nvSpPr>
          <p:spPr>
            <a:xfrm>
              <a:off x="7229113" y="1935852"/>
              <a:ext cx="4267562" cy="533400"/>
            </a:xfrm>
            <a:prstGeom prst="rect">
              <a:avLst/>
            </a:prstGeom>
          </p:spPr>
          <p:txBody>
            <a:bodyPr wrap="square">
              <a:spAutoFit/>
            </a:bodyPr>
            <a:lstStyle/>
            <a:p>
              <a:pPr>
                <a:lnSpc>
                  <a:spcPct val="120000"/>
                </a:lnSpc>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方正兰亭黑_GBK" panose="02000000000000000000" pitchFamily="2" charset="-122"/>
                </a:rPr>
                <a:t>在此录入上述图表的综合描述说明，在此录入上述图表的综合描述说明在此录入</a:t>
              </a:r>
              <a:endParaRPr lang="zh-CN" altLang="en-US" sz="1200" kern="0" spc="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方正兰亭黑_GBK" panose="02000000000000000000" pitchFamily="2" charset="-122"/>
              </a:endParaRPr>
            </a:p>
          </p:txBody>
        </p:sp>
      </p:grpSp>
      <p:sp>
        <p:nvSpPr>
          <p:cNvPr id="54" name="文本框 53"/>
          <p:cNvSpPr txBox="1"/>
          <p:nvPr/>
        </p:nvSpPr>
        <p:spPr>
          <a:xfrm>
            <a:off x="766445" y="158115"/>
            <a:ext cx="2063750" cy="521970"/>
          </a:xfrm>
          <a:prstGeom prst="rect">
            <a:avLst/>
          </a:prstGeom>
          <a:noFill/>
        </p:spPr>
        <p:txBody>
          <a:bodyPr wrap="square" rtlCol="0">
            <a:spAutoFit/>
          </a:bodyPr>
          <a:p>
            <a:pPr algn="l"/>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输</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入</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标</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题</a:t>
            </a:r>
            <a:endPar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82002"/>
          <p:cNvPicPr>
            <a:picLocks noChangeAspect="1"/>
          </p:cNvPicPr>
          <p:nvPr>
            <p:custDataLst>
              <p:tags r:id="rId1"/>
            </p:custDataLst>
          </p:nvPr>
        </p:nvPicPr>
        <p:blipFill>
          <a:blip r:embed="rId2"/>
          <a:srcRect t="336" b="30382"/>
          <a:stretch>
            <a:fillRect/>
          </a:stretch>
        </p:blipFill>
        <p:spPr>
          <a:xfrm rot="5400000">
            <a:off x="2658745" y="-2680970"/>
            <a:ext cx="6858635" cy="12221210"/>
          </a:xfrm>
          <a:prstGeom prst="rect">
            <a:avLst/>
          </a:prstGeom>
        </p:spPr>
      </p:pic>
      <p:sp>
        <p:nvSpPr>
          <p:cNvPr id="5" name="Text 4"/>
          <p:cNvSpPr txBox="1"/>
          <p:nvPr/>
        </p:nvSpPr>
        <p:spPr>
          <a:xfrm>
            <a:off x="1100264" y="2140183"/>
            <a:ext cx="2651041" cy="769145"/>
          </a:xfrm>
          <a:prstGeom prst="rect">
            <a:avLst/>
          </a:prstGeom>
        </p:spPr>
        <p:txBody>
          <a:bodyPr anchor="ctr" anchorCtr="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None/>
              <a:defRPr/>
            </a:pPr>
            <a:r>
              <a:rPr lang="en-US" altLang="zh-CN" sz="3200" dirty="0" smtClean="0">
                <a:gradFill>
                  <a:gsLst>
                    <a:gs pos="0">
                      <a:srgbClr val="19DFE1"/>
                    </a:gs>
                    <a:gs pos="100000">
                      <a:srgbClr val="0B5D90"/>
                    </a:gs>
                  </a:gsLst>
                  <a:path path="circle">
                    <a:fillToRect l="100000" t="100000"/>
                  </a:path>
                </a:gradFill>
                <a:latin typeface="微软雅黑" panose="020B0503020204020204" pitchFamily="34" charset="-122"/>
                <a:ea typeface="微软雅黑" panose="020B0503020204020204" pitchFamily="34" charset="-122"/>
              </a:rPr>
              <a:t>PART 04</a:t>
            </a:r>
            <a:endParaRPr lang="en-US" altLang="zh-CN" sz="3200" dirty="0" smtClean="0">
              <a:gradFill>
                <a:gsLst>
                  <a:gs pos="0">
                    <a:srgbClr val="19DFE1"/>
                  </a:gs>
                  <a:gs pos="100000">
                    <a:srgbClr val="0B5D90"/>
                  </a:gs>
                </a:gsLst>
                <a:path path="circle">
                  <a:fillToRect l="100000" t="100000"/>
                </a:path>
              </a:gradFill>
              <a:latin typeface="微软雅黑" panose="020B0503020204020204" pitchFamily="34" charset="-122"/>
              <a:ea typeface="微软雅黑" panose="020B0503020204020204" pitchFamily="34" charset="-122"/>
              <a:cs typeface="Calibri" panose="020F0502020204030204"/>
            </a:endParaRPr>
          </a:p>
        </p:txBody>
      </p:sp>
      <p:sp>
        <p:nvSpPr>
          <p:cNvPr id="6" name="矩形"/>
          <p:cNvSpPr/>
          <p:nvPr/>
        </p:nvSpPr>
        <p:spPr>
          <a:xfrm>
            <a:off x="1190881" y="4866895"/>
            <a:ext cx="1347770" cy="85419"/>
          </a:xfrm>
          <a:prstGeom prst="roundRect">
            <a:avLst>
              <a:gd name="adj" fmla="val 25247"/>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spc="200" dirty="0">
              <a:latin typeface="微软雅黑" panose="020B0503020204020204" pitchFamily="34" charset="-122"/>
              <a:ea typeface="微软雅黑" panose="020B0503020204020204" pitchFamily="34" charset="-122"/>
              <a:cs typeface="Segoe UI Light" panose="020B0502040204020203" pitchFamily="34" charset="0"/>
            </a:endParaRPr>
          </a:p>
        </p:txBody>
      </p:sp>
      <p:sp>
        <p:nvSpPr>
          <p:cNvPr id="7" name="文本框 6"/>
          <p:cNvSpPr txBox="1"/>
          <p:nvPr/>
        </p:nvSpPr>
        <p:spPr>
          <a:xfrm>
            <a:off x="1100298" y="2901613"/>
            <a:ext cx="4806883" cy="829945"/>
          </a:xfrm>
          <a:prstGeom prst="rect">
            <a:avLst/>
          </a:prstGeom>
          <a:noFill/>
        </p:spPr>
        <p:txBody>
          <a:bodyPr wrap="square" rtlCol="0">
            <a:spAutoFit/>
          </a:bodyPr>
          <a:lstStyle/>
          <a:p>
            <a:pPr algn="dist"/>
            <a:r>
              <a:rPr lang="zh-CN" altLang="en-US"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输</a:t>
            </a:r>
            <a:r>
              <a:rPr lang="en-US" altLang="zh-CN"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入</a:t>
            </a:r>
            <a:r>
              <a:rPr lang="en-US" altLang="zh-CN"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标</a:t>
            </a:r>
            <a:r>
              <a:rPr lang="en-US" altLang="zh-CN"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题</a:t>
            </a:r>
            <a:endParaRPr lang="zh-CN" altLang="en-US" sz="4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文本框 7"/>
          <p:cNvSpPr txBox="1"/>
          <p:nvPr/>
        </p:nvSpPr>
        <p:spPr>
          <a:xfrm>
            <a:off x="1100264" y="3731209"/>
            <a:ext cx="6091111" cy="691515"/>
          </a:xfrm>
          <a:prstGeom prst="rect">
            <a:avLst/>
          </a:prstGeom>
          <a:noFill/>
        </p:spPr>
        <p:txBody>
          <a:bodyPr vert="horz" wrap="square" rtlCol="0">
            <a:spAutoFit/>
          </a:bodyPr>
          <a:lstStyle/>
          <a:p>
            <a:pPr>
              <a:lnSpc>
                <a:spcPct val="130000"/>
              </a:lnSpc>
              <a:defRPr/>
            </a:pPr>
            <a:r>
              <a:rPr lang="en-US" altLang="zh-CN" sz="1000" spc="100" dirty="0">
                <a:solidFill>
                  <a:prstClr val="black">
                    <a:lumMod val="75000"/>
                    <a:lumOff val="25000"/>
                  </a:prstClr>
                </a:solidFill>
                <a:latin typeface="微软雅黑" panose="020B0503020204020204" pitchFamily="34" charset="-122"/>
                <a:ea typeface="微软雅黑" panose="020B0503020204020204" pitchFamily="34" charset="-122"/>
                <a:cs typeface="+mn-ea"/>
                <a:sym typeface="Calibri" panose="020F0502020204030204" pitchFamily="34" charset="0"/>
              </a:rPr>
              <a:t>This is the cover page of the presentation. Please replace the text you need and enter some explanatory text. Thank you for choosing the rice husk </a:t>
            </a:r>
            <a:r>
              <a:rPr lang="en-US" altLang="zh-CN" sz="1000" spc="100" dirty="0" err="1">
                <a:solidFill>
                  <a:prstClr val="black">
                    <a:lumMod val="75000"/>
                    <a:lumOff val="25000"/>
                  </a:prstClr>
                </a:solidFill>
                <a:latin typeface="微软雅黑" panose="020B0503020204020204" pitchFamily="34" charset="-122"/>
                <a:ea typeface="微软雅黑" panose="020B0503020204020204" pitchFamily="34" charset="-122"/>
                <a:cs typeface="+mn-ea"/>
                <a:sym typeface="Calibri" panose="020F0502020204030204" pitchFamily="34" charset="0"/>
              </a:rPr>
              <a:t>ppt</a:t>
            </a:r>
            <a:r>
              <a:rPr lang="en-US" altLang="zh-CN" sz="1000" spc="100" dirty="0">
                <a:solidFill>
                  <a:prstClr val="black">
                    <a:lumMod val="75000"/>
                    <a:lumOff val="25000"/>
                  </a:prstClr>
                </a:solidFill>
                <a:latin typeface="微软雅黑" panose="020B0503020204020204" pitchFamily="34" charset="-122"/>
                <a:ea typeface="微软雅黑" panose="020B0503020204020204" pitchFamily="34" charset="-122"/>
                <a:cs typeface="+mn-ea"/>
                <a:sym typeface="Calibri" panose="020F0502020204030204" pitchFamily="34" charset="0"/>
              </a:rPr>
              <a:t> template. This template is simple and easy to modify. It is suitable for all business reports</a:t>
            </a:r>
            <a:endParaRPr lang="en-US" altLang="zh-CN" sz="1000" spc="100" dirty="0">
              <a:solidFill>
                <a:prstClr val="black">
                  <a:lumMod val="75000"/>
                  <a:lumOff val="25000"/>
                </a:prstClr>
              </a:solidFill>
              <a:latin typeface="微软雅黑" panose="020B0503020204020204" pitchFamily="34" charset="-122"/>
              <a:ea typeface="微软雅黑" panose="020B0503020204020204" pitchFamily="34" charset="-122"/>
              <a:cs typeface="+mn-ea"/>
              <a:sym typeface="Calibri" panose="020F0502020204030204"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3" name="组合 182"/>
          <p:cNvGrpSpPr/>
          <p:nvPr/>
        </p:nvGrpSpPr>
        <p:grpSpPr>
          <a:xfrm>
            <a:off x="1648132" y="1491201"/>
            <a:ext cx="567956" cy="567956"/>
            <a:chOff x="1648132" y="1649987"/>
            <a:chExt cx="567956" cy="567956"/>
          </a:xfrm>
        </p:grpSpPr>
        <p:sp>
          <p:nvSpPr>
            <p:cNvPr id="136" name="椭圆 135"/>
            <p:cNvSpPr/>
            <p:nvPr/>
          </p:nvSpPr>
          <p:spPr>
            <a:xfrm>
              <a:off x="1648132" y="1649987"/>
              <a:ext cx="567956" cy="567956"/>
            </a:xfrm>
            <a:prstGeom prst="ellipse">
              <a:avLst/>
            </a:prstGeom>
            <a:solidFill>
              <a:schemeClr val="accent2"/>
            </a:solidFill>
            <a:ln w="12700" cap="flat" cmpd="sng" algn="ctr">
              <a:noFill/>
              <a:prstDash val="solid"/>
              <a:miter lim="800000"/>
            </a:ln>
            <a:effectLst/>
          </p:spPr>
          <p:txBody>
            <a:bodyPr rot="0" spcFirstLastPara="0" vertOverflow="overflow" horzOverflow="overflow" vert="horz" wrap="square" lIns="121888" tIns="60944" rIns="121888" bIns="60944" numCol="1" spcCol="0" rtlCol="0" fromWordArt="0" anchor="ctr" anchorCtr="0" forceAA="0" compatLnSpc="1">
              <a:noAutofit/>
            </a:bodyP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2485"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sp>
          <p:nvSpPr>
            <p:cNvPr id="137" name="Oval 2"/>
            <p:cNvSpPr/>
            <p:nvPr/>
          </p:nvSpPr>
          <p:spPr>
            <a:xfrm>
              <a:off x="1787683" y="1789758"/>
              <a:ext cx="288853" cy="288416"/>
            </a:xfrm>
            <a:custGeom>
              <a:avLst/>
              <a:gdLst>
                <a:gd name="connsiteX0" fmla="*/ 103079 w 607639"/>
                <a:gd name="connsiteY0" fmla="*/ 426216 h 606722"/>
                <a:gd name="connsiteX1" fmla="*/ 138329 w 607639"/>
                <a:gd name="connsiteY1" fmla="*/ 468610 h 606722"/>
                <a:gd name="connsiteX2" fmla="*/ 180789 w 607639"/>
                <a:gd name="connsiteY2" fmla="*/ 503716 h 606722"/>
                <a:gd name="connsiteX3" fmla="*/ 93732 w 607639"/>
                <a:gd name="connsiteY3" fmla="*/ 590636 h 606722"/>
                <a:gd name="connsiteX4" fmla="*/ 54922 w 607639"/>
                <a:gd name="connsiteY4" fmla="*/ 606722 h 606722"/>
                <a:gd name="connsiteX5" fmla="*/ 16112 w 607639"/>
                <a:gd name="connsiteY5" fmla="*/ 590636 h 606722"/>
                <a:gd name="connsiteX6" fmla="*/ 0 w 607639"/>
                <a:gd name="connsiteY6" fmla="*/ 551886 h 606722"/>
                <a:gd name="connsiteX7" fmla="*/ 16112 w 607639"/>
                <a:gd name="connsiteY7" fmla="*/ 513136 h 606722"/>
                <a:gd name="connsiteX8" fmla="*/ 365600 w 607639"/>
                <a:gd name="connsiteY8" fmla="*/ 279651 h 606722"/>
                <a:gd name="connsiteX9" fmla="*/ 381054 w 607639"/>
                <a:gd name="connsiteY9" fmla="*/ 298492 h 606722"/>
                <a:gd name="connsiteX10" fmla="*/ 365600 w 607639"/>
                <a:gd name="connsiteY10" fmla="*/ 317333 h 606722"/>
                <a:gd name="connsiteX11" fmla="*/ 329611 w 607639"/>
                <a:gd name="connsiteY11" fmla="*/ 201817 h 606722"/>
                <a:gd name="connsiteX12" fmla="*/ 329611 w 607639"/>
                <a:gd name="connsiteY12" fmla="*/ 239499 h 606722"/>
                <a:gd name="connsiteX13" fmla="*/ 314298 w 607639"/>
                <a:gd name="connsiteY13" fmla="*/ 220658 h 606722"/>
                <a:gd name="connsiteX14" fmla="*/ 329611 w 607639"/>
                <a:gd name="connsiteY14" fmla="*/ 201817 h 606722"/>
                <a:gd name="connsiteX15" fmla="*/ 329574 w 607639"/>
                <a:gd name="connsiteY15" fmla="*/ 148705 h 606722"/>
                <a:gd name="connsiteX16" fmla="*/ 329574 w 607639"/>
                <a:gd name="connsiteY16" fmla="*/ 165145 h 606722"/>
                <a:gd name="connsiteX17" fmla="*/ 301272 w 607639"/>
                <a:gd name="connsiteY17" fmla="*/ 175631 h 606722"/>
                <a:gd name="connsiteX18" fmla="*/ 278221 w 607639"/>
                <a:gd name="connsiteY18" fmla="*/ 220687 h 606722"/>
                <a:gd name="connsiteX19" fmla="*/ 301272 w 607639"/>
                <a:gd name="connsiteY19" fmla="*/ 265743 h 606722"/>
                <a:gd name="connsiteX20" fmla="*/ 329574 w 607639"/>
                <a:gd name="connsiteY20" fmla="*/ 276229 h 606722"/>
                <a:gd name="connsiteX21" fmla="*/ 329574 w 607639"/>
                <a:gd name="connsiteY21" fmla="*/ 317374 h 606722"/>
                <a:gd name="connsiteX22" fmla="*/ 314266 w 607639"/>
                <a:gd name="connsiteY22" fmla="*/ 298535 h 606722"/>
                <a:gd name="connsiteX23" fmla="*/ 278221 w 607639"/>
                <a:gd name="connsiteY23" fmla="*/ 298535 h 606722"/>
                <a:gd name="connsiteX24" fmla="*/ 301272 w 607639"/>
                <a:gd name="connsiteY24" fmla="*/ 343590 h 606722"/>
                <a:gd name="connsiteX25" fmla="*/ 329574 w 607639"/>
                <a:gd name="connsiteY25" fmla="*/ 354076 h 606722"/>
                <a:gd name="connsiteX26" fmla="*/ 329574 w 607639"/>
                <a:gd name="connsiteY26" fmla="*/ 370428 h 606722"/>
                <a:gd name="connsiteX27" fmla="*/ 365618 w 607639"/>
                <a:gd name="connsiteY27" fmla="*/ 370428 h 606722"/>
                <a:gd name="connsiteX28" fmla="*/ 365618 w 607639"/>
                <a:gd name="connsiteY28" fmla="*/ 354076 h 606722"/>
                <a:gd name="connsiteX29" fmla="*/ 393920 w 607639"/>
                <a:gd name="connsiteY29" fmla="*/ 343590 h 606722"/>
                <a:gd name="connsiteX30" fmla="*/ 417060 w 607639"/>
                <a:gd name="connsiteY30" fmla="*/ 298535 h 606722"/>
                <a:gd name="connsiteX31" fmla="*/ 393920 w 607639"/>
                <a:gd name="connsiteY31" fmla="*/ 253479 h 606722"/>
                <a:gd name="connsiteX32" fmla="*/ 365618 w 607639"/>
                <a:gd name="connsiteY32" fmla="*/ 242993 h 606722"/>
                <a:gd name="connsiteX33" fmla="*/ 365618 w 607639"/>
                <a:gd name="connsiteY33" fmla="*/ 201847 h 606722"/>
                <a:gd name="connsiteX34" fmla="*/ 381015 w 607639"/>
                <a:gd name="connsiteY34" fmla="*/ 220687 h 606722"/>
                <a:gd name="connsiteX35" fmla="*/ 417060 w 607639"/>
                <a:gd name="connsiteY35" fmla="*/ 220687 h 606722"/>
                <a:gd name="connsiteX36" fmla="*/ 393920 w 607639"/>
                <a:gd name="connsiteY36" fmla="*/ 175631 h 606722"/>
                <a:gd name="connsiteX37" fmla="*/ 365618 w 607639"/>
                <a:gd name="connsiteY37" fmla="*/ 165145 h 606722"/>
                <a:gd name="connsiteX38" fmla="*/ 365618 w 607639"/>
                <a:gd name="connsiteY38" fmla="*/ 148705 h 606722"/>
                <a:gd name="connsiteX39" fmla="*/ 347641 w 607639"/>
                <a:gd name="connsiteY39" fmla="*/ 93429 h 606722"/>
                <a:gd name="connsiteX40" fmla="*/ 514069 w 607639"/>
                <a:gd name="connsiteY40" fmla="*/ 259611 h 606722"/>
                <a:gd name="connsiteX41" fmla="*/ 347641 w 607639"/>
                <a:gd name="connsiteY41" fmla="*/ 425792 h 606722"/>
                <a:gd name="connsiteX42" fmla="*/ 181212 w 607639"/>
                <a:gd name="connsiteY42" fmla="*/ 259611 h 606722"/>
                <a:gd name="connsiteX43" fmla="*/ 347641 w 607639"/>
                <a:gd name="connsiteY43" fmla="*/ 93429 h 606722"/>
                <a:gd name="connsiteX44" fmla="*/ 347641 w 607639"/>
                <a:gd name="connsiteY44" fmla="*/ 49593 h 606722"/>
                <a:gd name="connsiteX45" fmla="*/ 137310 w 607639"/>
                <a:gd name="connsiteY45" fmla="*/ 259611 h 606722"/>
                <a:gd name="connsiteX46" fmla="*/ 347641 w 607639"/>
                <a:gd name="connsiteY46" fmla="*/ 469628 h 606722"/>
                <a:gd name="connsiteX47" fmla="*/ 557972 w 607639"/>
                <a:gd name="connsiteY47" fmla="*/ 259611 h 606722"/>
                <a:gd name="connsiteX48" fmla="*/ 347641 w 607639"/>
                <a:gd name="connsiteY48" fmla="*/ 49593 h 606722"/>
                <a:gd name="connsiteX49" fmla="*/ 347641 w 607639"/>
                <a:gd name="connsiteY49" fmla="*/ 0 h 606722"/>
                <a:gd name="connsiteX50" fmla="*/ 531446 w 607639"/>
                <a:gd name="connsiteY50" fmla="*/ 76079 h 606722"/>
                <a:gd name="connsiteX51" fmla="*/ 607639 w 607639"/>
                <a:gd name="connsiteY51" fmla="*/ 259611 h 606722"/>
                <a:gd name="connsiteX52" fmla="*/ 531446 w 607639"/>
                <a:gd name="connsiteY52" fmla="*/ 443142 h 606722"/>
                <a:gd name="connsiteX53" fmla="*/ 347641 w 607639"/>
                <a:gd name="connsiteY53" fmla="*/ 519221 h 606722"/>
                <a:gd name="connsiteX54" fmla="*/ 163835 w 607639"/>
                <a:gd name="connsiteY54" fmla="*/ 443142 h 606722"/>
                <a:gd name="connsiteX55" fmla="*/ 87642 w 607639"/>
                <a:gd name="connsiteY55" fmla="*/ 259611 h 606722"/>
                <a:gd name="connsiteX56" fmla="*/ 163835 w 607639"/>
                <a:gd name="connsiteY56" fmla="*/ 76079 h 606722"/>
                <a:gd name="connsiteX57" fmla="*/ 347641 w 607639"/>
                <a:gd name="connsiteY5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7639" h="606722">
                  <a:moveTo>
                    <a:pt x="103079" y="426216"/>
                  </a:moveTo>
                  <a:cubicBezTo>
                    <a:pt x="113405" y="441236"/>
                    <a:pt x="125155" y="455456"/>
                    <a:pt x="138329" y="468610"/>
                  </a:cubicBezTo>
                  <a:cubicBezTo>
                    <a:pt x="151503" y="481763"/>
                    <a:pt x="165745" y="493495"/>
                    <a:pt x="180789" y="503716"/>
                  </a:cubicBezTo>
                  <a:lnTo>
                    <a:pt x="93732" y="590636"/>
                  </a:lnTo>
                  <a:cubicBezTo>
                    <a:pt x="83051" y="601301"/>
                    <a:pt x="68986" y="606722"/>
                    <a:pt x="54922" y="606722"/>
                  </a:cubicBezTo>
                  <a:cubicBezTo>
                    <a:pt x="40858" y="606722"/>
                    <a:pt x="26793" y="601301"/>
                    <a:pt x="16112" y="590636"/>
                  </a:cubicBezTo>
                  <a:cubicBezTo>
                    <a:pt x="5697" y="580326"/>
                    <a:pt x="0" y="566551"/>
                    <a:pt x="0" y="551886"/>
                  </a:cubicBezTo>
                  <a:cubicBezTo>
                    <a:pt x="0" y="537222"/>
                    <a:pt x="5697" y="523446"/>
                    <a:pt x="16112" y="513136"/>
                  </a:cubicBezTo>
                  <a:close/>
                  <a:moveTo>
                    <a:pt x="365600" y="279651"/>
                  </a:moveTo>
                  <a:cubicBezTo>
                    <a:pt x="381054" y="284006"/>
                    <a:pt x="381054" y="294049"/>
                    <a:pt x="381054" y="298492"/>
                  </a:cubicBezTo>
                  <a:cubicBezTo>
                    <a:pt x="381054" y="302936"/>
                    <a:pt x="381054" y="312978"/>
                    <a:pt x="365600" y="317333"/>
                  </a:cubicBezTo>
                  <a:close/>
                  <a:moveTo>
                    <a:pt x="329611" y="201817"/>
                  </a:moveTo>
                  <a:lnTo>
                    <a:pt x="329611" y="239499"/>
                  </a:lnTo>
                  <a:cubicBezTo>
                    <a:pt x="314298" y="235144"/>
                    <a:pt x="314298" y="225102"/>
                    <a:pt x="314298" y="220658"/>
                  </a:cubicBezTo>
                  <a:cubicBezTo>
                    <a:pt x="314298" y="216215"/>
                    <a:pt x="314298" y="206172"/>
                    <a:pt x="329611" y="201817"/>
                  </a:cubicBezTo>
                  <a:close/>
                  <a:moveTo>
                    <a:pt x="329574" y="148705"/>
                  </a:moveTo>
                  <a:lnTo>
                    <a:pt x="329574" y="165145"/>
                  </a:lnTo>
                  <a:cubicBezTo>
                    <a:pt x="318627" y="166922"/>
                    <a:pt x="309104" y="170388"/>
                    <a:pt x="301272" y="175631"/>
                  </a:cubicBezTo>
                  <a:cubicBezTo>
                    <a:pt x="286231" y="185673"/>
                    <a:pt x="278221" y="201225"/>
                    <a:pt x="278221" y="220687"/>
                  </a:cubicBezTo>
                  <a:cubicBezTo>
                    <a:pt x="278221" y="240060"/>
                    <a:pt x="286231" y="255701"/>
                    <a:pt x="301272" y="265743"/>
                  </a:cubicBezTo>
                  <a:cubicBezTo>
                    <a:pt x="309104" y="270897"/>
                    <a:pt x="318627" y="274452"/>
                    <a:pt x="329574" y="276229"/>
                  </a:cubicBezTo>
                  <a:lnTo>
                    <a:pt x="329574" y="317374"/>
                  </a:lnTo>
                  <a:cubicBezTo>
                    <a:pt x="314266" y="313020"/>
                    <a:pt x="314266" y="302978"/>
                    <a:pt x="314266" y="298535"/>
                  </a:cubicBezTo>
                  <a:lnTo>
                    <a:pt x="278221" y="298535"/>
                  </a:lnTo>
                  <a:cubicBezTo>
                    <a:pt x="278221" y="317996"/>
                    <a:pt x="286231" y="333548"/>
                    <a:pt x="301272" y="343590"/>
                  </a:cubicBezTo>
                  <a:cubicBezTo>
                    <a:pt x="309104" y="348833"/>
                    <a:pt x="318627" y="352299"/>
                    <a:pt x="329574" y="354076"/>
                  </a:cubicBezTo>
                  <a:lnTo>
                    <a:pt x="329574" y="370428"/>
                  </a:lnTo>
                  <a:lnTo>
                    <a:pt x="365618" y="370428"/>
                  </a:lnTo>
                  <a:lnTo>
                    <a:pt x="365618" y="354076"/>
                  </a:lnTo>
                  <a:cubicBezTo>
                    <a:pt x="376654" y="352299"/>
                    <a:pt x="386088" y="348833"/>
                    <a:pt x="393920" y="343590"/>
                  </a:cubicBezTo>
                  <a:cubicBezTo>
                    <a:pt x="409050" y="333548"/>
                    <a:pt x="417060" y="317996"/>
                    <a:pt x="417060" y="298535"/>
                  </a:cubicBezTo>
                  <a:cubicBezTo>
                    <a:pt x="417060" y="279162"/>
                    <a:pt x="409050" y="263521"/>
                    <a:pt x="393920" y="253479"/>
                  </a:cubicBezTo>
                  <a:cubicBezTo>
                    <a:pt x="386088" y="248236"/>
                    <a:pt x="376654" y="244770"/>
                    <a:pt x="365618" y="242993"/>
                  </a:cubicBezTo>
                  <a:lnTo>
                    <a:pt x="365618" y="201847"/>
                  </a:lnTo>
                  <a:cubicBezTo>
                    <a:pt x="381015" y="206202"/>
                    <a:pt x="381015" y="216244"/>
                    <a:pt x="381015" y="220687"/>
                  </a:cubicBezTo>
                  <a:lnTo>
                    <a:pt x="417060" y="220687"/>
                  </a:lnTo>
                  <a:cubicBezTo>
                    <a:pt x="417060" y="201225"/>
                    <a:pt x="409050" y="185673"/>
                    <a:pt x="393920" y="175631"/>
                  </a:cubicBezTo>
                  <a:cubicBezTo>
                    <a:pt x="386088" y="170388"/>
                    <a:pt x="376654" y="166922"/>
                    <a:pt x="365618" y="165145"/>
                  </a:cubicBezTo>
                  <a:lnTo>
                    <a:pt x="365618" y="148705"/>
                  </a:lnTo>
                  <a:close/>
                  <a:moveTo>
                    <a:pt x="347641" y="93429"/>
                  </a:moveTo>
                  <a:cubicBezTo>
                    <a:pt x="439399" y="93429"/>
                    <a:pt x="514069" y="167989"/>
                    <a:pt x="514069" y="259611"/>
                  </a:cubicBezTo>
                  <a:cubicBezTo>
                    <a:pt x="514069" y="351233"/>
                    <a:pt x="439399" y="425792"/>
                    <a:pt x="347641" y="425792"/>
                  </a:cubicBezTo>
                  <a:cubicBezTo>
                    <a:pt x="255882" y="425792"/>
                    <a:pt x="181212" y="351233"/>
                    <a:pt x="181212" y="259611"/>
                  </a:cubicBezTo>
                  <a:cubicBezTo>
                    <a:pt x="181212" y="167989"/>
                    <a:pt x="255882" y="93429"/>
                    <a:pt x="347641" y="93429"/>
                  </a:cubicBezTo>
                  <a:close/>
                  <a:moveTo>
                    <a:pt x="347641" y="49593"/>
                  </a:moveTo>
                  <a:cubicBezTo>
                    <a:pt x="231660" y="49593"/>
                    <a:pt x="137310" y="143804"/>
                    <a:pt x="137310" y="259611"/>
                  </a:cubicBezTo>
                  <a:cubicBezTo>
                    <a:pt x="137310" y="375418"/>
                    <a:pt x="231660" y="469628"/>
                    <a:pt x="347641" y="469628"/>
                  </a:cubicBezTo>
                  <a:cubicBezTo>
                    <a:pt x="463621" y="469628"/>
                    <a:pt x="557972" y="375418"/>
                    <a:pt x="557972" y="259611"/>
                  </a:cubicBezTo>
                  <a:cubicBezTo>
                    <a:pt x="557972" y="143804"/>
                    <a:pt x="463621" y="49593"/>
                    <a:pt x="347641" y="49593"/>
                  </a:cubicBezTo>
                  <a:close/>
                  <a:moveTo>
                    <a:pt x="347641" y="0"/>
                  </a:moveTo>
                  <a:cubicBezTo>
                    <a:pt x="417069" y="0"/>
                    <a:pt x="482402" y="27018"/>
                    <a:pt x="531446" y="76079"/>
                  </a:cubicBezTo>
                  <a:cubicBezTo>
                    <a:pt x="580580" y="125051"/>
                    <a:pt x="607639" y="190286"/>
                    <a:pt x="607639" y="259611"/>
                  </a:cubicBezTo>
                  <a:cubicBezTo>
                    <a:pt x="607639" y="328935"/>
                    <a:pt x="580580" y="394171"/>
                    <a:pt x="531446" y="443142"/>
                  </a:cubicBezTo>
                  <a:cubicBezTo>
                    <a:pt x="482402" y="492203"/>
                    <a:pt x="417069" y="519221"/>
                    <a:pt x="347641" y="519221"/>
                  </a:cubicBezTo>
                  <a:cubicBezTo>
                    <a:pt x="278213" y="519221"/>
                    <a:pt x="212879" y="492203"/>
                    <a:pt x="163835" y="443142"/>
                  </a:cubicBezTo>
                  <a:cubicBezTo>
                    <a:pt x="114701" y="394171"/>
                    <a:pt x="87642" y="328935"/>
                    <a:pt x="87642" y="259611"/>
                  </a:cubicBezTo>
                  <a:cubicBezTo>
                    <a:pt x="87642" y="190286"/>
                    <a:pt x="114701" y="125051"/>
                    <a:pt x="163835" y="76079"/>
                  </a:cubicBezTo>
                  <a:cubicBezTo>
                    <a:pt x="212879" y="27018"/>
                    <a:pt x="278213" y="0"/>
                    <a:pt x="347641" y="0"/>
                  </a:cubicBezTo>
                  <a:close/>
                </a:path>
              </a:pathLst>
            </a:custGeom>
            <a:solidFill>
              <a:sysClr val="window" lastClr="FFFFFF"/>
            </a:solidFill>
            <a:ln w="19050" cap="flat" cmpd="sng" algn="ctr">
              <a:noFill/>
              <a:prstDash val="solid"/>
              <a:miter lim="800000"/>
            </a:ln>
            <a:effectLst/>
          </p:spPr>
          <p:txBody>
            <a:bodyPr rot="0" spcFirstLastPara="0" vert="horz" wrap="square" lIns="121888" tIns="60944" rIns="121888" bIns="60944"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grpSp>
      <p:sp>
        <p:nvSpPr>
          <p:cNvPr id="142" name="矩形: 圆角 57"/>
          <p:cNvSpPr/>
          <p:nvPr/>
        </p:nvSpPr>
        <p:spPr>
          <a:xfrm>
            <a:off x="4402579" y="1285894"/>
            <a:ext cx="3383669" cy="2088000"/>
          </a:xfrm>
          <a:prstGeom prst="roundRect">
            <a:avLst>
              <a:gd name="adj" fmla="val 7594"/>
            </a:avLst>
          </a:prstGeom>
          <a:solidFill>
            <a:schemeClr val="accent1"/>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2485"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grpSp>
        <p:nvGrpSpPr>
          <p:cNvPr id="182" name="组合 181"/>
          <p:cNvGrpSpPr/>
          <p:nvPr/>
        </p:nvGrpSpPr>
        <p:grpSpPr>
          <a:xfrm>
            <a:off x="5813427" y="1491201"/>
            <a:ext cx="567956" cy="567956"/>
            <a:chOff x="5813427" y="1649985"/>
            <a:chExt cx="567956" cy="567956"/>
          </a:xfrm>
        </p:grpSpPr>
        <p:sp>
          <p:nvSpPr>
            <p:cNvPr id="143" name="椭圆 142"/>
            <p:cNvSpPr/>
            <p:nvPr/>
          </p:nvSpPr>
          <p:spPr>
            <a:xfrm>
              <a:off x="5813427" y="1649985"/>
              <a:ext cx="567956" cy="567956"/>
            </a:xfrm>
            <a:prstGeom prst="ellipse">
              <a:avLst/>
            </a:prstGeom>
            <a:solidFill>
              <a:sysClr val="window" lastClr="FFFFFF"/>
            </a:solidFill>
            <a:ln w="12700" cap="flat" cmpd="sng" algn="ctr">
              <a:noFill/>
              <a:prstDash val="solid"/>
              <a:miter lim="800000"/>
            </a:ln>
            <a:effectLst/>
          </p:spPr>
          <p:txBody>
            <a:bodyPr rot="0" spcFirstLastPara="0" vertOverflow="overflow" horzOverflow="overflow" vert="horz" wrap="square" lIns="121888" tIns="60944" rIns="121888" bIns="60944" numCol="1" spcCol="0" rtlCol="0" fromWordArt="0" anchor="ctr" anchorCtr="0" forceAA="0" compatLnSpc="1">
              <a:noAutofit/>
            </a:bodyP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2485"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sp>
          <p:nvSpPr>
            <p:cNvPr id="144" name="Oval 28"/>
            <p:cNvSpPr/>
            <p:nvPr/>
          </p:nvSpPr>
          <p:spPr>
            <a:xfrm>
              <a:off x="5952978" y="1807162"/>
              <a:ext cx="288853" cy="253603"/>
            </a:xfrm>
            <a:custGeom>
              <a:avLst/>
              <a:gdLst>
                <a:gd name="connsiteX0" fmla="*/ 217329 w 609473"/>
                <a:gd name="connsiteY0" fmla="*/ 466741 h 535098"/>
                <a:gd name="connsiteX1" fmla="*/ 196755 w 609473"/>
                <a:gd name="connsiteY1" fmla="*/ 487286 h 535098"/>
                <a:gd name="connsiteX2" fmla="*/ 217329 w 609473"/>
                <a:gd name="connsiteY2" fmla="*/ 507830 h 535098"/>
                <a:gd name="connsiteX3" fmla="*/ 268575 w 609473"/>
                <a:gd name="connsiteY3" fmla="*/ 507830 h 535098"/>
                <a:gd name="connsiteX4" fmla="*/ 289148 w 609473"/>
                <a:gd name="connsiteY4" fmla="*/ 487286 h 535098"/>
                <a:gd name="connsiteX5" fmla="*/ 268575 w 609473"/>
                <a:gd name="connsiteY5" fmla="*/ 466741 h 535098"/>
                <a:gd name="connsiteX6" fmla="*/ 73596 w 609473"/>
                <a:gd name="connsiteY6" fmla="*/ 466741 h 535098"/>
                <a:gd name="connsiteX7" fmla="*/ 53023 w 609473"/>
                <a:gd name="connsiteY7" fmla="*/ 487286 h 535098"/>
                <a:gd name="connsiteX8" fmla="*/ 73596 w 609473"/>
                <a:gd name="connsiteY8" fmla="*/ 507830 h 535098"/>
                <a:gd name="connsiteX9" fmla="*/ 124936 w 609473"/>
                <a:gd name="connsiteY9" fmla="*/ 507830 h 535098"/>
                <a:gd name="connsiteX10" fmla="*/ 145416 w 609473"/>
                <a:gd name="connsiteY10" fmla="*/ 487286 h 535098"/>
                <a:gd name="connsiteX11" fmla="*/ 124936 w 609473"/>
                <a:gd name="connsiteY11" fmla="*/ 466741 h 535098"/>
                <a:gd name="connsiteX12" fmla="*/ 541297 w 609473"/>
                <a:gd name="connsiteY12" fmla="*/ 67955 h 535098"/>
                <a:gd name="connsiteX13" fmla="*/ 604704 w 609473"/>
                <a:gd name="connsiteY13" fmla="*/ 131270 h 535098"/>
                <a:gd name="connsiteX14" fmla="*/ 609473 w 609473"/>
                <a:gd name="connsiteY14" fmla="*/ 142663 h 535098"/>
                <a:gd name="connsiteX15" fmla="*/ 604704 w 609473"/>
                <a:gd name="connsiteY15" fmla="*/ 154057 h 535098"/>
                <a:gd name="connsiteX16" fmla="*/ 401017 w 609473"/>
                <a:gd name="connsiteY16" fmla="*/ 357450 h 535098"/>
                <a:gd name="connsiteX17" fmla="*/ 389608 w 609473"/>
                <a:gd name="connsiteY17" fmla="*/ 362213 h 535098"/>
                <a:gd name="connsiteX18" fmla="*/ 378199 w 609473"/>
                <a:gd name="connsiteY18" fmla="*/ 357450 h 535098"/>
                <a:gd name="connsiteX19" fmla="*/ 314792 w 609473"/>
                <a:gd name="connsiteY19" fmla="*/ 294228 h 535098"/>
                <a:gd name="connsiteX20" fmla="*/ 50030 w 609473"/>
                <a:gd name="connsiteY20" fmla="*/ 29426 h 535098"/>
                <a:gd name="connsiteX21" fmla="*/ 292140 w 609473"/>
                <a:gd name="connsiteY21" fmla="*/ 29426 h 535098"/>
                <a:gd name="connsiteX22" fmla="*/ 339085 w 609473"/>
                <a:gd name="connsiteY22" fmla="*/ 62577 h 535098"/>
                <a:gd name="connsiteX23" fmla="*/ 285220 w 609473"/>
                <a:gd name="connsiteY23" fmla="*/ 116366 h 535098"/>
                <a:gd name="connsiteX24" fmla="*/ 285220 w 609473"/>
                <a:gd name="connsiteY24" fmla="*/ 104039 h 535098"/>
                <a:gd name="connsiteX25" fmla="*/ 273905 w 609473"/>
                <a:gd name="connsiteY25" fmla="*/ 92740 h 535098"/>
                <a:gd name="connsiteX26" fmla="*/ 68266 w 609473"/>
                <a:gd name="connsiteY26" fmla="*/ 92740 h 535098"/>
                <a:gd name="connsiteX27" fmla="*/ 56951 w 609473"/>
                <a:gd name="connsiteY27" fmla="*/ 104039 h 535098"/>
                <a:gd name="connsiteX28" fmla="*/ 56951 w 609473"/>
                <a:gd name="connsiteY28" fmla="*/ 419489 h 535098"/>
                <a:gd name="connsiteX29" fmla="*/ 68266 w 609473"/>
                <a:gd name="connsiteY29" fmla="*/ 430789 h 535098"/>
                <a:gd name="connsiteX30" fmla="*/ 273905 w 609473"/>
                <a:gd name="connsiteY30" fmla="*/ 430789 h 535098"/>
                <a:gd name="connsiteX31" fmla="*/ 285220 w 609473"/>
                <a:gd name="connsiteY31" fmla="*/ 419489 h 535098"/>
                <a:gd name="connsiteX32" fmla="*/ 285220 w 609473"/>
                <a:gd name="connsiteY32" fmla="*/ 322744 h 535098"/>
                <a:gd name="connsiteX33" fmla="*/ 342171 w 609473"/>
                <a:gd name="connsiteY33" fmla="*/ 379521 h 535098"/>
                <a:gd name="connsiteX34" fmla="*/ 342171 w 609473"/>
                <a:gd name="connsiteY34" fmla="*/ 485138 h 535098"/>
                <a:gd name="connsiteX35" fmla="*/ 292140 w 609473"/>
                <a:gd name="connsiteY35" fmla="*/ 535098 h 535098"/>
                <a:gd name="connsiteX36" fmla="*/ 50030 w 609473"/>
                <a:gd name="connsiteY36" fmla="*/ 535098 h 535098"/>
                <a:gd name="connsiteX37" fmla="*/ 0 w 609473"/>
                <a:gd name="connsiteY37" fmla="*/ 485138 h 535098"/>
                <a:gd name="connsiteX38" fmla="*/ 0 w 609473"/>
                <a:gd name="connsiteY38" fmla="*/ 79386 h 535098"/>
                <a:gd name="connsiteX39" fmla="*/ 50030 w 609473"/>
                <a:gd name="connsiteY39" fmla="*/ 29426 h 535098"/>
                <a:gd name="connsiteX40" fmla="*/ 466567 w 609473"/>
                <a:gd name="connsiteY40" fmla="*/ 0 h 535098"/>
                <a:gd name="connsiteX41" fmla="*/ 477976 w 609473"/>
                <a:gd name="connsiteY41" fmla="*/ 4763 h 535098"/>
                <a:gd name="connsiteX42" fmla="*/ 503695 w 609473"/>
                <a:gd name="connsiteY42" fmla="*/ 30446 h 535098"/>
                <a:gd name="connsiteX43" fmla="*/ 277184 w 609473"/>
                <a:gd name="connsiteY43" fmla="*/ 256647 h 535098"/>
                <a:gd name="connsiteX44" fmla="*/ 251466 w 609473"/>
                <a:gd name="connsiteY44" fmla="*/ 230964 h 535098"/>
                <a:gd name="connsiteX45" fmla="*/ 246696 w 609473"/>
                <a:gd name="connsiteY45" fmla="*/ 219570 h 535098"/>
                <a:gd name="connsiteX46" fmla="*/ 251466 w 609473"/>
                <a:gd name="connsiteY46" fmla="*/ 208175 h 535098"/>
                <a:gd name="connsiteX47" fmla="*/ 455157 w 609473"/>
                <a:gd name="connsiteY47" fmla="*/ 4763 h 535098"/>
                <a:gd name="connsiteX48" fmla="*/ 466567 w 609473"/>
                <a:gd name="connsiteY48" fmla="*/ 0 h 535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09473" h="535098">
                  <a:moveTo>
                    <a:pt x="217329" y="466741"/>
                  </a:moveTo>
                  <a:cubicBezTo>
                    <a:pt x="205920" y="466741"/>
                    <a:pt x="196755" y="475986"/>
                    <a:pt x="196755" y="487286"/>
                  </a:cubicBezTo>
                  <a:cubicBezTo>
                    <a:pt x="196755" y="498585"/>
                    <a:pt x="205920" y="507830"/>
                    <a:pt x="217329" y="507830"/>
                  </a:cubicBezTo>
                  <a:lnTo>
                    <a:pt x="268575" y="507830"/>
                  </a:lnTo>
                  <a:cubicBezTo>
                    <a:pt x="279984" y="507830"/>
                    <a:pt x="289148" y="498585"/>
                    <a:pt x="289148" y="487286"/>
                  </a:cubicBezTo>
                  <a:cubicBezTo>
                    <a:pt x="289148" y="475986"/>
                    <a:pt x="279984" y="466741"/>
                    <a:pt x="268575" y="466741"/>
                  </a:cubicBezTo>
                  <a:close/>
                  <a:moveTo>
                    <a:pt x="73596" y="466741"/>
                  </a:moveTo>
                  <a:cubicBezTo>
                    <a:pt x="62187" y="466741"/>
                    <a:pt x="53023" y="475986"/>
                    <a:pt x="53023" y="487286"/>
                  </a:cubicBezTo>
                  <a:cubicBezTo>
                    <a:pt x="53023" y="498585"/>
                    <a:pt x="62187" y="507830"/>
                    <a:pt x="73596" y="507830"/>
                  </a:cubicBezTo>
                  <a:lnTo>
                    <a:pt x="124936" y="507830"/>
                  </a:lnTo>
                  <a:cubicBezTo>
                    <a:pt x="136251" y="507830"/>
                    <a:pt x="145416" y="498585"/>
                    <a:pt x="145416" y="487286"/>
                  </a:cubicBezTo>
                  <a:cubicBezTo>
                    <a:pt x="145416" y="475986"/>
                    <a:pt x="136251" y="466741"/>
                    <a:pt x="124936" y="466741"/>
                  </a:cubicBezTo>
                  <a:close/>
                  <a:moveTo>
                    <a:pt x="541297" y="67955"/>
                  </a:moveTo>
                  <a:lnTo>
                    <a:pt x="604704" y="131270"/>
                  </a:lnTo>
                  <a:cubicBezTo>
                    <a:pt x="607696" y="134259"/>
                    <a:pt x="609473" y="138368"/>
                    <a:pt x="609473" y="142663"/>
                  </a:cubicBezTo>
                  <a:cubicBezTo>
                    <a:pt x="609473" y="146959"/>
                    <a:pt x="607696" y="151068"/>
                    <a:pt x="604704" y="154057"/>
                  </a:cubicBezTo>
                  <a:lnTo>
                    <a:pt x="401017" y="357450"/>
                  </a:lnTo>
                  <a:cubicBezTo>
                    <a:pt x="397838" y="360625"/>
                    <a:pt x="393723" y="362213"/>
                    <a:pt x="389608" y="362213"/>
                  </a:cubicBezTo>
                  <a:cubicBezTo>
                    <a:pt x="385493" y="362213"/>
                    <a:pt x="381285" y="360625"/>
                    <a:pt x="378199" y="357450"/>
                  </a:cubicBezTo>
                  <a:lnTo>
                    <a:pt x="314792" y="294228"/>
                  </a:lnTo>
                  <a:close/>
                  <a:moveTo>
                    <a:pt x="50030" y="29426"/>
                  </a:moveTo>
                  <a:lnTo>
                    <a:pt x="292140" y="29426"/>
                  </a:lnTo>
                  <a:cubicBezTo>
                    <a:pt x="313836" y="29426"/>
                    <a:pt x="332165" y="43340"/>
                    <a:pt x="339085" y="62577"/>
                  </a:cubicBezTo>
                  <a:lnTo>
                    <a:pt x="285220" y="116366"/>
                  </a:lnTo>
                  <a:lnTo>
                    <a:pt x="285220" y="104039"/>
                  </a:lnTo>
                  <a:cubicBezTo>
                    <a:pt x="285220" y="97876"/>
                    <a:pt x="280171" y="92740"/>
                    <a:pt x="273905" y="92740"/>
                  </a:cubicBezTo>
                  <a:lnTo>
                    <a:pt x="68266" y="92740"/>
                  </a:lnTo>
                  <a:cubicBezTo>
                    <a:pt x="62000" y="92740"/>
                    <a:pt x="56951" y="97876"/>
                    <a:pt x="56951" y="104039"/>
                  </a:cubicBezTo>
                  <a:lnTo>
                    <a:pt x="56951" y="419489"/>
                  </a:lnTo>
                  <a:cubicBezTo>
                    <a:pt x="56951" y="425652"/>
                    <a:pt x="62000" y="430789"/>
                    <a:pt x="68266" y="430789"/>
                  </a:cubicBezTo>
                  <a:lnTo>
                    <a:pt x="273905" y="430789"/>
                  </a:lnTo>
                  <a:cubicBezTo>
                    <a:pt x="280171" y="430789"/>
                    <a:pt x="285220" y="425652"/>
                    <a:pt x="285220" y="419489"/>
                  </a:cubicBezTo>
                  <a:lnTo>
                    <a:pt x="285220" y="322744"/>
                  </a:lnTo>
                  <a:lnTo>
                    <a:pt x="342171" y="379521"/>
                  </a:lnTo>
                  <a:lnTo>
                    <a:pt x="342171" y="485138"/>
                  </a:lnTo>
                  <a:cubicBezTo>
                    <a:pt x="342171" y="512779"/>
                    <a:pt x="319821" y="535098"/>
                    <a:pt x="292140" y="535098"/>
                  </a:cubicBezTo>
                  <a:lnTo>
                    <a:pt x="50030" y="535098"/>
                  </a:lnTo>
                  <a:cubicBezTo>
                    <a:pt x="22350" y="535098"/>
                    <a:pt x="0" y="512779"/>
                    <a:pt x="0" y="485138"/>
                  </a:cubicBezTo>
                  <a:lnTo>
                    <a:pt x="0" y="79386"/>
                  </a:lnTo>
                  <a:cubicBezTo>
                    <a:pt x="0" y="51745"/>
                    <a:pt x="22350" y="29426"/>
                    <a:pt x="50030" y="29426"/>
                  </a:cubicBezTo>
                  <a:close/>
                  <a:moveTo>
                    <a:pt x="466567" y="0"/>
                  </a:moveTo>
                  <a:cubicBezTo>
                    <a:pt x="470682" y="0"/>
                    <a:pt x="474797" y="1588"/>
                    <a:pt x="477976" y="4763"/>
                  </a:cubicBezTo>
                  <a:lnTo>
                    <a:pt x="503695" y="30446"/>
                  </a:lnTo>
                  <a:lnTo>
                    <a:pt x="277184" y="256647"/>
                  </a:lnTo>
                  <a:lnTo>
                    <a:pt x="251466" y="230964"/>
                  </a:lnTo>
                  <a:cubicBezTo>
                    <a:pt x="248379" y="227975"/>
                    <a:pt x="246696" y="223866"/>
                    <a:pt x="246696" y="219570"/>
                  </a:cubicBezTo>
                  <a:cubicBezTo>
                    <a:pt x="246696" y="215273"/>
                    <a:pt x="248379" y="211164"/>
                    <a:pt x="251466" y="208175"/>
                  </a:cubicBezTo>
                  <a:lnTo>
                    <a:pt x="455157" y="4763"/>
                  </a:lnTo>
                  <a:cubicBezTo>
                    <a:pt x="458243" y="1588"/>
                    <a:pt x="462452" y="0"/>
                    <a:pt x="466567" y="0"/>
                  </a:cubicBezTo>
                  <a:close/>
                </a:path>
              </a:pathLst>
            </a:custGeom>
            <a:gradFill>
              <a:gsLst>
                <a:gs pos="5000">
                  <a:srgbClr val="0F7ABF"/>
                </a:gs>
                <a:gs pos="100000">
                  <a:srgbClr val="0DCD9C"/>
                </a:gs>
              </a:gsLst>
              <a:lin ang="2700000" scaled="1"/>
            </a:gradFill>
            <a:ln w="19050" cap="flat" cmpd="sng" algn="ctr">
              <a:noFill/>
              <a:prstDash val="solid"/>
              <a:miter lim="800000"/>
            </a:ln>
            <a:effectLst/>
          </p:spPr>
          <p:txBody>
            <a:bodyPr rot="0" spcFirstLastPara="0" vert="horz" wrap="square" lIns="121888" tIns="60944" rIns="121888" bIns="60944"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grpSp>
      <p:sp>
        <p:nvSpPr>
          <p:cNvPr id="149" name="椭圆 148"/>
          <p:cNvSpPr/>
          <p:nvPr/>
        </p:nvSpPr>
        <p:spPr>
          <a:xfrm>
            <a:off x="9972739" y="1491201"/>
            <a:ext cx="567956" cy="567956"/>
          </a:xfrm>
          <a:prstGeom prst="ellipse">
            <a:avLst/>
          </a:prstGeom>
          <a:solidFill>
            <a:schemeClr val="accent2"/>
          </a:solidFill>
          <a:ln w="12700" cap="flat" cmpd="sng" algn="ctr">
            <a:noFill/>
            <a:prstDash val="solid"/>
            <a:miter lim="800000"/>
          </a:ln>
          <a:effectLst/>
        </p:spPr>
        <p:txBody>
          <a:bodyPr rot="0" spcFirstLastPara="0" vertOverflow="overflow" horzOverflow="overflow" vert="horz" wrap="square" lIns="121888" tIns="60944" rIns="121888" bIns="60944" numCol="1" spcCol="0" rtlCol="0" fromWordArt="0" anchor="ctr" anchorCtr="0" forceAA="0" compatLnSpc="1">
            <a:noAutofit/>
          </a:bodyP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2485"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sp>
        <p:nvSpPr>
          <p:cNvPr id="150" name="Oval 35"/>
          <p:cNvSpPr/>
          <p:nvPr/>
        </p:nvSpPr>
        <p:spPr>
          <a:xfrm>
            <a:off x="10112290" y="1685678"/>
            <a:ext cx="288853" cy="179005"/>
          </a:xfrm>
          <a:custGeom>
            <a:avLst/>
            <a:gdLst>
              <a:gd name="connsiteX0" fmla="*/ 291296 w 605663"/>
              <a:gd name="connsiteY0" fmla="*/ 195960 h 375338"/>
              <a:gd name="connsiteX1" fmla="*/ 303111 w 605663"/>
              <a:gd name="connsiteY1" fmla="*/ 196142 h 375338"/>
              <a:gd name="connsiteX2" fmla="*/ 507684 w 605663"/>
              <a:gd name="connsiteY2" fmla="*/ 199773 h 375338"/>
              <a:gd name="connsiteX3" fmla="*/ 522679 w 605663"/>
              <a:gd name="connsiteY3" fmla="*/ 230547 h 375338"/>
              <a:gd name="connsiteX4" fmla="*/ 317288 w 605663"/>
              <a:gd name="connsiteY4" fmla="*/ 234178 h 375338"/>
              <a:gd name="connsiteX5" fmla="*/ 280027 w 605663"/>
              <a:gd name="connsiteY5" fmla="*/ 354096 h 375338"/>
              <a:gd name="connsiteX6" fmla="*/ 274392 w 605663"/>
              <a:gd name="connsiteY6" fmla="*/ 372161 h 375338"/>
              <a:gd name="connsiteX7" fmla="*/ 252672 w 605663"/>
              <a:gd name="connsiteY7" fmla="*/ 372615 h 375338"/>
              <a:gd name="connsiteX8" fmla="*/ 129982 w 605663"/>
              <a:gd name="connsiteY8" fmla="*/ 375338 h 375338"/>
              <a:gd name="connsiteX9" fmla="*/ 160700 w 605663"/>
              <a:gd name="connsiteY9" fmla="*/ 311975 h 375338"/>
              <a:gd name="connsiteX10" fmla="*/ 234495 w 605663"/>
              <a:gd name="connsiteY10" fmla="*/ 313609 h 375338"/>
              <a:gd name="connsiteX11" fmla="*/ 285389 w 605663"/>
              <a:gd name="connsiteY11" fmla="*/ 208306 h 375338"/>
              <a:gd name="connsiteX12" fmla="*/ 114255 w 605663"/>
              <a:gd name="connsiteY12" fmla="*/ 50910 h 375338"/>
              <a:gd name="connsiteX13" fmla="*/ 50992 w 605663"/>
              <a:gd name="connsiteY13" fmla="*/ 114072 h 375338"/>
              <a:gd name="connsiteX14" fmla="*/ 114255 w 605663"/>
              <a:gd name="connsiteY14" fmla="*/ 177142 h 375338"/>
              <a:gd name="connsiteX15" fmla="*/ 177428 w 605663"/>
              <a:gd name="connsiteY15" fmla="*/ 114072 h 375338"/>
              <a:gd name="connsiteX16" fmla="*/ 114255 w 605663"/>
              <a:gd name="connsiteY16" fmla="*/ 50910 h 375338"/>
              <a:gd name="connsiteX17" fmla="*/ 536308 w 605663"/>
              <a:gd name="connsiteY17" fmla="*/ 34096 h 375338"/>
              <a:gd name="connsiteX18" fmla="*/ 497858 w 605663"/>
              <a:gd name="connsiteY18" fmla="*/ 72477 h 375338"/>
              <a:gd name="connsiteX19" fmla="*/ 536308 w 605663"/>
              <a:gd name="connsiteY19" fmla="*/ 110767 h 375338"/>
              <a:gd name="connsiteX20" fmla="*/ 574667 w 605663"/>
              <a:gd name="connsiteY20" fmla="*/ 72477 h 375338"/>
              <a:gd name="connsiteX21" fmla="*/ 536308 w 605663"/>
              <a:gd name="connsiteY21" fmla="*/ 34096 h 375338"/>
              <a:gd name="connsiteX22" fmla="*/ 536308 w 605663"/>
              <a:gd name="connsiteY22" fmla="*/ 3246 h 375338"/>
              <a:gd name="connsiteX23" fmla="*/ 605663 w 605663"/>
              <a:gd name="connsiteY23" fmla="*/ 72477 h 375338"/>
              <a:gd name="connsiteX24" fmla="*/ 598210 w 605663"/>
              <a:gd name="connsiteY24" fmla="*/ 103599 h 375338"/>
              <a:gd name="connsiteX25" fmla="*/ 536308 w 605663"/>
              <a:gd name="connsiteY25" fmla="*/ 231173 h 375338"/>
              <a:gd name="connsiteX26" fmla="*/ 474315 w 605663"/>
              <a:gd name="connsiteY26" fmla="*/ 103599 h 375338"/>
              <a:gd name="connsiteX27" fmla="*/ 466861 w 605663"/>
              <a:gd name="connsiteY27" fmla="*/ 72477 h 375338"/>
              <a:gd name="connsiteX28" fmla="*/ 536308 w 605663"/>
              <a:gd name="connsiteY28" fmla="*/ 3246 h 375338"/>
              <a:gd name="connsiteX29" fmla="*/ 114255 w 605663"/>
              <a:gd name="connsiteY29" fmla="*/ 0 h 375338"/>
              <a:gd name="connsiteX30" fmla="*/ 228420 w 605663"/>
              <a:gd name="connsiteY30" fmla="*/ 114072 h 375338"/>
              <a:gd name="connsiteX31" fmla="*/ 216240 w 605663"/>
              <a:gd name="connsiteY31" fmla="*/ 165254 h 375338"/>
              <a:gd name="connsiteX32" fmla="*/ 114255 w 605663"/>
              <a:gd name="connsiteY32" fmla="*/ 375338 h 375338"/>
              <a:gd name="connsiteX33" fmla="*/ 12180 w 605663"/>
              <a:gd name="connsiteY33" fmla="*/ 165254 h 375338"/>
              <a:gd name="connsiteX34" fmla="*/ 0 w 605663"/>
              <a:gd name="connsiteY34" fmla="*/ 114072 h 375338"/>
              <a:gd name="connsiteX35" fmla="*/ 114255 w 605663"/>
              <a:gd name="connsiteY35" fmla="*/ 0 h 37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5663" h="375338">
                <a:moveTo>
                  <a:pt x="291296" y="195960"/>
                </a:moveTo>
                <a:lnTo>
                  <a:pt x="303111" y="196142"/>
                </a:lnTo>
                <a:lnTo>
                  <a:pt x="507684" y="199773"/>
                </a:lnTo>
                <a:lnTo>
                  <a:pt x="522679" y="230547"/>
                </a:lnTo>
                <a:lnTo>
                  <a:pt x="317288" y="234178"/>
                </a:lnTo>
                <a:lnTo>
                  <a:pt x="280027" y="354096"/>
                </a:lnTo>
                <a:lnTo>
                  <a:pt x="274392" y="372161"/>
                </a:lnTo>
                <a:lnTo>
                  <a:pt x="252672" y="372615"/>
                </a:lnTo>
                <a:lnTo>
                  <a:pt x="129982" y="375338"/>
                </a:lnTo>
                <a:lnTo>
                  <a:pt x="160700" y="311975"/>
                </a:lnTo>
                <a:lnTo>
                  <a:pt x="234495" y="313609"/>
                </a:lnTo>
                <a:lnTo>
                  <a:pt x="285389" y="208306"/>
                </a:lnTo>
                <a:close/>
                <a:moveTo>
                  <a:pt x="114255" y="50910"/>
                </a:moveTo>
                <a:cubicBezTo>
                  <a:pt x="79351" y="50910"/>
                  <a:pt x="50992" y="79224"/>
                  <a:pt x="50992" y="114072"/>
                </a:cubicBezTo>
                <a:cubicBezTo>
                  <a:pt x="50992" y="148828"/>
                  <a:pt x="79351" y="177142"/>
                  <a:pt x="114255" y="177142"/>
                </a:cubicBezTo>
                <a:cubicBezTo>
                  <a:pt x="149069" y="177142"/>
                  <a:pt x="177428" y="148828"/>
                  <a:pt x="177428" y="114072"/>
                </a:cubicBezTo>
                <a:cubicBezTo>
                  <a:pt x="177428" y="79224"/>
                  <a:pt x="149069" y="50910"/>
                  <a:pt x="114255" y="50910"/>
                </a:cubicBezTo>
                <a:close/>
                <a:moveTo>
                  <a:pt x="536308" y="34096"/>
                </a:moveTo>
                <a:cubicBezTo>
                  <a:pt x="515128" y="34096"/>
                  <a:pt x="497858" y="51336"/>
                  <a:pt x="497858" y="72477"/>
                </a:cubicBezTo>
                <a:cubicBezTo>
                  <a:pt x="497858" y="93618"/>
                  <a:pt x="515128" y="110767"/>
                  <a:pt x="536308" y="110767"/>
                </a:cubicBezTo>
                <a:cubicBezTo>
                  <a:pt x="557487" y="110767"/>
                  <a:pt x="574667" y="93618"/>
                  <a:pt x="574667" y="72477"/>
                </a:cubicBezTo>
                <a:cubicBezTo>
                  <a:pt x="574667" y="51336"/>
                  <a:pt x="557487" y="34096"/>
                  <a:pt x="536308" y="34096"/>
                </a:cubicBezTo>
                <a:close/>
                <a:moveTo>
                  <a:pt x="536308" y="3246"/>
                </a:moveTo>
                <a:cubicBezTo>
                  <a:pt x="574485" y="3246"/>
                  <a:pt x="605663" y="34277"/>
                  <a:pt x="605663" y="72477"/>
                </a:cubicBezTo>
                <a:cubicBezTo>
                  <a:pt x="605663" y="83637"/>
                  <a:pt x="602936" y="94253"/>
                  <a:pt x="598210" y="103599"/>
                </a:cubicBezTo>
                <a:lnTo>
                  <a:pt x="536308" y="231173"/>
                </a:lnTo>
                <a:lnTo>
                  <a:pt x="474315" y="103599"/>
                </a:lnTo>
                <a:cubicBezTo>
                  <a:pt x="469588" y="94253"/>
                  <a:pt x="466861" y="83637"/>
                  <a:pt x="466861" y="72477"/>
                </a:cubicBezTo>
                <a:cubicBezTo>
                  <a:pt x="466861" y="34277"/>
                  <a:pt x="498039" y="3246"/>
                  <a:pt x="536308" y="3246"/>
                </a:cubicBezTo>
                <a:close/>
                <a:moveTo>
                  <a:pt x="114255" y="0"/>
                </a:moveTo>
                <a:cubicBezTo>
                  <a:pt x="177246" y="0"/>
                  <a:pt x="228420" y="51182"/>
                  <a:pt x="228420" y="114072"/>
                </a:cubicBezTo>
                <a:cubicBezTo>
                  <a:pt x="228420" y="132494"/>
                  <a:pt x="224057" y="149827"/>
                  <a:pt x="216240" y="165254"/>
                </a:cubicBezTo>
                <a:lnTo>
                  <a:pt x="114255" y="375338"/>
                </a:lnTo>
                <a:lnTo>
                  <a:pt x="12180" y="165254"/>
                </a:lnTo>
                <a:cubicBezTo>
                  <a:pt x="4363" y="149917"/>
                  <a:pt x="0" y="132494"/>
                  <a:pt x="0" y="114072"/>
                </a:cubicBezTo>
                <a:cubicBezTo>
                  <a:pt x="0" y="51182"/>
                  <a:pt x="51265" y="0"/>
                  <a:pt x="114255" y="0"/>
                </a:cubicBezTo>
                <a:close/>
              </a:path>
            </a:pathLst>
          </a:custGeom>
          <a:solidFill>
            <a:sysClr val="window" lastClr="FFFFFF"/>
          </a:solidFill>
          <a:ln w="19050" cap="flat" cmpd="sng" algn="ctr">
            <a:noFill/>
            <a:prstDash val="solid"/>
            <a:miter lim="800000"/>
          </a:ln>
          <a:effectLst/>
        </p:spPr>
        <p:txBody>
          <a:bodyPr rot="0" spcFirstLastPara="0" vert="horz" wrap="square" lIns="121888" tIns="60944" rIns="121888" bIns="60944"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grpSp>
        <p:nvGrpSpPr>
          <p:cNvPr id="184" name="组合 183"/>
          <p:cNvGrpSpPr/>
          <p:nvPr/>
        </p:nvGrpSpPr>
        <p:grpSpPr>
          <a:xfrm>
            <a:off x="1648132" y="3862598"/>
            <a:ext cx="567956" cy="567956"/>
            <a:chOff x="1648132" y="3772150"/>
            <a:chExt cx="567956" cy="567956"/>
          </a:xfrm>
        </p:grpSpPr>
        <p:sp>
          <p:nvSpPr>
            <p:cNvPr id="155" name="椭圆 154"/>
            <p:cNvSpPr/>
            <p:nvPr/>
          </p:nvSpPr>
          <p:spPr>
            <a:xfrm>
              <a:off x="1648132" y="3772150"/>
              <a:ext cx="567956" cy="567956"/>
            </a:xfrm>
            <a:prstGeom prst="ellipse">
              <a:avLst/>
            </a:prstGeom>
            <a:solidFill>
              <a:schemeClr val="accent3"/>
            </a:solidFill>
            <a:ln w="12700" cap="flat" cmpd="sng" algn="ctr">
              <a:noFill/>
              <a:prstDash val="solid"/>
              <a:miter lim="800000"/>
            </a:ln>
            <a:effectLst/>
          </p:spPr>
          <p:txBody>
            <a:bodyPr rot="0" spcFirstLastPara="0" vertOverflow="overflow" horzOverflow="overflow" vert="horz" wrap="square" lIns="121888" tIns="60944" rIns="121888" bIns="60944" numCol="1" spcCol="0" rtlCol="0" fromWordArt="0" anchor="ctr" anchorCtr="0" forceAA="0" compatLnSpc="1">
              <a:noAutofit/>
            </a:bodyP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2485"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sp>
          <p:nvSpPr>
            <p:cNvPr id="156" name="Oval 42"/>
            <p:cNvSpPr/>
            <p:nvPr/>
          </p:nvSpPr>
          <p:spPr>
            <a:xfrm>
              <a:off x="1787683" y="3954688"/>
              <a:ext cx="288853" cy="202878"/>
            </a:xfrm>
            <a:custGeom>
              <a:avLst/>
              <a:gdLst>
                <a:gd name="connsiteX0" fmla="*/ 468872 w 606933"/>
                <a:gd name="connsiteY0" fmla="*/ 319662 h 426286"/>
                <a:gd name="connsiteX1" fmla="*/ 522255 w 606933"/>
                <a:gd name="connsiteY1" fmla="*/ 372974 h 426286"/>
                <a:gd name="connsiteX2" fmla="*/ 468872 w 606933"/>
                <a:gd name="connsiteY2" fmla="*/ 426286 h 426286"/>
                <a:gd name="connsiteX3" fmla="*/ 415489 w 606933"/>
                <a:gd name="connsiteY3" fmla="*/ 372974 h 426286"/>
                <a:gd name="connsiteX4" fmla="*/ 468872 w 606933"/>
                <a:gd name="connsiteY4" fmla="*/ 319662 h 426286"/>
                <a:gd name="connsiteX5" fmla="*/ 138061 w 606933"/>
                <a:gd name="connsiteY5" fmla="*/ 319662 h 426286"/>
                <a:gd name="connsiteX6" fmla="*/ 191373 w 606933"/>
                <a:gd name="connsiteY6" fmla="*/ 372974 h 426286"/>
                <a:gd name="connsiteX7" fmla="*/ 138061 w 606933"/>
                <a:gd name="connsiteY7" fmla="*/ 426286 h 426286"/>
                <a:gd name="connsiteX8" fmla="*/ 84749 w 606933"/>
                <a:gd name="connsiteY8" fmla="*/ 372974 h 426286"/>
                <a:gd name="connsiteX9" fmla="*/ 138061 w 606933"/>
                <a:gd name="connsiteY9" fmla="*/ 319662 h 426286"/>
                <a:gd name="connsiteX10" fmla="*/ 0 w 606933"/>
                <a:gd name="connsiteY10" fmla="*/ 237029 h 426286"/>
                <a:gd name="connsiteX11" fmla="*/ 315427 w 606933"/>
                <a:gd name="connsiteY11" fmla="*/ 237029 h 426286"/>
                <a:gd name="connsiteX12" fmla="*/ 315427 w 606933"/>
                <a:gd name="connsiteY12" fmla="*/ 352968 h 426286"/>
                <a:gd name="connsiteX13" fmla="*/ 229292 w 606933"/>
                <a:gd name="connsiteY13" fmla="*/ 352968 h 426286"/>
                <a:gd name="connsiteX14" fmla="*/ 138056 w 606933"/>
                <a:gd name="connsiteY14" fmla="*/ 279707 h 426286"/>
                <a:gd name="connsiteX15" fmla="*/ 46819 w 606933"/>
                <a:gd name="connsiteY15" fmla="*/ 352968 h 426286"/>
                <a:gd name="connsiteX16" fmla="*/ 0 w 606933"/>
                <a:gd name="connsiteY16" fmla="*/ 352968 h 426286"/>
                <a:gd name="connsiteX17" fmla="*/ 355438 w 606933"/>
                <a:gd name="connsiteY17" fmla="*/ 0 h 426286"/>
                <a:gd name="connsiteX18" fmla="*/ 473483 w 606933"/>
                <a:gd name="connsiteY18" fmla="*/ 0 h 426286"/>
                <a:gd name="connsiteX19" fmla="*/ 606933 w 606933"/>
                <a:gd name="connsiteY19" fmla="*/ 167842 h 426286"/>
                <a:gd name="connsiteX20" fmla="*/ 606933 w 606933"/>
                <a:gd name="connsiteY20" fmla="*/ 352968 h 426286"/>
                <a:gd name="connsiteX21" fmla="*/ 560015 w 606933"/>
                <a:gd name="connsiteY21" fmla="*/ 352968 h 426286"/>
                <a:gd name="connsiteX22" fmla="*/ 468881 w 606933"/>
                <a:gd name="connsiteY22" fmla="*/ 279737 h 426286"/>
                <a:gd name="connsiteX23" fmla="*/ 377646 w 606933"/>
                <a:gd name="connsiteY23" fmla="*/ 352968 h 426286"/>
                <a:gd name="connsiteX24" fmla="*/ 355438 w 606933"/>
                <a:gd name="connsiteY24" fmla="*/ 352968 h 426286"/>
                <a:gd name="connsiteX25" fmla="*/ 0 w 606933"/>
                <a:gd name="connsiteY25" fmla="*/ 0 h 426286"/>
                <a:gd name="connsiteX26" fmla="*/ 315427 w 606933"/>
                <a:gd name="connsiteY26" fmla="*/ 0 h 426286"/>
                <a:gd name="connsiteX27" fmla="*/ 315427 w 606933"/>
                <a:gd name="connsiteY27" fmla="*/ 197089 h 426286"/>
                <a:gd name="connsiteX28" fmla="*/ 0 w 606933"/>
                <a:gd name="connsiteY28" fmla="*/ 197089 h 426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06933" h="426286">
                  <a:moveTo>
                    <a:pt x="468872" y="319662"/>
                  </a:moveTo>
                  <a:cubicBezTo>
                    <a:pt x="498355" y="319662"/>
                    <a:pt x="522255" y="343531"/>
                    <a:pt x="522255" y="372974"/>
                  </a:cubicBezTo>
                  <a:cubicBezTo>
                    <a:pt x="522255" y="402417"/>
                    <a:pt x="498355" y="426286"/>
                    <a:pt x="468872" y="426286"/>
                  </a:cubicBezTo>
                  <a:cubicBezTo>
                    <a:pt x="439389" y="426286"/>
                    <a:pt x="415489" y="402417"/>
                    <a:pt x="415489" y="372974"/>
                  </a:cubicBezTo>
                  <a:cubicBezTo>
                    <a:pt x="415489" y="343531"/>
                    <a:pt x="439389" y="319662"/>
                    <a:pt x="468872" y="319662"/>
                  </a:cubicBezTo>
                  <a:close/>
                  <a:moveTo>
                    <a:pt x="138061" y="319662"/>
                  </a:moveTo>
                  <a:cubicBezTo>
                    <a:pt x="167504" y="319662"/>
                    <a:pt x="191373" y="343531"/>
                    <a:pt x="191373" y="372974"/>
                  </a:cubicBezTo>
                  <a:cubicBezTo>
                    <a:pt x="191373" y="402417"/>
                    <a:pt x="167504" y="426286"/>
                    <a:pt x="138061" y="426286"/>
                  </a:cubicBezTo>
                  <a:cubicBezTo>
                    <a:pt x="108618" y="426286"/>
                    <a:pt x="84749" y="402417"/>
                    <a:pt x="84749" y="372974"/>
                  </a:cubicBezTo>
                  <a:cubicBezTo>
                    <a:pt x="84749" y="343531"/>
                    <a:pt x="108618" y="319662"/>
                    <a:pt x="138061" y="319662"/>
                  </a:cubicBezTo>
                  <a:close/>
                  <a:moveTo>
                    <a:pt x="0" y="237029"/>
                  </a:moveTo>
                  <a:lnTo>
                    <a:pt x="315427" y="237029"/>
                  </a:lnTo>
                  <a:lnTo>
                    <a:pt x="315427" y="352968"/>
                  </a:lnTo>
                  <a:lnTo>
                    <a:pt x="229292" y="352968"/>
                  </a:lnTo>
                  <a:cubicBezTo>
                    <a:pt x="220089" y="311190"/>
                    <a:pt x="182674" y="279707"/>
                    <a:pt x="138056" y="279707"/>
                  </a:cubicBezTo>
                  <a:cubicBezTo>
                    <a:pt x="93438" y="279707"/>
                    <a:pt x="56023" y="311190"/>
                    <a:pt x="46819" y="352968"/>
                  </a:cubicBezTo>
                  <a:lnTo>
                    <a:pt x="0" y="352968"/>
                  </a:lnTo>
                  <a:close/>
                  <a:moveTo>
                    <a:pt x="355438" y="0"/>
                  </a:moveTo>
                  <a:lnTo>
                    <a:pt x="473483" y="0"/>
                  </a:lnTo>
                  <a:lnTo>
                    <a:pt x="606933" y="167842"/>
                  </a:lnTo>
                  <a:lnTo>
                    <a:pt x="606933" y="352968"/>
                  </a:lnTo>
                  <a:lnTo>
                    <a:pt x="560015" y="352968"/>
                  </a:lnTo>
                  <a:cubicBezTo>
                    <a:pt x="550812" y="311207"/>
                    <a:pt x="513498" y="279737"/>
                    <a:pt x="468881" y="279737"/>
                  </a:cubicBezTo>
                  <a:cubicBezTo>
                    <a:pt x="424264" y="279737"/>
                    <a:pt x="386850" y="311207"/>
                    <a:pt x="377646" y="352968"/>
                  </a:cubicBezTo>
                  <a:lnTo>
                    <a:pt x="355438" y="352968"/>
                  </a:lnTo>
                  <a:close/>
                  <a:moveTo>
                    <a:pt x="0" y="0"/>
                  </a:moveTo>
                  <a:lnTo>
                    <a:pt x="315427" y="0"/>
                  </a:lnTo>
                  <a:lnTo>
                    <a:pt x="315427" y="197089"/>
                  </a:lnTo>
                  <a:lnTo>
                    <a:pt x="0" y="197089"/>
                  </a:lnTo>
                  <a:close/>
                </a:path>
              </a:pathLst>
            </a:custGeom>
            <a:solidFill>
              <a:sysClr val="window" lastClr="FFFFFF"/>
            </a:solidFill>
            <a:ln w="19050" cap="flat" cmpd="sng" algn="ctr">
              <a:noFill/>
              <a:prstDash val="solid"/>
              <a:miter lim="800000"/>
            </a:ln>
            <a:effectLst/>
          </p:spPr>
          <p:txBody>
            <a:bodyPr rot="0" spcFirstLastPara="0" vert="horz" wrap="square" lIns="121888" tIns="60944" rIns="121888" bIns="60944"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grpSp>
      <p:grpSp>
        <p:nvGrpSpPr>
          <p:cNvPr id="185" name="组合 184"/>
          <p:cNvGrpSpPr/>
          <p:nvPr/>
        </p:nvGrpSpPr>
        <p:grpSpPr>
          <a:xfrm>
            <a:off x="5813426" y="3862595"/>
            <a:ext cx="567956" cy="567956"/>
            <a:chOff x="5813426" y="3772147"/>
            <a:chExt cx="567956" cy="567956"/>
          </a:xfrm>
        </p:grpSpPr>
        <p:sp>
          <p:nvSpPr>
            <p:cNvPr id="161" name="椭圆 160"/>
            <p:cNvSpPr/>
            <p:nvPr/>
          </p:nvSpPr>
          <p:spPr>
            <a:xfrm>
              <a:off x="5813426" y="3772147"/>
              <a:ext cx="567956" cy="567956"/>
            </a:xfrm>
            <a:prstGeom prst="ellipse">
              <a:avLst/>
            </a:prstGeom>
            <a:solidFill>
              <a:schemeClr val="accent3"/>
            </a:solidFill>
            <a:ln w="12700" cap="flat" cmpd="sng" algn="ctr">
              <a:noFill/>
              <a:prstDash val="solid"/>
              <a:miter lim="800000"/>
            </a:ln>
            <a:effectLst/>
          </p:spPr>
          <p:txBody>
            <a:bodyPr rot="0" spcFirstLastPara="0" vertOverflow="overflow" horzOverflow="overflow" vert="horz" wrap="square" lIns="121888" tIns="60944" rIns="121888" bIns="60944" numCol="1" spcCol="0" rtlCol="0" fromWordArt="0" anchor="ctr" anchorCtr="0" forceAA="0" compatLnSpc="1">
              <a:noAutofit/>
            </a:bodyP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2485"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sp>
          <p:nvSpPr>
            <p:cNvPr id="162" name="Oval 49"/>
            <p:cNvSpPr/>
            <p:nvPr/>
          </p:nvSpPr>
          <p:spPr>
            <a:xfrm>
              <a:off x="5952977" y="3911917"/>
              <a:ext cx="288853" cy="288417"/>
            </a:xfrm>
            <a:custGeom>
              <a:avLst/>
              <a:gdLst>
                <a:gd name="connsiteX0" fmla="*/ 129243 w 607561"/>
                <a:gd name="connsiteY0" fmla="*/ 432873 h 606645"/>
                <a:gd name="connsiteX1" fmla="*/ 148582 w 607561"/>
                <a:gd name="connsiteY1" fmla="*/ 433539 h 606645"/>
                <a:gd name="connsiteX2" fmla="*/ 161134 w 607561"/>
                <a:gd name="connsiteY2" fmla="*/ 467045 h 606645"/>
                <a:gd name="connsiteX3" fmla="*/ 151876 w 607561"/>
                <a:gd name="connsiteY3" fmla="*/ 505618 h 606645"/>
                <a:gd name="connsiteX4" fmla="*/ 126505 w 607561"/>
                <a:gd name="connsiteY4" fmla="*/ 530858 h 606645"/>
                <a:gd name="connsiteX5" fmla="*/ 101224 w 607561"/>
                <a:gd name="connsiteY5" fmla="*/ 505618 h 606645"/>
                <a:gd name="connsiteX6" fmla="*/ 115111 w 607561"/>
                <a:gd name="connsiteY6" fmla="*/ 446071 h 606645"/>
                <a:gd name="connsiteX7" fmla="*/ 129243 w 607561"/>
                <a:gd name="connsiteY7" fmla="*/ 432873 h 606645"/>
                <a:gd name="connsiteX8" fmla="*/ 230233 w 607561"/>
                <a:gd name="connsiteY8" fmla="*/ 359160 h 606645"/>
                <a:gd name="connsiteX9" fmla="*/ 260234 w 607561"/>
                <a:gd name="connsiteY9" fmla="*/ 378534 h 606645"/>
                <a:gd name="connsiteX10" fmla="*/ 240738 w 607561"/>
                <a:gd name="connsiteY10" fmla="*/ 408573 h 606645"/>
                <a:gd name="connsiteX11" fmla="*/ 201033 w 607561"/>
                <a:gd name="connsiteY11" fmla="*/ 423326 h 606645"/>
                <a:gd name="connsiteX12" fmla="*/ 188392 w 607561"/>
                <a:gd name="connsiteY12" fmla="*/ 426703 h 606645"/>
                <a:gd name="connsiteX13" fmla="*/ 166492 w 607561"/>
                <a:gd name="connsiteY13" fmla="*/ 414083 h 606645"/>
                <a:gd name="connsiteX14" fmla="*/ 175661 w 607561"/>
                <a:gd name="connsiteY14" fmla="*/ 379601 h 606645"/>
                <a:gd name="connsiteX15" fmla="*/ 230233 w 607561"/>
                <a:gd name="connsiteY15" fmla="*/ 359160 h 606645"/>
                <a:gd name="connsiteX16" fmla="*/ 466517 w 607561"/>
                <a:gd name="connsiteY16" fmla="*/ 300854 h 606645"/>
                <a:gd name="connsiteX17" fmla="*/ 485587 w 607561"/>
                <a:gd name="connsiteY17" fmla="*/ 304187 h 606645"/>
                <a:gd name="connsiteX18" fmla="*/ 493425 w 607561"/>
                <a:gd name="connsiteY18" fmla="*/ 339114 h 606645"/>
                <a:gd name="connsiteX19" fmla="*/ 446133 w 607561"/>
                <a:gd name="connsiteY19" fmla="*/ 380884 h 606645"/>
                <a:gd name="connsiteX20" fmla="*/ 434376 w 607561"/>
                <a:gd name="connsiteY20" fmla="*/ 383728 h 606645"/>
                <a:gd name="connsiteX21" fmla="*/ 411933 w 607561"/>
                <a:gd name="connsiteY21" fmla="*/ 370219 h 606645"/>
                <a:gd name="connsiteX22" fmla="*/ 422620 w 607561"/>
                <a:gd name="connsiteY22" fmla="*/ 336092 h 606645"/>
                <a:gd name="connsiteX23" fmla="*/ 450586 w 607561"/>
                <a:gd name="connsiteY23" fmla="*/ 311919 h 606645"/>
                <a:gd name="connsiteX24" fmla="*/ 466517 w 607561"/>
                <a:gd name="connsiteY24" fmla="*/ 300854 h 606645"/>
                <a:gd name="connsiteX25" fmla="*/ 50624 w 607561"/>
                <a:gd name="connsiteY25" fmla="*/ 202164 h 606645"/>
                <a:gd name="connsiteX26" fmla="*/ 151905 w 607561"/>
                <a:gd name="connsiteY26" fmla="*/ 202164 h 606645"/>
                <a:gd name="connsiteX27" fmla="*/ 177181 w 607561"/>
                <a:gd name="connsiteY27" fmla="*/ 227494 h 606645"/>
                <a:gd name="connsiteX28" fmla="*/ 151905 w 607561"/>
                <a:gd name="connsiteY28" fmla="*/ 252735 h 606645"/>
                <a:gd name="connsiteX29" fmla="*/ 74209 w 607561"/>
                <a:gd name="connsiteY29" fmla="*/ 252735 h 606645"/>
                <a:gd name="connsiteX30" fmla="*/ 52493 w 607561"/>
                <a:gd name="connsiteY30" fmla="*/ 556074 h 606645"/>
                <a:gd name="connsiteX31" fmla="*/ 555070 w 607561"/>
                <a:gd name="connsiteY31" fmla="*/ 556074 h 606645"/>
                <a:gd name="connsiteX32" fmla="*/ 533354 w 607561"/>
                <a:gd name="connsiteY32" fmla="*/ 252735 h 606645"/>
                <a:gd name="connsiteX33" fmla="*/ 455658 w 607561"/>
                <a:gd name="connsiteY33" fmla="*/ 252735 h 606645"/>
                <a:gd name="connsiteX34" fmla="*/ 430382 w 607561"/>
                <a:gd name="connsiteY34" fmla="*/ 227494 h 606645"/>
                <a:gd name="connsiteX35" fmla="*/ 455658 w 607561"/>
                <a:gd name="connsiteY35" fmla="*/ 202164 h 606645"/>
                <a:gd name="connsiteX36" fmla="*/ 556939 w 607561"/>
                <a:gd name="connsiteY36" fmla="*/ 202164 h 606645"/>
                <a:gd name="connsiteX37" fmla="*/ 582125 w 607561"/>
                <a:gd name="connsiteY37" fmla="*/ 225717 h 606645"/>
                <a:gd name="connsiteX38" fmla="*/ 607490 w 607561"/>
                <a:gd name="connsiteY38" fmla="*/ 579627 h 606645"/>
                <a:gd name="connsiteX39" fmla="*/ 600726 w 607561"/>
                <a:gd name="connsiteY39" fmla="*/ 598646 h 606645"/>
                <a:gd name="connsiteX40" fmla="*/ 582214 w 607561"/>
                <a:gd name="connsiteY40" fmla="*/ 606645 h 606645"/>
                <a:gd name="connsiteX41" fmla="*/ 25260 w 607561"/>
                <a:gd name="connsiteY41" fmla="*/ 606645 h 606645"/>
                <a:gd name="connsiteX42" fmla="*/ 6748 w 607561"/>
                <a:gd name="connsiteY42" fmla="*/ 598646 h 606645"/>
                <a:gd name="connsiteX43" fmla="*/ 73 w 607561"/>
                <a:gd name="connsiteY43" fmla="*/ 579627 h 606645"/>
                <a:gd name="connsiteX44" fmla="*/ 25349 w 607561"/>
                <a:gd name="connsiteY44" fmla="*/ 225717 h 606645"/>
                <a:gd name="connsiteX45" fmla="*/ 50624 w 607561"/>
                <a:gd name="connsiteY45" fmla="*/ 202164 h 606645"/>
                <a:gd name="connsiteX46" fmla="*/ 303736 w 607561"/>
                <a:gd name="connsiteY46" fmla="*/ 101117 h 606645"/>
                <a:gd name="connsiteX47" fmla="*/ 278455 w 607561"/>
                <a:gd name="connsiteY47" fmla="*/ 126357 h 606645"/>
                <a:gd name="connsiteX48" fmla="*/ 303736 w 607561"/>
                <a:gd name="connsiteY48" fmla="*/ 151596 h 606645"/>
                <a:gd name="connsiteX49" fmla="*/ 329106 w 607561"/>
                <a:gd name="connsiteY49" fmla="*/ 126357 h 606645"/>
                <a:gd name="connsiteX50" fmla="*/ 303736 w 607561"/>
                <a:gd name="connsiteY50" fmla="*/ 101117 h 606645"/>
                <a:gd name="connsiteX51" fmla="*/ 275662 w 607561"/>
                <a:gd name="connsiteY51" fmla="*/ 3114 h 606645"/>
                <a:gd name="connsiteX52" fmla="*/ 332845 w 607561"/>
                <a:gd name="connsiteY52" fmla="*/ 3270 h 606645"/>
                <a:gd name="connsiteX53" fmla="*/ 424534 w 607561"/>
                <a:gd name="connsiteY53" fmla="*/ 88320 h 606645"/>
                <a:gd name="connsiteX54" fmla="*/ 416611 w 607561"/>
                <a:gd name="connsiteY54" fmla="*/ 182968 h 606645"/>
                <a:gd name="connsiteX55" fmla="*/ 416611 w 607561"/>
                <a:gd name="connsiteY55" fmla="*/ 183057 h 606645"/>
                <a:gd name="connsiteX56" fmla="*/ 413763 w 607561"/>
                <a:gd name="connsiteY56" fmla="*/ 188478 h 606645"/>
                <a:gd name="connsiteX57" fmla="*/ 393556 w 607561"/>
                <a:gd name="connsiteY57" fmla="*/ 231759 h 606645"/>
                <a:gd name="connsiteX58" fmla="*/ 341925 w 607561"/>
                <a:gd name="connsiteY58" fmla="*/ 353957 h 606645"/>
                <a:gd name="connsiteX59" fmla="*/ 359105 w 607561"/>
                <a:gd name="connsiteY59" fmla="*/ 352890 h 606645"/>
                <a:gd name="connsiteX60" fmla="*/ 386790 w 607561"/>
                <a:gd name="connsiteY60" fmla="*/ 375553 h 606645"/>
                <a:gd name="connsiteX61" fmla="*/ 364090 w 607561"/>
                <a:gd name="connsiteY61" fmla="*/ 403192 h 606645"/>
                <a:gd name="connsiteX62" fmla="*/ 326169 w 607561"/>
                <a:gd name="connsiteY62" fmla="*/ 404969 h 606645"/>
                <a:gd name="connsiteX63" fmla="*/ 310234 w 607561"/>
                <a:gd name="connsiteY63" fmla="*/ 404703 h 606645"/>
                <a:gd name="connsiteX64" fmla="*/ 307030 w 607561"/>
                <a:gd name="connsiteY64" fmla="*/ 403992 h 606645"/>
                <a:gd name="connsiteX65" fmla="*/ 303736 w 607561"/>
                <a:gd name="connsiteY65" fmla="*/ 404436 h 606645"/>
                <a:gd name="connsiteX66" fmla="*/ 280413 w 607561"/>
                <a:gd name="connsiteY66" fmla="*/ 388972 h 606645"/>
                <a:gd name="connsiteX67" fmla="*/ 214718 w 607561"/>
                <a:gd name="connsiteY67" fmla="*/ 233803 h 606645"/>
                <a:gd name="connsiteX68" fmla="*/ 194155 w 607561"/>
                <a:gd name="connsiteY68" fmla="*/ 189189 h 606645"/>
                <a:gd name="connsiteX69" fmla="*/ 190772 w 607561"/>
                <a:gd name="connsiteY69" fmla="*/ 182701 h 606645"/>
                <a:gd name="connsiteX70" fmla="*/ 177152 w 607561"/>
                <a:gd name="connsiteY70" fmla="*/ 126357 h 606645"/>
                <a:gd name="connsiteX71" fmla="*/ 224688 w 607561"/>
                <a:gd name="connsiteY71" fmla="*/ 27620 h 606645"/>
                <a:gd name="connsiteX72" fmla="*/ 275662 w 607561"/>
                <a:gd name="connsiteY72" fmla="*/ 3114 h 606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07561" h="606645">
                  <a:moveTo>
                    <a:pt x="129243" y="432873"/>
                  </a:moveTo>
                  <a:cubicBezTo>
                    <a:pt x="135318" y="430606"/>
                    <a:pt x="142262" y="430651"/>
                    <a:pt x="148582" y="433539"/>
                  </a:cubicBezTo>
                  <a:cubicBezTo>
                    <a:pt x="161312" y="439316"/>
                    <a:pt x="166920" y="454336"/>
                    <a:pt x="161134" y="467045"/>
                  </a:cubicBezTo>
                  <a:cubicBezTo>
                    <a:pt x="151965" y="487220"/>
                    <a:pt x="151876" y="504818"/>
                    <a:pt x="151876" y="505618"/>
                  </a:cubicBezTo>
                  <a:cubicBezTo>
                    <a:pt x="151876" y="519571"/>
                    <a:pt x="140481" y="530858"/>
                    <a:pt x="126505" y="530858"/>
                  </a:cubicBezTo>
                  <a:cubicBezTo>
                    <a:pt x="112529" y="530858"/>
                    <a:pt x="101224" y="519571"/>
                    <a:pt x="101224" y="505618"/>
                  </a:cubicBezTo>
                  <a:cubicBezTo>
                    <a:pt x="101224" y="500729"/>
                    <a:pt x="101847" y="475044"/>
                    <a:pt x="115111" y="446071"/>
                  </a:cubicBezTo>
                  <a:cubicBezTo>
                    <a:pt x="117960" y="439716"/>
                    <a:pt x="123167" y="435139"/>
                    <a:pt x="129243" y="432873"/>
                  </a:cubicBezTo>
                  <a:close/>
                  <a:moveTo>
                    <a:pt x="230233" y="359160"/>
                  </a:moveTo>
                  <a:cubicBezTo>
                    <a:pt x="243854" y="356138"/>
                    <a:pt x="257296" y="364937"/>
                    <a:pt x="260234" y="378534"/>
                  </a:cubicBezTo>
                  <a:cubicBezTo>
                    <a:pt x="263172" y="392221"/>
                    <a:pt x="254448" y="405640"/>
                    <a:pt x="240738" y="408573"/>
                  </a:cubicBezTo>
                  <a:cubicBezTo>
                    <a:pt x="225782" y="411773"/>
                    <a:pt x="212428" y="416661"/>
                    <a:pt x="201033" y="423326"/>
                  </a:cubicBezTo>
                  <a:cubicBezTo>
                    <a:pt x="197027" y="425637"/>
                    <a:pt x="192665" y="426703"/>
                    <a:pt x="188392" y="426703"/>
                  </a:cubicBezTo>
                  <a:cubicBezTo>
                    <a:pt x="179667" y="426703"/>
                    <a:pt x="171121" y="422171"/>
                    <a:pt x="166492" y="414083"/>
                  </a:cubicBezTo>
                  <a:cubicBezTo>
                    <a:pt x="159370" y="401997"/>
                    <a:pt x="163554" y="386533"/>
                    <a:pt x="175661" y="379601"/>
                  </a:cubicBezTo>
                  <a:cubicBezTo>
                    <a:pt x="191686" y="370269"/>
                    <a:pt x="210025" y="363426"/>
                    <a:pt x="230233" y="359160"/>
                  </a:cubicBezTo>
                  <a:close/>
                  <a:moveTo>
                    <a:pt x="466517" y="300854"/>
                  </a:moveTo>
                  <a:cubicBezTo>
                    <a:pt x="472851" y="299454"/>
                    <a:pt x="479709" y="300454"/>
                    <a:pt x="485587" y="304187"/>
                  </a:cubicBezTo>
                  <a:cubicBezTo>
                    <a:pt x="497433" y="311741"/>
                    <a:pt x="500906" y="327383"/>
                    <a:pt x="493425" y="339114"/>
                  </a:cubicBezTo>
                  <a:cubicBezTo>
                    <a:pt x="482559" y="356089"/>
                    <a:pt x="466617" y="370131"/>
                    <a:pt x="446133" y="380884"/>
                  </a:cubicBezTo>
                  <a:cubicBezTo>
                    <a:pt x="442392" y="382840"/>
                    <a:pt x="438384" y="383728"/>
                    <a:pt x="434376" y="383728"/>
                  </a:cubicBezTo>
                  <a:cubicBezTo>
                    <a:pt x="425292" y="383728"/>
                    <a:pt x="416475" y="378840"/>
                    <a:pt x="411933" y="370219"/>
                  </a:cubicBezTo>
                  <a:cubicBezTo>
                    <a:pt x="405431" y="357866"/>
                    <a:pt x="410240" y="342580"/>
                    <a:pt x="422620" y="336092"/>
                  </a:cubicBezTo>
                  <a:cubicBezTo>
                    <a:pt x="435178" y="329516"/>
                    <a:pt x="444618" y="321339"/>
                    <a:pt x="450586" y="311919"/>
                  </a:cubicBezTo>
                  <a:cubicBezTo>
                    <a:pt x="454371" y="306053"/>
                    <a:pt x="460182" y="302254"/>
                    <a:pt x="466517" y="300854"/>
                  </a:cubicBezTo>
                  <a:close/>
                  <a:moveTo>
                    <a:pt x="50624" y="202164"/>
                  </a:moveTo>
                  <a:lnTo>
                    <a:pt x="151905" y="202164"/>
                  </a:lnTo>
                  <a:cubicBezTo>
                    <a:pt x="165878" y="202164"/>
                    <a:pt x="177181" y="213541"/>
                    <a:pt x="177181" y="227494"/>
                  </a:cubicBezTo>
                  <a:cubicBezTo>
                    <a:pt x="177181" y="241448"/>
                    <a:pt x="165878" y="252735"/>
                    <a:pt x="151905" y="252735"/>
                  </a:cubicBezTo>
                  <a:lnTo>
                    <a:pt x="74209" y="252735"/>
                  </a:lnTo>
                  <a:lnTo>
                    <a:pt x="52493" y="556074"/>
                  </a:lnTo>
                  <a:lnTo>
                    <a:pt x="555070" y="556074"/>
                  </a:lnTo>
                  <a:lnTo>
                    <a:pt x="533354" y="252735"/>
                  </a:lnTo>
                  <a:lnTo>
                    <a:pt x="455658" y="252735"/>
                  </a:lnTo>
                  <a:cubicBezTo>
                    <a:pt x="441685" y="252735"/>
                    <a:pt x="430382" y="241448"/>
                    <a:pt x="430382" y="227494"/>
                  </a:cubicBezTo>
                  <a:cubicBezTo>
                    <a:pt x="430382" y="213541"/>
                    <a:pt x="441685" y="202164"/>
                    <a:pt x="455658" y="202164"/>
                  </a:cubicBezTo>
                  <a:lnTo>
                    <a:pt x="556939" y="202164"/>
                  </a:lnTo>
                  <a:cubicBezTo>
                    <a:pt x="570200" y="202164"/>
                    <a:pt x="581235" y="212474"/>
                    <a:pt x="582125" y="225717"/>
                  </a:cubicBezTo>
                  <a:lnTo>
                    <a:pt x="607490" y="579627"/>
                  </a:lnTo>
                  <a:cubicBezTo>
                    <a:pt x="608024" y="586648"/>
                    <a:pt x="605532" y="593491"/>
                    <a:pt x="600726" y="598646"/>
                  </a:cubicBezTo>
                  <a:cubicBezTo>
                    <a:pt x="596009" y="603801"/>
                    <a:pt x="589245" y="606645"/>
                    <a:pt x="582214" y="606645"/>
                  </a:cubicBezTo>
                  <a:lnTo>
                    <a:pt x="25260" y="606645"/>
                  </a:lnTo>
                  <a:cubicBezTo>
                    <a:pt x="18318" y="606645"/>
                    <a:pt x="11554" y="603801"/>
                    <a:pt x="6748" y="598646"/>
                  </a:cubicBezTo>
                  <a:cubicBezTo>
                    <a:pt x="1942" y="593491"/>
                    <a:pt x="-461" y="586648"/>
                    <a:pt x="73" y="579627"/>
                  </a:cubicBezTo>
                  <a:lnTo>
                    <a:pt x="25349" y="225717"/>
                  </a:lnTo>
                  <a:cubicBezTo>
                    <a:pt x="26328" y="212474"/>
                    <a:pt x="37364" y="202164"/>
                    <a:pt x="50624" y="202164"/>
                  </a:cubicBezTo>
                  <a:close/>
                  <a:moveTo>
                    <a:pt x="303736" y="101117"/>
                  </a:moveTo>
                  <a:cubicBezTo>
                    <a:pt x="289760" y="101117"/>
                    <a:pt x="278455" y="112404"/>
                    <a:pt x="278455" y="126357"/>
                  </a:cubicBezTo>
                  <a:cubicBezTo>
                    <a:pt x="278455" y="140310"/>
                    <a:pt x="289760" y="151596"/>
                    <a:pt x="303736" y="151596"/>
                  </a:cubicBezTo>
                  <a:cubicBezTo>
                    <a:pt x="317712" y="151596"/>
                    <a:pt x="329106" y="140310"/>
                    <a:pt x="329106" y="126357"/>
                  </a:cubicBezTo>
                  <a:cubicBezTo>
                    <a:pt x="329106" y="112404"/>
                    <a:pt x="317712" y="101117"/>
                    <a:pt x="303736" y="101117"/>
                  </a:cubicBezTo>
                  <a:close/>
                  <a:moveTo>
                    <a:pt x="275662" y="3114"/>
                  </a:moveTo>
                  <a:cubicBezTo>
                    <a:pt x="294100" y="-1041"/>
                    <a:pt x="313573" y="-1085"/>
                    <a:pt x="332845" y="3270"/>
                  </a:cubicBezTo>
                  <a:cubicBezTo>
                    <a:pt x="375752" y="12868"/>
                    <a:pt x="411715" y="46284"/>
                    <a:pt x="424534" y="88320"/>
                  </a:cubicBezTo>
                  <a:cubicBezTo>
                    <a:pt x="434504" y="120758"/>
                    <a:pt x="431744" y="153552"/>
                    <a:pt x="416611" y="182968"/>
                  </a:cubicBezTo>
                  <a:lnTo>
                    <a:pt x="416611" y="183057"/>
                  </a:lnTo>
                  <a:lnTo>
                    <a:pt x="413763" y="188478"/>
                  </a:lnTo>
                  <a:cubicBezTo>
                    <a:pt x="406107" y="203231"/>
                    <a:pt x="398897" y="217272"/>
                    <a:pt x="393556" y="231759"/>
                  </a:cubicBezTo>
                  <a:lnTo>
                    <a:pt x="341925" y="353957"/>
                  </a:lnTo>
                  <a:cubicBezTo>
                    <a:pt x="347800" y="353690"/>
                    <a:pt x="353675" y="353424"/>
                    <a:pt x="359105" y="352890"/>
                  </a:cubicBezTo>
                  <a:cubicBezTo>
                    <a:pt x="372903" y="351469"/>
                    <a:pt x="385455" y="361689"/>
                    <a:pt x="386790" y="375553"/>
                  </a:cubicBezTo>
                  <a:cubicBezTo>
                    <a:pt x="388214" y="389417"/>
                    <a:pt x="378066" y="401859"/>
                    <a:pt x="364090" y="403192"/>
                  </a:cubicBezTo>
                  <a:cubicBezTo>
                    <a:pt x="352251" y="404436"/>
                    <a:pt x="339432" y="404969"/>
                    <a:pt x="326169" y="404969"/>
                  </a:cubicBezTo>
                  <a:cubicBezTo>
                    <a:pt x="321006" y="404969"/>
                    <a:pt x="315754" y="404880"/>
                    <a:pt x="310234" y="404703"/>
                  </a:cubicBezTo>
                  <a:cubicBezTo>
                    <a:pt x="309077" y="404703"/>
                    <a:pt x="308098" y="404169"/>
                    <a:pt x="307030" y="403992"/>
                  </a:cubicBezTo>
                  <a:cubicBezTo>
                    <a:pt x="305873" y="404081"/>
                    <a:pt x="304893" y="404436"/>
                    <a:pt x="303736" y="404436"/>
                  </a:cubicBezTo>
                  <a:cubicBezTo>
                    <a:pt x="293588" y="404436"/>
                    <a:pt x="284419" y="398393"/>
                    <a:pt x="280413" y="388972"/>
                  </a:cubicBezTo>
                  <a:lnTo>
                    <a:pt x="214718" y="233803"/>
                  </a:lnTo>
                  <a:cubicBezTo>
                    <a:pt x="208932" y="218072"/>
                    <a:pt x="201721" y="204031"/>
                    <a:pt x="194155" y="189189"/>
                  </a:cubicBezTo>
                  <a:lnTo>
                    <a:pt x="190772" y="182701"/>
                  </a:lnTo>
                  <a:cubicBezTo>
                    <a:pt x="181781" y="165016"/>
                    <a:pt x="177152" y="145997"/>
                    <a:pt x="177152" y="126357"/>
                  </a:cubicBezTo>
                  <a:cubicBezTo>
                    <a:pt x="177152" y="87787"/>
                    <a:pt x="194511" y="51794"/>
                    <a:pt x="224688" y="27620"/>
                  </a:cubicBezTo>
                  <a:cubicBezTo>
                    <a:pt x="239821" y="15534"/>
                    <a:pt x="257224" y="7269"/>
                    <a:pt x="275662" y="3114"/>
                  </a:cubicBezTo>
                  <a:close/>
                </a:path>
              </a:pathLst>
            </a:custGeom>
            <a:solidFill>
              <a:sysClr val="window" lastClr="FFFFFF"/>
            </a:solidFill>
            <a:ln w="19050" cap="flat" cmpd="sng" algn="ctr">
              <a:noFill/>
              <a:prstDash val="solid"/>
              <a:miter lim="800000"/>
            </a:ln>
            <a:effectLst/>
          </p:spPr>
          <p:txBody>
            <a:bodyPr rot="0" spcFirstLastPara="0" vert="horz" wrap="square" lIns="121888" tIns="60944" rIns="121888" bIns="60944"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grpSp>
      <p:grpSp>
        <p:nvGrpSpPr>
          <p:cNvPr id="186" name="组合 185"/>
          <p:cNvGrpSpPr/>
          <p:nvPr/>
        </p:nvGrpSpPr>
        <p:grpSpPr>
          <a:xfrm>
            <a:off x="9972739" y="3862598"/>
            <a:ext cx="567956" cy="567956"/>
            <a:chOff x="9972739" y="3772150"/>
            <a:chExt cx="567956" cy="567956"/>
          </a:xfrm>
        </p:grpSpPr>
        <p:sp>
          <p:nvSpPr>
            <p:cNvPr id="167" name="椭圆 166"/>
            <p:cNvSpPr/>
            <p:nvPr/>
          </p:nvSpPr>
          <p:spPr>
            <a:xfrm>
              <a:off x="9972739" y="3772150"/>
              <a:ext cx="567956" cy="567956"/>
            </a:xfrm>
            <a:prstGeom prst="ellipse">
              <a:avLst/>
            </a:prstGeom>
            <a:solidFill>
              <a:schemeClr val="accent3"/>
            </a:solidFill>
            <a:ln w="12700" cap="flat" cmpd="sng" algn="ctr">
              <a:noFill/>
              <a:prstDash val="solid"/>
              <a:miter lim="800000"/>
            </a:ln>
            <a:effectLst/>
          </p:spPr>
          <p:txBody>
            <a:bodyPr rot="0" spcFirstLastPara="0" vertOverflow="overflow" horzOverflow="overflow" vert="horz" wrap="square" lIns="121888" tIns="60944" rIns="121888" bIns="60944" numCol="1" spcCol="0" rtlCol="0" fromWordArt="0" anchor="ctr" anchorCtr="0" forceAA="0" compatLnSpc="1">
              <a:noAutofit/>
            </a:bodyP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2485"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sp>
          <p:nvSpPr>
            <p:cNvPr id="168" name="Oval 56"/>
            <p:cNvSpPr/>
            <p:nvPr/>
          </p:nvSpPr>
          <p:spPr>
            <a:xfrm>
              <a:off x="10118324" y="3911702"/>
              <a:ext cx="276787" cy="288853"/>
            </a:xfrm>
            <a:custGeom>
              <a:avLst/>
              <a:gdLst>
                <a:gd name="connsiteX0" fmla="*/ 519512 w 581137"/>
                <a:gd name="connsiteY0" fmla="*/ 332111 h 606469"/>
                <a:gd name="connsiteX1" fmla="*/ 540163 w 581137"/>
                <a:gd name="connsiteY1" fmla="*/ 340671 h 606469"/>
                <a:gd name="connsiteX2" fmla="*/ 572553 w 581137"/>
                <a:gd name="connsiteY2" fmla="*/ 373014 h 606469"/>
                <a:gd name="connsiteX3" fmla="*/ 572553 w 581137"/>
                <a:gd name="connsiteY3" fmla="*/ 414307 h 606469"/>
                <a:gd name="connsiteX4" fmla="*/ 388637 w 581137"/>
                <a:gd name="connsiteY4" fmla="*/ 597958 h 606469"/>
                <a:gd name="connsiteX5" fmla="*/ 367986 w 581137"/>
                <a:gd name="connsiteY5" fmla="*/ 606469 h 606469"/>
                <a:gd name="connsiteX6" fmla="*/ 347334 w 581137"/>
                <a:gd name="connsiteY6" fmla="*/ 597958 h 606469"/>
                <a:gd name="connsiteX7" fmla="*/ 311096 w 581137"/>
                <a:gd name="connsiteY7" fmla="*/ 561772 h 606469"/>
                <a:gd name="connsiteX8" fmla="*/ 294244 w 581137"/>
                <a:gd name="connsiteY8" fmla="*/ 544944 h 606469"/>
                <a:gd name="connsiteX9" fmla="*/ 257860 w 581137"/>
                <a:gd name="connsiteY9" fmla="*/ 508613 h 606469"/>
                <a:gd name="connsiteX10" fmla="*/ 257860 w 581137"/>
                <a:gd name="connsiteY10" fmla="*/ 467320 h 606469"/>
                <a:gd name="connsiteX11" fmla="*/ 290250 w 581137"/>
                <a:gd name="connsiteY11" fmla="*/ 434977 h 606469"/>
                <a:gd name="connsiteX12" fmla="*/ 310901 w 581137"/>
                <a:gd name="connsiteY12" fmla="*/ 426417 h 606469"/>
                <a:gd name="connsiteX13" fmla="*/ 331553 w 581137"/>
                <a:gd name="connsiteY13" fmla="*/ 434977 h 606469"/>
                <a:gd name="connsiteX14" fmla="*/ 367986 w 581137"/>
                <a:gd name="connsiteY14" fmla="*/ 471308 h 606469"/>
                <a:gd name="connsiteX15" fmla="*/ 377970 w 581137"/>
                <a:gd name="connsiteY15" fmla="*/ 461387 h 606469"/>
                <a:gd name="connsiteX16" fmla="*/ 498860 w 581137"/>
                <a:gd name="connsiteY16" fmla="*/ 340671 h 606469"/>
                <a:gd name="connsiteX17" fmla="*/ 519512 w 581137"/>
                <a:gd name="connsiteY17" fmla="*/ 332111 h 606469"/>
                <a:gd name="connsiteX18" fmla="*/ 51961 w 581137"/>
                <a:gd name="connsiteY18" fmla="*/ 289771 h 606469"/>
                <a:gd name="connsiteX19" fmla="*/ 97543 w 581137"/>
                <a:gd name="connsiteY19" fmla="*/ 289771 h 606469"/>
                <a:gd name="connsiteX20" fmla="*/ 116486 w 581137"/>
                <a:gd name="connsiteY20" fmla="*/ 304796 h 606469"/>
                <a:gd name="connsiteX21" fmla="*/ 143368 w 581137"/>
                <a:gd name="connsiteY21" fmla="*/ 419113 h 606469"/>
                <a:gd name="connsiteX22" fmla="*/ 159828 w 581137"/>
                <a:gd name="connsiteY22" fmla="*/ 445030 h 606469"/>
                <a:gd name="connsiteX23" fmla="*/ 160120 w 581137"/>
                <a:gd name="connsiteY23" fmla="*/ 406228 h 606469"/>
                <a:gd name="connsiteX24" fmla="*/ 180233 w 581137"/>
                <a:gd name="connsiteY24" fmla="*/ 331394 h 606469"/>
                <a:gd name="connsiteX25" fmla="*/ 166792 w 581137"/>
                <a:gd name="connsiteY25" fmla="*/ 301781 h 606469"/>
                <a:gd name="connsiteX26" fmla="*/ 174535 w 581137"/>
                <a:gd name="connsiteY26" fmla="*/ 289771 h 606469"/>
                <a:gd name="connsiteX27" fmla="*/ 188998 w 581137"/>
                <a:gd name="connsiteY27" fmla="*/ 289771 h 606469"/>
                <a:gd name="connsiteX28" fmla="*/ 203413 w 581137"/>
                <a:gd name="connsiteY28" fmla="*/ 289771 h 606469"/>
                <a:gd name="connsiteX29" fmla="*/ 211156 w 581137"/>
                <a:gd name="connsiteY29" fmla="*/ 301781 h 606469"/>
                <a:gd name="connsiteX30" fmla="*/ 197715 w 581137"/>
                <a:gd name="connsiteY30" fmla="*/ 331394 h 606469"/>
                <a:gd name="connsiteX31" fmla="*/ 217876 w 581137"/>
                <a:gd name="connsiteY31" fmla="*/ 406228 h 606469"/>
                <a:gd name="connsiteX32" fmla="*/ 218120 w 581137"/>
                <a:gd name="connsiteY32" fmla="*/ 445030 h 606469"/>
                <a:gd name="connsiteX33" fmla="*/ 234580 w 581137"/>
                <a:gd name="connsiteY33" fmla="*/ 419113 h 606469"/>
                <a:gd name="connsiteX34" fmla="*/ 261462 w 581137"/>
                <a:gd name="connsiteY34" fmla="*/ 304796 h 606469"/>
                <a:gd name="connsiteX35" fmla="*/ 280405 w 581137"/>
                <a:gd name="connsiteY35" fmla="*/ 289771 h 606469"/>
                <a:gd name="connsiteX36" fmla="*/ 325987 w 581137"/>
                <a:gd name="connsiteY36" fmla="*/ 289771 h 606469"/>
                <a:gd name="connsiteX37" fmla="*/ 377948 w 581137"/>
                <a:gd name="connsiteY37" fmla="*/ 341654 h 606469"/>
                <a:gd name="connsiteX38" fmla="*/ 377948 w 581137"/>
                <a:gd name="connsiteY38" fmla="*/ 433847 h 606469"/>
                <a:gd name="connsiteX39" fmla="*/ 367965 w 581137"/>
                <a:gd name="connsiteY39" fmla="*/ 443815 h 606469"/>
                <a:gd name="connsiteX40" fmla="*/ 345320 w 581137"/>
                <a:gd name="connsiteY40" fmla="*/ 421204 h 606469"/>
                <a:gd name="connsiteX41" fmla="*/ 310890 w 581137"/>
                <a:gd name="connsiteY41" fmla="*/ 406957 h 606469"/>
                <a:gd name="connsiteX42" fmla="*/ 276461 w 581137"/>
                <a:gd name="connsiteY42" fmla="*/ 421204 h 606469"/>
                <a:gd name="connsiteX43" fmla="*/ 244076 w 581137"/>
                <a:gd name="connsiteY43" fmla="*/ 453540 h 606469"/>
                <a:gd name="connsiteX44" fmla="*/ 244076 w 581137"/>
                <a:gd name="connsiteY44" fmla="*/ 522344 h 606469"/>
                <a:gd name="connsiteX45" fmla="*/ 280454 w 581137"/>
                <a:gd name="connsiteY45" fmla="*/ 558667 h 606469"/>
                <a:gd name="connsiteX46" fmla="*/ 283522 w 581137"/>
                <a:gd name="connsiteY46" fmla="*/ 561730 h 606469"/>
                <a:gd name="connsiteX47" fmla="*/ 188998 w 581137"/>
                <a:gd name="connsiteY47" fmla="*/ 561730 h 606469"/>
                <a:gd name="connsiteX48" fmla="*/ 19479 w 581137"/>
                <a:gd name="connsiteY48" fmla="*/ 561730 h 606469"/>
                <a:gd name="connsiteX49" fmla="*/ 0 w 581137"/>
                <a:gd name="connsiteY49" fmla="*/ 542280 h 606469"/>
                <a:gd name="connsiteX50" fmla="*/ 0 w 581137"/>
                <a:gd name="connsiteY50" fmla="*/ 341654 h 606469"/>
                <a:gd name="connsiteX51" fmla="*/ 51961 w 581137"/>
                <a:gd name="connsiteY51" fmla="*/ 289771 h 606469"/>
                <a:gd name="connsiteX52" fmla="*/ 273435 w 581137"/>
                <a:gd name="connsiteY52" fmla="*/ 375 h 606469"/>
                <a:gd name="connsiteX53" fmla="*/ 303290 w 581137"/>
                <a:gd name="connsiteY53" fmla="*/ 25467 h 606469"/>
                <a:gd name="connsiteX54" fmla="*/ 303290 w 581137"/>
                <a:gd name="connsiteY54" fmla="*/ 135216 h 606469"/>
                <a:gd name="connsiteX55" fmla="*/ 303290 w 581137"/>
                <a:gd name="connsiteY55" fmla="*/ 147422 h 606469"/>
                <a:gd name="connsiteX56" fmla="*/ 189032 w 581137"/>
                <a:gd name="connsiteY56" fmla="*/ 262180 h 606469"/>
                <a:gd name="connsiteX57" fmla="*/ 73459 w 581137"/>
                <a:gd name="connsiteY57" fmla="*/ 147422 h 606469"/>
                <a:gd name="connsiteX58" fmla="*/ 73459 w 581137"/>
                <a:gd name="connsiteY58" fmla="*/ 81922 h 606469"/>
                <a:gd name="connsiteX59" fmla="*/ 115100 w 581137"/>
                <a:gd name="connsiteY59" fmla="*/ 31059 h 606469"/>
                <a:gd name="connsiteX60" fmla="*/ 273435 w 581137"/>
                <a:gd name="connsiteY60" fmla="*/ 375 h 606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581137" h="606469">
                  <a:moveTo>
                    <a:pt x="519512" y="332111"/>
                  </a:moveTo>
                  <a:cubicBezTo>
                    <a:pt x="526964" y="332111"/>
                    <a:pt x="534464" y="334981"/>
                    <a:pt x="540163" y="340671"/>
                  </a:cubicBezTo>
                  <a:lnTo>
                    <a:pt x="572553" y="373014"/>
                  </a:lnTo>
                  <a:cubicBezTo>
                    <a:pt x="583999" y="384395"/>
                    <a:pt x="583999" y="402877"/>
                    <a:pt x="572553" y="414307"/>
                  </a:cubicBezTo>
                  <a:lnTo>
                    <a:pt x="388637" y="597958"/>
                  </a:lnTo>
                  <a:cubicBezTo>
                    <a:pt x="382938" y="603648"/>
                    <a:pt x="375486" y="606469"/>
                    <a:pt x="367986" y="606469"/>
                  </a:cubicBezTo>
                  <a:cubicBezTo>
                    <a:pt x="360485" y="606469"/>
                    <a:pt x="353033" y="603648"/>
                    <a:pt x="347334" y="597958"/>
                  </a:cubicBezTo>
                  <a:lnTo>
                    <a:pt x="311096" y="561772"/>
                  </a:lnTo>
                  <a:lnTo>
                    <a:pt x="294244" y="544944"/>
                  </a:lnTo>
                  <a:lnTo>
                    <a:pt x="257860" y="508613"/>
                  </a:lnTo>
                  <a:cubicBezTo>
                    <a:pt x="246414" y="497183"/>
                    <a:pt x="246414" y="478701"/>
                    <a:pt x="257860" y="467320"/>
                  </a:cubicBezTo>
                  <a:lnTo>
                    <a:pt x="290250" y="434977"/>
                  </a:lnTo>
                  <a:cubicBezTo>
                    <a:pt x="295949" y="429287"/>
                    <a:pt x="303449" y="426417"/>
                    <a:pt x="310901" y="426417"/>
                  </a:cubicBezTo>
                  <a:cubicBezTo>
                    <a:pt x="318402" y="426417"/>
                    <a:pt x="325854" y="429287"/>
                    <a:pt x="331553" y="434977"/>
                  </a:cubicBezTo>
                  <a:lnTo>
                    <a:pt x="367986" y="471308"/>
                  </a:lnTo>
                  <a:lnTo>
                    <a:pt x="377970" y="461387"/>
                  </a:lnTo>
                  <a:lnTo>
                    <a:pt x="498860" y="340671"/>
                  </a:lnTo>
                  <a:cubicBezTo>
                    <a:pt x="504559" y="334981"/>
                    <a:pt x="512011" y="332111"/>
                    <a:pt x="519512" y="332111"/>
                  </a:cubicBezTo>
                  <a:close/>
                  <a:moveTo>
                    <a:pt x="51961" y="289771"/>
                  </a:moveTo>
                  <a:lnTo>
                    <a:pt x="97543" y="289771"/>
                  </a:lnTo>
                  <a:cubicBezTo>
                    <a:pt x="106601" y="289771"/>
                    <a:pt x="114441" y="295995"/>
                    <a:pt x="116486" y="304796"/>
                  </a:cubicBezTo>
                  <a:lnTo>
                    <a:pt x="143368" y="419113"/>
                  </a:lnTo>
                  <a:cubicBezTo>
                    <a:pt x="145852" y="429665"/>
                    <a:pt x="151793" y="438660"/>
                    <a:pt x="159828" y="445030"/>
                  </a:cubicBezTo>
                  <a:cubicBezTo>
                    <a:pt x="157442" y="432193"/>
                    <a:pt x="157539" y="419016"/>
                    <a:pt x="160120" y="406228"/>
                  </a:cubicBezTo>
                  <a:lnTo>
                    <a:pt x="180233" y="331394"/>
                  </a:lnTo>
                  <a:lnTo>
                    <a:pt x="166792" y="301781"/>
                  </a:lnTo>
                  <a:cubicBezTo>
                    <a:pt x="164260" y="296141"/>
                    <a:pt x="168350" y="289771"/>
                    <a:pt x="174535" y="289771"/>
                  </a:cubicBezTo>
                  <a:lnTo>
                    <a:pt x="188998" y="289771"/>
                  </a:lnTo>
                  <a:lnTo>
                    <a:pt x="203413" y="289771"/>
                  </a:lnTo>
                  <a:cubicBezTo>
                    <a:pt x="209598" y="289771"/>
                    <a:pt x="213688" y="296141"/>
                    <a:pt x="211156" y="301781"/>
                  </a:cubicBezTo>
                  <a:lnTo>
                    <a:pt x="197715" y="331394"/>
                  </a:lnTo>
                  <a:lnTo>
                    <a:pt x="217876" y="406228"/>
                  </a:lnTo>
                  <a:cubicBezTo>
                    <a:pt x="220409" y="419016"/>
                    <a:pt x="220506" y="432193"/>
                    <a:pt x="218120" y="445030"/>
                  </a:cubicBezTo>
                  <a:cubicBezTo>
                    <a:pt x="226155" y="438660"/>
                    <a:pt x="232096" y="429665"/>
                    <a:pt x="234580" y="419113"/>
                  </a:cubicBezTo>
                  <a:lnTo>
                    <a:pt x="261462" y="304796"/>
                  </a:lnTo>
                  <a:cubicBezTo>
                    <a:pt x="263507" y="295995"/>
                    <a:pt x="271347" y="289771"/>
                    <a:pt x="280405" y="289771"/>
                  </a:cubicBezTo>
                  <a:lnTo>
                    <a:pt x="325987" y="289771"/>
                  </a:lnTo>
                  <a:cubicBezTo>
                    <a:pt x="354670" y="289771"/>
                    <a:pt x="377948" y="313014"/>
                    <a:pt x="377948" y="341654"/>
                  </a:cubicBezTo>
                  <a:lnTo>
                    <a:pt x="377948" y="433847"/>
                  </a:lnTo>
                  <a:lnTo>
                    <a:pt x="367965" y="443815"/>
                  </a:lnTo>
                  <a:lnTo>
                    <a:pt x="345320" y="421204"/>
                  </a:lnTo>
                  <a:cubicBezTo>
                    <a:pt x="336116" y="412014"/>
                    <a:pt x="323893" y="406957"/>
                    <a:pt x="310890" y="406957"/>
                  </a:cubicBezTo>
                  <a:cubicBezTo>
                    <a:pt x="297888" y="406957"/>
                    <a:pt x="285665" y="412014"/>
                    <a:pt x="276461" y="421204"/>
                  </a:cubicBezTo>
                  <a:lnTo>
                    <a:pt x="244076" y="453540"/>
                  </a:lnTo>
                  <a:cubicBezTo>
                    <a:pt x="225084" y="472503"/>
                    <a:pt x="225084" y="503380"/>
                    <a:pt x="244076" y="522344"/>
                  </a:cubicBezTo>
                  <a:lnTo>
                    <a:pt x="280454" y="558667"/>
                  </a:lnTo>
                  <a:lnTo>
                    <a:pt x="283522" y="561730"/>
                  </a:lnTo>
                  <a:lnTo>
                    <a:pt x="188998" y="561730"/>
                  </a:lnTo>
                  <a:lnTo>
                    <a:pt x="19479" y="561730"/>
                  </a:lnTo>
                  <a:cubicBezTo>
                    <a:pt x="8766" y="561730"/>
                    <a:pt x="0" y="553026"/>
                    <a:pt x="0" y="542280"/>
                  </a:cubicBezTo>
                  <a:lnTo>
                    <a:pt x="0" y="341654"/>
                  </a:lnTo>
                  <a:cubicBezTo>
                    <a:pt x="0" y="313014"/>
                    <a:pt x="23278" y="289771"/>
                    <a:pt x="51961" y="289771"/>
                  </a:cubicBezTo>
                  <a:close/>
                  <a:moveTo>
                    <a:pt x="273435" y="375"/>
                  </a:moveTo>
                  <a:cubicBezTo>
                    <a:pt x="289020" y="-2299"/>
                    <a:pt x="303290" y="9663"/>
                    <a:pt x="303290" y="25467"/>
                  </a:cubicBezTo>
                  <a:lnTo>
                    <a:pt x="303290" y="135216"/>
                  </a:lnTo>
                  <a:lnTo>
                    <a:pt x="303290" y="147422"/>
                  </a:lnTo>
                  <a:cubicBezTo>
                    <a:pt x="303290" y="210831"/>
                    <a:pt x="252492" y="262180"/>
                    <a:pt x="189032" y="262180"/>
                  </a:cubicBezTo>
                  <a:cubicBezTo>
                    <a:pt x="125523" y="262180"/>
                    <a:pt x="73459" y="210831"/>
                    <a:pt x="73459" y="147422"/>
                  </a:cubicBezTo>
                  <a:lnTo>
                    <a:pt x="73459" y="81922"/>
                  </a:lnTo>
                  <a:cubicBezTo>
                    <a:pt x="73459" y="57220"/>
                    <a:pt x="90895" y="35970"/>
                    <a:pt x="115100" y="31059"/>
                  </a:cubicBezTo>
                  <a:cubicBezTo>
                    <a:pt x="136238" y="26828"/>
                    <a:pt x="254538" y="3585"/>
                    <a:pt x="273435" y="375"/>
                  </a:cubicBezTo>
                  <a:close/>
                </a:path>
              </a:pathLst>
            </a:custGeom>
            <a:solidFill>
              <a:sysClr val="window" lastClr="FFFFFF"/>
            </a:solidFill>
            <a:ln w="19050" cap="flat" cmpd="sng" algn="ctr">
              <a:noFill/>
              <a:prstDash val="solid"/>
              <a:miter lim="800000"/>
            </a:ln>
            <a:effectLst/>
          </p:spPr>
          <p:txBody>
            <a:bodyPr rot="0" spcFirstLastPara="0" vert="horz" wrap="square" lIns="121888" tIns="60944" rIns="121888" bIns="60944"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grpSp>
      <p:sp>
        <p:nvSpPr>
          <p:cNvPr id="172" name="稻壳儿花儿小姐"/>
          <p:cNvSpPr txBox="1"/>
          <p:nvPr/>
        </p:nvSpPr>
        <p:spPr>
          <a:xfrm>
            <a:off x="1022185" y="2051993"/>
            <a:ext cx="1752039"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mn-ea"/>
              </a:rPr>
              <a:t>添加标题</a:t>
            </a:r>
            <a:endParaRPr kumimoji="0" lang="id-ID" b="0" i="0" u="none" strike="noStrike" kern="1200" cap="none" spc="300" normalizeH="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entury Gothic" panose="020B0502020202020204" pitchFamily="34" charset="0"/>
            </a:endParaRPr>
          </a:p>
        </p:txBody>
      </p:sp>
      <p:sp>
        <p:nvSpPr>
          <p:cNvPr id="173" name="文本框 172"/>
          <p:cNvSpPr txBox="1"/>
          <p:nvPr/>
        </p:nvSpPr>
        <p:spPr>
          <a:xfrm>
            <a:off x="560410" y="2421325"/>
            <a:ext cx="2503244" cy="755015"/>
          </a:xfrm>
          <a:prstGeom prst="rect">
            <a:avLst/>
          </a:prstGeom>
        </p:spPr>
        <p:txBody>
          <a:bodyPr wrap="square">
            <a:spAutoFit/>
          </a:bodyPr>
          <a:lstStyle>
            <a:defPPr>
              <a:defRPr lang="zh-CN"/>
            </a:defPPr>
            <a:lvl1pPr>
              <a:lnSpc>
                <a:spcPct val="130000"/>
              </a:lnSpc>
              <a:defRPr sz="1200" spc="100">
                <a:solidFill>
                  <a:prstClr val="black">
                    <a:lumMod val="75000"/>
                    <a:lumOff val="25000"/>
                  </a:prstClr>
                </a:solidFill>
                <a:latin typeface="Calibri" panose="020F0502020204030204" pitchFamily="34" charset="0"/>
                <a:ea typeface="微软雅黑" panose="020B0503020204020204" pitchFamily="34" charset="-122"/>
                <a:cs typeface="+mn-ea"/>
              </a:defRPr>
            </a:lvl1pPr>
          </a:lstStyle>
          <a:p>
            <a:pPr>
              <a:lnSpc>
                <a:spcPct val="120000"/>
              </a:lnSpc>
              <a:defRPr/>
            </a:pPr>
            <a:r>
              <a:rPr lang="zh-CN" altLang="en-US" kern="0" dirty="0">
                <a:solidFill>
                  <a:schemeClr val="tx1">
                    <a:lumMod val="75000"/>
                    <a:lumOff val="25000"/>
                  </a:schemeClr>
                </a:solidFill>
                <a:latin typeface="微软雅黑" panose="020B0503020204020204" pitchFamily="34" charset="-122"/>
                <a:sym typeface="方正兰亭黑_GBK" panose="02000000000000000000" pitchFamily="2" charset="-122"/>
              </a:rPr>
              <a:t>在此录入上述图表的综合描述说明，在此录入上述图表的综合描述说明在此录入</a:t>
            </a:r>
            <a:endParaRPr lang="zh-CN" altLang="en-US" dirty="0">
              <a:latin typeface="微软雅黑" panose="020B0503020204020204" pitchFamily="34" charset="-122"/>
              <a:sym typeface="Calibri" panose="020F0502020204030204" pitchFamily="34" charset="0"/>
            </a:endParaRPr>
          </a:p>
        </p:txBody>
      </p:sp>
      <p:sp>
        <p:nvSpPr>
          <p:cNvPr id="174" name="稻壳儿花儿小姐"/>
          <p:cNvSpPr txBox="1"/>
          <p:nvPr/>
        </p:nvSpPr>
        <p:spPr>
          <a:xfrm>
            <a:off x="9414603" y="2051993"/>
            <a:ext cx="1752039"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mn-ea"/>
              </a:rPr>
              <a:t>添加标题</a:t>
            </a:r>
            <a:endParaRPr kumimoji="0" lang="id-ID" b="0" i="0" u="none" strike="noStrike" kern="1200" cap="none" spc="300" normalizeH="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entury Gothic" panose="020B0502020202020204" pitchFamily="34" charset="0"/>
            </a:endParaRPr>
          </a:p>
        </p:txBody>
      </p:sp>
      <p:sp>
        <p:nvSpPr>
          <p:cNvPr id="175" name="文本框 174"/>
          <p:cNvSpPr txBox="1"/>
          <p:nvPr/>
        </p:nvSpPr>
        <p:spPr>
          <a:xfrm>
            <a:off x="8952828" y="2421325"/>
            <a:ext cx="2503244" cy="755015"/>
          </a:xfrm>
          <a:prstGeom prst="rect">
            <a:avLst/>
          </a:prstGeom>
        </p:spPr>
        <p:txBody>
          <a:bodyPr wrap="square">
            <a:spAutoFit/>
          </a:bodyPr>
          <a:lstStyle>
            <a:defPPr>
              <a:defRPr lang="zh-CN"/>
            </a:defPPr>
            <a:lvl1pPr>
              <a:lnSpc>
                <a:spcPct val="130000"/>
              </a:lnSpc>
              <a:defRPr sz="1200" spc="100">
                <a:solidFill>
                  <a:prstClr val="black">
                    <a:lumMod val="75000"/>
                    <a:lumOff val="25000"/>
                  </a:prstClr>
                </a:solidFill>
                <a:latin typeface="Calibri" panose="020F0502020204030204" pitchFamily="34" charset="0"/>
                <a:ea typeface="微软雅黑" panose="020B0503020204020204" pitchFamily="34" charset="-122"/>
                <a:cs typeface="+mn-ea"/>
              </a:defRPr>
            </a:lvl1pPr>
          </a:lstStyle>
          <a:p>
            <a:pPr>
              <a:lnSpc>
                <a:spcPct val="120000"/>
              </a:lnSpc>
              <a:defRPr/>
            </a:pPr>
            <a:r>
              <a:rPr lang="zh-CN" altLang="en-US" kern="0" dirty="0">
                <a:solidFill>
                  <a:schemeClr val="tx1">
                    <a:lumMod val="75000"/>
                    <a:lumOff val="25000"/>
                  </a:schemeClr>
                </a:solidFill>
                <a:latin typeface="微软雅黑" panose="020B0503020204020204" pitchFamily="34" charset="-122"/>
                <a:sym typeface="方正兰亭黑_GBK" panose="02000000000000000000" pitchFamily="2" charset="-122"/>
              </a:rPr>
              <a:t>在此录入上述图表的综合描述说明，在此录入上述图表的综合描述说明在此录入</a:t>
            </a:r>
            <a:endParaRPr lang="zh-CN" altLang="en-US" dirty="0">
              <a:latin typeface="微软雅黑" panose="020B0503020204020204" pitchFamily="34" charset="-122"/>
              <a:sym typeface="Calibri" panose="020F0502020204030204" pitchFamily="34" charset="0"/>
            </a:endParaRPr>
          </a:p>
        </p:txBody>
      </p:sp>
      <p:sp>
        <p:nvSpPr>
          <p:cNvPr id="176" name="稻壳儿花儿小姐"/>
          <p:cNvSpPr txBox="1"/>
          <p:nvPr/>
        </p:nvSpPr>
        <p:spPr>
          <a:xfrm>
            <a:off x="1022185" y="4573727"/>
            <a:ext cx="1752039"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mn-ea"/>
              </a:rPr>
              <a:t>添加标题</a:t>
            </a:r>
            <a:endParaRPr kumimoji="0" lang="id-ID" b="0" i="0" u="none" strike="noStrike" kern="1200" cap="none" spc="300" normalizeH="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entury Gothic" panose="020B0502020202020204" pitchFamily="34" charset="0"/>
            </a:endParaRPr>
          </a:p>
        </p:txBody>
      </p:sp>
      <p:sp>
        <p:nvSpPr>
          <p:cNvPr id="177" name="文本框 176"/>
          <p:cNvSpPr txBox="1"/>
          <p:nvPr/>
        </p:nvSpPr>
        <p:spPr>
          <a:xfrm>
            <a:off x="560410" y="4943059"/>
            <a:ext cx="2503244" cy="755015"/>
          </a:xfrm>
          <a:prstGeom prst="rect">
            <a:avLst/>
          </a:prstGeom>
        </p:spPr>
        <p:txBody>
          <a:bodyPr wrap="square">
            <a:spAutoFit/>
          </a:bodyPr>
          <a:lstStyle>
            <a:defPPr>
              <a:defRPr lang="zh-CN"/>
            </a:defPPr>
            <a:lvl1pPr>
              <a:lnSpc>
                <a:spcPct val="130000"/>
              </a:lnSpc>
              <a:defRPr sz="1200" spc="100">
                <a:solidFill>
                  <a:prstClr val="black">
                    <a:lumMod val="75000"/>
                    <a:lumOff val="25000"/>
                  </a:prstClr>
                </a:solidFill>
                <a:latin typeface="Calibri" panose="020F0502020204030204" pitchFamily="34" charset="0"/>
                <a:ea typeface="微软雅黑" panose="020B0503020204020204" pitchFamily="34" charset="-122"/>
                <a:cs typeface="+mn-ea"/>
              </a:defRPr>
            </a:lvl1pPr>
          </a:lstStyle>
          <a:p>
            <a:pPr>
              <a:lnSpc>
                <a:spcPct val="120000"/>
              </a:lnSpc>
              <a:defRPr/>
            </a:pPr>
            <a:r>
              <a:rPr lang="zh-CN" altLang="en-US" kern="0" dirty="0">
                <a:solidFill>
                  <a:schemeClr val="tx1">
                    <a:lumMod val="75000"/>
                    <a:lumOff val="25000"/>
                  </a:schemeClr>
                </a:solidFill>
                <a:latin typeface="微软雅黑" panose="020B0503020204020204" pitchFamily="34" charset="-122"/>
                <a:sym typeface="方正兰亭黑_GBK" panose="02000000000000000000" pitchFamily="2" charset="-122"/>
              </a:rPr>
              <a:t>在此录入上述图表的综合描述说明，在此录入上述图表的综合描述说明在此录入</a:t>
            </a:r>
            <a:endParaRPr lang="zh-CN" altLang="en-US" dirty="0">
              <a:latin typeface="微软雅黑" panose="020B0503020204020204" pitchFamily="34" charset="-122"/>
              <a:sym typeface="Calibri" panose="020F0502020204030204" pitchFamily="34" charset="0"/>
            </a:endParaRPr>
          </a:p>
        </p:txBody>
      </p:sp>
      <p:sp>
        <p:nvSpPr>
          <p:cNvPr id="178" name="稻壳儿花儿小姐"/>
          <p:cNvSpPr txBox="1"/>
          <p:nvPr/>
        </p:nvSpPr>
        <p:spPr>
          <a:xfrm>
            <a:off x="5219980" y="4573727"/>
            <a:ext cx="1752039"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mn-ea"/>
              </a:rPr>
              <a:t>添加标题</a:t>
            </a:r>
            <a:endParaRPr kumimoji="0" lang="id-ID" b="0" i="0" u="none" strike="noStrike" kern="1200" cap="none" spc="300" normalizeH="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entury Gothic" panose="020B0502020202020204" pitchFamily="34" charset="0"/>
            </a:endParaRPr>
          </a:p>
        </p:txBody>
      </p:sp>
      <p:sp>
        <p:nvSpPr>
          <p:cNvPr id="179" name="文本框 178"/>
          <p:cNvSpPr txBox="1"/>
          <p:nvPr/>
        </p:nvSpPr>
        <p:spPr>
          <a:xfrm>
            <a:off x="4758205" y="4943059"/>
            <a:ext cx="2503244" cy="755015"/>
          </a:xfrm>
          <a:prstGeom prst="rect">
            <a:avLst/>
          </a:prstGeom>
        </p:spPr>
        <p:txBody>
          <a:bodyPr wrap="square">
            <a:spAutoFit/>
          </a:bodyPr>
          <a:lstStyle>
            <a:defPPr>
              <a:defRPr lang="zh-CN"/>
            </a:defPPr>
            <a:lvl1pPr>
              <a:lnSpc>
                <a:spcPct val="130000"/>
              </a:lnSpc>
              <a:defRPr sz="1200" spc="100">
                <a:solidFill>
                  <a:prstClr val="black">
                    <a:lumMod val="75000"/>
                    <a:lumOff val="25000"/>
                  </a:prstClr>
                </a:solidFill>
                <a:latin typeface="Calibri" panose="020F0502020204030204" pitchFamily="34" charset="0"/>
                <a:ea typeface="微软雅黑" panose="020B0503020204020204" pitchFamily="34" charset="-122"/>
                <a:cs typeface="+mn-ea"/>
              </a:defRPr>
            </a:lvl1pPr>
          </a:lstStyle>
          <a:p>
            <a:pPr>
              <a:lnSpc>
                <a:spcPct val="120000"/>
              </a:lnSpc>
              <a:defRPr/>
            </a:pPr>
            <a:r>
              <a:rPr lang="zh-CN" altLang="en-US" kern="0" dirty="0">
                <a:solidFill>
                  <a:schemeClr val="tx1">
                    <a:lumMod val="75000"/>
                    <a:lumOff val="25000"/>
                  </a:schemeClr>
                </a:solidFill>
                <a:latin typeface="微软雅黑" panose="020B0503020204020204" pitchFamily="34" charset="-122"/>
                <a:sym typeface="方正兰亭黑_GBK" panose="02000000000000000000" pitchFamily="2" charset="-122"/>
              </a:rPr>
              <a:t>在此录入上述图表的综合描述说明，在此录入上述图表的综合描述说明在此录入</a:t>
            </a:r>
            <a:endParaRPr lang="zh-CN" altLang="en-US" dirty="0">
              <a:latin typeface="微软雅黑" panose="020B0503020204020204" pitchFamily="34" charset="-122"/>
              <a:sym typeface="Calibri" panose="020F0502020204030204" pitchFamily="34" charset="0"/>
            </a:endParaRPr>
          </a:p>
        </p:txBody>
      </p:sp>
      <p:sp>
        <p:nvSpPr>
          <p:cNvPr id="180" name="稻壳儿花儿小姐"/>
          <p:cNvSpPr txBox="1"/>
          <p:nvPr/>
        </p:nvSpPr>
        <p:spPr>
          <a:xfrm>
            <a:off x="9414603" y="4573727"/>
            <a:ext cx="1752039"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mn-ea"/>
              </a:rPr>
              <a:t>添加标题</a:t>
            </a:r>
            <a:endParaRPr kumimoji="0" lang="id-ID" b="0" i="0" u="none" strike="noStrike" kern="1200" cap="none" spc="300" normalizeH="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entury Gothic" panose="020B0502020202020204" pitchFamily="34" charset="0"/>
            </a:endParaRPr>
          </a:p>
        </p:txBody>
      </p:sp>
      <p:sp>
        <p:nvSpPr>
          <p:cNvPr id="181" name="文本框 180"/>
          <p:cNvSpPr txBox="1"/>
          <p:nvPr/>
        </p:nvSpPr>
        <p:spPr>
          <a:xfrm>
            <a:off x="8952828" y="4943059"/>
            <a:ext cx="2503244" cy="755015"/>
          </a:xfrm>
          <a:prstGeom prst="rect">
            <a:avLst/>
          </a:prstGeom>
        </p:spPr>
        <p:txBody>
          <a:bodyPr wrap="square">
            <a:spAutoFit/>
          </a:bodyPr>
          <a:lstStyle>
            <a:defPPr>
              <a:defRPr lang="zh-CN"/>
            </a:defPPr>
            <a:lvl1pPr>
              <a:lnSpc>
                <a:spcPct val="130000"/>
              </a:lnSpc>
              <a:defRPr sz="1200" spc="100">
                <a:solidFill>
                  <a:prstClr val="black">
                    <a:lumMod val="75000"/>
                    <a:lumOff val="25000"/>
                  </a:prstClr>
                </a:solidFill>
                <a:latin typeface="Calibri" panose="020F0502020204030204" pitchFamily="34" charset="0"/>
                <a:ea typeface="微软雅黑" panose="020B0503020204020204" pitchFamily="34" charset="-122"/>
                <a:cs typeface="+mn-ea"/>
              </a:defRPr>
            </a:lvl1pPr>
          </a:lstStyle>
          <a:p>
            <a:pPr>
              <a:lnSpc>
                <a:spcPct val="120000"/>
              </a:lnSpc>
              <a:defRPr/>
            </a:pPr>
            <a:r>
              <a:rPr lang="zh-CN" altLang="en-US" kern="0" dirty="0">
                <a:solidFill>
                  <a:schemeClr val="tx1">
                    <a:lumMod val="75000"/>
                    <a:lumOff val="25000"/>
                  </a:schemeClr>
                </a:solidFill>
                <a:latin typeface="微软雅黑" panose="020B0503020204020204" pitchFamily="34" charset="-122"/>
                <a:sym typeface="方正兰亭黑_GBK" panose="02000000000000000000" pitchFamily="2" charset="-122"/>
              </a:rPr>
              <a:t>在此录入上述图表的综合描述说明，在此录入上述图表的综合描述说明在此录入</a:t>
            </a:r>
            <a:endParaRPr lang="zh-CN" altLang="en-US" dirty="0">
              <a:latin typeface="微软雅黑" panose="020B0503020204020204" pitchFamily="34" charset="-122"/>
              <a:sym typeface="Calibri" panose="020F0502020204030204" pitchFamily="34" charset="0"/>
            </a:endParaRPr>
          </a:p>
        </p:txBody>
      </p:sp>
      <p:sp>
        <p:nvSpPr>
          <p:cNvPr id="187" name="矩形 186"/>
          <p:cNvSpPr/>
          <p:nvPr/>
        </p:nvSpPr>
        <p:spPr>
          <a:xfrm>
            <a:off x="4752737" y="2421504"/>
            <a:ext cx="2682082" cy="755015"/>
          </a:xfrm>
          <a:prstGeom prst="rect">
            <a:avLst/>
          </a:prstGeom>
          <a:noFill/>
        </p:spPr>
        <p:txBody>
          <a:bodyPr wrap="square" rtlCol="0">
            <a:spAutoFit/>
            <a:scene3d>
              <a:camera prst="orthographicFront"/>
              <a:lightRig rig="threePt" dir="t"/>
            </a:scene3d>
            <a:sp3d contourW="12700"/>
          </a:bodyPr>
          <a:lstStyle/>
          <a:p>
            <a:pPr>
              <a:lnSpc>
                <a:spcPct val="120000"/>
              </a:lnSpc>
              <a:defRPr/>
            </a:pPr>
            <a:r>
              <a:rPr lang="zh-CN" altLang="en-US" sz="1200" kern="0" dirty="0">
                <a:solidFill>
                  <a:schemeClr val="bg1"/>
                </a:solidFill>
                <a:latin typeface="微软雅黑" panose="020B0503020204020204" pitchFamily="34" charset="-122"/>
                <a:ea typeface="微软雅黑" panose="020B0503020204020204" pitchFamily="34" charset="-122"/>
                <a:cs typeface="+mn-ea"/>
                <a:sym typeface="方正兰亭黑_GBK" panose="02000000000000000000" pitchFamily="2" charset="-122"/>
              </a:rPr>
              <a:t>在此录入上述图表的综合描述说明，在此录入上述图表的综合描述说明在此录入</a:t>
            </a:r>
            <a:endParaRPr lang="zh-CN" altLang="en-US" sz="1200" kern="0" spc="200" dirty="0">
              <a:solidFill>
                <a:schemeClr val="bg1"/>
              </a:solidFill>
              <a:latin typeface="微软雅黑" panose="020B0503020204020204" pitchFamily="34" charset="-122"/>
              <a:ea typeface="微软雅黑" panose="020B0503020204020204" pitchFamily="34" charset="-122"/>
              <a:cs typeface="+mn-ea"/>
              <a:sym typeface="方正兰亭黑_GBK" panose="02000000000000000000" pitchFamily="2" charset="-122"/>
            </a:endParaRPr>
          </a:p>
        </p:txBody>
      </p:sp>
      <p:sp>
        <p:nvSpPr>
          <p:cNvPr id="188" name="稻壳儿花儿小姐"/>
          <p:cNvSpPr txBox="1"/>
          <p:nvPr/>
        </p:nvSpPr>
        <p:spPr>
          <a:xfrm>
            <a:off x="5231524" y="2051993"/>
            <a:ext cx="1752039"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dirty="0">
                <a:solidFill>
                  <a:schemeClr val="bg1"/>
                </a:solidFill>
                <a:latin typeface="微软雅黑" panose="020B0503020204020204" pitchFamily="34" charset="-122"/>
                <a:ea typeface="微软雅黑" panose="020B0503020204020204" pitchFamily="34" charset="-122"/>
                <a:sym typeface="+mn-ea"/>
              </a:rPr>
              <a:t>添加标题</a:t>
            </a:r>
            <a:endParaRPr kumimoji="0" lang="zh-CN" altLang="en-US" b="0" i="0" u="none" strike="noStrike" kern="1200" cap="none" spc="300" normalizeH="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54" name="文本框 53"/>
          <p:cNvSpPr txBox="1"/>
          <p:nvPr/>
        </p:nvSpPr>
        <p:spPr>
          <a:xfrm>
            <a:off x="766445" y="158115"/>
            <a:ext cx="2063750" cy="521970"/>
          </a:xfrm>
          <a:prstGeom prst="rect">
            <a:avLst/>
          </a:prstGeom>
          <a:noFill/>
        </p:spPr>
        <p:txBody>
          <a:bodyPr wrap="square" rtlCol="0">
            <a:spAutoFit/>
          </a:bodyPr>
          <a:p>
            <a:pPr algn="l"/>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输</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入</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标</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题</a:t>
            </a:r>
            <a:endPar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文本框 53"/>
          <p:cNvSpPr txBox="1"/>
          <p:nvPr/>
        </p:nvSpPr>
        <p:spPr>
          <a:xfrm>
            <a:off x="766445" y="158115"/>
            <a:ext cx="2063750" cy="521970"/>
          </a:xfrm>
          <a:prstGeom prst="rect">
            <a:avLst/>
          </a:prstGeom>
          <a:noFill/>
        </p:spPr>
        <p:txBody>
          <a:bodyPr wrap="square" rtlCol="0">
            <a:spAutoFit/>
          </a:bodyPr>
          <a:p>
            <a:pPr algn="l"/>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输</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入</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标</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题</a:t>
            </a:r>
            <a:endPar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7" name="Freeform 5"/>
          <p:cNvSpPr/>
          <p:nvPr/>
        </p:nvSpPr>
        <p:spPr bwMode="auto">
          <a:xfrm>
            <a:off x="620295" y="1486978"/>
            <a:ext cx="5291538" cy="4289520"/>
          </a:xfrm>
          <a:custGeom>
            <a:avLst/>
            <a:gdLst>
              <a:gd name="T0" fmla="*/ 2740 w 3065"/>
              <a:gd name="T1" fmla="*/ 0 h 2484"/>
              <a:gd name="T2" fmla="*/ 1242 w 3065"/>
              <a:gd name="T3" fmla="*/ 0 h 2484"/>
              <a:gd name="T4" fmla="*/ 0 w 3065"/>
              <a:gd name="T5" fmla="*/ 1242 h 2484"/>
              <a:gd name="T6" fmla="*/ 1242 w 3065"/>
              <a:gd name="T7" fmla="*/ 2484 h 2484"/>
              <a:gd name="T8" fmla="*/ 161 w 3065"/>
              <a:gd name="T9" fmla="*/ 1403 h 2484"/>
              <a:gd name="T10" fmla="*/ 1242 w 3065"/>
              <a:gd name="T11" fmla="*/ 323 h 2484"/>
              <a:gd name="T12" fmla="*/ 2740 w 3065"/>
              <a:gd name="T13" fmla="*/ 323 h 2484"/>
              <a:gd name="T14" fmla="*/ 3065 w 3065"/>
              <a:gd name="T15" fmla="*/ 0 h 2484"/>
              <a:gd name="T16" fmla="*/ 2740 w 3065"/>
              <a:gd name="T17" fmla="*/ 0 h 2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65" h="2484">
                <a:moveTo>
                  <a:pt x="2740" y="0"/>
                </a:moveTo>
                <a:cubicBezTo>
                  <a:pt x="1242" y="0"/>
                  <a:pt x="1242" y="0"/>
                  <a:pt x="1242" y="0"/>
                </a:cubicBezTo>
                <a:cubicBezTo>
                  <a:pt x="556" y="0"/>
                  <a:pt x="0" y="556"/>
                  <a:pt x="0" y="1242"/>
                </a:cubicBezTo>
                <a:cubicBezTo>
                  <a:pt x="0" y="1928"/>
                  <a:pt x="556" y="2484"/>
                  <a:pt x="1242" y="2484"/>
                </a:cubicBezTo>
                <a:cubicBezTo>
                  <a:pt x="645" y="2484"/>
                  <a:pt x="161" y="2000"/>
                  <a:pt x="161" y="1403"/>
                </a:cubicBezTo>
                <a:cubicBezTo>
                  <a:pt x="161" y="806"/>
                  <a:pt x="645" y="323"/>
                  <a:pt x="1242" y="323"/>
                </a:cubicBezTo>
                <a:cubicBezTo>
                  <a:pt x="2740" y="323"/>
                  <a:pt x="2740" y="323"/>
                  <a:pt x="2740" y="323"/>
                </a:cubicBezTo>
                <a:cubicBezTo>
                  <a:pt x="2919" y="323"/>
                  <a:pt x="3064" y="178"/>
                  <a:pt x="3065" y="0"/>
                </a:cubicBezTo>
                <a:lnTo>
                  <a:pt x="2740" y="0"/>
                </a:lnTo>
                <a:close/>
              </a:path>
            </a:pathLst>
          </a:custGeom>
          <a:solidFill>
            <a:schemeClr val="accent1"/>
          </a:solidFill>
          <a:ln>
            <a:noFill/>
          </a:ln>
        </p:spPr>
        <p:txBody>
          <a:bodyPr vert="horz" wrap="square" lIns="91440" tIns="45720" rIns="91440" bIns="45720" numCol="1" anchor="t" anchorCtr="0" compatLnSpc="1"/>
          <a:lstStyle/>
          <a:p>
            <a:pPr>
              <a:lnSpc>
                <a:spcPct val="125000"/>
              </a:lnSpc>
            </a:pPr>
            <a:endParaRPr lang="en-US">
              <a:latin typeface="微软雅黑" panose="020B0503020204020204" pitchFamily="34" charset="-122"/>
              <a:ea typeface="微软雅黑" panose="020B0503020204020204" pitchFamily="34" charset="-122"/>
              <a:sym typeface="Century Gothic" panose="020B0502020202020204" pitchFamily="34" charset="0"/>
            </a:endParaRPr>
          </a:p>
        </p:txBody>
      </p:sp>
      <p:sp>
        <p:nvSpPr>
          <p:cNvPr id="38" name="Freeform 6"/>
          <p:cNvSpPr/>
          <p:nvPr/>
        </p:nvSpPr>
        <p:spPr bwMode="auto">
          <a:xfrm>
            <a:off x="942139" y="2129363"/>
            <a:ext cx="4495396" cy="3644529"/>
          </a:xfrm>
          <a:custGeom>
            <a:avLst/>
            <a:gdLst>
              <a:gd name="T0" fmla="*/ 2279 w 2604"/>
              <a:gd name="T1" fmla="*/ 0 h 2111"/>
              <a:gd name="T2" fmla="*/ 1056 w 2604"/>
              <a:gd name="T3" fmla="*/ 0 h 2111"/>
              <a:gd name="T4" fmla="*/ 0 w 2604"/>
              <a:gd name="T5" fmla="*/ 1056 h 2111"/>
              <a:gd name="T6" fmla="*/ 1039 w 2604"/>
              <a:gd name="T7" fmla="*/ 2111 h 2111"/>
              <a:gd name="T8" fmla="*/ 161 w 2604"/>
              <a:gd name="T9" fmla="*/ 1217 h 2111"/>
              <a:gd name="T10" fmla="*/ 1056 w 2604"/>
              <a:gd name="T11" fmla="*/ 322 h 2111"/>
              <a:gd name="T12" fmla="*/ 2279 w 2604"/>
              <a:gd name="T13" fmla="*/ 322 h 2111"/>
              <a:gd name="T14" fmla="*/ 2604 w 2604"/>
              <a:gd name="T15" fmla="*/ 0 h 2111"/>
              <a:gd name="T16" fmla="*/ 2279 w 2604"/>
              <a:gd name="T17" fmla="*/ 0 h 2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04" h="2111">
                <a:moveTo>
                  <a:pt x="2279" y="0"/>
                </a:moveTo>
                <a:cubicBezTo>
                  <a:pt x="1056" y="0"/>
                  <a:pt x="1056" y="0"/>
                  <a:pt x="1056" y="0"/>
                </a:cubicBezTo>
                <a:cubicBezTo>
                  <a:pt x="473" y="0"/>
                  <a:pt x="0" y="473"/>
                  <a:pt x="0" y="1056"/>
                </a:cubicBezTo>
                <a:cubicBezTo>
                  <a:pt x="0" y="1631"/>
                  <a:pt x="466" y="2099"/>
                  <a:pt x="1039" y="2111"/>
                </a:cubicBezTo>
                <a:cubicBezTo>
                  <a:pt x="555" y="2099"/>
                  <a:pt x="161" y="1703"/>
                  <a:pt x="161" y="1217"/>
                </a:cubicBezTo>
                <a:cubicBezTo>
                  <a:pt x="161" y="722"/>
                  <a:pt x="562" y="322"/>
                  <a:pt x="1056" y="322"/>
                </a:cubicBezTo>
                <a:cubicBezTo>
                  <a:pt x="2279" y="322"/>
                  <a:pt x="2279" y="322"/>
                  <a:pt x="2279" y="322"/>
                </a:cubicBezTo>
                <a:cubicBezTo>
                  <a:pt x="2458" y="322"/>
                  <a:pt x="2603" y="178"/>
                  <a:pt x="2604" y="0"/>
                </a:cubicBezTo>
                <a:lnTo>
                  <a:pt x="2279" y="0"/>
                </a:lnTo>
                <a:close/>
              </a:path>
            </a:pathLst>
          </a:custGeom>
          <a:solidFill>
            <a:schemeClr val="accent2"/>
          </a:solidFill>
          <a:ln>
            <a:noFill/>
          </a:ln>
        </p:spPr>
        <p:txBody>
          <a:bodyPr vert="horz" wrap="square" lIns="91440" tIns="45720" rIns="91440" bIns="45720" numCol="1" anchor="t" anchorCtr="0" compatLnSpc="1"/>
          <a:lstStyle/>
          <a:p>
            <a:pPr>
              <a:lnSpc>
                <a:spcPct val="125000"/>
              </a:lnSpc>
            </a:pPr>
            <a:endParaRPr lang="en-US">
              <a:latin typeface="微软雅黑" panose="020B0503020204020204" pitchFamily="34" charset="-122"/>
              <a:ea typeface="微软雅黑" panose="020B0503020204020204" pitchFamily="34" charset="-122"/>
              <a:sym typeface="Century Gothic" panose="020B0502020202020204" pitchFamily="34" charset="0"/>
            </a:endParaRPr>
          </a:p>
        </p:txBody>
      </p:sp>
      <p:sp>
        <p:nvSpPr>
          <p:cNvPr id="39" name="Freeform 7"/>
          <p:cNvSpPr/>
          <p:nvPr/>
        </p:nvSpPr>
        <p:spPr bwMode="auto">
          <a:xfrm>
            <a:off x="1266590" y="2788688"/>
            <a:ext cx="3694044" cy="2987810"/>
          </a:xfrm>
          <a:custGeom>
            <a:avLst/>
            <a:gdLst>
              <a:gd name="T0" fmla="*/ 1816 w 2140"/>
              <a:gd name="T1" fmla="*/ 0 h 1730"/>
              <a:gd name="T2" fmla="*/ 868 w 2140"/>
              <a:gd name="T3" fmla="*/ 0 h 1730"/>
              <a:gd name="T4" fmla="*/ 0 w 2140"/>
              <a:gd name="T5" fmla="*/ 839 h 1730"/>
              <a:gd name="T6" fmla="*/ 845 w 2140"/>
              <a:gd name="T7" fmla="*/ 1730 h 1730"/>
              <a:gd name="T8" fmla="*/ 160 w 2140"/>
              <a:gd name="T9" fmla="*/ 999 h 1730"/>
              <a:gd name="T10" fmla="*/ 868 w 2140"/>
              <a:gd name="T11" fmla="*/ 320 h 1730"/>
              <a:gd name="T12" fmla="*/ 1816 w 2140"/>
              <a:gd name="T13" fmla="*/ 320 h 1730"/>
              <a:gd name="T14" fmla="*/ 2140 w 2140"/>
              <a:gd name="T15" fmla="*/ 0 h 1730"/>
              <a:gd name="T16" fmla="*/ 1816 w 2140"/>
              <a:gd name="T17" fmla="*/ 0 h 1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40" h="1730">
                <a:moveTo>
                  <a:pt x="1816" y="0"/>
                </a:moveTo>
                <a:cubicBezTo>
                  <a:pt x="868" y="0"/>
                  <a:pt x="868" y="0"/>
                  <a:pt x="868" y="0"/>
                </a:cubicBezTo>
                <a:cubicBezTo>
                  <a:pt x="388" y="0"/>
                  <a:pt x="0" y="360"/>
                  <a:pt x="0" y="839"/>
                </a:cubicBezTo>
                <a:cubicBezTo>
                  <a:pt x="0" y="1313"/>
                  <a:pt x="374" y="1720"/>
                  <a:pt x="845" y="1730"/>
                </a:cubicBezTo>
                <a:cubicBezTo>
                  <a:pt x="462" y="1720"/>
                  <a:pt x="160" y="1385"/>
                  <a:pt x="160" y="999"/>
                </a:cubicBezTo>
                <a:cubicBezTo>
                  <a:pt x="160" y="608"/>
                  <a:pt x="477" y="320"/>
                  <a:pt x="868" y="320"/>
                </a:cubicBezTo>
                <a:cubicBezTo>
                  <a:pt x="1816" y="320"/>
                  <a:pt x="1816" y="320"/>
                  <a:pt x="1816" y="320"/>
                </a:cubicBezTo>
                <a:cubicBezTo>
                  <a:pt x="1995" y="320"/>
                  <a:pt x="2140" y="177"/>
                  <a:pt x="2140" y="0"/>
                </a:cubicBezTo>
                <a:lnTo>
                  <a:pt x="1816" y="0"/>
                </a:lnTo>
                <a:close/>
              </a:path>
            </a:pathLst>
          </a:custGeom>
          <a:solidFill>
            <a:schemeClr val="accent3"/>
          </a:solidFill>
          <a:ln>
            <a:noFill/>
          </a:ln>
        </p:spPr>
        <p:txBody>
          <a:bodyPr vert="horz" wrap="square" lIns="91440" tIns="45720" rIns="91440" bIns="45720" numCol="1" anchor="t" anchorCtr="0" compatLnSpc="1"/>
          <a:lstStyle/>
          <a:p>
            <a:pPr>
              <a:lnSpc>
                <a:spcPct val="125000"/>
              </a:lnSpc>
            </a:pPr>
            <a:endParaRPr lang="en-US">
              <a:latin typeface="微软雅黑" panose="020B0503020204020204" pitchFamily="34" charset="-122"/>
              <a:ea typeface="微软雅黑" panose="020B0503020204020204" pitchFamily="34" charset="-122"/>
              <a:sym typeface="Century Gothic" panose="020B0502020202020204" pitchFamily="34" charset="0"/>
            </a:endParaRPr>
          </a:p>
        </p:txBody>
      </p:sp>
      <p:sp>
        <p:nvSpPr>
          <p:cNvPr id="40" name="Freeform 8"/>
          <p:cNvSpPr/>
          <p:nvPr/>
        </p:nvSpPr>
        <p:spPr bwMode="auto">
          <a:xfrm>
            <a:off x="1592343" y="3425862"/>
            <a:ext cx="2896599" cy="2350636"/>
          </a:xfrm>
          <a:custGeom>
            <a:avLst/>
            <a:gdLst>
              <a:gd name="T0" fmla="*/ 1354 w 1678"/>
              <a:gd name="T1" fmla="*/ 0 h 1361"/>
              <a:gd name="T2" fmla="*/ 681 w 1678"/>
              <a:gd name="T3" fmla="*/ 0 h 1361"/>
              <a:gd name="T4" fmla="*/ 0 w 1678"/>
              <a:gd name="T5" fmla="*/ 680 h 1361"/>
              <a:gd name="T6" fmla="*/ 681 w 1678"/>
              <a:gd name="T7" fmla="*/ 1361 h 1361"/>
              <a:gd name="T8" fmla="*/ 162 w 1678"/>
              <a:gd name="T9" fmla="*/ 842 h 1361"/>
              <a:gd name="T10" fmla="*/ 681 w 1678"/>
              <a:gd name="T11" fmla="*/ 322 h 1361"/>
              <a:gd name="T12" fmla="*/ 1354 w 1678"/>
              <a:gd name="T13" fmla="*/ 322 h 1361"/>
              <a:gd name="T14" fmla="*/ 1678 w 1678"/>
              <a:gd name="T15" fmla="*/ 0 h 1361"/>
              <a:gd name="T16" fmla="*/ 1354 w 1678"/>
              <a:gd name="T17" fmla="*/ 0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8" h="1361">
                <a:moveTo>
                  <a:pt x="1354" y="0"/>
                </a:moveTo>
                <a:cubicBezTo>
                  <a:pt x="681" y="0"/>
                  <a:pt x="681" y="0"/>
                  <a:pt x="681" y="0"/>
                </a:cubicBezTo>
                <a:cubicBezTo>
                  <a:pt x="305" y="0"/>
                  <a:pt x="0" y="304"/>
                  <a:pt x="0" y="680"/>
                </a:cubicBezTo>
                <a:cubicBezTo>
                  <a:pt x="0" y="1056"/>
                  <a:pt x="305" y="1361"/>
                  <a:pt x="681" y="1361"/>
                </a:cubicBezTo>
                <a:cubicBezTo>
                  <a:pt x="394" y="1361"/>
                  <a:pt x="162" y="1128"/>
                  <a:pt x="162" y="842"/>
                </a:cubicBezTo>
                <a:cubicBezTo>
                  <a:pt x="162" y="555"/>
                  <a:pt x="394" y="322"/>
                  <a:pt x="681" y="322"/>
                </a:cubicBezTo>
                <a:cubicBezTo>
                  <a:pt x="1354" y="322"/>
                  <a:pt x="1354" y="322"/>
                  <a:pt x="1354" y="322"/>
                </a:cubicBezTo>
                <a:cubicBezTo>
                  <a:pt x="1533" y="322"/>
                  <a:pt x="1678" y="178"/>
                  <a:pt x="1678" y="0"/>
                </a:cubicBezTo>
                <a:lnTo>
                  <a:pt x="1354" y="0"/>
                </a:lnTo>
                <a:close/>
              </a:path>
            </a:pathLst>
          </a:custGeom>
          <a:solidFill>
            <a:schemeClr val="accent4"/>
          </a:solidFill>
          <a:ln>
            <a:noFill/>
          </a:ln>
        </p:spPr>
        <p:txBody>
          <a:bodyPr vert="horz" wrap="square" lIns="91440" tIns="45720" rIns="91440" bIns="45720" numCol="1" anchor="t" anchorCtr="0" compatLnSpc="1"/>
          <a:lstStyle/>
          <a:p>
            <a:pPr>
              <a:lnSpc>
                <a:spcPct val="125000"/>
              </a:lnSpc>
            </a:pPr>
            <a:endParaRPr lang="en-US">
              <a:latin typeface="微软雅黑" panose="020B0503020204020204" pitchFamily="34" charset="-122"/>
              <a:ea typeface="微软雅黑" panose="020B0503020204020204" pitchFamily="34" charset="-122"/>
              <a:sym typeface="Century Gothic" panose="020B0502020202020204" pitchFamily="34" charset="0"/>
            </a:endParaRPr>
          </a:p>
        </p:txBody>
      </p:sp>
      <p:sp>
        <p:nvSpPr>
          <p:cNvPr id="41" name="Freeform 9"/>
          <p:cNvSpPr/>
          <p:nvPr/>
        </p:nvSpPr>
        <p:spPr bwMode="auto">
          <a:xfrm>
            <a:off x="1910278" y="4064338"/>
            <a:ext cx="2100458" cy="1709554"/>
          </a:xfrm>
          <a:custGeom>
            <a:avLst/>
            <a:gdLst>
              <a:gd name="T0" fmla="*/ 893 w 1217"/>
              <a:gd name="T1" fmla="*/ 0 h 990"/>
              <a:gd name="T2" fmla="*/ 495 w 1217"/>
              <a:gd name="T3" fmla="*/ 0 h 990"/>
              <a:gd name="T4" fmla="*/ 0 w 1217"/>
              <a:gd name="T5" fmla="*/ 495 h 990"/>
              <a:gd name="T6" fmla="*/ 478 w 1217"/>
              <a:gd name="T7" fmla="*/ 990 h 990"/>
              <a:gd name="T8" fmla="*/ 161 w 1217"/>
              <a:gd name="T9" fmla="*/ 657 h 990"/>
              <a:gd name="T10" fmla="*/ 495 w 1217"/>
              <a:gd name="T11" fmla="*/ 323 h 990"/>
              <a:gd name="T12" fmla="*/ 749 w 1217"/>
              <a:gd name="T13" fmla="*/ 323 h 990"/>
              <a:gd name="T14" fmla="*/ 893 w 1217"/>
              <a:gd name="T15" fmla="*/ 323 h 990"/>
              <a:gd name="T16" fmla="*/ 1217 w 1217"/>
              <a:gd name="T17" fmla="*/ 0 h 990"/>
              <a:gd name="T18" fmla="*/ 893 w 1217"/>
              <a:gd name="T19" fmla="*/ 0 h 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7" h="990">
                <a:moveTo>
                  <a:pt x="893" y="0"/>
                </a:moveTo>
                <a:cubicBezTo>
                  <a:pt x="495" y="0"/>
                  <a:pt x="495" y="0"/>
                  <a:pt x="495" y="0"/>
                </a:cubicBezTo>
                <a:cubicBezTo>
                  <a:pt x="221" y="0"/>
                  <a:pt x="0" y="222"/>
                  <a:pt x="0" y="495"/>
                </a:cubicBezTo>
                <a:cubicBezTo>
                  <a:pt x="0" y="763"/>
                  <a:pt x="212" y="981"/>
                  <a:pt x="478" y="990"/>
                </a:cubicBezTo>
                <a:cubicBezTo>
                  <a:pt x="301" y="981"/>
                  <a:pt x="161" y="836"/>
                  <a:pt x="161" y="657"/>
                </a:cubicBezTo>
                <a:cubicBezTo>
                  <a:pt x="161" y="472"/>
                  <a:pt x="311" y="323"/>
                  <a:pt x="495" y="323"/>
                </a:cubicBezTo>
                <a:cubicBezTo>
                  <a:pt x="749" y="323"/>
                  <a:pt x="749" y="323"/>
                  <a:pt x="749" y="323"/>
                </a:cubicBezTo>
                <a:cubicBezTo>
                  <a:pt x="893" y="323"/>
                  <a:pt x="893" y="323"/>
                  <a:pt x="893" y="323"/>
                </a:cubicBezTo>
                <a:cubicBezTo>
                  <a:pt x="1071" y="323"/>
                  <a:pt x="1217" y="178"/>
                  <a:pt x="1217" y="0"/>
                </a:cubicBezTo>
                <a:lnTo>
                  <a:pt x="893" y="0"/>
                </a:lnTo>
                <a:close/>
              </a:path>
            </a:pathLst>
          </a:custGeom>
          <a:solidFill>
            <a:schemeClr val="accent5"/>
          </a:solidFill>
          <a:ln>
            <a:noFill/>
          </a:ln>
        </p:spPr>
        <p:txBody>
          <a:bodyPr vert="horz" wrap="square" lIns="91440" tIns="45720" rIns="91440" bIns="45720" numCol="1" anchor="t" anchorCtr="0" compatLnSpc="1"/>
          <a:lstStyle/>
          <a:p>
            <a:pPr>
              <a:lnSpc>
                <a:spcPct val="125000"/>
              </a:lnSpc>
            </a:pPr>
            <a:endParaRPr lang="en-US">
              <a:latin typeface="微软雅黑" panose="020B0503020204020204" pitchFamily="34" charset="-122"/>
              <a:ea typeface="微软雅黑" panose="020B0503020204020204" pitchFamily="34" charset="-122"/>
              <a:sym typeface="Century Gothic" panose="020B0502020202020204" pitchFamily="34" charset="0"/>
            </a:endParaRPr>
          </a:p>
        </p:txBody>
      </p:sp>
      <p:sp>
        <p:nvSpPr>
          <p:cNvPr id="42" name="Freeform 10"/>
          <p:cNvSpPr>
            <a:spLocks noEditPoints="1"/>
          </p:cNvSpPr>
          <p:nvPr/>
        </p:nvSpPr>
        <p:spPr bwMode="auto">
          <a:xfrm>
            <a:off x="2234728" y="4714542"/>
            <a:ext cx="1059350" cy="1061956"/>
          </a:xfrm>
          <a:custGeom>
            <a:avLst/>
            <a:gdLst>
              <a:gd name="T0" fmla="*/ 307 w 614"/>
              <a:gd name="T1" fmla="*/ 42 h 615"/>
              <a:gd name="T2" fmla="*/ 573 w 614"/>
              <a:gd name="T3" fmla="*/ 308 h 615"/>
              <a:gd name="T4" fmla="*/ 307 w 614"/>
              <a:gd name="T5" fmla="*/ 574 h 615"/>
              <a:gd name="T6" fmla="*/ 41 w 614"/>
              <a:gd name="T7" fmla="*/ 308 h 615"/>
              <a:gd name="T8" fmla="*/ 307 w 614"/>
              <a:gd name="T9" fmla="*/ 42 h 615"/>
              <a:gd name="T10" fmla="*/ 307 w 614"/>
              <a:gd name="T11" fmla="*/ 0 h 615"/>
              <a:gd name="T12" fmla="*/ 0 w 614"/>
              <a:gd name="T13" fmla="*/ 308 h 615"/>
              <a:gd name="T14" fmla="*/ 307 w 614"/>
              <a:gd name="T15" fmla="*/ 615 h 615"/>
              <a:gd name="T16" fmla="*/ 614 w 614"/>
              <a:gd name="T17" fmla="*/ 308 h 615"/>
              <a:gd name="T18" fmla="*/ 307 w 614"/>
              <a:gd name="T19" fmla="*/ 0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4" h="615">
                <a:moveTo>
                  <a:pt x="307" y="42"/>
                </a:moveTo>
                <a:cubicBezTo>
                  <a:pt x="454" y="42"/>
                  <a:pt x="573" y="161"/>
                  <a:pt x="573" y="308"/>
                </a:cubicBezTo>
                <a:cubicBezTo>
                  <a:pt x="573" y="454"/>
                  <a:pt x="454" y="574"/>
                  <a:pt x="307" y="574"/>
                </a:cubicBezTo>
                <a:cubicBezTo>
                  <a:pt x="160" y="574"/>
                  <a:pt x="41" y="454"/>
                  <a:pt x="41" y="308"/>
                </a:cubicBezTo>
                <a:cubicBezTo>
                  <a:pt x="41" y="161"/>
                  <a:pt x="160" y="42"/>
                  <a:pt x="307" y="42"/>
                </a:cubicBezTo>
                <a:close/>
                <a:moveTo>
                  <a:pt x="307" y="0"/>
                </a:moveTo>
                <a:cubicBezTo>
                  <a:pt x="137" y="0"/>
                  <a:pt x="0" y="138"/>
                  <a:pt x="0" y="308"/>
                </a:cubicBezTo>
                <a:cubicBezTo>
                  <a:pt x="0" y="477"/>
                  <a:pt x="137" y="615"/>
                  <a:pt x="307" y="615"/>
                </a:cubicBezTo>
                <a:cubicBezTo>
                  <a:pt x="477" y="615"/>
                  <a:pt x="614" y="477"/>
                  <a:pt x="614" y="308"/>
                </a:cubicBezTo>
                <a:cubicBezTo>
                  <a:pt x="614" y="138"/>
                  <a:pt x="477" y="0"/>
                  <a:pt x="307" y="0"/>
                </a:cubicBezTo>
                <a:close/>
              </a:path>
            </a:pathLst>
          </a:custGeom>
          <a:solidFill>
            <a:schemeClr val="bg1">
              <a:lumMod val="85000"/>
            </a:schemeClr>
          </a:solidFill>
          <a:ln>
            <a:noFill/>
          </a:ln>
        </p:spPr>
        <p:txBody>
          <a:bodyPr vert="horz" wrap="square" lIns="91440" tIns="45720" rIns="91440" bIns="45720" numCol="1" anchor="t" anchorCtr="0" compatLnSpc="1"/>
          <a:lstStyle/>
          <a:p>
            <a:pPr>
              <a:lnSpc>
                <a:spcPct val="125000"/>
              </a:lnSpc>
            </a:pPr>
            <a:endParaRPr lang="en-US">
              <a:latin typeface="微软雅黑" panose="020B0503020204020204" pitchFamily="34" charset="-122"/>
              <a:ea typeface="微软雅黑" panose="020B0503020204020204" pitchFamily="34" charset="-122"/>
              <a:sym typeface="Century Gothic" panose="020B0502020202020204" pitchFamily="34" charset="0"/>
            </a:endParaRPr>
          </a:p>
        </p:txBody>
      </p:sp>
      <p:sp>
        <p:nvSpPr>
          <p:cNvPr id="43" name="Oval 3"/>
          <p:cNvSpPr/>
          <p:nvPr/>
        </p:nvSpPr>
        <p:spPr>
          <a:xfrm>
            <a:off x="2637403" y="5118520"/>
            <a:ext cx="254000" cy="254000"/>
          </a:xfrm>
          <a:prstGeom prst="ellipse">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5000"/>
              </a:lnSpc>
            </a:pPr>
            <a:endParaRPr lang="en-US">
              <a:latin typeface="微软雅黑" panose="020B0503020204020204" pitchFamily="34" charset="-122"/>
              <a:ea typeface="微软雅黑" panose="020B0503020204020204" pitchFamily="34" charset="-122"/>
              <a:sym typeface="Century Gothic" panose="020B0502020202020204" pitchFamily="34" charset="0"/>
            </a:endParaRPr>
          </a:p>
        </p:txBody>
      </p:sp>
      <p:cxnSp>
        <p:nvCxnSpPr>
          <p:cNvPr id="44" name="Straight Connector 12"/>
          <p:cNvCxnSpPr>
            <a:stCxn id="43" idx="6"/>
          </p:cNvCxnSpPr>
          <p:nvPr/>
        </p:nvCxnSpPr>
        <p:spPr>
          <a:xfrm>
            <a:off x="2891403" y="5245520"/>
            <a:ext cx="1119333" cy="0"/>
          </a:xfrm>
          <a:prstGeom prst="line">
            <a:avLst/>
          </a:prstGeom>
          <a:ln w="28575">
            <a:solidFill>
              <a:schemeClr val="tx1">
                <a:lumMod val="10000"/>
                <a:lumOff val="90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45" name="Group 14"/>
          <p:cNvGrpSpPr/>
          <p:nvPr/>
        </p:nvGrpSpPr>
        <p:grpSpPr>
          <a:xfrm>
            <a:off x="3744657" y="3479704"/>
            <a:ext cx="347223" cy="403407"/>
            <a:chOff x="2593975" y="4225925"/>
            <a:chExt cx="490538" cy="569912"/>
          </a:xfrm>
          <a:solidFill>
            <a:schemeClr val="bg1"/>
          </a:solidFill>
        </p:grpSpPr>
        <p:sp>
          <p:nvSpPr>
            <p:cNvPr id="46" name="Freeform 18"/>
            <p:cNvSpPr/>
            <p:nvPr/>
          </p:nvSpPr>
          <p:spPr bwMode="auto">
            <a:xfrm>
              <a:off x="2773363" y="4384675"/>
              <a:ext cx="131763" cy="252412"/>
            </a:xfrm>
            <a:custGeom>
              <a:avLst/>
              <a:gdLst>
                <a:gd name="T0" fmla="*/ 445 w 827"/>
                <a:gd name="T1" fmla="*/ 0 h 1593"/>
                <a:gd name="T2" fmla="*/ 498 w 827"/>
                <a:gd name="T3" fmla="*/ 8 h 1593"/>
                <a:gd name="T4" fmla="*/ 515 w 827"/>
                <a:gd name="T5" fmla="*/ 47 h 1593"/>
                <a:gd name="T6" fmla="*/ 516 w 827"/>
                <a:gd name="T7" fmla="*/ 123 h 1593"/>
                <a:gd name="T8" fmla="*/ 525 w 827"/>
                <a:gd name="T9" fmla="*/ 163 h 1593"/>
                <a:gd name="T10" fmla="*/ 563 w 827"/>
                <a:gd name="T11" fmla="*/ 178 h 1593"/>
                <a:gd name="T12" fmla="*/ 691 w 827"/>
                <a:gd name="T13" fmla="*/ 207 h 1593"/>
                <a:gd name="T14" fmla="*/ 767 w 827"/>
                <a:gd name="T15" fmla="*/ 246 h 1593"/>
                <a:gd name="T16" fmla="*/ 771 w 827"/>
                <a:gd name="T17" fmla="*/ 287 h 1593"/>
                <a:gd name="T18" fmla="*/ 726 w 827"/>
                <a:gd name="T19" fmla="*/ 434 h 1593"/>
                <a:gd name="T20" fmla="*/ 700 w 827"/>
                <a:gd name="T21" fmla="*/ 455 h 1593"/>
                <a:gd name="T22" fmla="*/ 621 w 827"/>
                <a:gd name="T23" fmla="*/ 425 h 1593"/>
                <a:gd name="T24" fmla="*/ 473 w 827"/>
                <a:gd name="T25" fmla="*/ 396 h 1593"/>
                <a:gd name="T26" fmla="*/ 377 w 827"/>
                <a:gd name="T27" fmla="*/ 402 h 1593"/>
                <a:gd name="T28" fmla="*/ 315 w 827"/>
                <a:gd name="T29" fmla="*/ 437 h 1593"/>
                <a:gd name="T30" fmla="*/ 291 w 827"/>
                <a:gd name="T31" fmla="*/ 496 h 1593"/>
                <a:gd name="T32" fmla="*/ 314 w 827"/>
                <a:gd name="T33" fmla="*/ 557 h 1593"/>
                <a:gd name="T34" fmla="*/ 402 w 827"/>
                <a:gd name="T35" fmla="*/ 618 h 1593"/>
                <a:gd name="T36" fmla="*/ 572 w 827"/>
                <a:gd name="T37" fmla="*/ 691 h 1593"/>
                <a:gd name="T38" fmla="*/ 712 w 827"/>
                <a:gd name="T39" fmla="*/ 778 h 1593"/>
                <a:gd name="T40" fmla="*/ 791 w 827"/>
                <a:gd name="T41" fmla="*/ 886 h 1593"/>
                <a:gd name="T42" fmla="*/ 826 w 827"/>
                <a:gd name="T43" fmla="*/ 1009 h 1593"/>
                <a:gd name="T44" fmla="*/ 812 w 827"/>
                <a:gd name="T45" fmla="*/ 1137 h 1593"/>
                <a:gd name="T46" fmla="*/ 747 w 827"/>
                <a:gd name="T47" fmla="*/ 1256 h 1593"/>
                <a:gd name="T48" fmla="*/ 640 w 827"/>
                <a:gd name="T49" fmla="*/ 1345 h 1593"/>
                <a:gd name="T50" fmla="*/ 535 w 827"/>
                <a:gd name="T51" fmla="*/ 1387 h 1593"/>
                <a:gd name="T52" fmla="*/ 506 w 827"/>
                <a:gd name="T53" fmla="*/ 1423 h 1593"/>
                <a:gd name="T54" fmla="*/ 505 w 827"/>
                <a:gd name="T55" fmla="*/ 1545 h 1593"/>
                <a:gd name="T56" fmla="*/ 489 w 827"/>
                <a:gd name="T57" fmla="*/ 1585 h 1593"/>
                <a:gd name="T58" fmla="*/ 404 w 827"/>
                <a:gd name="T59" fmla="*/ 1593 h 1593"/>
                <a:gd name="T60" fmla="*/ 318 w 827"/>
                <a:gd name="T61" fmla="*/ 1584 h 1593"/>
                <a:gd name="T62" fmla="*/ 300 w 827"/>
                <a:gd name="T63" fmla="*/ 1542 h 1593"/>
                <a:gd name="T64" fmla="*/ 299 w 827"/>
                <a:gd name="T65" fmla="*/ 1446 h 1593"/>
                <a:gd name="T66" fmla="*/ 288 w 827"/>
                <a:gd name="T67" fmla="*/ 1413 h 1593"/>
                <a:gd name="T68" fmla="*/ 244 w 827"/>
                <a:gd name="T69" fmla="*/ 1401 h 1593"/>
                <a:gd name="T70" fmla="*/ 94 w 827"/>
                <a:gd name="T71" fmla="*/ 1365 h 1593"/>
                <a:gd name="T72" fmla="*/ 14 w 827"/>
                <a:gd name="T73" fmla="*/ 1325 h 1593"/>
                <a:gd name="T74" fmla="*/ 0 w 827"/>
                <a:gd name="T75" fmla="*/ 1293 h 1593"/>
                <a:gd name="T76" fmla="*/ 23 w 827"/>
                <a:gd name="T77" fmla="*/ 1198 h 1593"/>
                <a:gd name="T78" fmla="*/ 51 w 827"/>
                <a:gd name="T79" fmla="*/ 1113 h 1593"/>
                <a:gd name="T80" fmla="*/ 78 w 827"/>
                <a:gd name="T81" fmla="*/ 1102 h 1593"/>
                <a:gd name="T82" fmla="*/ 159 w 827"/>
                <a:gd name="T83" fmla="*/ 1137 h 1593"/>
                <a:gd name="T84" fmla="*/ 325 w 827"/>
                <a:gd name="T85" fmla="*/ 1180 h 1593"/>
                <a:gd name="T86" fmla="*/ 435 w 827"/>
                <a:gd name="T87" fmla="*/ 1173 h 1593"/>
                <a:gd name="T88" fmla="*/ 512 w 827"/>
                <a:gd name="T89" fmla="*/ 1132 h 1593"/>
                <a:gd name="T90" fmla="*/ 542 w 827"/>
                <a:gd name="T91" fmla="*/ 1070 h 1593"/>
                <a:gd name="T92" fmla="*/ 529 w 827"/>
                <a:gd name="T93" fmla="*/ 1004 h 1593"/>
                <a:gd name="T94" fmla="*/ 471 w 827"/>
                <a:gd name="T95" fmla="*/ 946 h 1593"/>
                <a:gd name="T96" fmla="*/ 369 w 827"/>
                <a:gd name="T97" fmla="*/ 898 h 1593"/>
                <a:gd name="T98" fmla="*/ 233 w 827"/>
                <a:gd name="T99" fmla="*/ 840 h 1593"/>
                <a:gd name="T100" fmla="*/ 126 w 827"/>
                <a:gd name="T101" fmla="*/ 772 h 1593"/>
                <a:gd name="T102" fmla="*/ 54 w 827"/>
                <a:gd name="T103" fmla="*/ 691 h 1593"/>
                <a:gd name="T104" fmla="*/ 15 w 827"/>
                <a:gd name="T105" fmla="*/ 591 h 1593"/>
                <a:gd name="T106" fmla="*/ 15 w 827"/>
                <a:gd name="T107" fmla="*/ 467 h 1593"/>
                <a:gd name="T108" fmla="*/ 58 w 827"/>
                <a:gd name="T109" fmla="*/ 351 h 1593"/>
                <a:gd name="T110" fmla="*/ 139 w 827"/>
                <a:gd name="T111" fmla="*/ 263 h 1593"/>
                <a:gd name="T112" fmla="*/ 254 w 827"/>
                <a:gd name="T113" fmla="*/ 203 h 1593"/>
                <a:gd name="T114" fmla="*/ 300 w 827"/>
                <a:gd name="T115" fmla="*/ 183 h 1593"/>
                <a:gd name="T116" fmla="*/ 314 w 827"/>
                <a:gd name="T117" fmla="*/ 156 h 1593"/>
                <a:gd name="T118" fmla="*/ 315 w 827"/>
                <a:gd name="T119" fmla="*/ 87 h 1593"/>
                <a:gd name="T120" fmla="*/ 320 w 827"/>
                <a:gd name="T121" fmla="*/ 21 h 1593"/>
                <a:gd name="T122" fmla="*/ 352 w 827"/>
                <a:gd name="T123" fmla="*/ 1 h 1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7" h="1593">
                  <a:moveTo>
                    <a:pt x="371" y="0"/>
                  </a:moveTo>
                  <a:lnTo>
                    <a:pt x="415" y="0"/>
                  </a:lnTo>
                  <a:lnTo>
                    <a:pt x="445" y="0"/>
                  </a:lnTo>
                  <a:lnTo>
                    <a:pt x="468" y="1"/>
                  </a:lnTo>
                  <a:lnTo>
                    <a:pt x="485" y="3"/>
                  </a:lnTo>
                  <a:lnTo>
                    <a:pt x="498" y="8"/>
                  </a:lnTo>
                  <a:lnTo>
                    <a:pt x="506" y="17"/>
                  </a:lnTo>
                  <a:lnTo>
                    <a:pt x="512" y="29"/>
                  </a:lnTo>
                  <a:lnTo>
                    <a:pt x="515" y="47"/>
                  </a:lnTo>
                  <a:lnTo>
                    <a:pt x="516" y="70"/>
                  </a:lnTo>
                  <a:lnTo>
                    <a:pt x="516" y="99"/>
                  </a:lnTo>
                  <a:lnTo>
                    <a:pt x="516" y="123"/>
                  </a:lnTo>
                  <a:lnTo>
                    <a:pt x="517" y="141"/>
                  </a:lnTo>
                  <a:lnTo>
                    <a:pt x="519" y="154"/>
                  </a:lnTo>
                  <a:lnTo>
                    <a:pt x="525" y="163"/>
                  </a:lnTo>
                  <a:lnTo>
                    <a:pt x="533" y="169"/>
                  </a:lnTo>
                  <a:lnTo>
                    <a:pt x="545" y="173"/>
                  </a:lnTo>
                  <a:lnTo>
                    <a:pt x="563" y="178"/>
                  </a:lnTo>
                  <a:lnTo>
                    <a:pt x="586" y="181"/>
                  </a:lnTo>
                  <a:lnTo>
                    <a:pt x="640" y="192"/>
                  </a:lnTo>
                  <a:lnTo>
                    <a:pt x="691" y="207"/>
                  </a:lnTo>
                  <a:lnTo>
                    <a:pt x="742" y="228"/>
                  </a:lnTo>
                  <a:lnTo>
                    <a:pt x="756" y="236"/>
                  </a:lnTo>
                  <a:lnTo>
                    <a:pt x="767" y="246"/>
                  </a:lnTo>
                  <a:lnTo>
                    <a:pt x="772" y="258"/>
                  </a:lnTo>
                  <a:lnTo>
                    <a:pt x="775" y="271"/>
                  </a:lnTo>
                  <a:lnTo>
                    <a:pt x="771" y="287"/>
                  </a:lnTo>
                  <a:lnTo>
                    <a:pt x="753" y="352"/>
                  </a:lnTo>
                  <a:lnTo>
                    <a:pt x="733" y="416"/>
                  </a:lnTo>
                  <a:lnTo>
                    <a:pt x="726" y="434"/>
                  </a:lnTo>
                  <a:lnTo>
                    <a:pt x="720" y="446"/>
                  </a:lnTo>
                  <a:lnTo>
                    <a:pt x="711" y="452"/>
                  </a:lnTo>
                  <a:lnTo>
                    <a:pt x="700" y="455"/>
                  </a:lnTo>
                  <a:lnTo>
                    <a:pt x="686" y="451"/>
                  </a:lnTo>
                  <a:lnTo>
                    <a:pt x="668" y="445"/>
                  </a:lnTo>
                  <a:lnTo>
                    <a:pt x="621" y="425"/>
                  </a:lnTo>
                  <a:lnTo>
                    <a:pt x="573" y="410"/>
                  </a:lnTo>
                  <a:lnTo>
                    <a:pt x="524" y="400"/>
                  </a:lnTo>
                  <a:lnTo>
                    <a:pt x="473" y="396"/>
                  </a:lnTo>
                  <a:lnTo>
                    <a:pt x="422" y="396"/>
                  </a:lnTo>
                  <a:lnTo>
                    <a:pt x="399" y="398"/>
                  </a:lnTo>
                  <a:lnTo>
                    <a:pt x="377" y="402"/>
                  </a:lnTo>
                  <a:lnTo>
                    <a:pt x="356" y="409"/>
                  </a:lnTo>
                  <a:lnTo>
                    <a:pt x="333" y="422"/>
                  </a:lnTo>
                  <a:lnTo>
                    <a:pt x="315" y="437"/>
                  </a:lnTo>
                  <a:lnTo>
                    <a:pt x="302" y="456"/>
                  </a:lnTo>
                  <a:lnTo>
                    <a:pt x="295" y="475"/>
                  </a:lnTo>
                  <a:lnTo>
                    <a:pt x="291" y="496"/>
                  </a:lnTo>
                  <a:lnTo>
                    <a:pt x="293" y="517"/>
                  </a:lnTo>
                  <a:lnTo>
                    <a:pt x="301" y="538"/>
                  </a:lnTo>
                  <a:lnTo>
                    <a:pt x="314" y="557"/>
                  </a:lnTo>
                  <a:lnTo>
                    <a:pt x="333" y="575"/>
                  </a:lnTo>
                  <a:lnTo>
                    <a:pt x="366" y="598"/>
                  </a:lnTo>
                  <a:lnTo>
                    <a:pt x="402" y="618"/>
                  </a:lnTo>
                  <a:lnTo>
                    <a:pt x="440" y="635"/>
                  </a:lnTo>
                  <a:lnTo>
                    <a:pt x="506" y="662"/>
                  </a:lnTo>
                  <a:lnTo>
                    <a:pt x="572" y="691"/>
                  </a:lnTo>
                  <a:lnTo>
                    <a:pt x="635" y="724"/>
                  </a:lnTo>
                  <a:lnTo>
                    <a:pt x="676" y="749"/>
                  </a:lnTo>
                  <a:lnTo>
                    <a:pt x="712" y="778"/>
                  </a:lnTo>
                  <a:lnTo>
                    <a:pt x="743" y="811"/>
                  </a:lnTo>
                  <a:lnTo>
                    <a:pt x="770" y="847"/>
                  </a:lnTo>
                  <a:lnTo>
                    <a:pt x="791" y="886"/>
                  </a:lnTo>
                  <a:lnTo>
                    <a:pt x="808" y="925"/>
                  </a:lnTo>
                  <a:lnTo>
                    <a:pt x="819" y="967"/>
                  </a:lnTo>
                  <a:lnTo>
                    <a:pt x="826" y="1009"/>
                  </a:lnTo>
                  <a:lnTo>
                    <a:pt x="827" y="1052"/>
                  </a:lnTo>
                  <a:lnTo>
                    <a:pt x="822" y="1095"/>
                  </a:lnTo>
                  <a:lnTo>
                    <a:pt x="812" y="1137"/>
                  </a:lnTo>
                  <a:lnTo>
                    <a:pt x="796" y="1179"/>
                  </a:lnTo>
                  <a:lnTo>
                    <a:pt x="775" y="1218"/>
                  </a:lnTo>
                  <a:lnTo>
                    <a:pt x="747" y="1256"/>
                  </a:lnTo>
                  <a:lnTo>
                    <a:pt x="715" y="1290"/>
                  </a:lnTo>
                  <a:lnTo>
                    <a:pt x="679" y="1320"/>
                  </a:lnTo>
                  <a:lnTo>
                    <a:pt x="640" y="1345"/>
                  </a:lnTo>
                  <a:lnTo>
                    <a:pt x="598" y="1366"/>
                  </a:lnTo>
                  <a:lnTo>
                    <a:pt x="553" y="1380"/>
                  </a:lnTo>
                  <a:lnTo>
                    <a:pt x="535" y="1387"/>
                  </a:lnTo>
                  <a:lnTo>
                    <a:pt x="521" y="1396"/>
                  </a:lnTo>
                  <a:lnTo>
                    <a:pt x="512" y="1407"/>
                  </a:lnTo>
                  <a:lnTo>
                    <a:pt x="506" y="1423"/>
                  </a:lnTo>
                  <a:lnTo>
                    <a:pt x="505" y="1442"/>
                  </a:lnTo>
                  <a:lnTo>
                    <a:pt x="506" y="1493"/>
                  </a:lnTo>
                  <a:lnTo>
                    <a:pt x="505" y="1545"/>
                  </a:lnTo>
                  <a:lnTo>
                    <a:pt x="504" y="1562"/>
                  </a:lnTo>
                  <a:lnTo>
                    <a:pt x="497" y="1575"/>
                  </a:lnTo>
                  <a:lnTo>
                    <a:pt x="489" y="1585"/>
                  </a:lnTo>
                  <a:lnTo>
                    <a:pt x="475" y="1590"/>
                  </a:lnTo>
                  <a:lnTo>
                    <a:pt x="459" y="1593"/>
                  </a:lnTo>
                  <a:lnTo>
                    <a:pt x="404" y="1593"/>
                  </a:lnTo>
                  <a:lnTo>
                    <a:pt x="348" y="1593"/>
                  </a:lnTo>
                  <a:lnTo>
                    <a:pt x="331" y="1590"/>
                  </a:lnTo>
                  <a:lnTo>
                    <a:pt x="318" y="1584"/>
                  </a:lnTo>
                  <a:lnTo>
                    <a:pt x="308" y="1574"/>
                  </a:lnTo>
                  <a:lnTo>
                    <a:pt x="302" y="1559"/>
                  </a:lnTo>
                  <a:lnTo>
                    <a:pt x="300" y="1542"/>
                  </a:lnTo>
                  <a:lnTo>
                    <a:pt x="300" y="1505"/>
                  </a:lnTo>
                  <a:lnTo>
                    <a:pt x="299" y="1466"/>
                  </a:lnTo>
                  <a:lnTo>
                    <a:pt x="299" y="1446"/>
                  </a:lnTo>
                  <a:lnTo>
                    <a:pt x="298" y="1431"/>
                  </a:lnTo>
                  <a:lnTo>
                    <a:pt x="293" y="1421"/>
                  </a:lnTo>
                  <a:lnTo>
                    <a:pt x="288" y="1413"/>
                  </a:lnTo>
                  <a:lnTo>
                    <a:pt x="278" y="1407"/>
                  </a:lnTo>
                  <a:lnTo>
                    <a:pt x="264" y="1404"/>
                  </a:lnTo>
                  <a:lnTo>
                    <a:pt x="244" y="1401"/>
                  </a:lnTo>
                  <a:lnTo>
                    <a:pt x="193" y="1392"/>
                  </a:lnTo>
                  <a:lnTo>
                    <a:pt x="142" y="1380"/>
                  </a:lnTo>
                  <a:lnTo>
                    <a:pt x="94" y="1365"/>
                  </a:lnTo>
                  <a:lnTo>
                    <a:pt x="46" y="1345"/>
                  </a:lnTo>
                  <a:lnTo>
                    <a:pt x="28" y="1335"/>
                  </a:lnTo>
                  <a:lnTo>
                    <a:pt x="14" y="1325"/>
                  </a:lnTo>
                  <a:lnTo>
                    <a:pt x="5" y="1317"/>
                  </a:lnTo>
                  <a:lnTo>
                    <a:pt x="1" y="1306"/>
                  </a:lnTo>
                  <a:lnTo>
                    <a:pt x="0" y="1293"/>
                  </a:lnTo>
                  <a:lnTo>
                    <a:pt x="2" y="1277"/>
                  </a:lnTo>
                  <a:lnTo>
                    <a:pt x="6" y="1256"/>
                  </a:lnTo>
                  <a:lnTo>
                    <a:pt x="23" y="1198"/>
                  </a:lnTo>
                  <a:lnTo>
                    <a:pt x="39" y="1142"/>
                  </a:lnTo>
                  <a:lnTo>
                    <a:pt x="45" y="1125"/>
                  </a:lnTo>
                  <a:lnTo>
                    <a:pt x="51" y="1113"/>
                  </a:lnTo>
                  <a:lnTo>
                    <a:pt x="58" y="1105"/>
                  </a:lnTo>
                  <a:lnTo>
                    <a:pt x="67" y="1102"/>
                  </a:lnTo>
                  <a:lnTo>
                    <a:pt x="78" y="1102"/>
                  </a:lnTo>
                  <a:lnTo>
                    <a:pt x="90" y="1107"/>
                  </a:lnTo>
                  <a:lnTo>
                    <a:pt x="106" y="1113"/>
                  </a:lnTo>
                  <a:lnTo>
                    <a:pt x="159" y="1137"/>
                  </a:lnTo>
                  <a:lnTo>
                    <a:pt x="212" y="1157"/>
                  </a:lnTo>
                  <a:lnTo>
                    <a:pt x="268" y="1170"/>
                  </a:lnTo>
                  <a:lnTo>
                    <a:pt x="325" y="1180"/>
                  </a:lnTo>
                  <a:lnTo>
                    <a:pt x="363" y="1182"/>
                  </a:lnTo>
                  <a:lnTo>
                    <a:pt x="399" y="1180"/>
                  </a:lnTo>
                  <a:lnTo>
                    <a:pt x="435" y="1173"/>
                  </a:lnTo>
                  <a:lnTo>
                    <a:pt x="469" y="1161"/>
                  </a:lnTo>
                  <a:lnTo>
                    <a:pt x="493" y="1148"/>
                  </a:lnTo>
                  <a:lnTo>
                    <a:pt x="512" y="1132"/>
                  </a:lnTo>
                  <a:lnTo>
                    <a:pt x="527" y="1113"/>
                  </a:lnTo>
                  <a:lnTo>
                    <a:pt x="537" y="1092"/>
                  </a:lnTo>
                  <a:lnTo>
                    <a:pt x="542" y="1070"/>
                  </a:lnTo>
                  <a:lnTo>
                    <a:pt x="542" y="1049"/>
                  </a:lnTo>
                  <a:lnTo>
                    <a:pt x="539" y="1026"/>
                  </a:lnTo>
                  <a:lnTo>
                    <a:pt x="529" y="1004"/>
                  </a:lnTo>
                  <a:lnTo>
                    <a:pt x="516" y="983"/>
                  </a:lnTo>
                  <a:lnTo>
                    <a:pt x="496" y="964"/>
                  </a:lnTo>
                  <a:lnTo>
                    <a:pt x="471" y="946"/>
                  </a:lnTo>
                  <a:lnTo>
                    <a:pt x="444" y="929"/>
                  </a:lnTo>
                  <a:lnTo>
                    <a:pt x="414" y="916"/>
                  </a:lnTo>
                  <a:lnTo>
                    <a:pt x="369" y="898"/>
                  </a:lnTo>
                  <a:lnTo>
                    <a:pt x="323" y="879"/>
                  </a:lnTo>
                  <a:lnTo>
                    <a:pt x="278" y="860"/>
                  </a:lnTo>
                  <a:lnTo>
                    <a:pt x="233" y="840"/>
                  </a:lnTo>
                  <a:lnTo>
                    <a:pt x="189" y="816"/>
                  </a:lnTo>
                  <a:lnTo>
                    <a:pt x="157" y="795"/>
                  </a:lnTo>
                  <a:lnTo>
                    <a:pt x="126" y="772"/>
                  </a:lnTo>
                  <a:lnTo>
                    <a:pt x="98" y="747"/>
                  </a:lnTo>
                  <a:lnTo>
                    <a:pt x="74" y="720"/>
                  </a:lnTo>
                  <a:lnTo>
                    <a:pt x="54" y="691"/>
                  </a:lnTo>
                  <a:lnTo>
                    <a:pt x="37" y="660"/>
                  </a:lnTo>
                  <a:lnTo>
                    <a:pt x="24" y="627"/>
                  </a:lnTo>
                  <a:lnTo>
                    <a:pt x="15" y="591"/>
                  </a:lnTo>
                  <a:lnTo>
                    <a:pt x="10" y="553"/>
                  </a:lnTo>
                  <a:lnTo>
                    <a:pt x="10" y="513"/>
                  </a:lnTo>
                  <a:lnTo>
                    <a:pt x="15" y="467"/>
                  </a:lnTo>
                  <a:lnTo>
                    <a:pt x="25" y="425"/>
                  </a:lnTo>
                  <a:lnTo>
                    <a:pt x="39" y="386"/>
                  </a:lnTo>
                  <a:lnTo>
                    <a:pt x="58" y="351"/>
                  </a:lnTo>
                  <a:lnTo>
                    <a:pt x="81" y="318"/>
                  </a:lnTo>
                  <a:lnTo>
                    <a:pt x="108" y="289"/>
                  </a:lnTo>
                  <a:lnTo>
                    <a:pt x="139" y="263"/>
                  </a:lnTo>
                  <a:lnTo>
                    <a:pt x="174" y="240"/>
                  </a:lnTo>
                  <a:lnTo>
                    <a:pt x="212" y="220"/>
                  </a:lnTo>
                  <a:lnTo>
                    <a:pt x="254" y="203"/>
                  </a:lnTo>
                  <a:lnTo>
                    <a:pt x="274" y="195"/>
                  </a:lnTo>
                  <a:lnTo>
                    <a:pt x="289" y="190"/>
                  </a:lnTo>
                  <a:lnTo>
                    <a:pt x="300" y="183"/>
                  </a:lnTo>
                  <a:lnTo>
                    <a:pt x="308" y="177"/>
                  </a:lnTo>
                  <a:lnTo>
                    <a:pt x="312" y="168"/>
                  </a:lnTo>
                  <a:lnTo>
                    <a:pt x="314" y="156"/>
                  </a:lnTo>
                  <a:lnTo>
                    <a:pt x="315" y="141"/>
                  </a:lnTo>
                  <a:lnTo>
                    <a:pt x="315" y="120"/>
                  </a:lnTo>
                  <a:lnTo>
                    <a:pt x="315" y="87"/>
                  </a:lnTo>
                  <a:lnTo>
                    <a:pt x="315" y="56"/>
                  </a:lnTo>
                  <a:lnTo>
                    <a:pt x="316" y="36"/>
                  </a:lnTo>
                  <a:lnTo>
                    <a:pt x="320" y="21"/>
                  </a:lnTo>
                  <a:lnTo>
                    <a:pt x="326" y="10"/>
                  </a:lnTo>
                  <a:lnTo>
                    <a:pt x="336" y="5"/>
                  </a:lnTo>
                  <a:lnTo>
                    <a:pt x="352" y="1"/>
                  </a:lnTo>
                  <a:lnTo>
                    <a:pt x="371" y="0"/>
                  </a:lnTo>
                  <a:close/>
                </a:path>
              </a:pathLst>
            </a:custGeom>
            <a:grpFill/>
            <a:ln w="0">
              <a:noFill/>
              <a:prstDash val="solid"/>
              <a:round/>
            </a:ln>
          </p:spPr>
          <p:txBody>
            <a:bodyPr vert="horz" wrap="square" lIns="91440" tIns="45720" rIns="91440" bIns="45720" numCol="1" anchor="t" anchorCtr="0" compatLnSpc="1"/>
            <a:lstStyle/>
            <a:p>
              <a:pPr>
                <a:lnSpc>
                  <a:spcPct val="125000"/>
                </a:lnSpc>
              </a:pPr>
              <a:endParaRPr lang="en-US">
                <a:latin typeface="微软雅黑" panose="020B0503020204020204" pitchFamily="34" charset="-122"/>
                <a:ea typeface="微软雅黑" panose="020B0503020204020204" pitchFamily="34" charset="-122"/>
                <a:sym typeface="Century Gothic" panose="020B0502020202020204" pitchFamily="34" charset="0"/>
              </a:endParaRPr>
            </a:p>
          </p:txBody>
        </p:sp>
        <p:sp>
          <p:nvSpPr>
            <p:cNvPr id="47" name="Freeform 19"/>
            <p:cNvSpPr>
              <a:spLocks noEditPoints="1"/>
            </p:cNvSpPr>
            <p:nvPr/>
          </p:nvSpPr>
          <p:spPr bwMode="auto">
            <a:xfrm>
              <a:off x="2593975" y="4225925"/>
              <a:ext cx="490538" cy="569912"/>
            </a:xfrm>
            <a:custGeom>
              <a:avLst/>
              <a:gdLst>
                <a:gd name="T0" fmla="*/ 1277 w 3088"/>
                <a:gd name="T1" fmla="*/ 663 h 3592"/>
                <a:gd name="T2" fmla="*/ 955 w 3088"/>
                <a:gd name="T3" fmla="*/ 791 h 3592"/>
                <a:gd name="T4" fmla="*/ 689 w 3088"/>
                <a:gd name="T5" fmla="*/ 1004 h 3592"/>
                <a:gd name="T6" fmla="*/ 496 w 3088"/>
                <a:gd name="T7" fmla="*/ 1284 h 3592"/>
                <a:gd name="T8" fmla="*/ 391 w 3088"/>
                <a:gd name="T9" fmla="*/ 1617 h 3592"/>
                <a:gd name="T10" fmla="*/ 391 w 3088"/>
                <a:gd name="T11" fmla="*/ 1976 h 3592"/>
                <a:gd name="T12" fmla="*/ 496 w 3088"/>
                <a:gd name="T13" fmla="*/ 2308 h 3592"/>
                <a:gd name="T14" fmla="*/ 689 w 3088"/>
                <a:gd name="T15" fmla="*/ 2589 h 3592"/>
                <a:gd name="T16" fmla="*/ 955 w 3088"/>
                <a:gd name="T17" fmla="*/ 2801 h 3592"/>
                <a:gd name="T18" fmla="*/ 1277 w 3088"/>
                <a:gd name="T19" fmla="*/ 2929 h 3592"/>
                <a:gd name="T20" fmla="*/ 1630 w 3088"/>
                <a:gd name="T21" fmla="*/ 2958 h 3592"/>
                <a:gd name="T22" fmla="*/ 1959 w 3088"/>
                <a:gd name="T23" fmla="*/ 2884 h 3592"/>
                <a:gd name="T24" fmla="*/ 2246 w 3088"/>
                <a:gd name="T25" fmla="*/ 2726 h 3592"/>
                <a:gd name="T26" fmla="*/ 2475 w 3088"/>
                <a:gd name="T27" fmla="*/ 2497 h 3592"/>
                <a:gd name="T28" fmla="*/ 2634 w 3088"/>
                <a:gd name="T29" fmla="*/ 2211 h 3592"/>
                <a:gd name="T30" fmla="*/ 2706 w 3088"/>
                <a:gd name="T31" fmla="*/ 1883 h 3592"/>
                <a:gd name="T32" fmla="*/ 2679 w 3088"/>
                <a:gd name="T33" fmla="*/ 1529 h 3592"/>
                <a:gd name="T34" fmla="*/ 2551 w 3088"/>
                <a:gd name="T35" fmla="*/ 1208 h 3592"/>
                <a:gd name="T36" fmla="*/ 2337 w 3088"/>
                <a:gd name="T37" fmla="*/ 944 h 3592"/>
                <a:gd name="T38" fmla="*/ 2057 w 3088"/>
                <a:gd name="T39" fmla="*/ 750 h 3592"/>
                <a:gd name="T40" fmla="*/ 1725 w 3088"/>
                <a:gd name="T41" fmla="*/ 646 h 3592"/>
                <a:gd name="T42" fmla="*/ 1557 w 3088"/>
                <a:gd name="T43" fmla="*/ 1 h 3592"/>
                <a:gd name="T44" fmla="*/ 1621 w 3088"/>
                <a:gd name="T45" fmla="*/ 39 h 3592"/>
                <a:gd name="T46" fmla="*/ 2010 w 3088"/>
                <a:gd name="T47" fmla="*/ 278 h 3592"/>
                <a:gd name="T48" fmla="*/ 2427 w 3088"/>
                <a:gd name="T49" fmla="*/ 456 h 3592"/>
                <a:gd name="T50" fmla="*/ 2828 w 3088"/>
                <a:gd name="T51" fmla="*/ 546 h 3592"/>
                <a:gd name="T52" fmla="*/ 3051 w 3088"/>
                <a:gd name="T53" fmla="*/ 577 h 3592"/>
                <a:gd name="T54" fmla="*/ 3087 w 3088"/>
                <a:gd name="T55" fmla="*/ 630 h 3592"/>
                <a:gd name="T56" fmla="*/ 3086 w 3088"/>
                <a:gd name="T57" fmla="*/ 1810 h 3592"/>
                <a:gd name="T58" fmla="*/ 3046 w 3088"/>
                <a:gd name="T59" fmla="*/ 2262 h 3592"/>
                <a:gd name="T60" fmla="*/ 2938 w 3088"/>
                <a:gd name="T61" fmla="*/ 2537 h 3592"/>
                <a:gd name="T62" fmla="*/ 2757 w 3088"/>
                <a:gd name="T63" fmla="*/ 2805 h 3592"/>
                <a:gd name="T64" fmla="*/ 2484 w 3088"/>
                <a:gd name="T65" fmla="*/ 3078 h 3592"/>
                <a:gd name="T66" fmla="*/ 2171 w 3088"/>
                <a:gd name="T67" fmla="*/ 3300 h 3592"/>
                <a:gd name="T68" fmla="*/ 1796 w 3088"/>
                <a:gd name="T69" fmla="*/ 3494 h 3592"/>
                <a:gd name="T70" fmla="*/ 1549 w 3088"/>
                <a:gd name="T71" fmla="*/ 3592 h 3592"/>
                <a:gd name="T72" fmla="*/ 1296 w 3088"/>
                <a:gd name="T73" fmla="*/ 3499 h 3592"/>
                <a:gd name="T74" fmla="*/ 891 w 3088"/>
                <a:gd name="T75" fmla="*/ 3284 h 3592"/>
                <a:gd name="T76" fmla="*/ 525 w 3088"/>
                <a:gd name="T77" fmla="*/ 3005 h 3592"/>
                <a:gd name="T78" fmla="*/ 282 w 3088"/>
                <a:gd name="T79" fmla="*/ 2741 h 3592"/>
                <a:gd name="T80" fmla="*/ 118 w 3088"/>
                <a:gd name="T81" fmla="*/ 2469 h 3592"/>
                <a:gd name="T82" fmla="*/ 25 w 3088"/>
                <a:gd name="T83" fmla="*/ 2161 h 3592"/>
                <a:gd name="T84" fmla="*/ 0 w 3088"/>
                <a:gd name="T85" fmla="*/ 1506 h 3592"/>
                <a:gd name="T86" fmla="*/ 3 w 3088"/>
                <a:gd name="T87" fmla="*/ 621 h 3592"/>
                <a:gd name="T88" fmla="*/ 44 w 3088"/>
                <a:gd name="T89" fmla="*/ 575 h 3592"/>
                <a:gd name="T90" fmla="*/ 324 w 3088"/>
                <a:gd name="T91" fmla="*/ 541 h 3592"/>
                <a:gd name="T92" fmla="*/ 764 w 3088"/>
                <a:gd name="T93" fmla="*/ 420 h 3592"/>
                <a:gd name="T94" fmla="*/ 1176 w 3088"/>
                <a:gd name="T95" fmla="*/ 224 h 3592"/>
                <a:gd name="T96" fmla="*/ 1489 w 3088"/>
                <a:gd name="T97" fmla="*/ 24 h 3592"/>
                <a:gd name="T98" fmla="*/ 1545 w 3088"/>
                <a:gd name="T99" fmla="*/ 0 h 3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088" h="3592">
                  <a:moveTo>
                    <a:pt x="1544" y="632"/>
                  </a:moveTo>
                  <a:lnTo>
                    <a:pt x="1453" y="635"/>
                  </a:lnTo>
                  <a:lnTo>
                    <a:pt x="1363" y="646"/>
                  </a:lnTo>
                  <a:lnTo>
                    <a:pt x="1277" y="663"/>
                  </a:lnTo>
                  <a:lnTo>
                    <a:pt x="1192" y="686"/>
                  </a:lnTo>
                  <a:lnTo>
                    <a:pt x="1110" y="715"/>
                  </a:lnTo>
                  <a:lnTo>
                    <a:pt x="1031" y="750"/>
                  </a:lnTo>
                  <a:lnTo>
                    <a:pt x="955" y="791"/>
                  </a:lnTo>
                  <a:lnTo>
                    <a:pt x="883" y="837"/>
                  </a:lnTo>
                  <a:lnTo>
                    <a:pt x="814" y="888"/>
                  </a:lnTo>
                  <a:lnTo>
                    <a:pt x="749" y="944"/>
                  </a:lnTo>
                  <a:lnTo>
                    <a:pt x="689" y="1004"/>
                  </a:lnTo>
                  <a:lnTo>
                    <a:pt x="634" y="1068"/>
                  </a:lnTo>
                  <a:lnTo>
                    <a:pt x="583" y="1136"/>
                  </a:lnTo>
                  <a:lnTo>
                    <a:pt x="537" y="1208"/>
                  </a:lnTo>
                  <a:lnTo>
                    <a:pt x="496" y="1284"/>
                  </a:lnTo>
                  <a:lnTo>
                    <a:pt x="461" y="1363"/>
                  </a:lnTo>
                  <a:lnTo>
                    <a:pt x="432" y="1445"/>
                  </a:lnTo>
                  <a:lnTo>
                    <a:pt x="409" y="1529"/>
                  </a:lnTo>
                  <a:lnTo>
                    <a:pt x="391" y="1617"/>
                  </a:lnTo>
                  <a:lnTo>
                    <a:pt x="381" y="1705"/>
                  </a:lnTo>
                  <a:lnTo>
                    <a:pt x="378" y="1796"/>
                  </a:lnTo>
                  <a:lnTo>
                    <a:pt x="381" y="1887"/>
                  </a:lnTo>
                  <a:lnTo>
                    <a:pt x="391" y="1976"/>
                  </a:lnTo>
                  <a:lnTo>
                    <a:pt x="409" y="2063"/>
                  </a:lnTo>
                  <a:lnTo>
                    <a:pt x="432" y="2148"/>
                  </a:lnTo>
                  <a:lnTo>
                    <a:pt x="461" y="2229"/>
                  </a:lnTo>
                  <a:lnTo>
                    <a:pt x="496" y="2308"/>
                  </a:lnTo>
                  <a:lnTo>
                    <a:pt x="537" y="2383"/>
                  </a:lnTo>
                  <a:lnTo>
                    <a:pt x="583" y="2456"/>
                  </a:lnTo>
                  <a:lnTo>
                    <a:pt x="634" y="2524"/>
                  </a:lnTo>
                  <a:lnTo>
                    <a:pt x="689" y="2589"/>
                  </a:lnTo>
                  <a:lnTo>
                    <a:pt x="749" y="2649"/>
                  </a:lnTo>
                  <a:lnTo>
                    <a:pt x="814" y="2705"/>
                  </a:lnTo>
                  <a:lnTo>
                    <a:pt x="883" y="2755"/>
                  </a:lnTo>
                  <a:lnTo>
                    <a:pt x="955" y="2801"/>
                  </a:lnTo>
                  <a:lnTo>
                    <a:pt x="1031" y="2842"/>
                  </a:lnTo>
                  <a:lnTo>
                    <a:pt x="1110" y="2877"/>
                  </a:lnTo>
                  <a:lnTo>
                    <a:pt x="1192" y="2906"/>
                  </a:lnTo>
                  <a:lnTo>
                    <a:pt x="1277" y="2929"/>
                  </a:lnTo>
                  <a:lnTo>
                    <a:pt x="1363" y="2947"/>
                  </a:lnTo>
                  <a:lnTo>
                    <a:pt x="1453" y="2957"/>
                  </a:lnTo>
                  <a:lnTo>
                    <a:pt x="1544" y="2961"/>
                  </a:lnTo>
                  <a:lnTo>
                    <a:pt x="1630" y="2958"/>
                  </a:lnTo>
                  <a:lnTo>
                    <a:pt x="1716" y="2948"/>
                  </a:lnTo>
                  <a:lnTo>
                    <a:pt x="1799" y="2933"/>
                  </a:lnTo>
                  <a:lnTo>
                    <a:pt x="1881" y="2911"/>
                  </a:lnTo>
                  <a:lnTo>
                    <a:pt x="1959" y="2884"/>
                  </a:lnTo>
                  <a:lnTo>
                    <a:pt x="2036" y="2853"/>
                  </a:lnTo>
                  <a:lnTo>
                    <a:pt x="2109" y="2815"/>
                  </a:lnTo>
                  <a:lnTo>
                    <a:pt x="2179" y="2773"/>
                  </a:lnTo>
                  <a:lnTo>
                    <a:pt x="2246" y="2726"/>
                  </a:lnTo>
                  <a:lnTo>
                    <a:pt x="2309" y="2674"/>
                  </a:lnTo>
                  <a:lnTo>
                    <a:pt x="2369" y="2620"/>
                  </a:lnTo>
                  <a:lnTo>
                    <a:pt x="2424" y="2559"/>
                  </a:lnTo>
                  <a:lnTo>
                    <a:pt x="2475" y="2497"/>
                  </a:lnTo>
                  <a:lnTo>
                    <a:pt x="2522" y="2430"/>
                  </a:lnTo>
                  <a:lnTo>
                    <a:pt x="2564" y="2360"/>
                  </a:lnTo>
                  <a:lnTo>
                    <a:pt x="2601" y="2287"/>
                  </a:lnTo>
                  <a:lnTo>
                    <a:pt x="2634" y="2211"/>
                  </a:lnTo>
                  <a:lnTo>
                    <a:pt x="2660" y="2133"/>
                  </a:lnTo>
                  <a:lnTo>
                    <a:pt x="2682" y="2052"/>
                  </a:lnTo>
                  <a:lnTo>
                    <a:pt x="2698" y="1969"/>
                  </a:lnTo>
                  <a:lnTo>
                    <a:pt x="2706" y="1883"/>
                  </a:lnTo>
                  <a:lnTo>
                    <a:pt x="2710" y="1796"/>
                  </a:lnTo>
                  <a:lnTo>
                    <a:pt x="2706" y="1705"/>
                  </a:lnTo>
                  <a:lnTo>
                    <a:pt x="2697" y="1617"/>
                  </a:lnTo>
                  <a:lnTo>
                    <a:pt x="2679" y="1529"/>
                  </a:lnTo>
                  <a:lnTo>
                    <a:pt x="2656" y="1445"/>
                  </a:lnTo>
                  <a:lnTo>
                    <a:pt x="2627" y="1363"/>
                  </a:lnTo>
                  <a:lnTo>
                    <a:pt x="2591" y="1284"/>
                  </a:lnTo>
                  <a:lnTo>
                    <a:pt x="2551" y="1208"/>
                  </a:lnTo>
                  <a:lnTo>
                    <a:pt x="2505" y="1136"/>
                  </a:lnTo>
                  <a:lnTo>
                    <a:pt x="2453" y="1068"/>
                  </a:lnTo>
                  <a:lnTo>
                    <a:pt x="2397" y="1004"/>
                  </a:lnTo>
                  <a:lnTo>
                    <a:pt x="2337" y="944"/>
                  </a:lnTo>
                  <a:lnTo>
                    <a:pt x="2274" y="888"/>
                  </a:lnTo>
                  <a:lnTo>
                    <a:pt x="2205" y="837"/>
                  </a:lnTo>
                  <a:lnTo>
                    <a:pt x="2132" y="791"/>
                  </a:lnTo>
                  <a:lnTo>
                    <a:pt x="2057" y="750"/>
                  </a:lnTo>
                  <a:lnTo>
                    <a:pt x="1978" y="715"/>
                  </a:lnTo>
                  <a:lnTo>
                    <a:pt x="1896" y="686"/>
                  </a:lnTo>
                  <a:lnTo>
                    <a:pt x="1811" y="663"/>
                  </a:lnTo>
                  <a:lnTo>
                    <a:pt x="1725" y="646"/>
                  </a:lnTo>
                  <a:lnTo>
                    <a:pt x="1635" y="635"/>
                  </a:lnTo>
                  <a:lnTo>
                    <a:pt x="1544" y="632"/>
                  </a:lnTo>
                  <a:close/>
                  <a:moveTo>
                    <a:pt x="1545" y="0"/>
                  </a:moveTo>
                  <a:lnTo>
                    <a:pt x="1557" y="1"/>
                  </a:lnTo>
                  <a:lnTo>
                    <a:pt x="1569" y="6"/>
                  </a:lnTo>
                  <a:lnTo>
                    <a:pt x="1583" y="14"/>
                  </a:lnTo>
                  <a:lnTo>
                    <a:pt x="1600" y="25"/>
                  </a:lnTo>
                  <a:lnTo>
                    <a:pt x="1621" y="39"/>
                  </a:lnTo>
                  <a:lnTo>
                    <a:pt x="1716" y="104"/>
                  </a:lnTo>
                  <a:lnTo>
                    <a:pt x="1812" y="165"/>
                  </a:lnTo>
                  <a:lnTo>
                    <a:pt x="1910" y="223"/>
                  </a:lnTo>
                  <a:lnTo>
                    <a:pt x="2010" y="278"/>
                  </a:lnTo>
                  <a:lnTo>
                    <a:pt x="2112" y="329"/>
                  </a:lnTo>
                  <a:lnTo>
                    <a:pt x="2215" y="375"/>
                  </a:lnTo>
                  <a:lnTo>
                    <a:pt x="2320" y="418"/>
                  </a:lnTo>
                  <a:lnTo>
                    <a:pt x="2427" y="456"/>
                  </a:lnTo>
                  <a:lnTo>
                    <a:pt x="2537" y="489"/>
                  </a:lnTo>
                  <a:lnTo>
                    <a:pt x="2648" y="516"/>
                  </a:lnTo>
                  <a:lnTo>
                    <a:pt x="2738" y="532"/>
                  </a:lnTo>
                  <a:lnTo>
                    <a:pt x="2828" y="546"/>
                  </a:lnTo>
                  <a:lnTo>
                    <a:pt x="2919" y="556"/>
                  </a:lnTo>
                  <a:lnTo>
                    <a:pt x="3010" y="567"/>
                  </a:lnTo>
                  <a:lnTo>
                    <a:pt x="3032" y="572"/>
                  </a:lnTo>
                  <a:lnTo>
                    <a:pt x="3051" y="577"/>
                  </a:lnTo>
                  <a:lnTo>
                    <a:pt x="3065" y="586"/>
                  </a:lnTo>
                  <a:lnTo>
                    <a:pt x="3075" y="597"/>
                  </a:lnTo>
                  <a:lnTo>
                    <a:pt x="3082" y="611"/>
                  </a:lnTo>
                  <a:lnTo>
                    <a:pt x="3087" y="630"/>
                  </a:lnTo>
                  <a:lnTo>
                    <a:pt x="3088" y="653"/>
                  </a:lnTo>
                  <a:lnTo>
                    <a:pt x="3088" y="1352"/>
                  </a:lnTo>
                  <a:lnTo>
                    <a:pt x="3088" y="1580"/>
                  </a:lnTo>
                  <a:lnTo>
                    <a:pt x="3086" y="1810"/>
                  </a:lnTo>
                  <a:lnTo>
                    <a:pt x="3080" y="2039"/>
                  </a:lnTo>
                  <a:lnTo>
                    <a:pt x="3074" y="2115"/>
                  </a:lnTo>
                  <a:lnTo>
                    <a:pt x="3063" y="2190"/>
                  </a:lnTo>
                  <a:lnTo>
                    <a:pt x="3046" y="2262"/>
                  </a:lnTo>
                  <a:lnTo>
                    <a:pt x="3025" y="2333"/>
                  </a:lnTo>
                  <a:lnTo>
                    <a:pt x="3000" y="2402"/>
                  </a:lnTo>
                  <a:lnTo>
                    <a:pt x="2972" y="2470"/>
                  </a:lnTo>
                  <a:lnTo>
                    <a:pt x="2938" y="2537"/>
                  </a:lnTo>
                  <a:lnTo>
                    <a:pt x="2900" y="2601"/>
                  </a:lnTo>
                  <a:lnTo>
                    <a:pt x="2860" y="2664"/>
                  </a:lnTo>
                  <a:lnTo>
                    <a:pt x="2817" y="2727"/>
                  </a:lnTo>
                  <a:lnTo>
                    <a:pt x="2757" y="2805"/>
                  </a:lnTo>
                  <a:lnTo>
                    <a:pt x="2693" y="2878"/>
                  </a:lnTo>
                  <a:lnTo>
                    <a:pt x="2627" y="2948"/>
                  </a:lnTo>
                  <a:lnTo>
                    <a:pt x="2556" y="3015"/>
                  </a:lnTo>
                  <a:lnTo>
                    <a:pt x="2484" y="3078"/>
                  </a:lnTo>
                  <a:lnTo>
                    <a:pt x="2410" y="3138"/>
                  </a:lnTo>
                  <a:lnTo>
                    <a:pt x="2332" y="3195"/>
                  </a:lnTo>
                  <a:lnTo>
                    <a:pt x="2252" y="3249"/>
                  </a:lnTo>
                  <a:lnTo>
                    <a:pt x="2171" y="3300"/>
                  </a:lnTo>
                  <a:lnTo>
                    <a:pt x="2086" y="3349"/>
                  </a:lnTo>
                  <a:lnTo>
                    <a:pt x="2001" y="3396"/>
                  </a:lnTo>
                  <a:lnTo>
                    <a:pt x="1900" y="3447"/>
                  </a:lnTo>
                  <a:lnTo>
                    <a:pt x="1796" y="3494"/>
                  </a:lnTo>
                  <a:lnTo>
                    <a:pt x="1692" y="3540"/>
                  </a:lnTo>
                  <a:lnTo>
                    <a:pt x="1588" y="3583"/>
                  </a:lnTo>
                  <a:lnTo>
                    <a:pt x="1570" y="3590"/>
                  </a:lnTo>
                  <a:lnTo>
                    <a:pt x="1549" y="3592"/>
                  </a:lnTo>
                  <a:lnTo>
                    <a:pt x="1530" y="3592"/>
                  </a:lnTo>
                  <a:lnTo>
                    <a:pt x="1511" y="3588"/>
                  </a:lnTo>
                  <a:lnTo>
                    <a:pt x="1404" y="3545"/>
                  </a:lnTo>
                  <a:lnTo>
                    <a:pt x="1296" y="3499"/>
                  </a:lnTo>
                  <a:lnTo>
                    <a:pt x="1192" y="3451"/>
                  </a:lnTo>
                  <a:lnTo>
                    <a:pt x="1089" y="3399"/>
                  </a:lnTo>
                  <a:lnTo>
                    <a:pt x="989" y="3343"/>
                  </a:lnTo>
                  <a:lnTo>
                    <a:pt x="891" y="3284"/>
                  </a:lnTo>
                  <a:lnTo>
                    <a:pt x="796" y="3220"/>
                  </a:lnTo>
                  <a:lnTo>
                    <a:pt x="702" y="3152"/>
                  </a:lnTo>
                  <a:lnTo>
                    <a:pt x="613" y="3081"/>
                  </a:lnTo>
                  <a:lnTo>
                    <a:pt x="525" y="3005"/>
                  </a:lnTo>
                  <a:lnTo>
                    <a:pt x="440" y="2924"/>
                  </a:lnTo>
                  <a:lnTo>
                    <a:pt x="385" y="2865"/>
                  </a:lnTo>
                  <a:lnTo>
                    <a:pt x="331" y="2803"/>
                  </a:lnTo>
                  <a:lnTo>
                    <a:pt x="282" y="2741"/>
                  </a:lnTo>
                  <a:lnTo>
                    <a:pt x="234" y="2677"/>
                  </a:lnTo>
                  <a:lnTo>
                    <a:pt x="192" y="2610"/>
                  </a:lnTo>
                  <a:lnTo>
                    <a:pt x="153" y="2540"/>
                  </a:lnTo>
                  <a:lnTo>
                    <a:pt x="118" y="2469"/>
                  </a:lnTo>
                  <a:lnTo>
                    <a:pt x="88" y="2394"/>
                  </a:lnTo>
                  <a:lnTo>
                    <a:pt x="62" y="2318"/>
                  </a:lnTo>
                  <a:lnTo>
                    <a:pt x="42" y="2239"/>
                  </a:lnTo>
                  <a:lnTo>
                    <a:pt x="25" y="2161"/>
                  </a:lnTo>
                  <a:lnTo>
                    <a:pt x="13" y="2084"/>
                  </a:lnTo>
                  <a:lnTo>
                    <a:pt x="5" y="2004"/>
                  </a:lnTo>
                  <a:lnTo>
                    <a:pt x="3" y="1925"/>
                  </a:lnTo>
                  <a:lnTo>
                    <a:pt x="0" y="1506"/>
                  </a:lnTo>
                  <a:lnTo>
                    <a:pt x="0" y="1087"/>
                  </a:lnTo>
                  <a:lnTo>
                    <a:pt x="1" y="668"/>
                  </a:lnTo>
                  <a:lnTo>
                    <a:pt x="1" y="642"/>
                  </a:lnTo>
                  <a:lnTo>
                    <a:pt x="3" y="621"/>
                  </a:lnTo>
                  <a:lnTo>
                    <a:pt x="9" y="604"/>
                  </a:lnTo>
                  <a:lnTo>
                    <a:pt x="16" y="591"/>
                  </a:lnTo>
                  <a:lnTo>
                    <a:pt x="28" y="582"/>
                  </a:lnTo>
                  <a:lnTo>
                    <a:pt x="44" y="575"/>
                  </a:lnTo>
                  <a:lnTo>
                    <a:pt x="65" y="571"/>
                  </a:lnTo>
                  <a:lnTo>
                    <a:pt x="91" y="569"/>
                  </a:lnTo>
                  <a:lnTo>
                    <a:pt x="209" y="558"/>
                  </a:lnTo>
                  <a:lnTo>
                    <a:pt x="324" y="541"/>
                  </a:lnTo>
                  <a:lnTo>
                    <a:pt x="437" y="518"/>
                  </a:lnTo>
                  <a:lnTo>
                    <a:pt x="548" y="491"/>
                  </a:lnTo>
                  <a:lnTo>
                    <a:pt x="657" y="458"/>
                  </a:lnTo>
                  <a:lnTo>
                    <a:pt x="764" y="420"/>
                  </a:lnTo>
                  <a:lnTo>
                    <a:pt x="869" y="377"/>
                  </a:lnTo>
                  <a:lnTo>
                    <a:pt x="973" y="330"/>
                  </a:lnTo>
                  <a:lnTo>
                    <a:pt x="1075" y="279"/>
                  </a:lnTo>
                  <a:lnTo>
                    <a:pt x="1176" y="224"/>
                  </a:lnTo>
                  <a:lnTo>
                    <a:pt x="1274" y="165"/>
                  </a:lnTo>
                  <a:lnTo>
                    <a:pt x="1372" y="102"/>
                  </a:lnTo>
                  <a:lnTo>
                    <a:pt x="1468" y="38"/>
                  </a:lnTo>
                  <a:lnTo>
                    <a:pt x="1489" y="24"/>
                  </a:lnTo>
                  <a:lnTo>
                    <a:pt x="1507" y="13"/>
                  </a:lnTo>
                  <a:lnTo>
                    <a:pt x="1521" y="5"/>
                  </a:lnTo>
                  <a:lnTo>
                    <a:pt x="1534" y="1"/>
                  </a:lnTo>
                  <a:lnTo>
                    <a:pt x="1545" y="0"/>
                  </a:lnTo>
                  <a:close/>
                </a:path>
              </a:pathLst>
            </a:custGeom>
            <a:grpFill/>
            <a:ln w="0">
              <a:noFill/>
              <a:prstDash val="solid"/>
              <a:round/>
            </a:ln>
          </p:spPr>
          <p:txBody>
            <a:bodyPr vert="horz" wrap="square" lIns="91440" tIns="45720" rIns="91440" bIns="45720" numCol="1" anchor="t" anchorCtr="0" compatLnSpc="1"/>
            <a:lstStyle/>
            <a:p>
              <a:pPr>
                <a:lnSpc>
                  <a:spcPct val="125000"/>
                </a:lnSpc>
              </a:pPr>
              <a:endParaRPr lang="en-US">
                <a:latin typeface="微软雅黑" panose="020B0503020204020204" pitchFamily="34" charset="-122"/>
                <a:ea typeface="微软雅黑" panose="020B0503020204020204" pitchFamily="34" charset="-122"/>
                <a:sym typeface="Century Gothic" panose="020B0502020202020204" pitchFamily="34" charset="0"/>
              </a:endParaRPr>
            </a:p>
          </p:txBody>
        </p:sp>
      </p:grpSp>
      <p:sp>
        <p:nvSpPr>
          <p:cNvPr id="48" name="Freeform 17"/>
          <p:cNvSpPr/>
          <p:nvPr/>
        </p:nvSpPr>
        <p:spPr bwMode="auto">
          <a:xfrm>
            <a:off x="4082355" y="2851889"/>
            <a:ext cx="430577" cy="402265"/>
          </a:xfrm>
          <a:custGeom>
            <a:avLst/>
            <a:gdLst>
              <a:gd name="connsiteX0" fmla="*/ 104775 w 579438"/>
              <a:gd name="connsiteY0" fmla="*/ 158750 h 541337"/>
              <a:gd name="connsiteX1" fmla="*/ 99193 w 579438"/>
              <a:gd name="connsiteY1" fmla="*/ 170591 h 541337"/>
              <a:gd name="connsiteX2" fmla="*/ 94569 w 579438"/>
              <a:gd name="connsiteY2" fmla="*/ 183072 h 541337"/>
              <a:gd name="connsiteX3" fmla="*/ 90741 w 579438"/>
              <a:gd name="connsiteY3" fmla="*/ 195872 h 541337"/>
              <a:gd name="connsiteX4" fmla="*/ 87552 w 579438"/>
              <a:gd name="connsiteY4" fmla="*/ 208833 h 541337"/>
              <a:gd name="connsiteX5" fmla="*/ 85478 w 579438"/>
              <a:gd name="connsiteY5" fmla="*/ 222434 h 541337"/>
              <a:gd name="connsiteX6" fmla="*/ 84043 w 579438"/>
              <a:gd name="connsiteY6" fmla="*/ 235875 h 541337"/>
              <a:gd name="connsiteX7" fmla="*/ 83724 w 579438"/>
              <a:gd name="connsiteY7" fmla="*/ 249955 h 541337"/>
              <a:gd name="connsiteX8" fmla="*/ 83724 w 579438"/>
              <a:gd name="connsiteY8" fmla="*/ 252196 h 541337"/>
              <a:gd name="connsiteX9" fmla="*/ 42420 w 579438"/>
              <a:gd name="connsiteY9" fmla="*/ 293638 h 541337"/>
              <a:gd name="connsiteX10" fmla="*/ 39071 w 579438"/>
              <a:gd name="connsiteY10" fmla="*/ 296518 h 541337"/>
              <a:gd name="connsiteX11" fmla="*/ 35244 w 579438"/>
              <a:gd name="connsiteY11" fmla="*/ 298438 h 541337"/>
              <a:gd name="connsiteX12" fmla="*/ 31257 w 579438"/>
              <a:gd name="connsiteY12" fmla="*/ 299718 h 541337"/>
              <a:gd name="connsiteX13" fmla="*/ 27111 w 579438"/>
              <a:gd name="connsiteY13" fmla="*/ 300038 h 541337"/>
              <a:gd name="connsiteX14" fmla="*/ 22964 w 579438"/>
              <a:gd name="connsiteY14" fmla="*/ 299718 h 541337"/>
              <a:gd name="connsiteX15" fmla="*/ 18977 w 579438"/>
              <a:gd name="connsiteY15" fmla="*/ 298438 h 541337"/>
              <a:gd name="connsiteX16" fmla="*/ 15150 w 579438"/>
              <a:gd name="connsiteY16" fmla="*/ 296518 h 541337"/>
              <a:gd name="connsiteX17" fmla="*/ 11642 w 579438"/>
              <a:gd name="connsiteY17" fmla="*/ 293638 h 541337"/>
              <a:gd name="connsiteX18" fmla="*/ 6379 w 579438"/>
              <a:gd name="connsiteY18" fmla="*/ 288358 h 541337"/>
              <a:gd name="connsiteX19" fmla="*/ 3508 w 579438"/>
              <a:gd name="connsiteY19" fmla="*/ 284837 h 541337"/>
              <a:gd name="connsiteX20" fmla="*/ 1595 w 579438"/>
              <a:gd name="connsiteY20" fmla="*/ 280997 h 541337"/>
              <a:gd name="connsiteX21" fmla="*/ 319 w 579438"/>
              <a:gd name="connsiteY21" fmla="*/ 276997 h 541337"/>
              <a:gd name="connsiteX22" fmla="*/ 0 w 579438"/>
              <a:gd name="connsiteY22" fmla="*/ 272837 h 541337"/>
              <a:gd name="connsiteX23" fmla="*/ 319 w 579438"/>
              <a:gd name="connsiteY23" fmla="*/ 268836 h 541337"/>
              <a:gd name="connsiteX24" fmla="*/ 1595 w 579438"/>
              <a:gd name="connsiteY24" fmla="*/ 264676 h 541337"/>
              <a:gd name="connsiteX25" fmla="*/ 3508 w 579438"/>
              <a:gd name="connsiteY25" fmla="*/ 260996 h 541337"/>
              <a:gd name="connsiteX26" fmla="*/ 6379 w 579438"/>
              <a:gd name="connsiteY26" fmla="*/ 257316 h 541337"/>
              <a:gd name="connsiteX27" fmla="*/ 288526 w 579438"/>
              <a:gd name="connsiteY27" fmla="*/ 71437 h 541337"/>
              <a:gd name="connsiteX28" fmla="*/ 301526 w 579438"/>
              <a:gd name="connsiteY28" fmla="*/ 71755 h 541337"/>
              <a:gd name="connsiteX29" fmla="*/ 314367 w 579438"/>
              <a:gd name="connsiteY29" fmla="*/ 73185 h 541337"/>
              <a:gd name="connsiteX30" fmla="*/ 326733 w 579438"/>
              <a:gd name="connsiteY30" fmla="*/ 75568 h 541337"/>
              <a:gd name="connsiteX31" fmla="*/ 338940 w 579438"/>
              <a:gd name="connsiteY31" fmla="*/ 78745 h 541337"/>
              <a:gd name="connsiteX32" fmla="*/ 350672 w 579438"/>
              <a:gd name="connsiteY32" fmla="*/ 82716 h 541337"/>
              <a:gd name="connsiteX33" fmla="*/ 362086 w 579438"/>
              <a:gd name="connsiteY33" fmla="*/ 87482 h 541337"/>
              <a:gd name="connsiteX34" fmla="*/ 373184 w 579438"/>
              <a:gd name="connsiteY34" fmla="*/ 93201 h 541337"/>
              <a:gd name="connsiteX35" fmla="*/ 383806 w 579438"/>
              <a:gd name="connsiteY35" fmla="*/ 99396 h 541337"/>
              <a:gd name="connsiteX36" fmla="*/ 393793 w 579438"/>
              <a:gd name="connsiteY36" fmla="*/ 106227 h 541337"/>
              <a:gd name="connsiteX37" fmla="*/ 355745 w 579438"/>
              <a:gd name="connsiteY37" fmla="*/ 144353 h 541337"/>
              <a:gd name="connsiteX38" fmla="*/ 347343 w 579438"/>
              <a:gd name="connsiteY38" fmla="*/ 139428 h 541337"/>
              <a:gd name="connsiteX39" fmla="*/ 338465 w 579438"/>
              <a:gd name="connsiteY39" fmla="*/ 134980 h 541337"/>
              <a:gd name="connsiteX40" fmla="*/ 329111 w 579438"/>
              <a:gd name="connsiteY40" fmla="*/ 131326 h 541337"/>
              <a:gd name="connsiteX41" fmla="*/ 319282 w 579438"/>
              <a:gd name="connsiteY41" fmla="*/ 128308 h 541337"/>
              <a:gd name="connsiteX42" fmla="*/ 309294 w 579438"/>
              <a:gd name="connsiteY42" fmla="*/ 126243 h 541337"/>
              <a:gd name="connsiteX43" fmla="*/ 298989 w 579438"/>
              <a:gd name="connsiteY43" fmla="*/ 124972 h 541337"/>
              <a:gd name="connsiteX44" fmla="*/ 288526 w 579438"/>
              <a:gd name="connsiteY44" fmla="*/ 124337 h 541337"/>
              <a:gd name="connsiteX45" fmla="*/ 277111 w 579438"/>
              <a:gd name="connsiteY45" fmla="*/ 124972 h 541337"/>
              <a:gd name="connsiteX46" fmla="*/ 266014 w 579438"/>
              <a:gd name="connsiteY46" fmla="*/ 126561 h 541337"/>
              <a:gd name="connsiteX47" fmla="*/ 255392 w 579438"/>
              <a:gd name="connsiteY47" fmla="*/ 128944 h 541337"/>
              <a:gd name="connsiteX48" fmla="*/ 245087 w 579438"/>
              <a:gd name="connsiteY48" fmla="*/ 132280 h 541337"/>
              <a:gd name="connsiteX49" fmla="*/ 235100 w 579438"/>
              <a:gd name="connsiteY49" fmla="*/ 136410 h 541337"/>
              <a:gd name="connsiteX50" fmla="*/ 225587 w 579438"/>
              <a:gd name="connsiteY50" fmla="*/ 141493 h 541337"/>
              <a:gd name="connsiteX51" fmla="*/ 216551 w 579438"/>
              <a:gd name="connsiteY51" fmla="*/ 147371 h 541337"/>
              <a:gd name="connsiteX52" fmla="*/ 208307 w 579438"/>
              <a:gd name="connsiteY52" fmla="*/ 153884 h 541337"/>
              <a:gd name="connsiteX53" fmla="*/ 200380 w 579438"/>
              <a:gd name="connsiteY53" fmla="*/ 161033 h 541337"/>
              <a:gd name="connsiteX54" fmla="*/ 193246 w 579438"/>
              <a:gd name="connsiteY54" fmla="*/ 168817 h 541337"/>
              <a:gd name="connsiteX55" fmla="*/ 186746 w 579438"/>
              <a:gd name="connsiteY55" fmla="*/ 177395 h 541337"/>
              <a:gd name="connsiteX56" fmla="*/ 180881 w 579438"/>
              <a:gd name="connsiteY56" fmla="*/ 186291 h 541337"/>
              <a:gd name="connsiteX57" fmla="*/ 175966 w 579438"/>
              <a:gd name="connsiteY57" fmla="*/ 195823 h 541337"/>
              <a:gd name="connsiteX58" fmla="*/ 171686 w 579438"/>
              <a:gd name="connsiteY58" fmla="*/ 205672 h 541337"/>
              <a:gd name="connsiteX59" fmla="*/ 168356 w 579438"/>
              <a:gd name="connsiteY59" fmla="*/ 216156 h 541337"/>
              <a:gd name="connsiteX60" fmla="*/ 165978 w 579438"/>
              <a:gd name="connsiteY60" fmla="*/ 226959 h 541337"/>
              <a:gd name="connsiteX61" fmla="*/ 164393 w 579438"/>
              <a:gd name="connsiteY61" fmla="*/ 238079 h 541337"/>
              <a:gd name="connsiteX62" fmla="*/ 163917 w 579438"/>
              <a:gd name="connsiteY62" fmla="*/ 249357 h 541337"/>
              <a:gd name="connsiteX63" fmla="*/ 164393 w 579438"/>
              <a:gd name="connsiteY63" fmla="*/ 260795 h 541337"/>
              <a:gd name="connsiteX64" fmla="*/ 165978 w 579438"/>
              <a:gd name="connsiteY64" fmla="*/ 271915 h 541337"/>
              <a:gd name="connsiteX65" fmla="*/ 168356 w 579438"/>
              <a:gd name="connsiteY65" fmla="*/ 282559 h 541337"/>
              <a:gd name="connsiteX66" fmla="*/ 171686 w 579438"/>
              <a:gd name="connsiteY66" fmla="*/ 292884 h 541337"/>
              <a:gd name="connsiteX67" fmla="*/ 175966 w 579438"/>
              <a:gd name="connsiteY67" fmla="*/ 302892 h 541337"/>
              <a:gd name="connsiteX68" fmla="*/ 180881 w 579438"/>
              <a:gd name="connsiteY68" fmla="*/ 312424 h 541337"/>
              <a:gd name="connsiteX69" fmla="*/ 186746 w 579438"/>
              <a:gd name="connsiteY69" fmla="*/ 321479 h 541337"/>
              <a:gd name="connsiteX70" fmla="*/ 193246 w 579438"/>
              <a:gd name="connsiteY70" fmla="*/ 329739 h 541337"/>
              <a:gd name="connsiteX71" fmla="*/ 200380 w 579438"/>
              <a:gd name="connsiteY71" fmla="*/ 337682 h 541337"/>
              <a:gd name="connsiteX72" fmla="*/ 208149 w 579438"/>
              <a:gd name="connsiteY72" fmla="*/ 344990 h 541337"/>
              <a:gd name="connsiteX73" fmla="*/ 216551 w 579438"/>
              <a:gd name="connsiteY73" fmla="*/ 351503 h 541337"/>
              <a:gd name="connsiteX74" fmla="*/ 225587 w 579438"/>
              <a:gd name="connsiteY74" fmla="*/ 357380 h 541337"/>
              <a:gd name="connsiteX75" fmla="*/ 235100 w 579438"/>
              <a:gd name="connsiteY75" fmla="*/ 362305 h 541337"/>
              <a:gd name="connsiteX76" fmla="*/ 244929 w 579438"/>
              <a:gd name="connsiteY76" fmla="*/ 366435 h 541337"/>
              <a:gd name="connsiteX77" fmla="*/ 255234 w 579438"/>
              <a:gd name="connsiteY77" fmla="*/ 369771 h 541337"/>
              <a:gd name="connsiteX78" fmla="*/ 266014 w 579438"/>
              <a:gd name="connsiteY78" fmla="*/ 372313 h 541337"/>
              <a:gd name="connsiteX79" fmla="*/ 277111 w 579438"/>
              <a:gd name="connsiteY79" fmla="*/ 373902 h 541337"/>
              <a:gd name="connsiteX80" fmla="*/ 288526 w 579438"/>
              <a:gd name="connsiteY80" fmla="*/ 374219 h 541337"/>
              <a:gd name="connsiteX81" fmla="*/ 299782 w 579438"/>
              <a:gd name="connsiteY81" fmla="*/ 373902 h 541337"/>
              <a:gd name="connsiteX82" fmla="*/ 310879 w 579438"/>
              <a:gd name="connsiteY82" fmla="*/ 372313 h 541337"/>
              <a:gd name="connsiteX83" fmla="*/ 321501 w 579438"/>
              <a:gd name="connsiteY83" fmla="*/ 369771 h 541337"/>
              <a:gd name="connsiteX84" fmla="*/ 331965 w 579438"/>
              <a:gd name="connsiteY84" fmla="*/ 366435 h 541337"/>
              <a:gd name="connsiteX85" fmla="*/ 341794 w 579438"/>
              <a:gd name="connsiteY85" fmla="*/ 362305 h 541337"/>
              <a:gd name="connsiteX86" fmla="*/ 351306 w 579438"/>
              <a:gd name="connsiteY86" fmla="*/ 357380 h 541337"/>
              <a:gd name="connsiteX87" fmla="*/ 360184 w 579438"/>
              <a:gd name="connsiteY87" fmla="*/ 351503 h 541337"/>
              <a:gd name="connsiteX88" fmla="*/ 368586 w 579438"/>
              <a:gd name="connsiteY88" fmla="*/ 344990 h 541337"/>
              <a:gd name="connsiteX89" fmla="*/ 376354 w 579438"/>
              <a:gd name="connsiteY89" fmla="*/ 337682 h 541337"/>
              <a:gd name="connsiteX90" fmla="*/ 383647 w 579438"/>
              <a:gd name="connsiteY90" fmla="*/ 329898 h 541337"/>
              <a:gd name="connsiteX91" fmla="*/ 390147 w 579438"/>
              <a:gd name="connsiteY91" fmla="*/ 321479 h 541337"/>
              <a:gd name="connsiteX92" fmla="*/ 395854 w 579438"/>
              <a:gd name="connsiteY92" fmla="*/ 312424 h 541337"/>
              <a:gd name="connsiteX93" fmla="*/ 400769 w 579438"/>
              <a:gd name="connsiteY93" fmla="*/ 302892 h 541337"/>
              <a:gd name="connsiteX94" fmla="*/ 405049 w 579438"/>
              <a:gd name="connsiteY94" fmla="*/ 293043 h 541337"/>
              <a:gd name="connsiteX95" fmla="*/ 408379 w 579438"/>
              <a:gd name="connsiteY95" fmla="*/ 282717 h 541337"/>
              <a:gd name="connsiteX96" fmla="*/ 410915 w 579438"/>
              <a:gd name="connsiteY96" fmla="*/ 271915 h 541337"/>
              <a:gd name="connsiteX97" fmla="*/ 412501 w 579438"/>
              <a:gd name="connsiteY97" fmla="*/ 260795 h 541337"/>
              <a:gd name="connsiteX98" fmla="*/ 412976 w 579438"/>
              <a:gd name="connsiteY98" fmla="*/ 249357 h 541337"/>
              <a:gd name="connsiteX99" fmla="*/ 412818 w 579438"/>
              <a:gd name="connsiteY99" fmla="*/ 243321 h 541337"/>
              <a:gd name="connsiteX100" fmla="*/ 412183 w 579438"/>
              <a:gd name="connsiteY100" fmla="*/ 237443 h 541337"/>
              <a:gd name="connsiteX101" fmla="*/ 456573 w 579438"/>
              <a:gd name="connsiteY101" fmla="*/ 192963 h 541337"/>
              <a:gd name="connsiteX102" fmla="*/ 459744 w 579438"/>
              <a:gd name="connsiteY102" fmla="*/ 203765 h 541337"/>
              <a:gd name="connsiteX103" fmla="*/ 462439 w 579438"/>
              <a:gd name="connsiteY103" fmla="*/ 214727 h 541337"/>
              <a:gd name="connsiteX104" fmla="*/ 464183 w 579438"/>
              <a:gd name="connsiteY104" fmla="*/ 226164 h 541337"/>
              <a:gd name="connsiteX105" fmla="*/ 465134 w 579438"/>
              <a:gd name="connsiteY105" fmla="*/ 237761 h 541337"/>
              <a:gd name="connsiteX106" fmla="*/ 465768 w 579438"/>
              <a:gd name="connsiteY106" fmla="*/ 249357 h 541337"/>
              <a:gd name="connsiteX107" fmla="*/ 465134 w 579438"/>
              <a:gd name="connsiteY107" fmla="*/ 262543 h 541337"/>
              <a:gd name="connsiteX108" fmla="*/ 463707 w 579438"/>
              <a:gd name="connsiteY108" fmla="*/ 275251 h 541337"/>
              <a:gd name="connsiteX109" fmla="*/ 461488 w 579438"/>
              <a:gd name="connsiteY109" fmla="*/ 287801 h 541337"/>
              <a:gd name="connsiteX110" fmla="*/ 458317 w 579438"/>
              <a:gd name="connsiteY110" fmla="*/ 300192 h 541337"/>
              <a:gd name="connsiteX111" fmla="*/ 454354 w 579438"/>
              <a:gd name="connsiteY111" fmla="*/ 311947 h 541337"/>
              <a:gd name="connsiteX112" fmla="*/ 449598 w 579438"/>
              <a:gd name="connsiteY112" fmla="*/ 323385 h 541337"/>
              <a:gd name="connsiteX113" fmla="*/ 444049 w 579438"/>
              <a:gd name="connsiteY113" fmla="*/ 334505 h 541337"/>
              <a:gd name="connsiteX114" fmla="*/ 437708 w 579438"/>
              <a:gd name="connsiteY114" fmla="*/ 345148 h 541337"/>
              <a:gd name="connsiteX115" fmla="*/ 430891 w 579438"/>
              <a:gd name="connsiteY115" fmla="*/ 355156 h 541337"/>
              <a:gd name="connsiteX116" fmla="*/ 440086 w 579438"/>
              <a:gd name="connsiteY116" fmla="*/ 364370 h 541337"/>
              <a:gd name="connsiteX117" fmla="*/ 446744 w 579438"/>
              <a:gd name="connsiteY117" fmla="*/ 357698 h 541337"/>
              <a:gd name="connsiteX118" fmla="*/ 569133 w 579438"/>
              <a:gd name="connsiteY118" fmla="*/ 480495 h 541337"/>
              <a:gd name="connsiteX119" fmla="*/ 572780 w 579438"/>
              <a:gd name="connsiteY119" fmla="*/ 484943 h 541337"/>
              <a:gd name="connsiteX120" fmla="*/ 575792 w 579438"/>
              <a:gd name="connsiteY120" fmla="*/ 489709 h 541337"/>
              <a:gd name="connsiteX121" fmla="*/ 577694 w 579438"/>
              <a:gd name="connsiteY121" fmla="*/ 494951 h 541337"/>
              <a:gd name="connsiteX122" fmla="*/ 578963 w 579438"/>
              <a:gd name="connsiteY122" fmla="*/ 500193 h 541337"/>
              <a:gd name="connsiteX123" fmla="*/ 579438 w 579438"/>
              <a:gd name="connsiteY123" fmla="*/ 505753 h 541337"/>
              <a:gd name="connsiteX124" fmla="*/ 579121 w 579438"/>
              <a:gd name="connsiteY124" fmla="*/ 511154 h 541337"/>
              <a:gd name="connsiteX125" fmla="*/ 577853 w 579438"/>
              <a:gd name="connsiteY125" fmla="*/ 516397 h 541337"/>
              <a:gd name="connsiteX126" fmla="*/ 575792 w 579438"/>
              <a:gd name="connsiteY126" fmla="*/ 521639 h 541337"/>
              <a:gd name="connsiteX127" fmla="*/ 572938 w 579438"/>
              <a:gd name="connsiteY127" fmla="*/ 526564 h 541337"/>
              <a:gd name="connsiteX128" fmla="*/ 569292 w 579438"/>
              <a:gd name="connsiteY128" fmla="*/ 531012 h 541337"/>
              <a:gd name="connsiteX129" fmla="*/ 564853 w 579438"/>
              <a:gd name="connsiteY129" fmla="*/ 534665 h 541337"/>
              <a:gd name="connsiteX130" fmla="*/ 559938 w 579438"/>
              <a:gd name="connsiteY130" fmla="*/ 537684 h 541337"/>
              <a:gd name="connsiteX131" fmla="*/ 554865 w 579438"/>
              <a:gd name="connsiteY131" fmla="*/ 539590 h 541337"/>
              <a:gd name="connsiteX132" fmla="*/ 549634 w 579438"/>
              <a:gd name="connsiteY132" fmla="*/ 540861 h 541337"/>
              <a:gd name="connsiteX133" fmla="*/ 544085 w 579438"/>
              <a:gd name="connsiteY133" fmla="*/ 541337 h 541337"/>
              <a:gd name="connsiteX134" fmla="*/ 538695 w 579438"/>
              <a:gd name="connsiteY134" fmla="*/ 540861 h 541337"/>
              <a:gd name="connsiteX135" fmla="*/ 533463 w 579438"/>
              <a:gd name="connsiteY135" fmla="*/ 539590 h 541337"/>
              <a:gd name="connsiteX136" fmla="*/ 528231 w 579438"/>
              <a:gd name="connsiteY136" fmla="*/ 537684 h 541337"/>
              <a:gd name="connsiteX137" fmla="*/ 523317 w 579438"/>
              <a:gd name="connsiteY137" fmla="*/ 534665 h 541337"/>
              <a:gd name="connsiteX138" fmla="*/ 519195 w 579438"/>
              <a:gd name="connsiteY138" fmla="*/ 531012 h 541337"/>
              <a:gd name="connsiteX139" fmla="*/ 396806 w 579438"/>
              <a:gd name="connsiteY139" fmla="*/ 408056 h 541337"/>
              <a:gd name="connsiteX140" fmla="*/ 403464 w 579438"/>
              <a:gd name="connsiteY140" fmla="*/ 401384 h 541337"/>
              <a:gd name="connsiteX141" fmla="*/ 394110 w 579438"/>
              <a:gd name="connsiteY141" fmla="*/ 392329 h 541337"/>
              <a:gd name="connsiteX142" fmla="*/ 384123 w 579438"/>
              <a:gd name="connsiteY142" fmla="*/ 399319 h 541337"/>
              <a:gd name="connsiteX143" fmla="*/ 373501 w 579438"/>
              <a:gd name="connsiteY143" fmla="*/ 405673 h 541337"/>
              <a:gd name="connsiteX144" fmla="*/ 362562 w 579438"/>
              <a:gd name="connsiteY144" fmla="*/ 411074 h 541337"/>
              <a:gd name="connsiteX145" fmla="*/ 351147 w 579438"/>
              <a:gd name="connsiteY145" fmla="*/ 415840 h 541337"/>
              <a:gd name="connsiteX146" fmla="*/ 339099 w 579438"/>
              <a:gd name="connsiteY146" fmla="*/ 419970 h 541337"/>
              <a:gd name="connsiteX147" fmla="*/ 327050 w 579438"/>
              <a:gd name="connsiteY147" fmla="*/ 423147 h 541337"/>
              <a:gd name="connsiteX148" fmla="*/ 314367 w 579438"/>
              <a:gd name="connsiteY148" fmla="*/ 425371 h 541337"/>
              <a:gd name="connsiteX149" fmla="*/ 301526 w 579438"/>
              <a:gd name="connsiteY149" fmla="*/ 426801 h 541337"/>
              <a:gd name="connsiteX150" fmla="*/ 288526 w 579438"/>
              <a:gd name="connsiteY150" fmla="*/ 427437 h 541337"/>
              <a:gd name="connsiteX151" fmla="*/ 274575 w 579438"/>
              <a:gd name="connsiteY151" fmla="*/ 426801 h 541337"/>
              <a:gd name="connsiteX152" fmla="*/ 261099 w 579438"/>
              <a:gd name="connsiteY152" fmla="*/ 425213 h 541337"/>
              <a:gd name="connsiteX153" fmla="*/ 247624 w 579438"/>
              <a:gd name="connsiteY153" fmla="*/ 422671 h 541337"/>
              <a:gd name="connsiteX154" fmla="*/ 234783 w 579438"/>
              <a:gd name="connsiteY154" fmla="*/ 419017 h 541337"/>
              <a:gd name="connsiteX155" fmla="*/ 222417 w 579438"/>
              <a:gd name="connsiteY155" fmla="*/ 414728 h 541337"/>
              <a:gd name="connsiteX156" fmla="*/ 210368 w 579438"/>
              <a:gd name="connsiteY156" fmla="*/ 409168 h 541337"/>
              <a:gd name="connsiteX157" fmla="*/ 198954 w 579438"/>
              <a:gd name="connsiteY157" fmla="*/ 402972 h 541337"/>
              <a:gd name="connsiteX158" fmla="*/ 187856 w 579438"/>
              <a:gd name="connsiteY158" fmla="*/ 396142 h 541337"/>
              <a:gd name="connsiteX159" fmla="*/ 177551 w 579438"/>
              <a:gd name="connsiteY159" fmla="*/ 388199 h 541337"/>
              <a:gd name="connsiteX160" fmla="*/ 167722 w 579438"/>
              <a:gd name="connsiteY160" fmla="*/ 379779 h 541337"/>
              <a:gd name="connsiteX161" fmla="*/ 158527 w 579438"/>
              <a:gd name="connsiteY161" fmla="*/ 370566 h 541337"/>
              <a:gd name="connsiteX162" fmla="*/ 150125 w 579438"/>
              <a:gd name="connsiteY162" fmla="*/ 360716 h 541337"/>
              <a:gd name="connsiteX163" fmla="*/ 142198 w 579438"/>
              <a:gd name="connsiteY163" fmla="*/ 350232 h 541337"/>
              <a:gd name="connsiteX164" fmla="*/ 135381 w 579438"/>
              <a:gd name="connsiteY164" fmla="*/ 339112 h 541337"/>
              <a:gd name="connsiteX165" fmla="*/ 129198 w 579438"/>
              <a:gd name="connsiteY165" fmla="*/ 327674 h 541337"/>
              <a:gd name="connsiteX166" fmla="*/ 123649 w 579438"/>
              <a:gd name="connsiteY166" fmla="*/ 315601 h 541337"/>
              <a:gd name="connsiteX167" fmla="*/ 119369 w 579438"/>
              <a:gd name="connsiteY167" fmla="*/ 303210 h 541337"/>
              <a:gd name="connsiteX168" fmla="*/ 115881 w 579438"/>
              <a:gd name="connsiteY168" fmla="*/ 290343 h 541337"/>
              <a:gd name="connsiteX169" fmla="*/ 113186 w 579438"/>
              <a:gd name="connsiteY169" fmla="*/ 276840 h 541337"/>
              <a:gd name="connsiteX170" fmla="*/ 111601 w 579438"/>
              <a:gd name="connsiteY170" fmla="*/ 263337 h 541337"/>
              <a:gd name="connsiteX171" fmla="*/ 111125 w 579438"/>
              <a:gd name="connsiteY171" fmla="*/ 249357 h 541337"/>
              <a:gd name="connsiteX172" fmla="*/ 111601 w 579438"/>
              <a:gd name="connsiteY172" fmla="*/ 235537 h 541337"/>
              <a:gd name="connsiteX173" fmla="*/ 113186 w 579438"/>
              <a:gd name="connsiteY173" fmla="*/ 221875 h 541337"/>
              <a:gd name="connsiteX174" fmla="*/ 115881 w 579438"/>
              <a:gd name="connsiteY174" fmla="*/ 208531 h 541337"/>
              <a:gd name="connsiteX175" fmla="*/ 119369 w 579438"/>
              <a:gd name="connsiteY175" fmla="*/ 195664 h 541337"/>
              <a:gd name="connsiteX176" fmla="*/ 123649 w 579438"/>
              <a:gd name="connsiteY176" fmla="*/ 183114 h 541337"/>
              <a:gd name="connsiteX177" fmla="*/ 129198 w 579438"/>
              <a:gd name="connsiteY177" fmla="*/ 171200 h 541337"/>
              <a:gd name="connsiteX178" fmla="*/ 135381 w 579438"/>
              <a:gd name="connsiteY178" fmla="*/ 159444 h 541337"/>
              <a:gd name="connsiteX179" fmla="*/ 142198 w 579438"/>
              <a:gd name="connsiteY179" fmla="*/ 148642 h 541337"/>
              <a:gd name="connsiteX180" fmla="*/ 150125 w 579438"/>
              <a:gd name="connsiteY180" fmla="*/ 138157 h 541337"/>
              <a:gd name="connsiteX181" fmla="*/ 158527 w 579438"/>
              <a:gd name="connsiteY181" fmla="*/ 128308 h 541337"/>
              <a:gd name="connsiteX182" fmla="*/ 167722 w 579438"/>
              <a:gd name="connsiteY182" fmla="*/ 119094 h 541337"/>
              <a:gd name="connsiteX183" fmla="*/ 177551 w 579438"/>
              <a:gd name="connsiteY183" fmla="*/ 110516 h 541337"/>
              <a:gd name="connsiteX184" fmla="*/ 187856 w 579438"/>
              <a:gd name="connsiteY184" fmla="*/ 102732 h 541337"/>
              <a:gd name="connsiteX185" fmla="*/ 198954 w 579438"/>
              <a:gd name="connsiteY185" fmla="*/ 95584 h 541337"/>
              <a:gd name="connsiteX186" fmla="*/ 210368 w 579438"/>
              <a:gd name="connsiteY186" fmla="*/ 89388 h 541337"/>
              <a:gd name="connsiteX187" fmla="*/ 222417 w 579438"/>
              <a:gd name="connsiteY187" fmla="*/ 84146 h 541337"/>
              <a:gd name="connsiteX188" fmla="*/ 234783 w 579438"/>
              <a:gd name="connsiteY188" fmla="*/ 79698 h 541337"/>
              <a:gd name="connsiteX189" fmla="*/ 247624 w 579438"/>
              <a:gd name="connsiteY189" fmla="*/ 76044 h 541337"/>
              <a:gd name="connsiteX190" fmla="*/ 261099 w 579438"/>
              <a:gd name="connsiteY190" fmla="*/ 73661 h 541337"/>
              <a:gd name="connsiteX191" fmla="*/ 274575 w 579438"/>
              <a:gd name="connsiteY191" fmla="*/ 72073 h 541337"/>
              <a:gd name="connsiteX192" fmla="*/ 561981 w 579438"/>
              <a:gd name="connsiteY192" fmla="*/ 0 h 541337"/>
              <a:gd name="connsiteX193" fmla="*/ 563410 w 579438"/>
              <a:gd name="connsiteY193" fmla="*/ 0 h 541337"/>
              <a:gd name="connsiteX194" fmla="*/ 567059 w 579438"/>
              <a:gd name="connsiteY194" fmla="*/ 158 h 541337"/>
              <a:gd name="connsiteX195" fmla="*/ 570074 w 579438"/>
              <a:gd name="connsiteY195" fmla="*/ 1108 h 541337"/>
              <a:gd name="connsiteX196" fmla="*/ 572613 w 579438"/>
              <a:gd name="connsiteY196" fmla="*/ 2375 h 541337"/>
              <a:gd name="connsiteX197" fmla="*/ 574359 w 579438"/>
              <a:gd name="connsiteY197" fmla="*/ 4434 h 541337"/>
              <a:gd name="connsiteX198" fmla="*/ 575628 w 579438"/>
              <a:gd name="connsiteY198" fmla="*/ 6968 h 541337"/>
              <a:gd name="connsiteX199" fmla="*/ 576263 w 579438"/>
              <a:gd name="connsiteY199" fmla="*/ 10135 h 541337"/>
              <a:gd name="connsiteX200" fmla="*/ 576263 w 579438"/>
              <a:gd name="connsiteY200" fmla="*/ 14094 h 541337"/>
              <a:gd name="connsiteX201" fmla="*/ 571820 w 579438"/>
              <a:gd name="connsiteY201" fmla="*/ 109587 h 541337"/>
              <a:gd name="connsiteX202" fmla="*/ 571661 w 579438"/>
              <a:gd name="connsiteY202" fmla="*/ 112437 h 541337"/>
              <a:gd name="connsiteX203" fmla="*/ 571185 w 579438"/>
              <a:gd name="connsiteY203" fmla="*/ 114971 h 541337"/>
              <a:gd name="connsiteX204" fmla="*/ 570233 w 579438"/>
              <a:gd name="connsiteY204" fmla="*/ 117663 h 541337"/>
              <a:gd name="connsiteX205" fmla="*/ 568964 w 579438"/>
              <a:gd name="connsiteY205" fmla="*/ 119880 h 541337"/>
              <a:gd name="connsiteX206" fmla="*/ 567059 w 579438"/>
              <a:gd name="connsiteY206" fmla="*/ 121939 h 541337"/>
              <a:gd name="connsiteX207" fmla="*/ 564520 w 579438"/>
              <a:gd name="connsiteY207" fmla="*/ 123681 h 541337"/>
              <a:gd name="connsiteX208" fmla="*/ 561823 w 579438"/>
              <a:gd name="connsiteY208" fmla="*/ 124948 h 541337"/>
              <a:gd name="connsiteX209" fmla="*/ 559601 w 579438"/>
              <a:gd name="connsiteY209" fmla="*/ 125106 h 541337"/>
              <a:gd name="connsiteX210" fmla="*/ 557380 w 579438"/>
              <a:gd name="connsiteY210" fmla="*/ 124631 h 541337"/>
              <a:gd name="connsiteX211" fmla="*/ 555475 w 579438"/>
              <a:gd name="connsiteY211" fmla="*/ 123839 h 541337"/>
              <a:gd name="connsiteX212" fmla="*/ 553571 w 579438"/>
              <a:gd name="connsiteY212" fmla="*/ 122572 h 541337"/>
              <a:gd name="connsiteX213" fmla="*/ 551984 w 579438"/>
              <a:gd name="connsiteY213" fmla="*/ 120989 h 541337"/>
              <a:gd name="connsiteX214" fmla="*/ 550239 w 579438"/>
              <a:gd name="connsiteY214" fmla="*/ 119405 h 541337"/>
              <a:gd name="connsiteX215" fmla="*/ 520723 w 579438"/>
              <a:gd name="connsiteY215" fmla="*/ 90108 h 541337"/>
              <a:gd name="connsiteX216" fmla="*/ 509774 w 579438"/>
              <a:gd name="connsiteY216" fmla="*/ 101193 h 541337"/>
              <a:gd name="connsiteX217" fmla="*/ 419324 w 579438"/>
              <a:gd name="connsiteY217" fmla="*/ 191301 h 541337"/>
              <a:gd name="connsiteX218" fmla="*/ 391713 w 579438"/>
              <a:gd name="connsiteY218" fmla="*/ 219173 h 541337"/>
              <a:gd name="connsiteX219" fmla="*/ 298564 w 579438"/>
              <a:gd name="connsiteY219" fmla="*/ 312131 h 541337"/>
              <a:gd name="connsiteX220" fmla="*/ 293169 w 579438"/>
              <a:gd name="connsiteY220" fmla="*/ 317516 h 541337"/>
              <a:gd name="connsiteX221" fmla="*/ 290313 w 579438"/>
              <a:gd name="connsiteY221" fmla="*/ 319733 h 541337"/>
              <a:gd name="connsiteX222" fmla="*/ 287298 w 579438"/>
              <a:gd name="connsiteY222" fmla="*/ 321633 h 541337"/>
              <a:gd name="connsiteX223" fmla="*/ 284124 w 579438"/>
              <a:gd name="connsiteY223" fmla="*/ 322900 h 541337"/>
              <a:gd name="connsiteX224" fmla="*/ 280633 w 579438"/>
              <a:gd name="connsiteY224" fmla="*/ 323692 h 541337"/>
              <a:gd name="connsiteX225" fmla="*/ 279681 w 579438"/>
              <a:gd name="connsiteY225" fmla="*/ 323692 h 541337"/>
              <a:gd name="connsiteX226" fmla="*/ 278888 w 579438"/>
              <a:gd name="connsiteY226" fmla="*/ 323850 h 541337"/>
              <a:gd name="connsiteX227" fmla="*/ 277935 w 579438"/>
              <a:gd name="connsiteY227" fmla="*/ 323850 h 541337"/>
              <a:gd name="connsiteX228" fmla="*/ 273810 w 579438"/>
              <a:gd name="connsiteY228" fmla="*/ 323534 h 541337"/>
              <a:gd name="connsiteX229" fmla="*/ 269843 w 579438"/>
              <a:gd name="connsiteY229" fmla="*/ 322267 h 541337"/>
              <a:gd name="connsiteX230" fmla="*/ 266034 w 579438"/>
              <a:gd name="connsiteY230" fmla="*/ 320366 h 541337"/>
              <a:gd name="connsiteX231" fmla="*/ 262702 w 579438"/>
              <a:gd name="connsiteY231" fmla="*/ 317516 h 541337"/>
              <a:gd name="connsiteX232" fmla="*/ 257306 w 579438"/>
              <a:gd name="connsiteY232" fmla="*/ 312131 h 541337"/>
              <a:gd name="connsiteX233" fmla="*/ 237471 w 579438"/>
              <a:gd name="connsiteY233" fmla="*/ 292336 h 541337"/>
              <a:gd name="connsiteX234" fmla="*/ 190500 w 579438"/>
              <a:gd name="connsiteY234" fmla="*/ 245303 h 541337"/>
              <a:gd name="connsiteX235" fmla="*/ 191452 w 579438"/>
              <a:gd name="connsiteY235" fmla="*/ 235643 h 541337"/>
              <a:gd name="connsiteX236" fmla="*/ 193198 w 579438"/>
              <a:gd name="connsiteY236" fmla="*/ 226141 h 541337"/>
              <a:gd name="connsiteX237" fmla="*/ 195737 w 579438"/>
              <a:gd name="connsiteY237" fmla="*/ 217114 h 541337"/>
              <a:gd name="connsiteX238" fmla="*/ 199228 w 579438"/>
              <a:gd name="connsiteY238" fmla="*/ 208246 h 541337"/>
              <a:gd name="connsiteX239" fmla="*/ 203671 w 579438"/>
              <a:gd name="connsiteY239" fmla="*/ 200011 h 541337"/>
              <a:gd name="connsiteX240" fmla="*/ 208749 w 579438"/>
              <a:gd name="connsiteY240" fmla="*/ 192093 h 541337"/>
              <a:gd name="connsiteX241" fmla="*/ 277935 w 579438"/>
              <a:gd name="connsiteY241" fmla="*/ 261139 h 541337"/>
              <a:gd name="connsiteX242" fmla="*/ 280633 w 579438"/>
              <a:gd name="connsiteY242" fmla="*/ 258447 h 541337"/>
              <a:gd name="connsiteX243" fmla="*/ 485019 w 579438"/>
              <a:gd name="connsiteY243" fmla="*/ 54318 h 541337"/>
              <a:gd name="connsiteX244" fmla="*/ 469786 w 579438"/>
              <a:gd name="connsiteY244" fmla="*/ 39273 h 541337"/>
              <a:gd name="connsiteX245" fmla="*/ 455028 w 579438"/>
              <a:gd name="connsiteY245" fmla="*/ 24071 h 541337"/>
              <a:gd name="connsiteX246" fmla="*/ 453441 w 579438"/>
              <a:gd name="connsiteY246" fmla="*/ 22645 h 541337"/>
              <a:gd name="connsiteX247" fmla="*/ 452171 w 579438"/>
              <a:gd name="connsiteY247" fmla="*/ 21062 h 541337"/>
              <a:gd name="connsiteX248" fmla="*/ 451219 w 579438"/>
              <a:gd name="connsiteY248" fmla="*/ 19478 h 541337"/>
              <a:gd name="connsiteX249" fmla="*/ 450426 w 579438"/>
              <a:gd name="connsiteY249" fmla="*/ 17736 h 541337"/>
              <a:gd name="connsiteX250" fmla="*/ 450109 w 579438"/>
              <a:gd name="connsiteY250" fmla="*/ 15836 h 541337"/>
              <a:gd name="connsiteX251" fmla="*/ 450267 w 579438"/>
              <a:gd name="connsiteY251" fmla="*/ 13461 h 541337"/>
              <a:gd name="connsiteX252" fmla="*/ 451219 w 579438"/>
              <a:gd name="connsiteY252" fmla="*/ 11243 h 541337"/>
              <a:gd name="connsiteX253" fmla="*/ 452806 w 579438"/>
              <a:gd name="connsiteY253" fmla="*/ 8551 h 541337"/>
              <a:gd name="connsiteX254" fmla="*/ 454552 w 579438"/>
              <a:gd name="connsiteY254" fmla="*/ 6809 h 541337"/>
              <a:gd name="connsiteX255" fmla="*/ 456615 w 579438"/>
              <a:gd name="connsiteY255" fmla="*/ 5542 h 541337"/>
              <a:gd name="connsiteX256" fmla="*/ 459154 w 579438"/>
              <a:gd name="connsiteY256" fmla="*/ 5067 h 541337"/>
              <a:gd name="connsiteX257" fmla="*/ 461534 w 579438"/>
              <a:gd name="connsiteY257" fmla="*/ 4751 h 541337"/>
              <a:gd name="connsiteX258" fmla="*/ 464073 w 579438"/>
              <a:gd name="connsiteY258" fmla="*/ 4592 h 541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Lst>
            <a:rect l="l" t="t" r="r" b="b"/>
            <a:pathLst>
              <a:path w="579438" h="541337">
                <a:moveTo>
                  <a:pt x="104775" y="158750"/>
                </a:moveTo>
                <a:lnTo>
                  <a:pt x="99193" y="170591"/>
                </a:lnTo>
                <a:lnTo>
                  <a:pt x="94569" y="183072"/>
                </a:lnTo>
                <a:lnTo>
                  <a:pt x="90741" y="195872"/>
                </a:lnTo>
                <a:lnTo>
                  <a:pt x="87552" y="208833"/>
                </a:lnTo>
                <a:lnTo>
                  <a:pt x="85478" y="222434"/>
                </a:lnTo>
                <a:lnTo>
                  <a:pt x="84043" y="235875"/>
                </a:lnTo>
                <a:lnTo>
                  <a:pt x="83724" y="249955"/>
                </a:lnTo>
                <a:lnTo>
                  <a:pt x="83724" y="252196"/>
                </a:lnTo>
                <a:lnTo>
                  <a:pt x="42420" y="293638"/>
                </a:lnTo>
                <a:lnTo>
                  <a:pt x="39071" y="296518"/>
                </a:lnTo>
                <a:lnTo>
                  <a:pt x="35244" y="298438"/>
                </a:lnTo>
                <a:lnTo>
                  <a:pt x="31257" y="299718"/>
                </a:lnTo>
                <a:lnTo>
                  <a:pt x="27111" y="300038"/>
                </a:lnTo>
                <a:lnTo>
                  <a:pt x="22964" y="299718"/>
                </a:lnTo>
                <a:lnTo>
                  <a:pt x="18977" y="298438"/>
                </a:lnTo>
                <a:lnTo>
                  <a:pt x="15150" y="296518"/>
                </a:lnTo>
                <a:lnTo>
                  <a:pt x="11642" y="293638"/>
                </a:lnTo>
                <a:lnTo>
                  <a:pt x="6379" y="288358"/>
                </a:lnTo>
                <a:lnTo>
                  <a:pt x="3508" y="284837"/>
                </a:lnTo>
                <a:lnTo>
                  <a:pt x="1595" y="280997"/>
                </a:lnTo>
                <a:lnTo>
                  <a:pt x="319" y="276997"/>
                </a:lnTo>
                <a:lnTo>
                  <a:pt x="0" y="272837"/>
                </a:lnTo>
                <a:lnTo>
                  <a:pt x="319" y="268836"/>
                </a:lnTo>
                <a:lnTo>
                  <a:pt x="1595" y="264676"/>
                </a:lnTo>
                <a:lnTo>
                  <a:pt x="3508" y="260996"/>
                </a:lnTo>
                <a:lnTo>
                  <a:pt x="6379" y="257316"/>
                </a:lnTo>
                <a:close/>
                <a:moveTo>
                  <a:pt x="288526" y="71437"/>
                </a:moveTo>
                <a:lnTo>
                  <a:pt x="301526" y="71755"/>
                </a:lnTo>
                <a:lnTo>
                  <a:pt x="314367" y="73185"/>
                </a:lnTo>
                <a:lnTo>
                  <a:pt x="326733" y="75568"/>
                </a:lnTo>
                <a:lnTo>
                  <a:pt x="338940" y="78745"/>
                </a:lnTo>
                <a:lnTo>
                  <a:pt x="350672" y="82716"/>
                </a:lnTo>
                <a:lnTo>
                  <a:pt x="362086" y="87482"/>
                </a:lnTo>
                <a:lnTo>
                  <a:pt x="373184" y="93201"/>
                </a:lnTo>
                <a:lnTo>
                  <a:pt x="383806" y="99396"/>
                </a:lnTo>
                <a:lnTo>
                  <a:pt x="393793" y="106227"/>
                </a:lnTo>
                <a:lnTo>
                  <a:pt x="355745" y="144353"/>
                </a:lnTo>
                <a:lnTo>
                  <a:pt x="347343" y="139428"/>
                </a:lnTo>
                <a:lnTo>
                  <a:pt x="338465" y="134980"/>
                </a:lnTo>
                <a:lnTo>
                  <a:pt x="329111" y="131326"/>
                </a:lnTo>
                <a:lnTo>
                  <a:pt x="319282" y="128308"/>
                </a:lnTo>
                <a:lnTo>
                  <a:pt x="309294" y="126243"/>
                </a:lnTo>
                <a:lnTo>
                  <a:pt x="298989" y="124972"/>
                </a:lnTo>
                <a:lnTo>
                  <a:pt x="288526" y="124337"/>
                </a:lnTo>
                <a:lnTo>
                  <a:pt x="277111" y="124972"/>
                </a:lnTo>
                <a:lnTo>
                  <a:pt x="266014" y="126561"/>
                </a:lnTo>
                <a:lnTo>
                  <a:pt x="255392" y="128944"/>
                </a:lnTo>
                <a:lnTo>
                  <a:pt x="245087" y="132280"/>
                </a:lnTo>
                <a:lnTo>
                  <a:pt x="235100" y="136410"/>
                </a:lnTo>
                <a:lnTo>
                  <a:pt x="225587" y="141493"/>
                </a:lnTo>
                <a:lnTo>
                  <a:pt x="216551" y="147371"/>
                </a:lnTo>
                <a:lnTo>
                  <a:pt x="208307" y="153884"/>
                </a:lnTo>
                <a:lnTo>
                  <a:pt x="200380" y="161033"/>
                </a:lnTo>
                <a:lnTo>
                  <a:pt x="193246" y="168817"/>
                </a:lnTo>
                <a:lnTo>
                  <a:pt x="186746" y="177395"/>
                </a:lnTo>
                <a:lnTo>
                  <a:pt x="180881" y="186291"/>
                </a:lnTo>
                <a:lnTo>
                  <a:pt x="175966" y="195823"/>
                </a:lnTo>
                <a:lnTo>
                  <a:pt x="171686" y="205672"/>
                </a:lnTo>
                <a:lnTo>
                  <a:pt x="168356" y="216156"/>
                </a:lnTo>
                <a:lnTo>
                  <a:pt x="165978" y="226959"/>
                </a:lnTo>
                <a:lnTo>
                  <a:pt x="164393" y="238079"/>
                </a:lnTo>
                <a:lnTo>
                  <a:pt x="163917" y="249357"/>
                </a:lnTo>
                <a:lnTo>
                  <a:pt x="164393" y="260795"/>
                </a:lnTo>
                <a:lnTo>
                  <a:pt x="165978" y="271915"/>
                </a:lnTo>
                <a:lnTo>
                  <a:pt x="168356" y="282559"/>
                </a:lnTo>
                <a:lnTo>
                  <a:pt x="171686" y="292884"/>
                </a:lnTo>
                <a:lnTo>
                  <a:pt x="175966" y="302892"/>
                </a:lnTo>
                <a:lnTo>
                  <a:pt x="180881" y="312424"/>
                </a:lnTo>
                <a:lnTo>
                  <a:pt x="186746" y="321479"/>
                </a:lnTo>
                <a:lnTo>
                  <a:pt x="193246" y="329739"/>
                </a:lnTo>
                <a:lnTo>
                  <a:pt x="200380" y="337682"/>
                </a:lnTo>
                <a:lnTo>
                  <a:pt x="208149" y="344990"/>
                </a:lnTo>
                <a:lnTo>
                  <a:pt x="216551" y="351503"/>
                </a:lnTo>
                <a:lnTo>
                  <a:pt x="225587" y="357380"/>
                </a:lnTo>
                <a:lnTo>
                  <a:pt x="235100" y="362305"/>
                </a:lnTo>
                <a:lnTo>
                  <a:pt x="244929" y="366435"/>
                </a:lnTo>
                <a:lnTo>
                  <a:pt x="255234" y="369771"/>
                </a:lnTo>
                <a:lnTo>
                  <a:pt x="266014" y="372313"/>
                </a:lnTo>
                <a:lnTo>
                  <a:pt x="277111" y="373902"/>
                </a:lnTo>
                <a:lnTo>
                  <a:pt x="288526" y="374219"/>
                </a:lnTo>
                <a:lnTo>
                  <a:pt x="299782" y="373902"/>
                </a:lnTo>
                <a:lnTo>
                  <a:pt x="310879" y="372313"/>
                </a:lnTo>
                <a:lnTo>
                  <a:pt x="321501" y="369771"/>
                </a:lnTo>
                <a:lnTo>
                  <a:pt x="331965" y="366435"/>
                </a:lnTo>
                <a:lnTo>
                  <a:pt x="341794" y="362305"/>
                </a:lnTo>
                <a:lnTo>
                  <a:pt x="351306" y="357380"/>
                </a:lnTo>
                <a:lnTo>
                  <a:pt x="360184" y="351503"/>
                </a:lnTo>
                <a:lnTo>
                  <a:pt x="368586" y="344990"/>
                </a:lnTo>
                <a:lnTo>
                  <a:pt x="376354" y="337682"/>
                </a:lnTo>
                <a:lnTo>
                  <a:pt x="383647" y="329898"/>
                </a:lnTo>
                <a:lnTo>
                  <a:pt x="390147" y="321479"/>
                </a:lnTo>
                <a:lnTo>
                  <a:pt x="395854" y="312424"/>
                </a:lnTo>
                <a:lnTo>
                  <a:pt x="400769" y="302892"/>
                </a:lnTo>
                <a:lnTo>
                  <a:pt x="405049" y="293043"/>
                </a:lnTo>
                <a:lnTo>
                  <a:pt x="408379" y="282717"/>
                </a:lnTo>
                <a:lnTo>
                  <a:pt x="410915" y="271915"/>
                </a:lnTo>
                <a:lnTo>
                  <a:pt x="412501" y="260795"/>
                </a:lnTo>
                <a:lnTo>
                  <a:pt x="412976" y="249357"/>
                </a:lnTo>
                <a:lnTo>
                  <a:pt x="412818" y="243321"/>
                </a:lnTo>
                <a:lnTo>
                  <a:pt x="412183" y="237443"/>
                </a:lnTo>
                <a:lnTo>
                  <a:pt x="456573" y="192963"/>
                </a:lnTo>
                <a:lnTo>
                  <a:pt x="459744" y="203765"/>
                </a:lnTo>
                <a:lnTo>
                  <a:pt x="462439" y="214727"/>
                </a:lnTo>
                <a:lnTo>
                  <a:pt x="464183" y="226164"/>
                </a:lnTo>
                <a:lnTo>
                  <a:pt x="465134" y="237761"/>
                </a:lnTo>
                <a:lnTo>
                  <a:pt x="465768" y="249357"/>
                </a:lnTo>
                <a:lnTo>
                  <a:pt x="465134" y="262543"/>
                </a:lnTo>
                <a:lnTo>
                  <a:pt x="463707" y="275251"/>
                </a:lnTo>
                <a:lnTo>
                  <a:pt x="461488" y="287801"/>
                </a:lnTo>
                <a:lnTo>
                  <a:pt x="458317" y="300192"/>
                </a:lnTo>
                <a:lnTo>
                  <a:pt x="454354" y="311947"/>
                </a:lnTo>
                <a:lnTo>
                  <a:pt x="449598" y="323385"/>
                </a:lnTo>
                <a:lnTo>
                  <a:pt x="444049" y="334505"/>
                </a:lnTo>
                <a:lnTo>
                  <a:pt x="437708" y="345148"/>
                </a:lnTo>
                <a:lnTo>
                  <a:pt x="430891" y="355156"/>
                </a:lnTo>
                <a:lnTo>
                  <a:pt x="440086" y="364370"/>
                </a:lnTo>
                <a:lnTo>
                  <a:pt x="446744" y="357698"/>
                </a:lnTo>
                <a:lnTo>
                  <a:pt x="569133" y="480495"/>
                </a:lnTo>
                <a:lnTo>
                  <a:pt x="572780" y="484943"/>
                </a:lnTo>
                <a:lnTo>
                  <a:pt x="575792" y="489709"/>
                </a:lnTo>
                <a:lnTo>
                  <a:pt x="577694" y="494951"/>
                </a:lnTo>
                <a:lnTo>
                  <a:pt x="578963" y="500193"/>
                </a:lnTo>
                <a:lnTo>
                  <a:pt x="579438" y="505753"/>
                </a:lnTo>
                <a:lnTo>
                  <a:pt x="579121" y="511154"/>
                </a:lnTo>
                <a:lnTo>
                  <a:pt x="577853" y="516397"/>
                </a:lnTo>
                <a:lnTo>
                  <a:pt x="575792" y="521639"/>
                </a:lnTo>
                <a:lnTo>
                  <a:pt x="572938" y="526564"/>
                </a:lnTo>
                <a:lnTo>
                  <a:pt x="569292" y="531012"/>
                </a:lnTo>
                <a:lnTo>
                  <a:pt x="564853" y="534665"/>
                </a:lnTo>
                <a:lnTo>
                  <a:pt x="559938" y="537684"/>
                </a:lnTo>
                <a:lnTo>
                  <a:pt x="554865" y="539590"/>
                </a:lnTo>
                <a:lnTo>
                  <a:pt x="549634" y="540861"/>
                </a:lnTo>
                <a:lnTo>
                  <a:pt x="544085" y="541337"/>
                </a:lnTo>
                <a:lnTo>
                  <a:pt x="538695" y="540861"/>
                </a:lnTo>
                <a:lnTo>
                  <a:pt x="533463" y="539590"/>
                </a:lnTo>
                <a:lnTo>
                  <a:pt x="528231" y="537684"/>
                </a:lnTo>
                <a:lnTo>
                  <a:pt x="523317" y="534665"/>
                </a:lnTo>
                <a:lnTo>
                  <a:pt x="519195" y="531012"/>
                </a:lnTo>
                <a:lnTo>
                  <a:pt x="396806" y="408056"/>
                </a:lnTo>
                <a:lnTo>
                  <a:pt x="403464" y="401384"/>
                </a:lnTo>
                <a:lnTo>
                  <a:pt x="394110" y="392329"/>
                </a:lnTo>
                <a:lnTo>
                  <a:pt x="384123" y="399319"/>
                </a:lnTo>
                <a:lnTo>
                  <a:pt x="373501" y="405673"/>
                </a:lnTo>
                <a:lnTo>
                  <a:pt x="362562" y="411074"/>
                </a:lnTo>
                <a:lnTo>
                  <a:pt x="351147" y="415840"/>
                </a:lnTo>
                <a:lnTo>
                  <a:pt x="339099" y="419970"/>
                </a:lnTo>
                <a:lnTo>
                  <a:pt x="327050" y="423147"/>
                </a:lnTo>
                <a:lnTo>
                  <a:pt x="314367" y="425371"/>
                </a:lnTo>
                <a:lnTo>
                  <a:pt x="301526" y="426801"/>
                </a:lnTo>
                <a:lnTo>
                  <a:pt x="288526" y="427437"/>
                </a:lnTo>
                <a:lnTo>
                  <a:pt x="274575" y="426801"/>
                </a:lnTo>
                <a:lnTo>
                  <a:pt x="261099" y="425213"/>
                </a:lnTo>
                <a:lnTo>
                  <a:pt x="247624" y="422671"/>
                </a:lnTo>
                <a:lnTo>
                  <a:pt x="234783" y="419017"/>
                </a:lnTo>
                <a:lnTo>
                  <a:pt x="222417" y="414728"/>
                </a:lnTo>
                <a:lnTo>
                  <a:pt x="210368" y="409168"/>
                </a:lnTo>
                <a:lnTo>
                  <a:pt x="198954" y="402972"/>
                </a:lnTo>
                <a:lnTo>
                  <a:pt x="187856" y="396142"/>
                </a:lnTo>
                <a:lnTo>
                  <a:pt x="177551" y="388199"/>
                </a:lnTo>
                <a:lnTo>
                  <a:pt x="167722" y="379779"/>
                </a:lnTo>
                <a:lnTo>
                  <a:pt x="158527" y="370566"/>
                </a:lnTo>
                <a:lnTo>
                  <a:pt x="150125" y="360716"/>
                </a:lnTo>
                <a:lnTo>
                  <a:pt x="142198" y="350232"/>
                </a:lnTo>
                <a:lnTo>
                  <a:pt x="135381" y="339112"/>
                </a:lnTo>
                <a:lnTo>
                  <a:pt x="129198" y="327674"/>
                </a:lnTo>
                <a:lnTo>
                  <a:pt x="123649" y="315601"/>
                </a:lnTo>
                <a:lnTo>
                  <a:pt x="119369" y="303210"/>
                </a:lnTo>
                <a:lnTo>
                  <a:pt x="115881" y="290343"/>
                </a:lnTo>
                <a:lnTo>
                  <a:pt x="113186" y="276840"/>
                </a:lnTo>
                <a:lnTo>
                  <a:pt x="111601" y="263337"/>
                </a:lnTo>
                <a:lnTo>
                  <a:pt x="111125" y="249357"/>
                </a:lnTo>
                <a:lnTo>
                  <a:pt x="111601" y="235537"/>
                </a:lnTo>
                <a:lnTo>
                  <a:pt x="113186" y="221875"/>
                </a:lnTo>
                <a:lnTo>
                  <a:pt x="115881" y="208531"/>
                </a:lnTo>
                <a:lnTo>
                  <a:pt x="119369" y="195664"/>
                </a:lnTo>
                <a:lnTo>
                  <a:pt x="123649" y="183114"/>
                </a:lnTo>
                <a:lnTo>
                  <a:pt x="129198" y="171200"/>
                </a:lnTo>
                <a:lnTo>
                  <a:pt x="135381" y="159444"/>
                </a:lnTo>
                <a:lnTo>
                  <a:pt x="142198" y="148642"/>
                </a:lnTo>
                <a:lnTo>
                  <a:pt x="150125" y="138157"/>
                </a:lnTo>
                <a:lnTo>
                  <a:pt x="158527" y="128308"/>
                </a:lnTo>
                <a:lnTo>
                  <a:pt x="167722" y="119094"/>
                </a:lnTo>
                <a:lnTo>
                  <a:pt x="177551" y="110516"/>
                </a:lnTo>
                <a:lnTo>
                  <a:pt x="187856" y="102732"/>
                </a:lnTo>
                <a:lnTo>
                  <a:pt x="198954" y="95584"/>
                </a:lnTo>
                <a:lnTo>
                  <a:pt x="210368" y="89388"/>
                </a:lnTo>
                <a:lnTo>
                  <a:pt x="222417" y="84146"/>
                </a:lnTo>
                <a:lnTo>
                  <a:pt x="234783" y="79698"/>
                </a:lnTo>
                <a:lnTo>
                  <a:pt x="247624" y="76044"/>
                </a:lnTo>
                <a:lnTo>
                  <a:pt x="261099" y="73661"/>
                </a:lnTo>
                <a:lnTo>
                  <a:pt x="274575" y="72073"/>
                </a:lnTo>
                <a:close/>
                <a:moveTo>
                  <a:pt x="561981" y="0"/>
                </a:moveTo>
                <a:lnTo>
                  <a:pt x="563410" y="0"/>
                </a:lnTo>
                <a:lnTo>
                  <a:pt x="567059" y="158"/>
                </a:lnTo>
                <a:lnTo>
                  <a:pt x="570074" y="1108"/>
                </a:lnTo>
                <a:lnTo>
                  <a:pt x="572613" y="2375"/>
                </a:lnTo>
                <a:lnTo>
                  <a:pt x="574359" y="4434"/>
                </a:lnTo>
                <a:lnTo>
                  <a:pt x="575628" y="6968"/>
                </a:lnTo>
                <a:lnTo>
                  <a:pt x="576263" y="10135"/>
                </a:lnTo>
                <a:lnTo>
                  <a:pt x="576263" y="14094"/>
                </a:lnTo>
                <a:lnTo>
                  <a:pt x="571820" y="109587"/>
                </a:lnTo>
                <a:lnTo>
                  <a:pt x="571661" y="112437"/>
                </a:lnTo>
                <a:lnTo>
                  <a:pt x="571185" y="114971"/>
                </a:lnTo>
                <a:lnTo>
                  <a:pt x="570233" y="117663"/>
                </a:lnTo>
                <a:lnTo>
                  <a:pt x="568964" y="119880"/>
                </a:lnTo>
                <a:lnTo>
                  <a:pt x="567059" y="121939"/>
                </a:lnTo>
                <a:lnTo>
                  <a:pt x="564520" y="123681"/>
                </a:lnTo>
                <a:lnTo>
                  <a:pt x="561823" y="124948"/>
                </a:lnTo>
                <a:lnTo>
                  <a:pt x="559601" y="125106"/>
                </a:lnTo>
                <a:lnTo>
                  <a:pt x="557380" y="124631"/>
                </a:lnTo>
                <a:lnTo>
                  <a:pt x="555475" y="123839"/>
                </a:lnTo>
                <a:lnTo>
                  <a:pt x="553571" y="122572"/>
                </a:lnTo>
                <a:lnTo>
                  <a:pt x="551984" y="120989"/>
                </a:lnTo>
                <a:lnTo>
                  <a:pt x="550239" y="119405"/>
                </a:lnTo>
                <a:lnTo>
                  <a:pt x="520723" y="90108"/>
                </a:lnTo>
                <a:lnTo>
                  <a:pt x="509774" y="101193"/>
                </a:lnTo>
                <a:lnTo>
                  <a:pt x="419324" y="191301"/>
                </a:lnTo>
                <a:lnTo>
                  <a:pt x="391713" y="219173"/>
                </a:lnTo>
                <a:lnTo>
                  <a:pt x="298564" y="312131"/>
                </a:lnTo>
                <a:lnTo>
                  <a:pt x="293169" y="317516"/>
                </a:lnTo>
                <a:lnTo>
                  <a:pt x="290313" y="319733"/>
                </a:lnTo>
                <a:lnTo>
                  <a:pt x="287298" y="321633"/>
                </a:lnTo>
                <a:lnTo>
                  <a:pt x="284124" y="322900"/>
                </a:lnTo>
                <a:lnTo>
                  <a:pt x="280633" y="323692"/>
                </a:lnTo>
                <a:lnTo>
                  <a:pt x="279681" y="323692"/>
                </a:lnTo>
                <a:lnTo>
                  <a:pt x="278888" y="323850"/>
                </a:lnTo>
                <a:lnTo>
                  <a:pt x="277935" y="323850"/>
                </a:lnTo>
                <a:lnTo>
                  <a:pt x="273810" y="323534"/>
                </a:lnTo>
                <a:lnTo>
                  <a:pt x="269843" y="322267"/>
                </a:lnTo>
                <a:lnTo>
                  <a:pt x="266034" y="320366"/>
                </a:lnTo>
                <a:lnTo>
                  <a:pt x="262702" y="317516"/>
                </a:lnTo>
                <a:lnTo>
                  <a:pt x="257306" y="312131"/>
                </a:lnTo>
                <a:lnTo>
                  <a:pt x="237471" y="292336"/>
                </a:lnTo>
                <a:lnTo>
                  <a:pt x="190500" y="245303"/>
                </a:lnTo>
                <a:lnTo>
                  <a:pt x="191452" y="235643"/>
                </a:lnTo>
                <a:lnTo>
                  <a:pt x="193198" y="226141"/>
                </a:lnTo>
                <a:lnTo>
                  <a:pt x="195737" y="217114"/>
                </a:lnTo>
                <a:lnTo>
                  <a:pt x="199228" y="208246"/>
                </a:lnTo>
                <a:lnTo>
                  <a:pt x="203671" y="200011"/>
                </a:lnTo>
                <a:lnTo>
                  <a:pt x="208749" y="192093"/>
                </a:lnTo>
                <a:lnTo>
                  <a:pt x="277935" y="261139"/>
                </a:lnTo>
                <a:lnTo>
                  <a:pt x="280633" y="258447"/>
                </a:lnTo>
                <a:lnTo>
                  <a:pt x="485019" y="54318"/>
                </a:lnTo>
                <a:lnTo>
                  <a:pt x="469786" y="39273"/>
                </a:lnTo>
                <a:lnTo>
                  <a:pt x="455028" y="24071"/>
                </a:lnTo>
                <a:lnTo>
                  <a:pt x="453441" y="22645"/>
                </a:lnTo>
                <a:lnTo>
                  <a:pt x="452171" y="21062"/>
                </a:lnTo>
                <a:lnTo>
                  <a:pt x="451219" y="19478"/>
                </a:lnTo>
                <a:lnTo>
                  <a:pt x="450426" y="17736"/>
                </a:lnTo>
                <a:lnTo>
                  <a:pt x="450109" y="15836"/>
                </a:lnTo>
                <a:lnTo>
                  <a:pt x="450267" y="13461"/>
                </a:lnTo>
                <a:lnTo>
                  <a:pt x="451219" y="11243"/>
                </a:lnTo>
                <a:lnTo>
                  <a:pt x="452806" y="8551"/>
                </a:lnTo>
                <a:lnTo>
                  <a:pt x="454552" y="6809"/>
                </a:lnTo>
                <a:lnTo>
                  <a:pt x="456615" y="5542"/>
                </a:lnTo>
                <a:lnTo>
                  <a:pt x="459154" y="5067"/>
                </a:lnTo>
                <a:lnTo>
                  <a:pt x="461534" y="4751"/>
                </a:lnTo>
                <a:lnTo>
                  <a:pt x="464073" y="4592"/>
                </a:lnTo>
                <a:close/>
              </a:path>
            </a:pathLst>
          </a:custGeom>
          <a:solidFill>
            <a:schemeClr val="bg1"/>
          </a:solidFill>
          <a:ln w="0">
            <a:noFill/>
            <a:prstDash val="solid"/>
            <a:round/>
          </a:ln>
        </p:spPr>
        <p:txBody>
          <a:bodyPr vert="horz" wrap="square" lIns="91440" tIns="45720" rIns="91440" bIns="45720" numCol="1" anchor="t" anchorCtr="0" compatLnSpc="1">
            <a:noAutofit/>
          </a:bodyPr>
          <a:lstStyle/>
          <a:p>
            <a:pPr>
              <a:lnSpc>
                <a:spcPct val="125000"/>
              </a:lnSpc>
            </a:pPr>
            <a:endParaRPr lang="en-US">
              <a:solidFill>
                <a:schemeClr val="accent3"/>
              </a:solidFill>
              <a:latin typeface="微软雅黑" panose="020B0503020204020204" pitchFamily="34" charset="-122"/>
              <a:ea typeface="微软雅黑" panose="020B0503020204020204" pitchFamily="34" charset="-122"/>
              <a:sym typeface="Century Gothic" panose="020B0502020202020204" pitchFamily="34" charset="0"/>
            </a:endParaRPr>
          </a:p>
        </p:txBody>
      </p:sp>
      <p:grpSp>
        <p:nvGrpSpPr>
          <p:cNvPr id="49" name="Group 18"/>
          <p:cNvGrpSpPr/>
          <p:nvPr/>
        </p:nvGrpSpPr>
        <p:grpSpPr>
          <a:xfrm>
            <a:off x="4488942" y="2213504"/>
            <a:ext cx="515232" cy="378682"/>
            <a:chOff x="685800" y="2752725"/>
            <a:chExt cx="581025" cy="427038"/>
          </a:xfrm>
          <a:solidFill>
            <a:schemeClr val="bg1"/>
          </a:solidFill>
        </p:grpSpPr>
        <p:sp>
          <p:nvSpPr>
            <p:cNvPr id="50" name="Freeform 274"/>
            <p:cNvSpPr>
              <a:spLocks noEditPoints="1"/>
            </p:cNvSpPr>
            <p:nvPr/>
          </p:nvSpPr>
          <p:spPr bwMode="auto">
            <a:xfrm>
              <a:off x="685800" y="2752725"/>
              <a:ext cx="503238" cy="365125"/>
            </a:xfrm>
            <a:custGeom>
              <a:avLst/>
              <a:gdLst>
                <a:gd name="T0" fmla="*/ 378 w 3169"/>
                <a:gd name="T1" fmla="*/ 260 h 2308"/>
                <a:gd name="T2" fmla="*/ 325 w 3169"/>
                <a:gd name="T3" fmla="*/ 283 h 2308"/>
                <a:gd name="T4" fmla="*/ 284 w 3169"/>
                <a:gd name="T5" fmla="*/ 323 h 2308"/>
                <a:gd name="T6" fmla="*/ 262 w 3169"/>
                <a:gd name="T7" fmla="*/ 376 h 2308"/>
                <a:gd name="T8" fmla="*/ 258 w 3169"/>
                <a:gd name="T9" fmla="*/ 464 h 2308"/>
                <a:gd name="T10" fmla="*/ 2947 w 3169"/>
                <a:gd name="T11" fmla="*/ 406 h 2308"/>
                <a:gd name="T12" fmla="*/ 2935 w 3169"/>
                <a:gd name="T13" fmla="*/ 349 h 2308"/>
                <a:gd name="T14" fmla="*/ 2902 w 3169"/>
                <a:gd name="T15" fmla="*/ 301 h 2308"/>
                <a:gd name="T16" fmla="*/ 2856 w 3169"/>
                <a:gd name="T17" fmla="*/ 269 h 2308"/>
                <a:gd name="T18" fmla="*/ 2797 w 3169"/>
                <a:gd name="T19" fmla="*/ 258 h 2308"/>
                <a:gd name="T20" fmla="*/ 413 w 3169"/>
                <a:gd name="T21" fmla="*/ 0 h 2308"/>
                <a:gd name="T22" fmla="*/ 2807 w 3169"/>
                <a:gd name="T23" fmla="*/ 3 h 2308"/>
                <a:gd name="T24" fmla="*/ 2905 w 3169"/>
                <a:gd name="T25" fmla="*/ 27 h 2308"/>
                <a:gd name="T26" fmla="*/ 2991 w 3169"/>
                <a:gd name="T27" fmla="*/ 74 h 2308"/>
                <a:gd name="T28" fmla="*/ 3064 w 3169"/>
                <a:gd name="T29" fmla="*/ 138 h 2308"/>
                <a:gd name="T30" fmla="*/ 3120 w 3169"/>
                <a:gd name="T31" fmla="*/ 218 h 2308"/>
                <a:gd name="T32" fmla="*/ 3156 w 3169"/>
                <a:gd name="T33" fmla="*/ 311 h 2308"/>
                <a:gd name="T34" fmla="*/ 3169 w 3169"/>
                <a:gd name="T35" fmla="*/ 412 h 2308"/>
                <a:gd name="T36" fmla="*/ 3122 w 3169"/>
                <a:gd name="T37" fmla="*/ 962 h 2308"/>
                <a:gd name="T38" fmla="*/ 2961 w 3169"/>
                <a:gd name="T39" fmla="*/ 962 h 2308"/>
                <a:gd name="T40" fmla="*/ 2947 w 3169"/>
                <a:gd name="T41" fmla="*/ 856 h 2308"/>
                <a:gd name="T42" fmla="*/ 258 w 3169"/>
                <a:gd name="T43" fmla="*/ 1900 h 2308"/>
                <a:gd name="T44" fmla="*/ 270 w 3169"/>
                <a:gd name="T45" fmla="*/ 1958 h 2308"/>
                <a:gd name="T46" fmla="*/ 302 w 3169"/>
                <a:gd name="T47" fmla="*/ 2006 h 2308"/>
                <a:gd name="T48" fmla="*/ 349 w 3169"/>
                <a:gd name="T49" fmla="*/ 2038 h 2308"/>
                <a:gd name="T50" fmla="*/ 408 w 3169"/>
                <a:gd name="T51" fmla="*/ 2049 h 2308"/>
                <a:gd name="T52" fmla="*/ 2246 w 3169"/>
                <a:gd name="T53" fmla="*/ 2308 h 2308"/>
                <a:gd name="T54" fmla="*/ 362 w 3169"/>
                <a:gd name="T55" fmla="*/ 2305 h 2308"/>
                <a:gd name="T56" fmla="*/ 264 w 3169"/>
                <a:gd name="T57" fmla="*/ 2279 h 2308"/>
                <a:gd name="T58" fmla="*/ 177 w 3169"/>
                <a:gd name="T59" fmla="*/ 2234 h 2308"/>
                <a:gd name="T60" fmla="*/ 104 w 3169"/>
                <a:gd name="T61" fmla="*/ 2169 h 2308"/>
                <a:gd name="T62" fmla="*/ 49 w 3169"/>
                <a:gd name="T63" fmla="*/ 2089 h 2308"/>
                <a:gd name="T64" fmla="*/ 12 w 3169"/>
                <a:gd name="T65" fmla="*/ 1997 h 2308"/>
                <a:gd name="T66" fmla="*/ 0 w 3169"/>
                <a:gd name="T67" fmla="*/ 1895 h 2308"/>
                <a:gd name="T68" fmla="*/ 3 w 3169"/>
                <a:gd name="T69" fmla="*/ 361 h 2308"/>
                <a:gd name="T70" fmla="*/ 28 w 3169"/>
                <a:gd name="T71" fmla="*/ 263 h 2308"/>
                <a:gd name="T72" fmla="*/ 74 w 3169"/>
                <a:gd name="T73" fmla="*/ 177 h 2308"/>
                <a:gd name="T74" fmla="*/ 139 w 3169"/>
                <a:gd name="T75" fmla="*/ 104 h 2308"/>
                <a:gd name="T76" fmla="*/ 220 w 3169"/>
                <a:gd name="T77" fmla="*/ 48 h 2308"/>
                <a:gd name="T78" fmla="*/ 312 w 3169"/>
                <a:gd name="T79" fmla="*/ 12 h 2308"/>
                <a:gd name="T80" fmla="*/ 413 w 3169"/>
                <a:gd name="T81" fmla="*/ 0 h 2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169" h="2308">
                  <a:moveTo>
                    <a:pt x="408" y="258"/>
                  </a:moveTo>
                  <a:lnTo>
                    <a:pt x="378" y="260"/>
                  </a:lnTo>
                  <a:lnTo>
                    <a:pt x="349" y="269"/>
                  </a:lnTo>
                  <a:lnTo>
                    <a:pt x="325" y="283"/>
                  </a:lnTo>
                  <a:lnTo>
                    <a:pt x="303" y="301"/>
                  </a:lnTo>
                  <a:lnTo>
                    <a:pt x="284" y="323"/>
                  </a:lnTo>
                  <a:lnTo>
                    <a:pt x="271" y="349"/>
                  </a:lnTo>
                  <a:lnTo>
                    <a:pt x="262" y="376"/>
                  </a:lnTo>
                  <a:lnTo>
                    <a:pt x="258" y="406"/>
                  </a:lnTo>
                  <a:lnTo>
                    <a:pt x="258" y="464"/>
                  </a:lnTo>
                  <a:lnTo>
                    <a:pt x="2947" y="464"/>
                  </a:lnTo>
                  <a:lnTo>
                    <a:pt x="2947" y="406"/>
                  </a:lnTo>
                  <a:lnTo>
                    <a:pt x="2944" y="376"/>
                  </a:lnTo>
                  <a:lnTo>
                    <a:pt x="2935" y="349"/>
                  </a:lnTo>
                  <a:lnTo>
                    <a:pt x="2921" y="323"/>
                  </a:lnTo>
                  <a:lnTo>
                    <a:pt x="2902" y="301"/>
                  </a:lnTo>
                  <a:lnTo>
                    <a:pt x="2881" y="283"/>
                  </a:lnTo>
                  <a:lnTo>
                    <a:pt x="2856" y="269"/>
                  </a:lnTo>
                  <a:lnTo>
                    <a:pt x="2827" y="260"/>
                  </a:lnTo>
                  <a:lnTo>
                    <a:pt x="2797" y="258"/>
                  </a:lnTo>
                  <a:lnTo>
                    <a:pt x="408" y="258"/>
                  </a:lnTo>
                  <a:close/>
                  <a:moveTo>
                    <a:pt x="413" y="0"/>
                  </a:moveTo>
                  <a:lnTo>
                    <a:pt x="2756" y="0"/>
                  </a:lnTo>
                  <a:lnTo>
                    <a:pt x="2807" y="3"/>
                  </a:lnTo>
                  <a:lnTo>
                    <a:pt x="2857" y="12"/>
                  </a:lnTo>
                  <a:lnTo>
                    <a:pt x="2905" y="27"/>
                  </a:lnTo>
                  <a:lnTo>
                    <a:pt x="2949" y="47"/>
                  </a:lnTo>
                  <a:lnTo>
                    <a:pt x="2991" y="74"/>
                  </a:lnTo>
                  <a:lnTo>
                    <a:pt x="3030" y="104"/>
                  </a:lnTo>
                  <a:lnTo>
                    <a:pt x="3064" y="138"/>
                  </a:lnTo>
                  <a:lnTo>
                    <a:pt x="3094" y="177"/>
                  </a:lnTo>
                  <a:lnTo>
                    <a:pt x="3120" y="218"/>
                  </a:lnTo>
                  <a:lnTo>
                    <a:pt x="3141" y="263"/>
                  </a:lnTo>
                  <a:lnTo>
                    <a:pt x="3156" y="311"/>
                  </a:lnTo>
                  <a:lnTo>
                    <a:pt x="3165" y="360"/>
                  </a:lnTo>
                  <a:lnTo>
                    <a:pt x="3169" y="412"/>
                  </a:lnTo>
                  <a:lnTo>
                    <a:pt x="3169" y="964"/>
                  </a:lnTo>
                  <a:lnTo>
                    <a:pt x="3122" y="962"/>
                  </a:lnTo>
                  <a:lnTo>
                    <a:pt x="2976" y="962"/>
                  </a:lnTo>
                  <a:lnTo>
                    <a:pt x="2961" y="962"/>
                  </a:lnTo>
                  <a:lnTo>
                    <a:pt x="2947" y="962"/>
                  </a:lnTo>
                  <a:lnTo>
                    <a:pt x="2947" y="856"/>
                  </a:lnTo>
                  <a:lnTo>
                    <a:pt x="258" y="856"/>
                  </a:lnTo>
                  <a:lnTo>
                    <a:pt x="258" y="1900"/>
                  </a:lnTo>
                  <a:lnTo>
                    <a:pt x="262" y="1930"/>
                  </a:lnTo>
                  <a:lnTo>
                    <a:pt x="270" y="1958"/>
                  </a:lnTo>
                  <a:lnTo>
                    <a:pt x="284" y="1984"/>
                  </a:lnTo>
                  <a:lnTo>
                    <a:pt x="302" y="2006"/>
                  </a:lnTo>
                  <a:lnTo>
                    <a:pt x="324" y="2023"/>
                  </a:lnTo>
                  <a:lnTo>
                    <a:pt x="349" y="2038"/>
                  </a:lnTo>
                  <a:lnTo>
                    <a:pt x="377" y="2047"/>
                  </a:lnTo>
                  <a:lnTo>
                    <a:pt x="408" y="2049"/>
                  </a:lnTo>
                  <a:lnTo>
                    <a:pt x="2246" y="2049"/>
                  </a:lnTo>
                  <a:lnTo>
                    <a:pt x="2246" y="2308"/>
                  </a:lnTo>
                  <a:lnTo>
                    <a:pt x="413" y="2308"/>
                  </a:lnTo>
                  <a:lnTo>
                    <a:pt x="362" y="2305"/>
                  </a:lnTo>
                  <a:lnTo>
                    <a:pt x="312" y="2295"/>
                  </a:lnTo>
                  <a:lnTo>
                    <a:pt x="264" y="2279"/>
                  </a:lnTo>
                  <a:lnTo>
                    <a:pt x="220" y="2260"/>
                  </a:lnTo>
                  <a:lnTo>
                    <a:pt x="177" y="2234"/>
                  </a:lnTo>
                  <a:lnTo>
                    <a:pt x="140" y="2203"/>
                  </a:lnTo>
                  <a:lnTo>
                    <a:pt x="104" y="2169"/>
                  </a:lnTo>
                  <a:lnTo>
                    <a:pt x="74" y="2131"/>
                  </a:lnTo>
                  <a:lnTo>
                    <a:pt x="49" y="2089"/>
                  </a:lnTo>
                  <a:lnTo>
                    <a:pt x="28" y="2045"/>
                  </a:lnTo>
                  <a:lnTo>
                    <a:pt x="12" y="1997"/>
                  </a:lnTo>
                  <a:lnTo>
                    <a:pt x="3" y="1947"/>
                  </a:lnTo>
                  <a:lnTo>
                    <a:pt x="0" y="1895"/>
                  </a:lnTo>
                  <a:lnTo>
                    <a:pt x="0" y="412"/>
                  </a:lnTo>
                  <a:lnTo>
                    <a:pt x="3" y="361"/>
                  </a:lnTo>
                  <a:lnTo>
                    <a:pt x="12" y="311"/>
                  </a:lnTo>
                  <a:lnTo>
                    <a:pt x="28" y="263"/>
                  </a:lnTo>
                  <a:lnTo>
                    <a:pt x="49" y="219"/>
                  </a:lnTo>
                  <a:lnTo>
                    <a:pt x="74" y="177"/>
                  </a:lnTo>
                  <a:lnTo>
                    <a:pt x="104" y="138"/>
                  </a:lnTo>
                  <a:lnTo>
                    <a:pt x="139" y="104"/>
                  </a:lnTo>
                  <a:lnTo>
                    <a:pt x="177" y="74"/>
                  </a:lnTo>
                  <a:lnTo>
                    <a:pt x="220" y="48"/>
                  </a:lnTo>
                  <a:lnTo>
                    <a:pt x="264" y="27"/>
                  </a:lnTo>
                  <a:lnTo>
                    <a:pt x="312" y="12"/>
                  </a:lnTo>
                  <a:lnTo>
                    <a:pt x="362" y="3"/>
                  </a:lnTo>
                  <a:lnTo>
                    <a:pt x="413" y="0"/>
                  </a:lnTo>
                  <a:close/>
                </a:path>
              </a:pathLst>
            </a:custGeom>
            <a:grpFill/>
            <a:ln w="0">
              <a:noFill/>
              <a:prstDash val="solid"/>
              <a:round/>
            </a:ln>
          </p:spPr>
          <p:txBody>
            <a:bodyPr vert="horz" wrap="square" lIns="91440" tIns="45720" rIns="91440" bIns="45720" numCol="1" anchor="t" anchorCtr="0" compatLnSpc="1"/>
            <a:lstStyle/>
            <a:p>
              <a:pPr>
                <a:lnSpc>
                  <a:spcPct val="125000"/>
                </a:lnSpc>
              </a:pPr>
              <a:endParaRPr lang="en-US">
                <a:latin typeface="微软雅黑" panose="020B0503020204020204" pitchFamily="34" charset="-122"/>
                <a:ea typeface="微软雅黑" panose="020B0503020204020204" pitchFamily="34" charset="-122"/>
                <a:sym typeface="Century Gothic" panose="020B0502020202020204" pitchFamily="34" charset="0"/>
              </a:endParaRPr>
            </a:p>
          </p:txBody>
        </p:sp>
        <p:sp>
          <p:nvSpPr>
            <p:cNvPr id="51" name="Freeform 275"/>
            <p:cNvSpPr>
              <a:spLocks noEditPoints="1"/>
            </p:cNvSpPr>
            <p:nvPr/>
          </p:nvSpPr>
          <p:spPr bwMode="auto">
            <a:xfrm>
              <a:off x="1073150" y="2935288"/>
              <a:ext cx="193675" cy="244475"/>
            </a:xfrm>
            <a:custGeom>
              <a:avLst/>
              <a:gdLst>
                <a:gd name="T0" fmla="*/ 561 w 1218"/>
                <a:gd name="T1" fmla="*/ 966 h 1541"/>
                <a:gd name="T2" fmla="*/ 516 w 1218"/>
                <a:gd name="T3" fmla="*/ 1013 h 1541"/>
                <a:gd name="T4" fmla="*/ 510 w 1218"/>
                <a:gd name="T5" fmla="*/ 1080 h 1541"/>
                <a:gd name="T6" fmla="*/ 548 w 1218"/>
                <a:gd name="T7" fmla="*/ 1135 h 1541"/>
                <a:gd name="T8" fmla="*/ 558 w 1218"/>
                <a:gd name="T9" fmla="*/ 1155 h 1541"/>
                <a:gd name="T10" fmla="*/ 568 w 1218"/>
                <a:gd name="T11" fmla="*/ 1316 h 1541"/>
                <a:gd name="T12" fmla="*/ 609 w 1218"/>
                <a:gd name="T13" fmla="*/ 1336 h 1541"/>
                <a:gd name="T14" fmla="*/ 649 w 1218"/>
                <a:gd name="T15" fmla="*/ 1316 h 1541"/>
                <a:gd name="T16" fmla="*/ 659 w 1218"/>
                <a:gd name="T17" fmla="*/ 1156 h 1541"/>
                <a:gd name="T18" fmla="*/ 669 w 1218"/>
                <a:gd name="T19" fmla="*/ 1134 h 1541"/>
                <a:gd name="T20" fmla="*/ 707 w 1218"/>
                <a:gd name="T21" fmla="*/ 1078 h 1541"/>
                <a:gd name="T22" fmla="*/ 699 w 1218"/>
                <a:gd name="T23" fmla="*/ 1009 h 1541"/>
                <a:gd name="T24" fmla="*/ 649 w 1218"/>
                <a:gd name="T25" fmla="*/ 962 h 1541"/>
                <a:gd name="T26" fmla="*/ 536 w 1218"/>
                <a:gd name="T27" fmla="*/ 201 h 1541"/>
                <a:gd name="T28" fmla="*/ 438 w 1218"/>
                <a:gd name="T29" fmla="*/ 228 h 1541"/>
                <a:gd name="T30" fmla="*/ 368 w 1218"/>
                <a:gd name="T31" fmla="*/ 297 h 1541"/>
                <a:gd name="T32" fmla="*/ 341 w 1218"/>
                <a:gd name="T33" fmla="*/ 395 h 1541"/>
                <a:gd name="T34" fmla="*/ 347 w 1218"/>
                <a:gd name="T35" fmla="*/ 692 h 1541"/>
                <a:gd name="T36" fmla="*/ 877 w 1218"/>
                <a:gd name="T37" fmla="*/ 649 h 1541"/>
                <a:gd name="T38" fmla="*/ 873 w 1218"/>
                <a:gd name="T39" fmla="*/ 361 h 1541"/>
                <a:gd name="T40" fmla="*/ 831 w 1218"/>
                <a:gd name="T41" fmla="*/ 271 h 1541"/>
                <a:gd name="T42" fmla="*/ 750 w 1218"/>
                <a:gd name="T43" fmla="*/ 213 h 1541"/>
                <a:gd name="T44" fmla="*/ 536 w 1218"/>
                <a:gd name="T45" fmla="*/ 201 h 1541"/>
                <a:gd name="T46" fmla="*/ 733 w 1218"/>
                <a:gd name="T47" fmla="*/ 4 h 1541"/>
                <a:gd name="T48" fmla="*/ 868 w 1218"/>
                <a:gd name="T49" fmla="*/ 47 h 1541"/>
                <a:gd name="T50" fmla="*/ 978 w 1218"/>
                <a:gd name="T51" fmla="*/ 132 h 1541"/>
                <a:gd name="T52" fmla="*/ 1051 w 1218"/>
                <a:gd name="T53" fmla="*/ 252 h 1541"/>
                <a:gd name="T54" fmla="*/ 1078 w 1218"/>
                <a:gd name="T55" fmla="*/ 394 h 1541"/>
                <a:gd name="T56" fmla="*/ 1075 w 1218"/>
                <a:gd name="T57" fmla="*/ 695 h 1541"/>
                <a:gd name="T58" fmla="*/ 1156 w 1218"/>
                <a:gd name="T59" fmla="*/ 737 h 1541"/>
                <a:gd name="T60" fmla="*/ 1207 w 1218"/>
                <a:gd name="T61" fmla="*/ 813 h 1541"/>
                <a:gd name="T62" fmla="*/ 1218 w 1218"/>
                <a:gd name="T63" fmla="*/ 1358 h 1541"/>
                <a:gd name="T64" fmla="*/ 1192 w 1218"/>
                <a:gd name="T65" fmla="*/ 1450 h 1541"/>
                <a:gd name="T66" fmla="*/ 1127 w 1218"/>
                <a:gd name="T67" fmla="*/ 1517 h 1541"/>
                <a:gd name="T68" fmla="*/ 1034 w 1218"/>
                <a:gd name="T69" fmla="*/ 1541 h 1541"/>
                <a:gd name="T70" fmla="*/ 119 w 1218"/>
                <a:gd name="T71" fmla="*/ 1530 h 1541"/>
                <a:gd name="T72" fmla="*/ 43 w 1218"/>
                <a:gd name="T73" fmla="*/ 1476 h 1541"/>
                <a:gd name="T74" fmla="*/ 2 w 1218"/>
                <a:gd name="T75" fmla="*/ 1391 h 1541"/>
                <a:gd name="T76" fmla="*/ 2 w 1218"/>
                <a:gd name="T77" fmla="*/ 842 h 1541"/>
                <a:gd name="T78" fmla="*/ 41 w 1218"/>
                <a:gd name="T79" fmla="*/ 759 h 1541"/>
                <a:gd name="T80" fmla="*/ 115 w 1218"/>
                <a:gd name="T81" fmla="*/ 704 h 1541"/>
                <a:gd name="T82" fmla="*/ 142 w 1218"/>
                <a:gd name="T83" fmla="*/ 648 h 1541"/>
                <a:gd name="T84" fmla="*/ 154 w 1218"/>
                <a:gd name="T85" fmla="*/ 297 h 1541"/>
                <a:gd name="T86" fmla="*/ 213 w 1218"/>
                <a:gd name="T87" fmla="*/ 169 h 1541"/>
                <a:gd name="T88" fmla="*/ 312 w 1218"/>
                <a:gd name="T89" fmla="*/ 70 h 1541"/>
                <a:gd name="T90" fmla="*/ 439 w 1218"/>
                <a:gd name="T91" fmla="*/ 13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8" h="1541">
                  <a:moveTo>
                    <a:pt x="603" y="954"/>
                  </a:moveTo>
                  <a:lnTo>
                    <a:pt x="582" y="958"/>
                  </a:lnTo>
                  <a:lnTo>
                    <a:pt x="561" y="966"/>
                  </a:lnTo>
                  <a:lnTo>
                    <a:pt x="543" y="978"/>
                  </a:lnTo>
                  <a:lnTo>
                    <a:pt x="528" y="995"/>
                  </a:lnTo>
                  <a:lnTo>
                    <a:pt x="516" y="1013"/>
                  </a:lnTo>
                  <a:lnTo>
                    <a:pt x="509" y="1036"/>
                  </a:lnTo>
                  <a:lnTo>
                    <a:pt x="507" y="1058"/>
                  </a:lnTo>
                  <a:lnTo>
                    <a:pt x="510" y="1080"/>
                  </a:lnTo>
                  <a:lnTo>
                    <a:pt x="518" y="1101"/>
                  </a:lnTo>
                  <a:lnTo>
                    <a:pt x="531" y="1119"/>
                  </a:lnTo>
                  <a:lnTo>
                    <a:pt x="548" y="1135"/>
                  </a:lnTo>
                  <a:lnTo>
                    <a:pt x="554" y="1141"/>
                  </a:lnTo>
                  <a:lnTo>
                    <a:pt x="558" y="1148"/>
                  </a:lnTo>
                  <a:lnTo>
                    <a:pt x="558" y="1155"/>
                  </a:lnTo>
                  <a:lnTo>
                    <a:pt x="558" y="1286"/>
                  </a:lnTo>
                  <a:lnTo>
                    <a:pt x="561" y="1302"/>
                  </a:lnTo>
                  <a:lnTo>
                    <a:pt x="568" y="1316"/>
                  </a:lnTo>
                  <a:lnTo>
                    <a:pt x="579" y="1327"/>
                  </a:lnTo>
                  <a:lnTo>
                    <a:pt x="592" y="1334"/>
                  </a:lnTo>
                  <a:lnTo>
                    <a:pt x="609" y="1336"/>
                  </a:lnTo>
                  <a:lnTo>
                    <a:pt x="624" y="1334"/>
                  </a:lnTo>
                  <a:lnTo>
                    <a:pt x="638" y="1327"/>
                  </a:lnTo>
                  <a:lnTo>
                    <a:pt x="649" y="1316"/>
                  </a:lnTo>
                  <a:lnTo>
                    <a:pt x="656" y="1302"/>
                  </a:lnTo>
                  <a:lnTo>
                    <a:pt x="659" y="1286"/>
                  </a:lnTo>
                  <a:lnTo>
                    <a:pt x="659" y="1156"/>
                  </a:lnTo>
                  <a:lnTo>
                    <a:pt x="660" y="1148"/>
                  </a:lnTo>
                  <a:lnTo>
                    <a:pt x="663" y="1141"/>
                  </a:lnTo>
                  <a:lnTo>
                    <a:pt x="669" y="1134"/>
                  </a:lnTo>
                  <a:lnTo>
                    <a:pt x="688" y="1118"/>
                  </a:lnTo>
                  <a:lnTo>
                    <a:pt x="700" y="1099"/>
                  </a:lnTo>
                  <a:lnTo>
                    <a:pt x="707" y="1078"/>
                  </a:lnTo>
                  <a:lnTo>
                    <a:pt x="709" y="1053"/>
                  </a:lnTo>
                  <a:lnTo>
                    <a:pt x="706" y="1030"/>
                  </a:lnTo>
                  <a:lnTo>
                    <a:pt x="699" y="1009"/>
                  </a:lnTo>
                  <a:lnTo>
                    <a:pt x="685" y="990"/>
                  </a:lnTo>
                  <a:lnTo>
                    <a:pt x="669" y="975"/>
                  </a:lnTo>
                  <a:lnTo>
                    <a:pt x="649" y="962"/>
                  </a:lnTo>
                  <a:lnTo>
                    <a:pt x="625" y="956"/>
                  </a:lnTo>
                  <a:lnTo>
                    <a:pt x="603" y="954"/>
                  </a:lnTo>
                  <a:close/>
                  <a:moveTo>
                    <a:pt x="536" y="201"/>
                  </a:moveTo>
                  <a:lnTo>
                    <a:pt x="501" y="204"/>
                  </a:lnTo>
                  <a:lnTo>
                    <a:pt x="468" y="213"/>
                  </a:lnTo>
                  <a:lnTo>
                    <a:pt x="438" y="228"/>
                  </a:lnTo>
                  <a:lnTo>
                    <a:pt x="411" y="246"/>
                  </a:lnTo>
                  <a:lnTo>
                    <a:pt x="388" y="271"/>
                  </a:lnTo>
                  <a:lnTo>
                    <a:pt x="368" y="297"/>
                  </a:lnTo>
                  <a:lnTo>
                    <a:pt x="354" y="327"/>
                  </a:lnTo>
                  <a:lnTo>
                    <a:pt x="345" y="361"/>
                  </a:lnTo>
                  <a:lnTo>
                    <a:pt x="341" y="395"/>
                  </a:lnTo>
                  <a:lnTo>
                    <a:pt x="341" y="649"/>
                  </a:lnTo>
                  <a:lnTo>
                    <a:pt x="344" y="671"/>
                  </a:lnTo>
                  <a:lnTo>
                    <a:pt x="347" y="692"/>
                  </a:lnTo>
                  <a:lnTo>
                    <a:pt x="872" y="692"/>
                  </a:lnTo>
                  <a:lnTo>
                    <a:pt x="876" y="671"/>
                  </a:lnTo>
                  <a:lnTo>
                    <a:pt x="877" y="649"/>
                  </a:lnTo>
                  <a:lnTo>
                    <a:pt x="876" y="649"/>
                  </a:lnTo>
                  <a:lnTo>
                    <a:pt x="876" y="395"/>
                  </a:lnTo>
                  <a:lnTo>
                    <a:pt x="873" y="361"/>
                  </a:lnTo>
                  <a:lnTo>
                    <a:pt x="864" y="327"/>
                  </a:lnTo>
                  <a:lnTo>
                    <a:pt x="849" y="297"/>
                  </a:lnTo>
                  <a:lnTo>
                    <a:pt x="831" y="271"/>
                  </a:lnTo>
                  <a:lnTo>
                    <a:pt x="807" y="246"/>
                  </a:lnTo>
                  <a:lnTo>
                    <a:pt x="781" y="228"/>
                  </a:lnTo>
                  <a:lnTo>
                    <a:pt x="750" y="213"/>
                  </a:lnTo>
                  <a:lnTo>
                    <a:pt x="717" y="204"/>
                  </a:lnTo>
                  <a:lnTo>
                    <a:pt x="683" y="201"/>
                  </a:lnTo>
                  <a:lnTo>
                    <a:pt x="536" y="201"/>
                  </a:lnTo>
                  <a:close/>
                  <a:moveTo>
                    <a:pt x="537" y="0"/>
                  </a:moveTo>
                  <a:lnTo>
                    <a:pt x="683" y="0"/>
                  </a:lnTo>
                  <a:lnTo>
                    <a:pt x="733" y="4"/>
                  </a:lnTo>
                  <a:lnTo>
                    <a:pt x="781" y="13"/>
                  </a:lnTo>
                  <a:lnTo>
                    <a:pt x="826" y="27"/>
                  </a:lnTo>
                  <a:lnTo>
                    <a:pt x="868" y="47"/>
                  </a:lnTo>
                  <a:lnTo>
                    <a:pt x="908" y="71"/>
                  </a:lnTo>
                  <a:lnTo>
                    <a:pt x="945" y="100"/>
                  </a:lnTo>
                  <a:lnTo>
                    <a:pt x="978" y="132"/>
                  </a:lnTo>
                  <a:lnTo>
                    <a:pt x="1007" y="169"/>
                  </a:lnTo>
                  <a:lnTo>
                    <a:pt x="1031" y="209"/>
                  </a:lnTo>
                  <a:lnTo>
                    <a:pt x="1051" y="252"/>
                  </a:lnTo>
                  <a:lnTo>
                    <a:pt x="1066" y="297"/>
                  </a:lnTo>
                  <a:lnTo>
                    <a:pt x="1075" y="345"/>
                  </a:lnTo>
                  <a:lnTo>
                    <a:pt x="1078" y="394"/>
                  </a:lnTo>
                  <a:lnTo>
                    <a:pt x="1078" y="648"/>
                  </a:lnTo>
                  <a:lnTo>
                    <a:pt x="1077" y="672"/>
                  </a:lnTo>
                  <a:lnTo>
                    <a:pt x="1075" y="695"/>
                  </a:lnTo>
                  <a:lnTo>
                    <a:pt x="1105" y="705"/>
                  </a:lnTo>
                  <a:lnTo>
                    <a:pt x="1131" y="720"/>
                  </a:lnTo>
                  <a:lnTo>
                    <a:pt x="1156" y="737"/>
                  </a:lnTo>
                  <a:lnTo>
                    <a:pt x="1177" y="760"/>
                  </a:lnTo>
                  <a:lnTo>
                    <a:pt x="1194" y="784"/>
                  </a:lnTo>
                  <a:lnTo>
                    <a:pt x="1207" y="813"/>
                  </a:lnTo>
                  <a:lnTo>
                    <a:pt x="1214" y="843"/>
                  </a:lnTo>
                  <a:lnTo>
                    <a:pt x="1218" y="874"/>
                  </a:lnTo>
                  <a:lnTo>
                    <a:pt x="1218" y="1358"/>
                  </a:lnTo>
                  <a:lnTo>
                    <a:pt x="1214" y="1391"/>
                  </a:lnTo>
                  <a:lnTo>
                    <a:pt x="1205" y="1421"/>
                  </a:lnTo>
                  <a:lnTo>
                    <a:pt x="1192" y="1450"/>
                  </a:lnTo>
                  <a:lnTo>
                    <a:pt x="1174" y="1476"/>
                  </a:lnTo>
                  <a:lnTo>
                    <a:pt x="1152" y="1498"/>
                  </a:lnTo>
                  <a:lnTo>
                    <a:pt x="1127" y="1517"/>
                  </a:lnTo>
                  <a:lnTo>
                    <a:pt x="1098" y="1530"/>
                  </a:lnTo>
                  <a:lnTo>
                    <a:pt x="1067" y="1539"/>
                  </a:lnTo>
                  <a:lnTo>
                    <a:pt x="1034" y="1541"/>
                  </a:lnTo>
                  <a:lnTo>
                    <a:pt x="183" y="1541"/>
                  </a:lnTo>
                  <a:lnTo>
                    <a:pt x="150" y="1539"/>
                  </a:lnTo>
                  <a:lnTo>
                    <a:pt x="119" y="1530"/>
                  </a:lnTo>
                  <a:lnTo>
                    <a:pt x="91" y="1517"/>
                  </a:lnTo>
                  <a:lnTo>
                    <a:pt x="65" y="1498"/>
                  </a:lnTo>
                  <a:lnTo>
                    <a:pt x="43" y="1476"/>
                  </a:lnTo>
                  <a:lnTo>
                    <a:pt x="24" y="1450"/>
                  </a:lnTo>
                  <a:lnTo>
                    <a:pt x="11" y="1421"/>
                  </a:lnTo>
                  <a:lnTo>
                    <a:pt x="2" y="1391"/>
                  </a:lnTo>
                  <a:lnTo>
                    <a:pt x="0" y="1358"/>
                  </a:lnTo>
                  <a:lnTo>
                    <a:pt x="0" y="874"/>
                  </a:lnTo>
                  <a:lnTo>
                    <a:pt x="2" y="842"/>
                  </a:lnTo>
                  <a:lnTo>
                    <a:pt x="11" y="812"/>
                  </a:lnTo>
                  <a:lnTo>
                    <a:pt x="24" y="784"/>
                  </a:lnTo>
                  <a:lnTo>
                    <a:pt x="41" y="759"/>
                  </a:lnTo>
                  <a:lnTo>
                    <a:pt x="63" y="736"/>
                  </a:lnTo>
                  <a:lnTo>
                    <a:pt x="88" y="719"/>
                  </a:lnTo>
                  <a:lnTo>
                    <a:pt x="115" y="704"/>
                  </a:lnTo>
                  <a:lnTo>
                    <a:pt x="145" y="695"/>
                  </a:lnTo>
                  <a:lnTo>
                    <a:pt x="143" y="671"/>
                  </a:lnTo>
                  <a:lnTo>
                    <a:pt x="142" y="648"/>
                  </a:lnTo>
                  <a:lnTo>
                    <a:pt x="142" y="394"/>
                  </a:lnTo>
                  <a:lnTo>
                    <a:pt x="145" y="345"/>
                  </a:lnTo>
                  <a:lnTo>
                    <a:pt x="154" y="297"/>
                  </a:lnTo>
                  <a:lnTo>
                    <a:pt x="168" y="252"/>
                  </a:lnTo>
                  <a:lnTo>
                    <a:pt x="188" y="209"/>
                  </a:lnTo>
                  <a:lnTo>
                    <a:pt x="213" y="169"/>
                  </a:lnTo>
                  <a:lnTo>
                    <a:pt x="242" y="132"/>
                  </a:lnTo>
                  <a:lnTo>
                    <a:pt x="275" y="100"/>
                  </a:lnTo>
                  <a:lnTo>
                    <a:pt x="312" y="70"/>
                  </a:lnTo>
                  <a:lnTo>
                    <a:pt x="351" y="46"/>
                  </a:lnTo>
                  <a:lnTo>
                    <a:pt x="394" y="27"/>
                  </a:lnTo>
                  <a:lnTo>
                    <a:pt x="439" y="13"/>
                  </a:lnTo>
                  <a:lnTo>
                    <a:pt x="487" y="4"/>
                  </a:lnTo>
                  <a:lnTo>
                    <a:pt x="537" y="0"/>
                  </a:lnTo>
                  <a:close/>
                </a:path>
              </a:pathLst>
            </a:custGeom>
            <a:grpFill/>
            <a:ln w="0">
              <a:noFill/>
              <a:prstDash val="solid"/>
              <a:round/>
            </a:ln>
          </p:spPr>
          <p:txBody>
            <a:bodyPr vert="horz" wrap="square" lIns="91440" tIns="45720" rIns="91440" bIns="45720" numCol="1" anchor="t" anchorCtr="0" compatLnSpc="1"/>
            <a:lstStyle/>
            <a:p>
              <a:pPr>
                <a:lnSpc>
                  <a:spcPct val="125000"/>
                </a:lnSpc>
              </a:pPr>
              <a:endParaRPr lang="en-US">
                <a:latin typeface="微软雅黑" panose="020B0503020204020204" pitchFamily="34" charset="-122"/>
                <a:ea typeface="微软雅黑" panose="020B0503020204020204" pitchFamily="34" charset="-122"/>
                <a:sym typeface="Century Gothic" panose="020B0502020202020204" pitchFamily="34" charset="0"/>
              </a:endParaRPr>
            </a:p>
          </p:txBody>
        </p:sp>
      </p:grpSp>
      <p:sp>
        <p:nvSpPr>
          <p:cNvPr id="52" name="Freeform 66"/>
          <p:cNvSpPr>
            <a:spLocks noEditPoints="1"/>
          </p:cNvSpPr>
          <p:nvPr/>
        </p:nvSpPr>
        <p:spPr bwMode="auto">
          <a:xfrm>
            <a:off x="5084431" y="1554517"/>
            <a:ext cx="386814" cy="385424"/>
          </a:xfrm>
          <a:custGeom>
            <a:avLst/>
            <a:gdLst>
              <a:gd name="T0" fmla="*/ 3130 w 3331"/>
              <a:gd name="T1" fmla="*/ 1290 h 3328"/>
              <a:gd name="T2" fmla="*/ 3082 w 3331"/>
              <a:gd name="T3" fmla="*/ 1039 h 3328"/>
              <a:gd name="T4" fmla="*/ 2984 w 3331"/>
              <a:gd name="T5" fmla="*/ 809 h 3328"/>
              <a:gd name="T6" fmla="*/ 2841 w 3331"/>
              <a:gd name="T7" fmla="*/ 606 h 3328"/>
              <a:gd name="T8" fmla="*/ 2661 w 3331"/>
              <a:gd name="T9" fmla="*/ 438 h 3328"/>
              <a:gd name="T10" fmla="*/ 2449 w 3331"/>
              <a:gd name="T11" fmla="*/ 310 h 3328"/>
              <a:gd name="T12" fmla="*/ 2210 w 3331"/>
              <a:gd name="T13" fmla="*/ 227 h 3328"/>
              <a:gd name="T14" fmla="*/ 1571 w 3331"/>
              <a:gd name="T15" fmla="*/ 185 h 3328"/>
              <a:gd name="T16" fmla="*/ 1632 w 3331"/>
              <a:gd name="T17" fmla="*/ 207 h 3328"/>
              <a:gd name="T18" fmla="*/ 1666 w 3331"/>
              <a:gd name="T19" fmla="*/ 261 h 3328"/>
              <a:gd name="T20" fmla="*/ 1672 w 3331"/>
              <a:gd name="T21" fmla="*/ 1578 h 3328"/>
              <a:gd name="T22" fmla="*/ 1708 w 3331"/>
              <a:gd name="T23" fmla="*/ 1635 h 3328"/>
              <a:gd name="T24" fmla="*/ 1773 w 3331"/>
              <a:gd name="T25" fmla="*/ 1659 h 3328"/>
              <a:gd name="T26" fmla="*/ 3087 w 3331"/>
              <a:gd name="T27" fmla="*/ 1669 h 3328"/>
              <a:gd name="T28" fmla="*/ 3132 w 3331"/>
              <a:gd name="T29" fmla="*/ 1714 h 3328"/>
              <a:gd name="T30" fmla="*/ 3139 w 3331"/>
              <a:gd name="T31" fmla="*/ 1846 h 3328"/>
              <a:gd name="T32" fmla="*/ 3103 w 3331"/>
              <a:gd name="T33" fmla="*/ 2109 h 3328"/>
              <a:gd name="T34" fmla="*/ 3023 w 3331"/>
              <a:gd name="T35" fmla="*/ 2358 h 3328"/>
              <a:gd name="T36" fmla="*/ 2903 w 3331"/>
              <a:gd name="T37" fmla="*/ 2590 h 3328"/>
              <a:gd name="T38" fmla="*/ 2743 w 3331"/>
              <a:gd name="T39" fmla="*/ 2802 h 3328"/>
              <a:gd name="T40" fmla="*/ 2549 w 3331"/>
              <a:gd name="T41" fmla="*/ 2986 h 3328"/>
              <a:gd name="T42" fmla="*/ 2330 w 3331"/>
              <a:gd name="T43" fmla="*/ 3133 h 3328"/>
              <a:gd name="T44" fmla="*/ 2091 w 3331"/>
              <a:gd name="T45" fmla="*/ 3240 h 3328"/>
              <a:gd name="T46" fmla="*/ 1837 w 3331"/>
              <a:gd name="T47" fmla="*/ 3305 h 3328"/>
              <a:gd name="T48" fmla="*/ 1571 w 3331"/>
              <a:gd name="T49" fmla="*/ 3328 h 3328"/>
              <a:gd name="T50" fmla="*/ 1440 w 3331"/>
              <a:gd name="T51" fmla="*/ 3322 h 3328"/>
              <a:gd name="T52" fmla="*/ 1169 w 3331"/>
              <a:gd name="T53" fmla="*/ 3276 h 3328"/>
              <a:gd name="T54" fmla="*/ 912 w 3331"/>
              <a:gd name="T55" fmla="*/ 3182 h 3328"/>
              <a:gd name="T56" fmla="*/ 674 w 3331"/>
              <a:gd name="T57" fmla="*/ 3046 h 3328"/>
              <a:gd name="T58" fmla="*/ 460 w 3331"/>
              <a:gd name="T59" fmla="*/ 2866 h 3328"/>
              <a:gd name="T60" fmla="*/ 281 w 3331"/>
              <a:gd name="T61" fmla="*/ 2653 h 3328"/>
              <a:gd name="T62" fmla="*/ 145 w 3331"/>
              <a:gd name="T63" fmla="*/ 2415 h 3328"/>
              <a:gd name="T64" fmla="*/ 51 w 3331"/>
              <a:gd name="T65" fmla="*/ 2158 h 3328"/>
              <a:gd name="T66" fmla="*/ 4 w 3331"/>
              <a:gd name="T67" fmla="*/ 1887 h 3328"/>
              <a:gd name="T68" fmla="*/ 5 w 3331"/>
              <a:gd name="T69" fmla="*/ 1613 h 3328"/>
              <a:gd name="T70" fmla="*/ 52 w 3331"/>
              <a:gd name="T71" fmla="*/ 1349 h 3328"/>
              <a:gd name="T72" fmla="*/ 142 w 3331"/>
              <a:gd name="T73" fmla="*/ 1100 h 3328"/>
              <a:gd name="T74" fmla="*/ 274 w 3331"/>
              <a:gd name="T75" fmla="*/ 868 h 3328"/>
              <a:gd name="T76" fmla="*/ 446 w 3331"/>
              <a:gd name="T77" fmla="*/ 659 h 3328"/>
              <a:gd name="T78" fmla="*/ 651 w 3331"/>
              <a:gd name="T79" fmla="*/ 482 h 3328"/>
              <a:gd name="T80" fmla="*/ 880 w 3331"/>
              <a:gd name="T81" fmla="*/ 344 h 3328"/>
              <a:gd name="T82" fmla="*/ 1128 w 3331"/>
              <a:gd name="T83" fmla="*/ 249 h 3328"/>
              <a:gd name="T84" fmla="*/ 1389 w 3331"/>
              <a:gd name="T85" fmla="*/ 196 h 3328"/>
              <a:gd name="T86" fmla="*/ 1943 w 3331"/>
              <a:gd name="T87" fmla="*/ 0 h 3328"/>
              <a:gd name="T88" fmla="*/ 2222 w 3331"/>
              <a:gd name="T89" fmla="*/ 29 h 3328"/>
              <a:gd name="T90" fmla="*/ 2482 w 3331"/>
              <a:gd name="T91" fmla="*/ 109 h 3328"/>
              <a:gd name="T92" fmla="*/ 2718 w 3331"/>
              <a:gd name="T93" fmla="*/ 237 h 3328"/>
              <a:gd name="T94" fmla="*/ 2923 w 3331"/>
              <a:gd name="T95" fmla="*/ 407 h 3328"/>
              <a:gd name="T96" fmla="*/ 3094 w 3331"/>
              <a:gd name="T97" fmla="*/ 613 h 3328"/>
              <a:gd name="T98" fmla="*/ 3222 w 3331"/>
              <a:gd name="T99" fmla="*/ 848 h 3328"/>
              <a:gd name="T100" fmla="*/ 3302 w 3331"/>
              <a:gd name="T101" fmla="*/ 1109 h 3328"/>
              <a:gd name="T102" fmla="*/ 3331 w 3331"/>
              <a:gd name="T103" fmla="*/ 1388 h 3328"/>
              <a:gd name="T104" fmla="*/ 3310 w 3331"/>
              <a:gd name="T105" fmla="*/ 1449 h 3328"/>
              <a:gd name="T106" fmla="*/ 3256 w 3331"/>
              <a:gd name="T107" fmla="*/ 1484 h 3328"/>
              <a:gd name="T108" fmla="*/ 1920 w 3331"/>
              <a:gd name="T109" fmla="*/ 1484 h 3328"/>
              <a:gd name="T110" fmla="*/ 1866 w 3331"/>
              <a:gd name="T111" fmla="*/ 1449 h 3328"/>
              <a:gd name="T112" fmla="*/ 1844 w 3331"/>
              <a:gd name="T113" fmla="*/ 1388 h 3328"/>
              <a:gd name="T114" fmla="*/ 1854 w 3331"/>
              <a:gd name="T115" fmla="*/ 55 h 3328"/>
              <a:gd name="T116" fmla="*/ 1899 w 3331"/>
              <a:gd name="T117" fmla="*/ 10 h 3328"/>
              <a:gd name="T118" fmla="*/ 1943 w 3331"/>
              <a:gd name="T119" fmla="*/ 0 h 3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31" h="3328">
                <a:moveTo>
                  <a:pt x="2040" y="201"/>
                </a:moveTo>
                <a:lnTo>
                  <a:pt x="2040" y="1290"/>
                </a:lnTo>
                <a:lnTo>
                  <a:pt x="3130" y="1290"/>
                </a:lnTo>
                <a:lnTo>
                  <a:pt x="3120" y="1204"/>
                </a:lnTo>
                <a:lnTo>
                  <a:pt x="3104" y="1120"/>
                </a:lnTo>
                <a:lnTo>
                  <a:pt x="3082" y="1039"/>
                </a:lnTo>
                <a:lnTo>
                  <a:pt x="3055" y="959"/>
                </a:lnTo>
                <a:lnTo>
                  <a:pt x="3021" y="882"/>
                </a:lnTo>
                <a:lnTo>
                  <a:pt x="2984" y="809"/>
                </a:lnTo>
                <a:lnTo>
                  <a:pt x="2941" y="737"/>
                </a:lnTo>
                <a:lnTo>
                  <a:pt x="2893" y="670"/>
                </a:lnTo>
                <a:lnTo>
                  <a:pt x="2841" y="606"/>
                </a:lnTo>
                <a:lnTo>
                  <a:pt x="2785" y="546"/>
                </a:lnTo>
                <a:lnTo>
                  <a:pt x="2725" y="490"/>
                </a:lnTo>
                <a:lnTo>
                  <a:pt x="2661" y="438"/>
                </a:lnTo>
                <a:lnTo>
                  <a:pt x="2593" y="390"/>
                </a:lnTo>
                <a:lnTo>
                  <a:pt x="2522" y="347"/>
                </a:lnTo>
                <a:lnTo>
                  <a:pt x="2449" y="310"/>
                </a:lnTo>
                <a:lnTo>
                  <a:pt x="2371" y="276"/>
                </a:lnTo>
                <a:lnTo>
                  <a:pt x="2292" y="249"/>
                </a:lnTo>
                <a:lnTo>
                  <a:pt x="2210" y="227"/>
                </a:lnTo>
                <a:lnTo>
                  <a:pt x="2127" y="211"/>
                </a:lnTo>
                <a:lnTo>
                  <a:pt x="2040" y="201"/>
                </a:lnTo>
                <a:close/>
                <a:moveTo>
                  <a:pt x="1571" y="185"/>
                </a:moveTo>
                <a:lnTo>
                  <a:pt x="1593" y="189"/>
                </a:lnTo>
                <a:lnTo>
                  <a:pt x="1614" y="196"/>
                </a:lnTo>
                <a:lnTo>
                  <a:pt x="1632" y="207"/>
                </a:lnTo>
                <a:lnTo>
                  <a:pt x="1647" y="222"/>
                </a:lnTo>
                <a:lnTo>
                  <a:pt x="1658" y="240"/>
                </a:lnTo>
                <a:lnTo>
                  <a:pt x="1666" y="261"/>
                </a:lnTo>
                <a:lnTo>
                  <a:pt x="1669" y="284"/>
                </a:lnTo>
                <a:lnTo>
                  <a:pt x="1669" y="1555"/>
                </a:lnTo>
                <a:lnTo>
                  <a:pt x="1672" y="1578"/>
                </a:lnTo>
                <a:lnTo>
                  <a:pt x="1680" y="1600"/>
                </a:lnTo>
                <a:lnTo>
                  <a:pt x="1692" y="1619"/>
                </a:lnTo>
                <a:lnTo>
                  <a:pt x="1708" y="1635"/>
                </a:lnTo>
                <a:lnTo>
                  <a:pt x="1728" y="1648"/>
                </a:lnTo>
                <a:lnTo>
                  <a:pt x="1749" y="1656"/>
                </a:lnTo>
                <a:lnTo>
                  <a:pt x="1773" y="1659"/>
                </a:lnTo>
                <a:lnTo>
                  <a:pt x="3044" y="1659"/>
                </a:lnTo>
                <a:lnTo>
                  <a:pt x="3067" y="1661"/>
                </a:lnTo>
                <a:lnTo>
                  <a:pt x="3087" y="1669"/>
                </a:lnTo>
                <a:lnTo>
                  <a:pt x="3106" y="1680"/>
                </a:lnTo>
                <a:lnTo>
                  <a:pt x="3121" y="1695"/>
                </a:lnTo>
                <a:lnTo>
                  <a:pt x="3132" y="1714"/>
                </a:lnTo>
                <a:lnTo>
                  <a:pt x="3139" y="1734"/>
                </a:lnTo>
                <a:lnTo>
                  <a:pt x="3142" y="1757"/>
                </a:lnTo>
                <a:lnTo>
                  <a:pt x="3139" y="1846"/>
                </a:lnTo>
                <a:lnTo>
                  <a:pt x="3132" y="1935"/>
                </a:lnTo>
                <a:lnTo>
                  <a:pt x="3120" y="2022"/>
                </a:lnTo>
                <a:lnTo>
                  <a:pt x="3103" y="2109"/>
                </a:lnTo>
                <a:lnTo>
                  <a:pt x="3081" y="2193"/>
                </a:lnTo>
                <a:lnTo>
                  <a:pt x="3055" y="2277"/>
                </a:lnTo>
                <a:lnTo>
                  <a:pt x="3023" y="2358"/>
                </a:lnTo>
                <a:lnTo>
                  <a:pt x="2988" y="2438"/>
                </a:lnTo>
                <a:lnTo>
                  <a:pt x="2948" y="2515"/>
                </a:lnTo>
                <a:lnTo>
                  <a:pt x="2903" y="2590"/>
                </a:lnTo>
                <a:lnTo>
                  <a:pt x="2854" y="2664"/>
                </a:lnTo>
                <a:lnTo>
                  <a:pt x="2801" y="2734"/>
                </a:lnTo>
                <a:lnTo>
                  <a:pt x="2743" y="2802"/>
                </a:lnTo>
                <a:lnTo>
                  <a:pt x="2682" y="2867"/>
                </a:lnTo>
                <a:lnTo>
                  <a:pt x="2617" y="2928"/>
                </a:lnTo>
                <a:lnTo>
                  <a:pt x="2549" y="2986"/>
                </a:lnTo>
                <a:lnTo>
                  <a:pt x="2478" y="3039"/>
                </a:lnTo>
                <a:lnTo>
                  <a:pt x="2405" y="3088"/>
                </a:lnTo>
                <a:lnTo>
                  <a:pt x="2330" y="3133"/>
                </a:lnTo>
                <a:lnTo>
                  <a:pt x="2252" y="3173"/>
                </a:lnTo>
                <a:lnTo>
                  <a:pt x="2173" y="3208"/>
                </a:lnTo>
                <a:lnTo>
                  <a:pt x="2091" y="3240"/>
                </a:lnTo>
                <a:lnTo>
                  <a:pt x="2008" y="3266"/>
                </a:lnTo>
                <a:lnTo>
                  <a:pt x="1922" y="3288"/>
                </a:lnTo>
                <a:lnTo>
                  <a:pt x="1837" y="3305"/>
                </a:lnTo>
                <a:lnTo>
                  <a:pt x="1749" y="3317"/>
                </a:lnTo>
                <a:lnTo>
                  <a:pt x="1660" y="3325"/>
                </a:lnTo>
                <a:lnTo>
                  <a:pt x="1571" y="3328"/>
                </a:lnTo>
                <a:lnTo>
                  <a:pt x="1571" y="3328"/>
                </a:lnTo>
                <a:lnTo>
                  <a:pt x="1533" y="3328"/>
                </a:lnTo>
                <a:lnTo>
                  <a:pt x="1440" y="3322"/>
                </a:lnTo>
                <a:lnTo>
                  <a:pt x="1349" y="3312"/>
                </a:lnTo>
                <a:lnTo>
                  <a:pt x="1258" y="3296"/>
                </a:lnTo>
                <a:lnTo>
                  <a:pt x="1169" y="3276"/>
                </a:lnTo>
                <a:lnTo>
                  <a:pt x="1082" y="3249"/>
                </a:lnTo>
                <a:lnTo>
                  <a:pt x="995" y="3219"/>
                </a:lnTo>
                <a:lnTo>
                  <a:pt x="912" y="3182"/>
                </a:lnTo>
                <a:lnTo>
                  <a:pt x="830" y="3141"/>
                </a:lnTo>
                <a:lnTo>
                  <a:pt x="751" y="3095"/>
                </a:lnTo>
                <a:lnTo>
                  <a:pt x="674" y="3046"/>
                </a:lnTo>
                <a:lnTo>
                  <a:pt x="600" y="2990"/>
                </a:lnTo>
                <a:lnTo>
                  <a:pt x="529" y="2930"/>
                </a:lnTo>
                <a:lnTo>
                  <a:pt x="460" y="2866"/>
                </a:lnTo>
                <a:lnTo>
                  <a:pt x="396" y="2798"/>
                </a:lnTo>
                <a:lnTo>
                  <a:pt x="337" y="2727"/>
                </a:lnTo>
                <a:lnTo>
                  <a:pt x="281" y="2653"/>
                </a:lnTo>
                <a:lnTo>
                  <a:pt x="231" y="2576"/>
                </a:lnTo>
                <a:lnTo>
                  <a:pt x="185" y="2497"/>
                </a:lnTo>
                <a:lnTo>
                  <a:pt x="145" y="2415"/>
                </a:lnTo>
                <a:lnTo>
                  <a:pt x="108" y="2332"/>
                </a:lnTo>
                <a:lnTo>
                  <a:pt x="77" y="2245"/>
                </a:lnTo>
                <a:lnTo>
                  <a:pt x="51" y="2158"/>
                </a:lnTo>
                <a:lnTo>
                  <a:pt x="31" y="2069"/>
                </a:lnTo>
                <a:lnTo>
                  <a:pt x="14" y="1978"/>
                </a:lnTo>
                <a:lnTo>
                  <a:pt x="4" y="1887"/>
                </a:lnTo>
                <a:lnTo>
                  <a:pt x="0" y="1794"/>
                </a:lnTo>
                <a:lnTo>
                  <a:pt x="0" y="1704"/>
                </a:lnTo>
                <a:lnTo>
                  <a:pt x="5" y="1613"/>
                </a:lnTo>
                <a:lnTo>
                  <a:pt x="16" y="1524"/>
                </a:lnTo>
                <a:lnTo>
                  <a:pt x="32" y="1436"/>
                </a:lnTo>
                <a:lnTo>
                  <a:pt x="52" y="1349"/>
                </a:lnTo>
                <a:lnTo>
                  <a:pt x="77" y="1265"/>
                </a:lnTo>
                <a:lnTo>
                  <a:pt x="107" y="1181"/>
                </a:lnTo>
                <a:lnTo>
                  <a:pt x="142" y="1100"/>
                </a:lnTo>
                <a:lnTo>
                  <a:pt x="181" y="1020"/>
                </a:lnTo>
                <a:lnTo>
                  <a:pt x="225" y="943"/>
                </a:lnTo>
                <a:lnTo>
                  <a:pt x="274" y="868"/>
                </a:lnTo>
                <a:lnTo>
                  <a:pt x="327" y="795"/>
                </a:lnTo>
                <a:lnTo>
                  <a:pt x="384" y="726"/>
                </a:lnTo>
                <a:lnTo>
                  <a:pt x="446" y="659"/>
                </a:lnTo>
                <a:lnTo>
                  <a:pt x="511" y="596"/>
                </a:lnTo>
                <a:lnTo>
                  <a:pt x="580" y="537"/>
                </a:lnTo>
                <a:lnTo>
                  <a:pt x="651" y="482"/>
                </a:lnTo>
                <a:lnTo>
                  <a:pt x="725" y="432"/>
                </a:lnTo>
                <a:lnTo>
                  <a:pt x="801" y="386"/>
                </a:lnTo>
                <a:lnTo>
                  <a:pt x="880" y="344"/>
                </a:lnTo>
                <a:lnTo>
                  <a:pt x="961" y="308"/>
                </a:lnTo>
                <a:lnTo>
                  <a:pt x="1043" y="276"/>
                </a:lnTo>
                <a:lnTo>
                  <a:pt x="1128" y="249"/>
                </a:lnTo>
                <a:lnTo>
                  <a:pt x="1213" y="226"/>
                </a:lnTo>
                <a:lnTo>
                  <a:pt x="1301" y="209"/>
                </a:lnTo>
                <a:lnTo>
                  <a:pt x="1389" y="196"/>
                </a:lnTo>
                <a:lnTo>
                  <a:pt x="1480" y="189"/>
                </a:lnTo>
                <a:lnTo>
                  <a:pt x="1571" y="185"/>
                </a:lnTo>
                <a:close/>
                <a:moveTo>
                  <a:pt x="1943" y="0"/>
                </a:moveTo>
                <a:lnTo>
                  <a:pt x="2037" y="3"/>
                </a:lnTo>
                <a:lnTo>
                  <a:pt x="2130" y="13"/>
                </a:lnTo>
                <a:lnTo>
                  <a:pt x="2222" y="29"/>
                </a:lnTo>
                <a:lnTo>
                  <a:pt x="2311" y="50"/>
                </a:lnTo>
                <a:lnTo>
                  <a:pt x="2398" y="77"/>
                </a:lnTo>
                <a:lnTo>
                  <a:pt x="2482" y="109"/>
                </a:lnTo>
                <a:lnTo>
                  <a:pt x="2564" y="147"/>
                </a:lnTo>
                <a:lnTo>
                  <a:pt x="2642" y="190"/>
                </a:lnTo>
                <a:lnTo>
                  <a:pt x="2718" y="237"/>
                </a:lnTo>
                <a:lnTo>
                  <a:pt x="2790" y="289"/>
                </a:lnTo>
                <a:lnTo>
                  <a:pt x="2858" y="346"/>
                </a:lnTo>
                <a:lnTo>
                  <a:pt x="2923" y="407"/>
                </a:lnTo>
                <a:lnTo>
                  <a:pt x="2985" y="472"/>
                </a:lnTo>
                <a:lnTo>
                  <a:pt x="3041" y="541"/>
                </a:lnTo>
                <a:lnTo>
                  <a:pt x="3094" y="613"/>
                </a:lnTo>
                <a:lnTo>
                  <a:pt x="3140" y="688"/>
                </a:lnTo>
                <a:lnTo>
                  <a:pt x="3183" y="767"/>
                </a:lnTo>
                <a:lnTo>
                  <a:pt x="3222" y="848"/>
                </a:lnTo>
                <a:lnTo>
                  <a:pt x="3253" y="933"/>
                </a:lnTo>
                <a:lnTo>
                  <a:pt x="3281" y="1019"/>
                </a:lnTo>
                <a:lnTo>
                  <a:pt x="3302" y="1109"/>
                </a:lnTo>
                <a:lnTo>
                  <a:pt x="3318" y="1200"/>
                </a:lnTo>
                <a:lnTo>
                  <a:pt x="3328" y="1293"/>
                </a:lnTo>
                <a:lnTo>
                  <a:pt x="3331" y="1388"/>
                </a:lnTo>
                <a:lnTo>
                  <a:pt x="3328" y="1410"/>
                </a:lnTo>
                <a:lnTo>
                  <a:pt x="3321" y="1431"/>
                </a:lnTo>
                <a:lnTo>
                  <a:pt x="3310" y="1449"/>
                </a:lnTo>
                <a:lnTo>
                  <a:pt x="3294" y="1464"/>
                </a:lnTo>
                <a:lnTo>
                  <a:pt x="3276" y="1477"/>
                </a:lnTo>
                <a:lnTo>
                  <a:pt x="3256" y="1484"/>
                </a:lnTo>
                <a:lnTo>
                  <a:pt x="3232" y="1486"/>
                </a:lnTo>
                <a:lnTo>
                  <a:pt x="1943" y="1486"/>
                </a:lnTo>
                <a:lnTo>
                  <a:pt x="1920" y="1484"/>
                </a:lnTo>
                <a:lnTo>
                  <a:pt x="1899" y="1477"/>
                </a:lnTo>
                <a:lnTo>
                  <a:pt x="1881" y="1464"/>
                </a:lnTo>
                <a:lnTo>
                  <a:pt x="1866" y="1449"/>
                </a:lnTo>
                <a:lnTo>
                  <a:pt x="1854" y="1431"/>
                </a:lnTo>
                <a:lnTo>
                  <a:pt x="1847" y="1410"/>
                </a:lnTo>
                <a:lnTo>
                  <a:pt x="1844" y="1388"/>
                </a:lnTo>
                <a:lnTo>
                  <a:pt x="1844" y="98"/>
                </a:lnTo>
                <a:lnTo>
                  <a:pt x="1847" y="75"/>
                </a:lnTo>
                <a:lnTo>
                  <a:pt x="1854" y="55"/>
                </a:lnTo>
                <a:lnTo>
                  <a:pt x="1866" y="37"/>
                </a:lnTo>
                <a:lnTo>
                  <a:pt x="1881" y="22"/>
                </a:lnTo>
                <a:lnTo>
                  <a:pt x="1899" y="10"/>
                </a:lnTo>
                <a:lnTo>
                  <a:pt x="1920" y="3"/>
                </a:lnTo>
                <a:lnTo>
                  <a:pt x="1943" y="0"/>
                </a:lnTo>
                <a:lnTo>
                  <a:pt x="1943" y="0"/>
                </a:lnTo>
                <a:close/>
              </a:path>
            </a:pathLst>
          </a:custGeom>
          <a:solidFill>
            <a:schemeClr val="bg1"/>
          </a:solidFill>
          <a:ln w="0">
            <a:noFill/>
            <a:prstDash val="solid"/>
            <a:round/>
          </a:ln>
        </p:spPr>
        <p:txBody>
          <a:bodyPr vert="horz" wrap="square" lIns="91440" tIns="45720" rIns="91440" bIns="45720" numCol="1" anchor="t" anchorCtr="0" compatLnSpc="1"/>
          <a:lstStyle/>
          <a:p>
            <a:pPr>
              <a:lnSpc>
                <a:spcPct val="125000"/>
              </a:lnSpc>
            </a:pPr>
            <a:endParaRPr lang="en-US">
              <a:latin typeface="微软雅黑" panose="020B0503020204020204" pitchFamily="34" charset="-122"/>
              <a:ea typeface="微软雅黑" panose="020B0503020204020204" pitchFamily="34" charset="-122"/>
              <a:sym typeface="Century Gothic" panose="020B0502020202020204" pitchFamily="34" charset="0"/>
            </a:endParaRPr>
          </a:p>
        </p:txBody>
      </p:sp>
      <p:sp>
        <p:nvSpPr>
          <p:cNvPr id="53" name="Freeform 101"/>
          <p:cNvSpPr/>
          <p:nvPr/>
        </p:nvSpPr>
        <p:spPr bwMode="auto">
          <a:xfrm>
            <a:off x="3301877" y="4157596"/>
            <a:ext cx="431997" cy="329490"/>
          </a:xfrm>
          <a:custGeom>
            <a:avLst/>
            <a:gdLst>
              <a:gd name="T0" fmla="*/ 2510 w 3538"/>
              <a:gd name="T1" fmla="*/ 12 h 2700"/>
              <a:gd name="T2" fmla="*/ 2653 w 3538"/>
              <a:gd name="T3" fmla="*/ 96 h 2700"/>
              <a:gd name="T4" fmla="*/ 2738 w 3538"/>
              <a:gd name="T5" fmla="*/ 241 h 2700"/>
              <a:gd name="T6" fmla="*/ 2746 w 3538"/>
              <a:gd name="T7" fmla="*/ 866 h 2700"/>
              <a:gd name="T8" fmla="*/ 2681 w 3538"/>
              <a:gd name="T9" fmla="*/ 1022 h 2700"/>
              <a:gd name="T10" fmla="*/ 2550 w 3538"/>
              <a:gd name="T11" fmla="*/ 1124 h 2700"/>
              <a:gd name="T12" fmla="*/ 1851 w 3538"/>
              <a:gd name="T13" fmla="*/ 1150 h 2700"/>
              <a:gd name="T14" fmla="*/ 2829 w 3538"/>
              <a:gd name="T15" fmla="*/ 1596 h 2700"/>
              <a:gd name="T16" fmla="*/ 2987 w 3538"/>
              <a:gd name="T17" fmla="*/ 1680 h 2700"/>
              <a:gd name="T18" fmla="*/ 3090 w 3538"/>
              <a:gd name="T19" fmla="*/ 1827 h 2700"/>
              <a:gd name="T20" fmla="*/ 3115 w 3538"/>
              <a:gd name="T21" fmla="*/ 2072 h 2700"/>
              <a:gd name="T22" fmla="*/ 3446 w 3538"/>
              <a:gd name="T23" fmla="*/ 2097 h 2700"/>
              <a:gd name="T24" fmla="*/ 3526 w 3538"/>
              <a:gd name="T25" fmla="*/ 2194 h 2700"/>
              <a:gd name="T26" fmla="*/ 3536 w 3538"/>
              <a:gd name="T27" fmla="*/ 2545 h 2700"/>
              <a:gd name="T28" fmla="*/ 3471 w 3538"/>
              <a:gd name="T29" fmla="*/ 2655 h 2700"/>
              <a:gd name="T30" fmla="*/ 3351 w 3538"/>
              <a:gd name="T31" fmla="*/ 2700 h 2700"/>
              <a:gd name="T32" fmla="*/ 2622 w 3538"/>
              <a:gd name="T33" fmla="*/ 2674 h 2700"/>
              <a:gd name="T34" fmla="*/ 2540 w 3538"/>
              <a:gd name="T35" fmla="*/ 2578 h 2700"/>
              <a:gd name="T36" fmla="*/ 2531 w 3538"/>
              <a:gd name="T37" fmla="*/ 2226 h 2700"/>
              <a:gd name="T38" fmla="*/ 2595 w 3538"/>
              <a:gd name="T39" fmla="*/ 2116 h 2700"/>
              <a:gd name="T40" fmla="*/ 2716 w 3538"/>
              <a:gd name="T41" fmla="*/ 2072 h 2700"/>
              <a:gd name="T42" fmla="*/ 2941 w 3538"/>
              <a:gd name="T43" fmla="*/ 1896 h 2700"/>
              <a:gd name="T44" fmla="*/ 2864 w 3538"/>
              <a:gd name="T45" fmla="*/ 1789 h 2700"/>
              <a:gd name="T46" fmla="*/ 2736 w 3538"/>
              <a:gd name="T47" fmla="*/ 1748 h 2700"/>
              <a:gd name="T48" fmla="*/ 2120 w 3538"/>
              <a:gd name="T49" fmla="*/ 2074 h 2700"/>
              <a:gd name="T50" fmla="*/ 2230 w 3538"/>
              <a:gd name="T51" fmla="*/ 2139 h 2700"/>
              <a:gd name="T52" fmla="*/ 2274 w 3538"/>
              <a:gd name="T53" fmla="*/ 2259 h 2700"/>
              <a:gd name="T54" fmla="*/ 2248 w 3538"/>
              <a:gd name="T55" fmla="*/ 2607 h 2700"/>
              <a:gd name="T56" fmla="*/ 2153 w 3538"/>
              <a:gd name="T57" fmla="*/ 2688 h 2700"/>
              <a:gd name="T58" fmla="*/ 1418 w 3538"/>
              <a:gd name="T59" fmla="*/ 2696 h 2700"/>
              <a:gd name="T60" fmla="*/ 1308 w 3538"/>
              <a:gd name="T61" fmla="*/ 2633 h 2700"/>
              <a:gd name="T62" fmla="*/ 1264 w 3538"/>
              <a:gd name="T63" fmla="*/ 2512 h 2700"/>
              <a:gd name="T64" fmla="*/ 1290 w 3538"/>
              <a:gd name="T65" fmla="*/ 2165 h 2700"/>
              <a:gd name="T66" fmla="*/ 1387 w 3538"/>
              <a:gd name="T67" fmla="*/ 2083 h 2700"/>
              <a:gd name="T68" fmla="*/ 1688 w 3538"/>
              <a:gd name="T69" fmla="*/ 1748 h 2700"/>
              <a:gd name="T70" fmla="*/ 704 w 3538"/>
              <a:gd name="T71" fmla="*/ 1772 h 2700"/>
              <a:gd name="T72" fmla="*/ 611 w 3538"/>
              <a:gd name="T73" fmla="*/ 1865 h 2700"/>
              <a:gd name="T74" fmla="*/ 586 w 3538"/>
              <a:gd name="T75" fmla="*/ 2072 h 2700"/>
              <a:gd name="T76" fmla="*/ 918 w 3538"/>
              <a:gd name="T77" fmla="*/ 2097 h 2700"/>
              <a:gd name="T78" fmla="*/ 998 w 3538"/>
              <a:gd name="T79" fmla="*/ 2194 h 2700"/>
              <a:gd name="T80" fmla="*/ 1007 w 3538"/>
              <a:gd name="T81" fmla="*/ 2545 h 2700"/>
              <a:gd name="T82" fmla="*/ 943 w 3538"/>
              <a:gd name="T83" fmla="*/ 2655 h 2700"/>
              <a:gd name="T84" fmla="*/ 823 w 3538"/>
              <a:gd name="T85" fmla="*/ 2700 h 2700"/>
              <a:gd name="T86" fmla="*/ 93 w 3538"/>
              <a:gd name="T87" fmla="*/ 2674 h 2700"/>
              <a:gd name="T88" fmla="*/ 12 w 3538"/>
              <a:gd name="T89" fmla="*/ 2578 h 2700"/>
              <a:gd name="T90" fmla="*/ 3 w 3538"/>
              <a:gd name="T91" fmla="*/ 2226 h 2700"/>
              <a:gd name="T92" fmla="*/ 67 w 3538"/>
              <a:gd name="T93" fmla="*/ 2116 h 2700"/>
              <a:gd name="T94" fmla="*/ 187 w 3538"/>
              <a:gd name="T95" fmla="*/ 2072 h 2700"/>
              <a:gd name="T96" fmla="*/ 436 w 3538"/>
              <a:gd name="T97" fmla="*/ 1870 h 2700"/>
              <a:gd name="T98" fmla="*/ 520 w 3538"/>
              <a:gd name="T99" fmla="*/ 1712 h 2700"/>
              <a:gd name="T100" fmla="*/ 666 w 3538"/>
              <a:gd name="T101" fmla="*/ 1610 h 2700"/>
              <a:gd name="T102" fmla="*/ 1688 w 3538"/>
              <a:gd name="T103" fmla="*/ 1584 h 2700"/>
              <a:gd name="T104" fmla="*/ 1030 w 3538"/>
              <a:gd name="T105" fmla="*/ 1138 h 2700"/>
              <a:gd name="T106" fmla="*/ 885 w 3538"/>
              <a:gd name="T107" fmla="*/ 1054 h 2700"/>
              <a:gd name="T108" fmla="*/ 801 w 3538"/>
              <a:gd name="T109" fmla="*/ 909 h 2700"/>
              <a:gd name="T110" fmla="*/ 793 w 3538"/>
              <a:gd name="T111" fmla="*/ 283 h 2700"/>
              <a:gd name="T112" fmla="*/ 857 w 3538"/>
              <a:gd name="T113" fmla="*/ 127 h 2700"/>
              <a:gd name="T114" fmla="*/ 989 w 3538"/>
              <a:gd name="T115" fmla="*/ 26 h 2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538" h="2700">
                <a:moveTo>
                  <a:pt x="1116" y="0"/>
                </a:moveTo>
                <a:lnTo>
                  <a:pt x="2423" y="0"/>
                </a:lnTo>
                <a:lnTo>
                  <a:pt x="2467" y="3"/>
                </a:lnTo>
                <a:lnTo>
                  <a:pt x="2510" y="12"/>
                </a:lnTo>
                <a:lnTo>
                  <a:pt x="2550" y="26"/>
                </a:lnTo>
                <a:lnTo>
                  <a:pt x="2587" y="45"/>
                </a:lnTo>
                <a:lnTo>
                  <a:pt x="2622" y="68"/>
                </a:lnTo>
                <a:lnTo>
                  <a:pt x="2653" y="96"/>
                </a:lnTo>
                <a:lnTo>
                  <a:pt x="2681" y="127"/>
                </a:lnTo>
                <a:lnTo>
                  <a:pt x="2704" y="163"/>
                </a:lnTo>
                <a:lnTo>
                  <a:pt x="2724" y="201"/>
                </a:lnTo>
                <a:lnTo>
                  <a:pt x="2738" y="241"/>
                </a:lnTo>
                <a:lnTo>
                  <a:pt x="2746" y="283"/>
                </a:lnTo>
                <a:lnTo>
                  <a:pt x="2749" y="328"/>
                </a:lnTo>
                <a:lnTo>
                  <a:pt x="2749" y="822"/>
                </a:lnTo>
                <a:lnTo>
                  <a:pt x="2746" y="866"/>
                </a:lnTo>
                <a:lnTo>
                  <a:pt x="2738" y="909"/>
                </a:lnTo>
                <a:lnTo>
                  <a:pt x="2724" y="949"/>
                </a:lnTo>
                <a:lnTo>
                  <a:pt x="2704" y="987"/>
                </a:lnTo>
                <a:lnTo>
                  <a:pt x="2681" y="1022"/>
                </a:lnTo>
                <a:lnTo>
                  <a:pt x="2653" y="1054"/>
                </a:lnTo>
                <a:lnTo>
                  <a:pt x="2622" y="1081"/>
                </a:lnTo>
                <a:lnTo>
                  <a:pt x="2587" y="1104"/>
                </a:lnTo>
                <a:lnTo>
                  <a:pt x="2550" y="1124"/>
                </a:lnTo>
                <a:lnTo>
                  <a:pt x="2510" y="1138"/>
                </a:lnTo>
                <a:lnTo>
                  <a:pt x="2467" y="1146"/>
                </a:lnTo>
                <a:lnTo>
                  <a:pt x="2423" y="1150"/>
                </a:lnTo>
                <a:lnTo>
                  <a:pt x="1851" y="1150"/>
                </a:lnTo>
                <a:lnTo>
                  <a:pt x="1851" y="1584"/>
                </a:lnTo>
                <a:lnTo>
                  <a:pt x="2737" y="1584"/>
                </a:lnTo>
                <a:lnTo>
                  <a:pt x="2784" y="1588"/>
                </a:lnTo>
                <a:lnTo>
                  <a:pt x="2829" y="1596"/>
                </a:lnTo>
                <a:lnTo>
                  <a:pt x="2873" y="1610"/>
                </a:lnTo>
                <a:lnTo>
                  <a:pt x="2914" y="1629"/>
                </a:lnTo>
                <a:lnTo>
                  <a:pt x="2953" y="1652"/>
                </a:lnTo>
                <a:lnTo>
                  <a:pt x="2987" y="1680"/>
                </a:lnTo>
                <a:lnTo>
                  <a:pt x="3020" y="1712"/>
                </a:lnTo>
                <a:lnTo>
                  <a:pt x="3047" y="1747"/>
                </a:lnTo>
                <a:lnTo>
                  <a:pt x="3070" y="1786"/>
                </a:lnTo>
                <a:lnTo>
                  <a:pt x="3090" y="1827"/>
                </a:lnTo>
                <a:lnTo>
                  <a:pt x="3104" y="1870"/>
                </a:lnTo>
                <a:lnTo>
                  <a:pt x="3112" y="1917"/>
                </a:lnTo>
                <a:lnTo>
                  <a:pt x="3115" y="1964"/>
                </a:lnTo>
                <a:lnTo>
                  <a:pt x="3115" y="2072"/>
                </a:lnTo>
                <a:lnTo>
                  <a:pt x="3351" y="2072"/>
                </a:lnTo>
                <a:lnTo>
                  <a:pt x="3384" y="2074"/>
                </a:lnTo>
                <a:lnTo>
                  <a:pt x="3417" y="2084"/>
                </a:lnTo>
                <a:lnTo>
                  <a:pt x="3446" y="2097"/>
                </a:lnTo>
                <a:lnTo>
                  <a:pt x="3471" y="2116"/>
                </a:lnTo>
                <a:lnTo>
                  <a:pt x="3494" y="2139"/>
                </a:lnTo>
                <a:lnTo>
                  <a:pt x="3513" y="2165"/>
                </a:lnTo>
                <a:lnTo>
                  <a:pt x="3526" y="2194"/>
                </a:lnTo>
                <a:lnTo>
                  <a:pt x="3536" y="2226"/>
                </a:lnTo>
                <a:lnTo>
                  <a:pt x="3538" y="2259"/>
                </a:lnTo>
                <a:lnTo>
                  <a:pt x="3538" y="2512"/>
                </a:lnTo>
                <a:lnTo>
                  <a:pt x="3536" y="2545"/>
                </a:lnTo>
                <a:lnTo>
                  <a:pt x="3526" y="2578"/>
                </a:lnTo>
                <a:lnTo>
                  <a:pt x="3512" y="2607"/>
                </a:lnTo>
                <a:lnTo>
                  <a:pt x="3494" y="2633"/>
                </a:lnTo>
                <a:lnTo>
                  <a:pt x="3471" y="2655"/>
                </a:lnTo>
                <a:lnTo>
                  <a:pt x="3446" y="2674"/>
                </a:lnTo>
                <a:lnTo>
                  <a:pt x="3417" y="2688"/>
                </a:lnTo>
                <a:lnTo>
                  <a:pt x="3384" y="2696"/>
                </a:lnTo>
                <a:lnTo>
                  <a:pt x="3351" y="2700"/>
                </a:lnTo>
                <a:lnTo>
                  <a:pt x="2716" y="2700"/>
                </a:lnTo>
                <a:lnTo>
                  <a:pt x="2682" y="2696"/>
                </a:lnTo>
                <a:lnTo>
                  <a:pt x="2651" y="2688"/>
                </a:lnTo>
                <a:lnTo>
                  <a:pt x="2622" y="2674"/>
                </a:lnTo>
                <a:lnTo>
                  <a:pt x="2595" y="2655"/>
                </a:lnTo>
                <a:lnTo>
                  <a:pt x="2572" y="2633"/>
                </a:lnTo>
                <a:lnTo>
                  <a:pt x="2554" y="2607"/>
                </a:lnTo>
                <a:lnTo>
                  <a:pt x="2540" y="2578"/>
                </a:lnTo>
                <a:lnTo>
                  <a:pt x="2531" y="2545"/>
                </a:lnTo>
                <a:lnTo>
                  <a:pt x="2528" y="2512"/>
                </a:lnTo>
                <a:lnTo>
                  <a:pt x="2528" y="2259"/>
                </a:lnTo>
                <a:lnTo>
                  <a:pt x="2531" y="2226"/>
                </a:lnTo>
                <a:lnTo>
                  <a:pt x="2540" y="2194"/>
                </a:lnTo>
                <a:lnTo>
                  <a:pt x="2554" y="2165"/>
                </a:lnTo>
                <a:lnTo>
                  <a:pt x="2572" y="2139"/>
                </a:lnTo>
                <a:lnTo>
                  <a:pt x="2595" y="2116"/>
                </a:lnTo>
                <a:lnTo>
                  <a:pt x="2622" y="2097"/>
                </a:lnTo>
                <a:lnTo>
                  <a:pt x="2651" y="2084"/>
                </a:lnTo>
                <a:lnTo>
                  <a:pt x="2682" y="2074"/>
                </a:lnTo>
                <a:lnTo>
                  <a:pt x="2716" y="2072"/>
                </a:lnTo>
                <a:lnTo>
                  <a:pt x="2952" y="2072"/>
                </a:lnTo>
                <a:lnTo>
                  <a:pt x="2952" y="1964"/>
                </a:lnTo>
                <a:lnTo>
                  <a:pt x="2949" y="1929"/>
                </a:lnTo>
                <a:lnTo>
                  <a:pt x="2941" y="1896"/>
                </a:lnTo>
                <a:lnTo>
                  <a:pt x="2928" y="1865"/>
                </a:lnTo>
                <a:lnTo>
                  <a:pt x="2910" y="1837"/>
                </a:lnTo>
                <a:lnTo>
                  <a:pt x="2888" y="1811"/>
                </a:lnTo>
                <a:lnTo>
                  <a:pt x="2864" y="1789"/>
                </a:lnTo>
                <a:lnTo>
                  <a:pt x="2836" y="1772"/>
                </a:lnTo>
                <a:lnTo>
                  <a:pt x="2805" y="1759"/>
                </a:lnTo>
                <a:lnTo>
                  <a:pt x="2771" y="1750"/>
                </a:lnTo>
                <a:lnTo>
                  <a:pt x="2736" y="1748"/>
                </a:lnTo>
                <a:lnTo>
                  <a:pt x="1851" y="1748"/>
                </a:lnTo>
                <a:lnTo>
                  <a:pt x="1851" y="2072"/>
                </a:lnTo>
                <a:lnTo>
                  <a:pt x="2087" y="2072"/>
                </a:lnTo>
                <a:lnTo>
                  <a:pt x="2120" y="2074"/>
                </a:lnTo>
                <a:lnTo>
                  <a:pt x="2153" y="2083"/>
                </a:lnTo>
                <a:lnTo>
                  <a:pt x="2182" y="2097"/>
                </a:lnTo>
                <a:lnTo>
                  <a:pt x="2207" y="2116"/>
                </a:lnTo>
                <a:lnTo>
                  <a:pt x="2230" y="2139"/>
                </a:lnTo>
                <a:lnTo>
                  <a:pt x="2248" y="2165"/>
                </a:lnTo>
                <a:lnTo>
                  <a:pt x="2262" y="2194"/>
                </a:lnTo>
                <a:lnTo>
                  <a:pt x="2271" y="2226"/>
                </a:lnTo>
                <a:lnTo>
                  <a:pt x="2274" y="2259"/>
                </a:lnTo>
                <a:lnTo>
                  <a:pt x="2274" y="2512"/>
                </a:lnTo>
                <a:lnTo>
                  <a:pt x="2271" y="2545"/>
                </a:lnTo>
                <a:lnTo>
                  <a:pt x="2262" y="2578"/>
                </a:lnTo>
                <a:lnTo>
                  <a:pt x="2248" y="2607"/>
                </a:lnTo>
                <a:lnTo>
                  <a:pt x="2230" y="2633"/>
                </a:lnTo>
                <a:lnTo>
                  <a:pt x="2207" y="2655"/>
                </a:lnTo>
                <a:lnTo>
                  <a:pt x="2182" y="2674"/>
                </a:lnTo>
                <a:lnTo>
                  <a:pt x="2153" y="2688"/>
                </a:lnTo>
                <a:lnTo>
                  <a:pt x="2120" y="2696"/>
                </a:lnTo>
                <a:lnTo>
                  <a:pt x="2087" y="2700"/>
                </a:lnTo>
                <a:lnTo>
                  <a:pt x="1452" y="2700"/>
                </a:lnTo>
                <a:lnTo>
                  <a:pt x="1418" y="2696"/>
                </a:lnTo>
                <a:lnTo>
                  <a:pt x="1387" y="2688"/>
                </a:lnTo>
                <a:lnTo>
                  <a:pt x="1358" y="2674"/>
                </a:lnTo>
                <a:lnTo>
                  <a:pt x="1331" y="2655"/>
                </a:lnTo>
                <a:lnTo>
                  <a:pt x="1308" y="2633"/>
                </a:lnTo>
                <a:lnTo>
                  <a:pt x="1290" y="2607"/>
                </a:lnTo>
                <a:lnTo>
                  <a:pt x="1276" y="2578"/>
                </a:lnTo>
                <a:lnTo>
                  <a:pt x="1267" y="2545"/>
                </a:lnTo>
                <a:lnTo>
                  <a:pt x="1264" y="2512"/>
                </a:lnTo>
                <a:lnTo>
                  <a:pt x="1264" y="2259"/>
                </a:lnTo>
                <a:lnTo>
                  <a:pt x="1267" y="2226"/>
                </a:lnTo>
                <a:lnTo>
                  <a:pt x="1276" y="2194"/>
                </a:lnTo>
                <a:lnTo>
                  <a:pt x="1290" y="2165"/>
                </a:lnTo>
                <a:lnTo>
                  <a:pt x="1308" y="2139"/>
                </a:lnTo>
                <a:lnTo>
                  <a:pt x="1331" y="2116"/>
                </a:lnTo>
                <a:lnTo>
                  <a:pt x="1358" y="2097"/>
                </a:lnTo>
                <a:lnTo>
                  <a:pt x="1387" y="2083"/>
                </a:lnTo>
                <a:lnTo>
                  <a:pt x="1418" y="2074"/>
                </a:lnTo>
                <a:lnTo>
                  <a:pt x="1452" y="2072"/>
                </a:lnTo>
                <a:lnTo>
                  <a:pt x="1688" y="2072"/>
                </a:lnTo>
                <a:lnTo>
                  <a:pt x="1688" y="1748"/>
                </a:lnTo>
                <a:lnTo>
                  <a:pt x="803" y="1748"/>
                </a:lnTo>
                <a:lnTo>
                  <a:pt x="767" y="1750"/>
                </a:lnTo>
                <a:lnTo>
                  <a:pt x="735" y="1759"/>
                </a:lnTo>
                <a:lnTo>
                  <a:pt x="704" y="1772"/>
                </a:lnTo>
                <a:lnTo>
                  <a:pt x="676" y="1789"/>
                </a:lnTo>
                <a:lnTo>
                  <a:pt x="650" y="1811"/>
                </a:lnTo>
                <a:lnTo>
                  <a:pt x="628" y="1837"/>
                </a:lnTo>
                <a:lnTo>
                  <a:pt x="611" y="1865"/>
                </a:lnTo>
                <a:lnTo>
                  <a:pt x="598" y="1896"/>
                </a:lnTo>
                <a:lnTo>
                  <a:pt x="590" y="1929"/>
                </a:lnTo>
                <a:lnTo>
                  <a:pt x="586" y="1964"/>
                </a:lnTo>
                <a:lnTo>
                  <a:pt x="586" y="2072"/>
                </a:lnTo>
                <a:lnTo>
                  <a:pt x="823" y="2072"/>
                </a:lnTo>
                <a:lnTo>
                  <a:pt x="856" y="2074"/>
                </a:lnTo>
                <a:lnTo>
                  <a:pt x="889" y="2084"/>
                </a:lnTo>
                <a:lnTo>
                  <a:pt x="918" y="2097"/>
                </a:lnTo>
                <a:lnTo>
                  <a:pt x="943" y="2116"/>
                </a:lnTo>
                <a:lnTo>
                  <a:pt x="966" y="2139"/>
                </a:lnTo>
                <a:lnTo>
                  <a:pt x="984" y="2165"/>
                </a:lnTo>
                <a:lnTo>
                  <a:pt x="998" y="2194"/>
                </a:lnTo>
                <a:lnTo>
                  <a:pt x="1007" y="2226"/>
                </a:lnTo>
                <a:lnTo>
                  <a:pt x="1010" y="2259"/>
                </a:lnTo>
                <a:lnTo>
                  <a:pt x="1010" y="2512"/>
                </a:lnTo>
                <a:lnTo>
                  <a:pt x="1007" y="2545"/>
                </a:lnTo>
                <a:lnTo>
                  <a:pt x="998" y="2578"/>
                </a:lnTo>
                <a:lnTo>
                  <a:pt x="984" y="2607"/>
                </a:lnTo>
                <a:lnTo>
                  <a:pt x="966" y="2633"/>
                </a:lnTo>
                <a:lnTo>
                  <a:pt x="943" y="2655"/>
                </a:lnTo>
                <a:lnTo>
                  <a:pt x="918" y="2674"/>
                </a:lnTo>
                <a:lnTo>
                  <a:pt x="889" y="2688"/>
                </a:lnTo>
                <a:lnTo>
                  <a:pt x="856" y="2696"/>
                </a:lnTo>
                <a:lnTo>
                  <a:pt x="823" y="2700"/>
                </a:lnTo>
                <a:lnTo>
                  <a:pt x="187" y="2700"/>
                </a:lnTo>
                <a:lnTo>
                  <a:pt x="154" y="2696"/>
                </a:lnTo>
                <a:lnTo>
                  <a:pt x="123" y="2688"/>
                </a:lnTo>
                <a:lnTo>
                  <a:pt x="93" y="2674"/>
                </a:lnTo>
                <a:lnTo>
                  <a:pt x="67" y="2655"/>
                </a:lnTo>
                <a:lnTo>
                  <a:pt x="44" y="2633"/>
                </a:lnTo>
                <a:lnTo>
                  <a:pt x="26" y="2607"/>
                </a:lnTo>
                <a:lnTo>
                  <a:pt x="12" y="2578"/>
                </a:lnTo>
                <a:lnTo>
                  <a:pt x="3" y="2545"/>
                </a:lnTo>
                <a:lnTo>
                  <a:pt x="0" y="2512"/>
                </a:lnTo>
                <a:lnTo>
                  <a:pt x="0" y="2259"/>
                </a:lnTo>
                <a:lnTo>
                  <a:pt x="3" y="2226"/>
                </a:lnTo>
                <a:lnTo>
                  <a:pt x="12" y="2194"/>
                </a:lnTo>
                <a:lnTo>
                  <a:pt x="26" y="2165"/>
                </a:lnTo>
                <a:lnTo>
                  <a:pt x="44" y="2139"/>
                </a:lnTo>
                <a:lnTo>
                  <a:pt x="67" y="2116"/>
                </a:lnTo>
                <a:lnTo>
                  <a:pt x="93" y="2097"/>
                </a:lnTo>
                <a:lnTo>
                  <a:pt x="123" y="2084"/>
                </a:lnTo>
                <a:lnTo>
                  <a:pt x="154" y="2074"/>
                </a:lnTo>
                <a:lnTo>
                  <a:pt x="187" y="2072"/>
                </a:lnTo>
                <a:lnTo>
                  <a:pt x="424" y="2072"/>
                </a:lnTo>
                <a:lnTo>
                  <a:pt x="424" y="1964"/>
                </a:lnTo>
                <a:lnTo>
                  <a:pt x="427" y="1917"/>
                </a:lnTo>
                <a:lnTo>
                  <a:pt x="436" y="1870"/>
                </a:lnTo>
                <a:lnTo>
                  <a:pt x="449" y="1827"/>
                </a:lnTo>
                <a:lnTo>
                  <a:pt x="468" y="1786"/>
                </a:lnTo>
                <a:lnTo>
                  <a:pt x="492" y="1747"/>
                </a:lnTo>
                <a:lnTo>
                  <a:pt x="520" y="1712"/>
                </a:lnTo>
                <a:lnTo>
                  <a:pt x="551" y="1680"/>
                </a:lnTo>
                <a:lnTo>
                  <a:pt x="586" y="1652"/>
                </a:lnTo>
                <a:lnTo>
                  <a:pt x="624" y="1629"/>
                </a:lnTo>
                <a:lnTo>
                  <a:pt x="666" y="1610"/>
                </a:lnTo>
                <a:lnTo>
                  <a:pt x="709" y="1596"/>
                </a:lnTo>
                <a:lnTo>
                  <a:pt x="755" y="1588"/>
                </a:lnTo>
                <a:lnTo>
                  <a:pt x="803" y="1584"/>
                </a:lnTo>
                <a:lnTo>
                  <a:pt x="1688" y="1584"/>
                </a:lnTo>
                <a:lnTo>
                  <a:pt x="1688" y="1150"/>
                </a:lnTo>
                <a:lnTo>
                  <a:pt x="1116" y="1150"/>
                </a:lnTo>
                <a:lnTo>
                  <a:pt x="1071" y="1146"/>
                </a:lnTo>
                <a:lnTo>
                  <a:pt x="1030" y="1138"/>
                </a:lnTo>
                <a:lnTo>
                  <a:pt x="989" y="1124"/>
                </a:lnTo>
                <a:lnTo>
                  <a:pt x="951" y="1104"/>
                </a:lnTo>
                <a:lnTo>
                  <a:pt x="917" y="1081"/>
                </a:lnTo>
                <a:lnTo>
                  <a:pt x="885" y="1054"/>
                </a:lnTo>
                <a:lnTo>
                  <a:pt x="857" y="1022"/>
                </a:lnTo>
                <a:lnTo>
                  <a:pt x="834" y="987"/>
                </a:lnTo>
                <a:lnTo>
                  <a:pt x="815" y="949"/>
                </a:lnTo>
                <a:lnTo>
                  <a:pt x="801" y="909"/>
                </a:lnTo>
                <a:lnTo>
                  <a:pt x="793" y="866"/>
                </a:lnTo>
                <a:lnTo>
                  <a:pt x="790" y="822"/>
                </a:lnTo>
                <a:lnTo>
                  <a:pt x="790" y="328"/>
                </a:lnTo>
                <a:lnTo>
                  <a:pt x="793" y="283"/>
                </a:lnTo>
                <a:lnTo>
                  <a:pt x="801" y="241"/>
                </a:lnTo>
                <a:lnTo>
                  <a:pt x="815" y="201"/>
                </a:lnTo>
                <a:lnTo>
                  <a:pt x="834" y="163"/>
                </a:lnTo>
                <a:lnTo>
                  <a:pt x="857" y="127"/>
                </a:lnTo>
                <a:lnTo>
                  <a:pt x="885" y="96"/>
                </a:lnTo>
                <a:lnTo>
                  <a:pt x="917" y="68"/>
                </a:lnTo>
                <a:lnTo>
                  <a:pt x="951" y="45"/>
                </a:lnTo>
                <a:lnTo>
                  <a:pt x="989" y="26"/>
                </a:lnTo>
                <a:lnTo>
                  <a:pt x="1030" y="12"/>
                </a:lnTo>
                <a:lnTo>
                  <a:pt x="1071" y="3"/>
                </a:lnTo>
                <a:lnTo>
                  <a:pt x="1116" y="0"/>
                </a:lnTo>
                <a:close/>
              </a:path>
            </a:pathLst>
          </a:custGeom>
          <a:solidFill>
            <a:schemeClr val="bg1"/>
          </a:solidFill>
          <a:ln w="0">
            <a:noFill/>
            <a:prstDash val="solid"/>
            <a:round/>
          </a:ln>
        </p:spPr>
        <p:txBody>
          <a:bodyPr vert="horz" wrap="square" lIns="91440" tIns="45720" rIns="91440" bIns="45720" numCol="1" anchor="t" anchorCtr="0" compatLnSpc="1"/>
          <a:lstStyle/>
          <a:p>
            <a:pPr algn="ctr">
              <a:lnSpc>
                <a:spcPct val="125000"/>
              </a:lnSpc>
            </a:pPr>
            <a:endParaRPr lang="en-US" sz="1400">
              <a:latin typeface="微软雅黑" panose="020B0503020204020204" pitchFamily="34" charset="-122"/>
              <a:ea typeface="微软雅黑" panose="020B0503020204020204" pitchFamily="34" charset="-122"/>
              <a:sym typeface="Century Gothic" panose="020B0502020202020204" pitchFamily="34" charset="0"/>
            </a:endParaRPr>
          </a:p>
        </p:txBody>
      </p:sp>
      <p:sp>
        <p:nvSpPr>
          <p:cNvPr id="55" name="Inhaltsplatzhalter 4"/>
          <p:cNvSpPr txBox="1"/>
          <p:nvPr/>
        </p:nvSpPr>
        <p:spPr>
          <a:xfrm>
            <a:off x="3480839" y="1648430"/>
            <a:ext cx="1550316" cy="269240"/>
          </a:xfrm>
          <a:prstGeom prst="rect">
            <a:avLst/>
          </a:prstGeom>
        </p:spPr>
        <p:txBody>
          <a:bodyPr wrap="square" lIns="0" tIns="0" rIns="0" bIns="0">
            <a:sp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5000"/>
              </a:lnSpc>
              <a:spcAft>
                <a:spcPts val="1200"/>
              </a:spcAft>
              <a:buNone/>
            </a:pPr>
            <a:r>
              <a:rPr lang="en-US" sz="1400" dirty="0">
                <a:latin typeface="微软雅黑" panose="020B0503020204020204" pitchFamily="34" charset="-122"/>
                <a:ea typeface="微软雅黑" panose="020B0503020204020204" pitchFamily="34" charset="-122"/>
                <a:sym typeface="Century Gothic" panose="020B0502020202020204" pitchFamily="34" charset="0"/>
              </a:rPr>
              <a:t>OPTION 01</a:t>
            </a:r>
            <a:endParaRPr lang="en-US" sz="1400" dirty="0">
              <a:latin typeface="微软雅黑" panose="020B0503020204020204" pitchFamily="34" charset="-122"/>
              <a:ea typeface="微软雅黑" panose="020B0503020204020204" pitchFamily="34" charset="-122"/>
              <a:sym typeface="Century Gothic" panose="020B0502020202020204" pitchFamily="34" charset="0"/>
            </a:endParaRPr>
          </a:p>
        </p:txBody>
      </p:sp>
      <p:sp>
        <p:nvSpPr>
          <p:cNvPr id="56" name="Inhaltsplatzhalter 4"/>
          <p:cNvSpPr txBox="1"/>
          <p:nvPr/>
        </p:nvSpPr>
        <p:spPr>
          <a:xfrm>
            <a:off x="2953949" y="2279238"/>
            <a:ext cx="1550316" cy="269240"/>
          </a:xfrm>
          <a:prstGeom prst="rect">
            <a:avLst/>
          </a:prstGeom>
        </p:spPr>
        <p:txBody>
          <a:bodyPr wrap="square" lIns="0" tIns="0" rIns="0" bIns="0">
            <a:sp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5000"/>
              </a:lnSpc>
              <a:spcAft>
                <a:spcPts val="1200"/>
              </a:spcAft>
              <a:buNone/>
            </a:pPr>
            <a:r>
              <a:rPr lang="en-US" sz="1400" dirty="0">
                <a:latin typeface="微软雅黑" panose="020B0503020204020204" pitchFamily="34" charset="-122"/>
                <a:ea typeface="微软雅黑" panose="020B0503020204020204" pitchFamily="34" charset="-122"/>
                <a:sym typeface="Century Gothic" panose="020B0502020202020204" pitchFamily="34" charset="0"/>
              </a:rPr>
              <a:t>OPTION 01</a:t>
            </a:r>
            <a:endParaRPr lang="en-US" sz="1400" dirty="0">
              <a:latin typeface="微软雅黑" panose="020B0503020204020204" pitchFamily="34" charset="-122"/>
              <a:ea typeface="微软雅黑" panose="020B0503020204020204" pitchFamily="34" charset="-122"/>
              <a:sym typeface="Century Gothic" panose="020B0502020202020204" pitchFamily="34" charset="0"/>
            </a:endParaRPr>
          </a:p>
        </p:txBody>
      </p:sp>
      <p:sp>
        <p:nvSpPr>
          <p:cNvPr id="57" name="Inhaltsplatzhalter 4"/>
          <p:cNvSpPr txBox="1"/>
          <p:nvPr/>
        </p:nvSpPr>
        <p:spPr>
          <a:xfrm>
            <a:off x="2594934" y="2954549"/>
            <a:ext cx="1550316" cy="269240"/>
          </a:xfrm>
          <a:prstGeom prst="rect">
            <a:avLst/>
          </a:prstGeom>
        </p:spPr>
        <p:txBody>
          <a:bodyPr wrap="square" lIns="0" tIns="0" rIns="0" bIns="0">
            <a:sp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5000"/>
              </a:lnSpc>
              <a:spcAft>
                <a:spcPts val="1200"/>
              </a:spcAft>
              <a:buNone/>
            </a:pPr>
            <a:r>
              <a:rPr lang="en-US" sz="1400" dirty="0">
                <a:latin typeface="微软雅黑" panose="020B0503020204020204" pitchFamily="34" charset="-122"/>
                <a:ea typeface="微软雅黑" panose="020B0503020204020204" pitchFamily="34" charset="-122"/>
                <a:sym typeface="Century Gothic" panose="020B0502020202020204" pitchFamily="34" charset="0"/>
              </a:rPr>
              <a:t>OPTION 01</a:t>
            </a:r>
            <a:endParaRPr lang="en-US" sz="1400" dirty="0">
              <a:latin typeface="微软雅黑" panose="020B0503020204020204" pitchFamily="34" charset="-122"/>
              <a:ea typeface="微软雅黑" panose="020B0503020204020204" pitchFamily="34" charset="-122"/>
              <a:sym typeface="Century Gothic" panose="020B0502020202020204" pitchFamily="34" charset="0"/>
            </a:endParaRPr>
          </a:p>
        </p:txBody>
      </p:sp>
      <p:sp>
        <p:nvSpPr>
          <p:cNvPr id="58" name="Inhaltsplatzhalter 4"/>
          <p:cNvSpPr txBox="1"/>
          <p:nvPr/>
        </p:nvSpPr>
        <p:spPr>
          <a:xfrm>
            <a:off x="2306192" y="3575582"/>
            <a:ext cx="1550316" cy="269240"/>
          </a:xfrm>
          <a:prstGeom prst="rect">
            <a:avLst/>
          </a:prstGeom>
        </p:spPr>
        <p:txBody>
          <a:bodyPr wrap="square" lIns="0" tIns="0" rIns="0" bIns="0">
            <a:sp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5000"/>
              </a:lnSpc>
              <a:spcAft>
                <a:spcPts val="1200"/>
              </a:spcAft>
              <a:buNone/>
            </a:pPr>
            <a:r>
              <a:rPr lang="en-US" sz="1400" dirty="0">
                <a:latin typeface="微软雅黑" panose="020B0503020204020204" pitchFamily="34" charset="-122"/>
                <a:ea typeface="微软雅黑" panose="020B0503020204020204" pitchFamily="34" charset="-122"/>
                <a:sym typeface="Century Gothic" panose="020B0502020202020204" pitchFamily="34" charset="0"/>
              </a:rPr>
              <a:t>OPTION 01</a:t>
            </a:r>
            <a:endParaRPr lang="en-US" sz="1400" dirty="0">
              <a:latin typeface="微软雅黑" panose="020B0503020204020204" pitchFamily="34" charset="-122"/>
              <a:ea typeface="微软雅黑" panose="020B0503020204020204" pitchFamily="34" charset="-122"/>
              <a:sym typeface="Century Gothic" panose="020B0502020202020204" pitchFamily="34" charset="0"/>
            </a:endParaRPr>
          </a:p>
        </p:txBody>
      </p:sp>
      <p:sp>
        <p:nvSpPr>
          <p:cNvPr id="59" name="Inhaltsplatzhalter 4"/>
          <p:cNvSpPr txBox="1"/>
          <p:nvPr/>
        </p:nvSpPr>
        <p:spPr>
          <a:xfrm>
            <a:off x="2222246" y="4233609"/>
            <a:ext cx="1171333" cy="269240"/>
          </a:xfrm>
          <a:prstGeom prst="rect">
            <a:avLst/>
          </a:prstGeom>
        </p:spPr>
        <p:txBody>
          <a:bodyPr wrap="square" lIns="0" tIns="0" rIns="0" bIns="0">
            <a:sp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5000"/>
              </a:lnSpc>
              <a:spcAft>
                <a:spcPts val="1200"/>
              </a:spcAft>
              <a:buNone/>
            </a:pPr>
            <a:r>
              <a:rPr lang="en-US" sz="1400" dirty="0">
                <a:latin typeface="微软雅黑" panose="020B0503020204020204" pitchFamily="34" charset="-122"/>
                <a:ea typeface="微软雅黑" panose="020B0503020204020204" pitchFamily="34" charset="-122"/>
                <a:sym typeface="Century Gothic" panose="020B0502020202020204" pitchFamily="34" charset="0"/>
              </a:rPr>
              <a:t>OPTION 01</a:t>
            </a:r>
            <a:endParaRPr lang="en-US" sz="1400" dirty="0">
              <a:latin typeface="微软雅黑" panose="020B0503020204020204" pitchFamily="34" charset="-122"/>
              <a:ea typeface="微软雅黑" panose="020B0503020204020204" pitchFamily="34" charset="-122"/>
              <a:sym typeface="Century Gothic" panose="020B0502020202020204" pitchFamily="34" charset="0"/>
            </a:endParaRPr>
          </a:p>
        </p:txBody>
      </p:sp>
      <p:sp>
        <p:nvSpPr>
          <p:cNvPr id="60" name="Inhaltsplatzhalter 4"/>
          <p:cNvSpPr txBox="1"/>
          <p:nvPr/>
        </p:nvSpPr>
        <p:spPr>
          <a:xfrm>
            <a:off x="4137486" y="5083983"/>
            <a:ext cx="1550316" cy="346075"/>
          </a:xfrm>
          <a:prstGeom prst="rect">
            <a:avLst/>
          </a:prstGeom>
        </p:spPr>
        <p:txBody>
          <a:bodyPr wrap="square" lIns="0" tIns="0" rIns="0" bIns="0" anchor="ctr">
            <a:sp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5000"/>
              </a:lnSpc>
              <a:spcAft>
                <a:spcPts val="1200"/>
              </a:spcAft>
              <a:buNone/>
            </a:pPr>
            <a:r>
              <a:rPr lang="en-US" sz="1800" dirty="0">
                <a:solidFill>
                  <a:schemeClr val="bg1">
                    <a:lumMod val="50000"/>
                  </a:schemeClr>
                </a:solidFill>
                <a:latin typeface="微软雅黑" panose="020B0503020204020204" pitchFamily="34" charset="-122"/>
                <a:ea typeface="微软雅黑" panose="020B0503020204020204" pitchFamily="34" charset="-122"/>
                <a:sym typeface="Century Gothic" panose="020B0502020202020204" pitchFamily="34" charset="0"/>
              </a:rPr>
              <a:t>KEY POINT</a:t>
            </a:r>
            <a:endParaRPr lang="en-US" sz="1800" dirty="0">
              <a:solidFill>
                <a:schemeClr val="bg1">
                  <a:lumMod val="50000"/>
                </a:schemeClr>
              </a:solidFill>
              <a:latin typeface="微软雅黑" panose="020B0503020204020204" pitchFamily="34" charset="-122"/>
              <a:ea typeface="微软雅黑" panose="020B0503020204020204" pitchFamily="34" charset="-122"/>
              <a:sym typeface="Century Gothic" panose="020B0502020202020204" pitchFamily="34" charset="0"/>
            </a:endParaRPr>
          </a:p>
        </p:txBody>
      </p:sp>
      <p:sp>
        <p:nvSpPr>
          <p:cNvPr id="61" name="Inhaltsplatzhalter 4"/>
          <p:cNvSpPr txBox="1"/>
          <p:nvPr/>
        </p:nvSpPr>
        <p:spPr>
          <a:xfrm>
            <a:off x="7276547" y="1254117"/>
            <a:ext cx="4501565" cy="807720"/>
          </a:xfrm>
          <a:prstGeom prst="rect">
            <a:avLst/>
          </a:prstGeom>
        </p:spPr>
        <p:txBody>
          <a:bodyPr wrap="square" lIns="0" tIns="0" rIns="0" bIns="0" anchor="ctr">
            <a:sp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5000"/>
              </a:lnSpc>
              <a:spcAft>
                <a:spcPts val="1200"/>
              </a:spcAft>
              <a:buNone/>
            </a:pPr>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sym typeface="+mn-ea"/>
              </a:rPr>
              <a:t>添加标题</a:t>
            </a:r>
            <a:r>
              <a:rPr lang="en-US" altLang="zh-CN" sz="18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Century Gothic" panose="020B0502020202020204" pitchFamily="34" charset="0"/>
              </a:rPr>
              <a:t> </a:t>
            </a:r>
            <a:br>
              <a:rPr lang="en-US" altLang="zh-CN" sz="18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Century Gothic" panose="020B0502020202020204" pitchFamily="34" charset="0"/>
              </a:rPr>
            </a:b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Century Gothic" panose="020B0502020202020204" pitchFamily="34" charset="0"/>
              </a:rPr>
              <a:t>单击输入你需要的内容，单击输入你需要的内容，单击输入你需要的内容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Century Gothic" panose="020B0502020202020204" pitchFamily="34" charset="0"/>
            </a:endParaRPr>
          </a:p>
        </p:txBody>
      </p:sp>
      <p:sp>
        <p:nvSpPr>
          <p:cNvPr id="62" name="Inhaltsplatzhalter 4"/>
          <p:cNvSpPr txBox="1"/>
          <p:nvPr/>
        </p:nvSpPr>
        <p:spPr>
          <a:xfrm>
            <a:off x="6049500" y="1393703"/>
            <a:ext cx="885242" cy="538480"/>
          </a:xfrm>
          <a:prstGeom prst="rect">
            <a:avLst/>
          </a:prstGeom>
        </p:spPr>
        <p:txBody>
          <a:bodyPr wrap="square" lIns="0" tIns="0" rIns="0" bIns="0" anchor="ctr">
            <a:sp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5000"/>
              </a:lnSpc>
              <a:spcAft>
                <a:spcPts val="1200"/>
              </a:spcAft>
              <a:buNone/>
            </a:pPr>
            <a:r>
              <a:rPr lang="en-US" sz="2800" dirty="0">
                <a:solidFill>
                  <a:schemeClr val="accent1"/>
                </a:solidFill>
                <a:latin typeface="微软雅黑" panose="020B0503020204020204" pitchFamily="34" charset="-122"/>
                <a:ea typeface="微软雅黑" panose="020B0503020204020204" pitchFamily="34" charset="-122"/>
                <a:sym typeface="Century Gothic" panose="020B0502020202020204" pitchFamily="34" charset="0"/>
              </a:rPr>
              <a:t>40%</a:t>
            </a:r>
            <a:endParaRPr lang="en-US" sz="2800" dirty="0">
              <a:solidFill>
                <a:schemeClr val="accent1"/>
              </a:solidFill>
              <a:latin typeface="微软雅黑" panose="020B0503020204020204" pitchFamily="34" charset="-122"/>
              <a:ea typeface="微软雅黑" panose="020B0503020204020204" pitchFamily="34" charset="-122"/>
              <a:sym typeface="Century Gothic" panose="020B0502020202020204" pitchFamily="34" charset="0"/>
            </a:endParaRPr>
          </a:p>
        </p:txBody>
      </p:sp>
      <p:sp>
        <p:nvSpPr>
          <p:cNvPr id="63" name="Inhaltsplatzhalter 4"/>
          <p:cNvSpPr txBox="1"/>
          <p:nvPr/>
        </p:nvSpPr>
        <p:spPr>
          <a:xfrm>
            <a:off x="7276547" y="2235960"/>
            <a:ext cx="4501565" cy="807720"/>
          </a:xfrm>
          <a:prstGeom prst="rect">
            <a:avLst/>
          </a:prstGeom>
        </p:spPr>
        <p:txBody>
          <a:bodyPr wrap="square" lIns="0" tIns="0" rIns="0" bIns="0" anchor="ctr">
            <a:sp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5000"/>
              </a:lnSpc>
              <a:spcAft>
                <a:spcPts val="1200"/>
              </a:spcAft>
              <a:buNone/>
            </a:pPr>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sym typeface="+mn-ea"/>
              </a:rPr>
              <a:t>添加标题</a:t>
            </a:r>
            <a:r>
              <a:rPr lang="en-US" altLang="zh-CN" sz="18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Century Gothic" panose="020B0502020202020204" pitchFamily="34" charset="0"/>
              </a:rPr>
              <a:t> </a:t>
            </a:r>
            <a:br>
              <a:rPr lang="en-US" altLang="zh-CN" sz="18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Century Gothic" panose="020B0502020202020204" pitchFamily="34" charset="0"/>
              </a:rPr>
            </a:b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Century Gothic" panose="020B0502020202020204" pitchFamily="34" charset="0"/>
              </a:rPr>
              <a:t>单击输入你需要的内容，单击输入你需要的内容，单击输入你需要的内容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Century Gothic" panose="020B0502020202020204" pitchFamily="34" charset="0"/>
            </a:endParaRPr>
          </a:p>
        </p:txBody>
      </p:sp>
      <p:sp>
        <p:nvSpPr>
          <p:cNvPr id="64" name="Inhaltsplatzhalter 4"/>
          <p:cNvSpPr txBox="1"/>
          <p:nvPr/>
        </p:nvSpPr>
        <p:spPr>
          <a:xfrm>
            <a:off x="6049500" y="2370638"/>
            <a:ext cx="885242" cy="538480"/>
          </a:xfrm>
          <a:prstGeom prst="rect">
            <a:avLst/>
          </a:prstGeom>
        </p:spPr>
        <p:txBody>
          <a:bodyPr wrap="square" lIns="0" tIns="0" rIns="0" bIns="0" anchor="ctr">
            <a:sp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5000"/>
              </a:lnSpc>
              <a:spcAft>
                <a:spcPts val="1200"/>
              </a:spcAft>
              <a:buNone/>
            </a:pPr>
            <a:r>
              <a:rPr lang="en-US" sz="2800" dirty="0">
                <a:solidFill>
                  <a:schemeClr val="accent2"/>
                </a:solidFill>
                <a:latin typeface="微软雅黑" panose="020B0503020204020204" pitchFamily="34" charset="-122"/>
                <a:ea typeface="微软雅黑" panose="020B0503020204020204" pitchFamily="34" charset="-122"/>
                <a:sym typeface="Century Gothic" panose="020B0502020202020204" pitchFamily="34" charset="0"/>
              </a:rPr>
              <a:t>50%</a:t>
            </a:r>
            <a:endParaRPr lang="en-US" sz="2800" dirty="0">
              <a:solidFill>
                <a:schemeClr val="accent2"/>
              </a:solidFill>
              <a:latin typeface="微软雅黑" panose="020B0503020204020204" pitchFamily="34" charset="-122"/>
              <a:ea typeface="微软雅黑" panose="020B0503020204020204" pitchFamily="34" charset="-122"/>
              <a:sym typeface="Century Gothic" panose="020B0502020202020204" pitchFamily="34" charset="0"/>
            </a:endParaRPr>
          </a:p>
        </p:txBody>
      </p:sp>
      <p:sp>
        <p:nvSpPr>
          <p:cNvPr id="65" name="Inhaltsplatzhalter 4"/>
          <p:cNvSpPr txBox="1"/>
          <p:nvPr/>
        </p:nvSpPr>
        <p:spPr>
          <a:xfrm>
            <a:off x="7276547" y="3217803"/>
            <a:ext cx="4501565" cy="807720"/>
          </a:xfrm>
          <a:prstGeom prst="rect">
            <a:avLst/>
          </a:prstGeom>
        </p:spPr>
        <p:txBody>
          <a:bodyPr wrap="square" lIns="0" tIns="0" rIns="0" bIns="0" anchor="ctr">
            <a:sp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5000"/>
              </a:lnSpc>
              <a:spcAft>
                <a:spcPts val="1200"/>
              </a:spcAft>
              <a:buNone/>
            </a:pPr>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sym typeface="+mn-ea"/>
              </a:rPr>
              <a:t>添加标题</a:t>
            </a:r>
            <a:r>
              <a:rPr lang="en-US" altLang="zh-CN" sz="18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Century Gothic" panose="020B0502020202020204" pitchFamily="34" charset="0"/>
              </a:rPr>
              <a:t> </a:t>
            </a:r>
            <a:br>
              <a:rPr lang="en-US" altLang="zh-CN" sz="18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Century Gothic" panose="020B0502020202020204" pitchFamily="34" charset="0"/>
              </a:rPr>
            </a:b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Century Gothic" panose="020B0502020202020204" pitchFamily="34" charset="0"/>
              </a:rPr>
              <a:t>单击输入你需要的内容，单击输入你需要的内容，单击输入你需要的内容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Century Gothic" panose="020B0502020202020204" pitchFamily="34" charset="0"/>
            </a:endParaRPr>
          </a:p>
        </p:txBody>
      </p:sp>
      <p:sp>
        <p:nvSpPr>
          <p:cNvPr id="66" name="Inhaltsplatzhalter 4"/>
          <p:cNvSpPr txBox="1"/>
          <p:nvPr/>
        </p:nvSpPr>
        <p:spPr>
          <a:xfrm>
            <a:off x="6049500" y="3352538"/>
            <a:ext cx="885242" cy="538480"/>
          </a:xfrm>
          <a:prstGeom prst="rect">
            <a:avLst/>
          </a:prstGeom>
        </p:spPr>
        <p:txBody>
          <a:bodyPr wrap="square" lIns="0" tIns="0" rIns="0" bIns="0" anchor="ctr">
            <a:sp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5000"/>
              </a:lnSpc>
              <a:spcAft>
                <a:spcPts val="1200"/>
              </a:spcAft>
              <a:buNone/>
            </a:pPr>
            <a:r>
              <a:rPr lang="en-US" sz="2800" dirty="0">
                <a:solidFill>
                  <a:schemeClr val="accent3"/>
                </a:solidFill>
                <a:latin typeface="微软雅黑" panose="020B0503020204020204" pitchFamily="34" charset="-122"/>
                <a:ea typeface="微软雅黑" panose="020B0503020204020204" pitchFamily="34" charset="-122"/>
                <a:sym typeface="Century Gothic" panose="020B0502020202020204" pitchFamily="34" charset="0"/>
              </a:rPr>
              <a:t>70%</a:t>
            </a:r>
            <a:endParaRPr lang="en-US" sz="2800" dirty="0">
              <a:solidFill>
                <a:schemeClr val="accent3"/>
              </a:solidFill>
              <a:latin typeface="微软雅黑" panose="020B0503020204020204" pitchFamily="34" charset="-122"/>
              <a:ea typeface="微软雅黑" panose="020B0503020204020204" pitchFamily="34" charset="-122"/>
              <a:sym typeface="Century Gothic" panose="020B0502020202020204" pitchFamily="34" charset="0"/>
            </a:endParaRPr>
          </a:p>
        </p:txBody>
      </p:sp>
      <p:sp>
        <p:nvSpPr>
          <p:cNvPr id="67" name="Inhaltsplatzhalter 4"/>
          <p:cNvSpPr txBox="1"/>
          <p:nvPr/>
        </p:nvSpPr>
        <p:spPr>
          <a:xfrm>
            <a:off x="7276547" y="4199646"/>
            <a:ext cx="4501565" cy="807720"/>
          </a:xfrm>
          <a:prstGeom prst="rect">
            <a:avLst/>
          </a:prstGeom>
        </p:spPr>
        <p:txBody>
          <a:bodyPr wrap="square" lIns="0" tIns="0" rIns="0" bIns="0" anchor="ctr">
            <a:sp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5000"/>
              </a:lnSpc>
              <a:spcAft>
                <a:spcPts val="1200"/>
              </a:spcAft>
              <a:buNone/>
            </a:pPr>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sym typeface="+mn-ea"/>
              </a:rPr>
              <a:t>添加标题</a:t>
            </a:r>
            <a:r>
              <a:rPr lang="en-US" altLang="zh-CN" sz="18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Century Gothic" panose="020B0502020202020204" pitchFamily="34" charset="0"/>
              </a:rPr>
              <a:t> </a:t>
            </a:r>
            <a:br>
              <a:rPr lang="en-US" altLang="zh-CN" sz="18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Century Gothic" panose="020B0502020202020204" pitchFamily="34" charset="0"/>
              </a:rPr>
            </a:b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Century Gothic" panose="020B0502020202020204" pitchFamily="34" charset="0"/>
              </a:rPr>
              <a:t>单击输入你需要的内容，单击输入你需要的内容，单击输入你需要的内容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Century Gothic" panose="020B0502020202020204" pitchFamily="34" charset="0"/>
            </a:endParaRPr>
          </a:p>
        </p:txBody>
      </p:sp>
      <p:sp>
        <p:nvSpPr>
          <p:cNvPr id="68" name="Inhaltsplatzhalter 4"/>
          <p:cNvSpPr txBox="1"/>
          <p:nvPr/>
        </p:nvSpPr>
        <p:spPr>
          <a:xfrm>
            <a:off x="6049500" y="4334438"/>
            <a:ext cx="885242" cy="538480"/>
          </a:xfrm>
          <a:prstGeom prst="rect">
            <a:avLst/>
          </a:prstGeom>
        </p:spPr>
        <p:txBody>
          <a:bodyPr wrap="square" lIns="0" tIns="0" rIns="0" bIns="0" anchor="ctr">
            <a:sp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5000"/>
              </a:lnSpc>
              <a:spcAft>
                <a:spcPts val="1200"/>
              </a:spcAft>
              <a:buNone/>
            </a:pPr>
            <a:r>
              <a:rPr lang="en-US" sz="2800" dirty="0">
                <a:solidFill>
                  <a:schemeClr val="accent4"/>
                </a:solidFill>
                <a:latin typeface="微软雅黑" panose="020B0503020204020204" pitchFamily="34" charset="-122"/>
                <a:ea typeface="微软雅黑" panose="020B0503020204020204" pitchFamily="34" charset="-122"/>
                <a:sym typeface="Century Gothic" panose="020B0502020202020204" pitchFamily="34" charset="0"/>
              </a:rPr>
              <a:t>50%</a:t>
            </a:r>
            <a:endParaRPr lang="en-US" sz="2800" dirty="0">
              <a:solidFill>
                <a:schemeClr val="accent4"/>
              </a:solidFill>
              <a:latin typeface="微软雅黑" panose="020B0503020204020204" pitchFamily="34" charset="-122"/>
              <a:ea typeface="微软雅黑" panose="020B0503020204020204" pitchFamily="34" charset="-122"/>
              <a:sym typeface="Century Gothic" panose="020B0502020202020204" pitchFamily="34" charset="0"/>
            </a:endParaRPr>
          </a:p>
        </p:txBody>
      </p:sp>
      <p:sp>
        <p:nvSpPr>
          <p:cNvPr id="69" name="Inhaltsplatzhalter 4"/>
          <p:cNvSpPr txBox="1"/>
          <p:nvPr/>
        </p:nvSpPr>
        <p:spPr>
          <a:xfrm>
            <a:off x="7276547" y="5181489"/>
            <a:ext cx="4501565" cy="807720"/>
          </a:xfrm>
          <a:prstGeom prst="rect">
            <a:avLst/>
          </a:prstGeom>
        </p:spPr>
        <p:txBody>
          <a:bodyPr wrap="square" lIns="0" tIns="0" rIns="0" bIns="0" anchor="ctr">
            <a:sp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5000"/>
              </a:lnSpc>
              <a:spcAft>
                <a:spcPts val="1200"/>
              </a:spcAft>
              <a:buNone/>
            </a:pPr>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sym typeface="+mn-ea"/>
              </a:rPr>
              <a:t>添加标题</a:t>
            </a:r>
            <a:br>
              <a:rPr lang="en-US" altLang="zh-CN" sz="18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Century Gothic" panose="020B0502020202020204" pitchFamily="34" charset="0"/>
              </a:rPr>
            </a:b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Century Gothic" panose="020B0502020202020204" pitchFamily="34" charset="0"/>
              </a:rPr>
              <a:t>单击输入你需要的内容，单击输入你需要的内容，单击输入你需要的内容</a:t>
            </a:r>
            <a:r>
              <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Century Gothic" panose="020B0502020202020204" pitchFamily="34" charset="0"/>
              </a:rPr>
              <a:t>. </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Century Gothic" panose="020B0502020202020204" pitchFamily="34" charset="0"/>
            </a:endParaRPr>
          </a:p>
        </p:txBody>
      </p:sp>
      <p:sp>
        <p:nvSpPr>
          <p:cNvPr id="70" name="Inhaltsplatzhalter 4"/>
          <p:cNvSpPr txBox="1"/>
          <p:nvPr/>
        </p:nvSpPr>
        <p:spPr>
          <a:xfrm>
            <a:off x="6049500" y="5316339"/>
            <a:ext cx="885242" cy="538480"/>
          </a:xfrm>
          <a:prstGeom prst="rect">
            <a:avLst/>
          </a:prstGeom>
        </p:spPr>
        <p:txBody>
          <a:bodyPr wrap="square" lIns="0" tIns="0" rIns="0" bIns="0" anchor="ctr">
            <a:sp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5000"/>
              </a:lnSpc>
              <a:spcAft>
                <a:spcPts val="1200"/>
              </a:spcAft>
              <a:buNone/>
            </a:pPr>
            <a:r>
              <a:rPr lang="en-US" sz="2800" dirty="0">
                <a:solidFill>
                  <a:schemeClr val="accent5"/>
                </a:solidFill>
                <a:latin typeface="微软雅黑" panose="020B0503020204020204" pitchFamily="34" charset="-122"/>
                <a:ea typeface="微软雅黑" panose="020B0503020204020204" pitchFamily="34" charset="-122"/>
                <a:sym typeface="Century Gothic" panose="020B0502020202020204" pitchFamily="34" charset="0"/>
              </a:rPr>
              <a:t>90%</a:t>
            </a:r>
            <a:endParaRPr lang="en-US" sz="2800" dirty="0">
              <a:solidFill>
                <a:schemeClr val="accent5"/>
              </a:solidFill>
              <a:latin typeface="微软雅黑" panose="020B0503020204020204" pitchFamily="34" charset="-122"/>
              <a:ea typeface="微软雅黑" panose="020B0503020204020204" pitchFamily="34" charset="-122"/>
              <a:sym typeface="Century Gothic" panose="020B0502020202020204"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8" name="Group 3"/>
          <p:cNvGrpSpPr/>
          <p:nvPr/>
        </p:nvGrpSpPr>
        <p:grpSpPr>
          <a:xfrm>
            <a:off x="4782709" y="2471845"/>
            <a:ext cx="415497" cy="618574"/>
            <a:chOff x="811119" y="2176759"/>
            <a:chExt cx="311718" cy="464074"/>
          </a:xfrm>
        </p:grpSpPr>
        <p:sp>
          <p:nvSpPr>
            <p:cNvPr id="18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91440" tIns="45720" rIns="91440" bIns="45720" numCol="1" anchor="t" anchorCtr="0" compatLnSpc="1"/>
            <a:lstStyle/>
            <a:p>
              <a:pPr defTabSz="1218565">
                <a:defRPr/>
              </a:pPr>
              <a:endParaRPr lang="en-US" sz="1900" kern="0" dirty="0">
                <a:solidFill>
                  <a:sysClr val="window" lastClr="FFFFFF">
                    <a:lumMod val="65000"/>
                  </a:sysClr>
                </a:solidFill>
                <a:latin typeface="微软雅黑" panose="020B0503020204020204" pitchFamily="34" charset="-122"/>
                <a:ea typeface="微软雅黑" panose="020B0503020204020204" pitchFamily="34" charset="-122"/>
                <a:cs typeface="+mn-ea"/>
              </a:endParaRPr>
            </a:p>
          </p:txBody>
        </p:sp>
        <p:sp>
          <p:nvSpPr>
            <p:cNvPr id="190" name="TextBox 189"/>
            <p:cNvSpPr txBox="1"/>
            <p:nvPr/>
          </p:nvSpPr>
          <p:spPr>
            <a:xfrm>
              <a:off x="811119" y="2216099"/>
              <a:ext cx="311718" cy="173178"/>
            </a:xfrm>
            <a:prstGeom prst="rect">
              <a:avLst/>
            </a:prstGeom>
            <a:noFill/>
          </p:spPr>
          <p:txBody>
            <a:bodyPr wrap="none" rtlCol="0">
              <a:spAutoFit/>
            </a:bodyPr>
            <a:lstStyle/>
            <a:p>
              <a:pPr algn="ctr" defTabSz="1218565">
                <a:defRPr/>
              </a:pPr>
              <a:r>
                <a:rPr lang="en-US" sz="900" b="1" kern="0" dirty="0">
                  <a:solidFill>
                    <a:sysClr val="window" lastClr="FFFFFF">
                      <a:lumMod val="65000"/>
                    </a:sysClr>
                  </a:solidFill>
                  <a:latin typeface="微软雅黑" panose="020B0503020204020204" pitchFamily="34" charset="-122"/>
                  <a:ea typeface="微软雅黑" panose="020B0503020204020204" pitchFamily="34" charset="-122"/>
                  <a:cs typeface="+mn-ea"/>
                </a:rPr>
                <a:t>26%</a:t>
              </a:r>
              <a:endParaRPr lang="en-US" sz="900" b="1" kern="0" dirty="0">
                <a:solidFill>
                  <a:sysClr val="window" lastClr="FFFFFF">
                    <a:lumMod val="65000"/>
                  </a:sysClr>
                </a:solidFill>
                <a:latin typeface="微软雅黑" panose="020B0503020204020204" pitchFamily="34" charset="-122"/>
                <a:ea typeface="微软雅黑" panose="020B0503020204020204" pitchFamily="34" charset="-122"/>
                <a:cs typeface="+mn-ea"/>
              </a:endParaRPr>
            </a:p>
          </p:txBody>
        </p:sp>
      </p:grpSp>
      <p:grpSp>
        <p:nvGrpSpPr>
          <p:cNvPr id="191" name="Group 148"/>
          <p:cNvGrpSpPr/>
          <p:nvPr/>
        </p:nvGrpSpPr>
        <p:grpSpPr>
          <a:xfrm>
            <a:off x="2627000" y="1662388"/>
            <a:ext cx="415497" cy="618574"/>
            <a:chOff x="811118" y="2176759"/>
            <a:chExt cx="311718" cy="464074"/>
          </a:xfrm>
        </p:grpSpPr>
        <p:sp>
          <p:nvSpPr>
            <p:cNvPr id="192"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91440" tIns="45720" rIns="91440" bIns="45720" numCol="1" anchor="t" anchorCtr="0" compatLnSpc="1"/>
            <a:lstStyle/>
            <a:p>
              <a:pPr defTabSz="1218565">
                <a:defRPr/>
              </a:pPr>
              <a:endParaRPr lang="en-US" sz="1900" kern="0" dirty="0">
                <a:solidFill>
                  <a:sysClr val="window" lastClr="FFFFFF">
                    <a:lumMod val="65000"/>
                  </a:sysClr>
                </a:solidFill>
                <a:latin typeface="微软雅黑" panose="020B0503020204020204" pitchFamily="34" charset="-122"/>
                <a:ea typeface="微软雅黑" panose="020B0503020204020204" pitchFamily="34" charset="-122"/>
                <a:cs typeface="+mn-ea"/>
              </a:endParaRPr>
            </a:p>
          </p:txBody>
        </p:sp>
        <p:sp>
          <p:nvSpPr>
            <p:cNvPr id="193" name="TextBox 192"/>
            <p:cNvSpPr txBox="1"/>
            <p:nvPr/>
          </p:nvSpPr>
          <p:spPr>
            <a:xfrm>
              <a:off x="811118" y="2216099"/>
              <a:ext cx="311718" cy="173178"/>
            </a:xfrm>
            <a:prstGeom prst="rect">
              <a:avLst/>
            </a:prstGeom>
            <a:noFill/>
          </p:spPr>
          <p:txBody>
            <a:bodyPr wrap="none" rtlCol="0">
              <a:spAutoFit/>
            </a:bodyPr>
            <a:lstStyle/>
            <a:p>
              <a:pPr algn="ctr" defTabSz="1218565">
                <a:defRPr/>
              </a:pPr>
              <a:r>
                <a:rPr lang="en-US" sz="900" b="1" kern="0" dirty="0">
                  <a:solidFill>
                    <a:sysClr val="window" lastClr="FFFFFF">
                      <a:lumMod val="65000"/>
                    </a:sysClr>
                  </a:solidFill>
                  <a:latin typeface="微软雅黑" panose="020B0503020204020204" pitchFamily="34" charset="-122"/>
                  <a:ea typeface="微软雅黑" panose="020B0503020204020204" pitchFamily="34" charset="-122"/>
                  <a:cs typeface="+mn-ea"/>
                </a:rPr>
                <a:t>56%</a:t>
              </a:r>
              <a:endParaRPr lang="en-US" sz="900" b="1" kern="0" dirty="0">
                <a:solidFill>
                  <a:sysClr val="window" lastClr="FFFFFF">
                    <a:lumMod val="65000"/>
                  </a:sysClr>
                </a:solidFill>
                <a:latin typeface="微软雅黑" panose="020B0503020204020204" pitchFamily="34" charset="-122"/>
                <a:ea typeface="微软雅黑" panose="020B0503020204020204" pitchFamily="34" charset="-122"/>
                <a:cs typeface="+mn-ea"/>
              </a:endParaRPr>
            </a:p>
          </p:txBody>
        </p:sp>
      </p:grpSp>
      <p:grpSp>
        <p:nvGrpSpPr>
          <p:cNvPr id="194" name="Group 151"/>
          <p:cNvGrpSpPr/>
          <p:nvPr/>
        </p:nvGrpSpPr>
        <p:grpSpPr>
          <a:xfrm>
            <a:off x="3757440" y="2091792"/>
            <a:ext cx="415497" cy="618574"/>
            <a:chOff x="811119" y="2176759"/>
            <a:chExt cx="311718" cy="464074"/>
          </a:xfrm>
        </p:grpSpPr>
        <p:sp>
          <p:nvSpPr>
            <p:cNvPr id="19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60BCCA"/>
            </a:solidFill>
            <a:ln>
              <a:noFill/>
            </a:ln>
          </p:spPr>
          <p:txBody>
            <a:bodyPr vert="horz" wrap="square" lIns="91440" tIns="45720" rIns="91440" bIns="45720" numCol="1" anchor="t" anchorCtr="0" compatLnSpc="1"/>
            <a:lstStyle/>
            <a:p>
              <a:pPr defTabSz="1218565">
                <a:defRPr/>
              </a:pPr>
              <a:endParaRPr lang="en-US" sz="1900" kern="0" dirty="0">
                <a:solidFill>
                  <a:sysClr val="window" lastClr="FFFFFF">
                    <a:lumMod val="65000"/>
                  </a:sysClr>
                </a:solidFill>
                <a:latin typeface="微软雅黑" panose="020B0503020204020204" pitchFamily="34" charset="-122"/>
                <a:ea typeface="微软雅黑" panose="020B0503020204020204" pitchFamily="34" charset="-122"/>
                <a:cs typeface="+mn-ea"/>
              </a:endParaRPr>
            </a:p>
          </p:txBody>
        </p:sp>
        <p:sp>
          <p:nvSpPr>
            <p:cNvPr id="196" name="TextBox 195"/>
            <p:cNvSpPr txBox="1"/>
            <p:nvPr/>
          </p:nvSpPr>
          <p:spPr>
            <a:xfrm>
              <a:off x="811119" y="2216099"/>
              <a:ext cx="311718" cy="173178"/>
            </a:xfrm>
            <a:prstGeom prst="rect">
              <a:avLst/>
            </a:prstGeom>
            <a:noFill/>
          </p:spPr>
          <p:txBody>
            <a:bodyPr wrap="none" rtlCol="0">
              <a:spAutoFit/>
            </a:bodyPr>
            <a:lstStyle/>
            <a:p>
              <a:pPr algn="ctr" defTabSz="1218565">
                <a:defRPr/>
              </a:pPr>
              <a:r>
                <a:rPr lang="en-US" sz="900" b="1" kern="0" dirty="0">
                  <a:solidFill>
                    <a:sysClr val="window" lastClr="FFFFFF">
                      <a:lumMod val="65000"/>
                    </a:sysClr>
                  </a:solidFill>
                  <a:latin typeface="微软雅黑" panose="020B0503020204020204" pitchFamily="34" charset="-122"/>
                  <a:ea typeface="微软雅黑" panose="020B0503020204020204" pitchFamily="34" charset="-122"/>
                  <a:cs typeface="+mn-ea"/>
                </a:rPr>
                <a:t>45%</a:t>
              </a:r>
              <a:endParaRPr lang="en-US" sz="900" b="1" kern="0" dirty="0">
                <a:solidFill>
                  <a:sysClr val="window" lastClr="FFFFFF">
                    <a:lumMod val="65000"/>
                  </a:sysClr>
                </a:solidFill>
                <a:latin typeface="微软雅黑" panose="020B0503020204020204" pitchFamily="34" charset="-122"/>
                <a:ea typeface="微软雅黑" panose="020B0503020204020204" pitchFamily="34" charset="-122"/>
                <a:cs typeface="+mn-ea"/>
              </a:endParaRPr>
            </a:p>
          </p:txBody>
        </p:sp>
      </p:grpSp>
      <p:grpSp>
        <p:nvGrpSpPr>
          <p:cNvPr id="197" name="Group 154"/>
          <p:cNvGrpSpPr/>
          <p:nvPr/>
        </p:nvGrpSpPr>
        <p:grpSpPr>
          <a:xfrm>
            <a:off x="1688388" y="2273796"/>
            <a:ext cx="415497" cy="618574"/>
            <a:chOff x="811119" y="2176759"/>
            <a:chExt cx="311718" cy="464074"/>
          </a:xfrm>
        </p:grpSpPr>
        <p:sp>
          <p:nvSpPr>
            <p:cNvPr id="198"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tx2"/>
            </a:solidFill>
            <a:ln>
              <a:noFill/>
            </a:ln>
          </p:spPr>
          <p:txBody>
            <a:bodyPr vert="horz" wrap="square" lIns="91440" tIns="45720" rIns="91440" bIns="45720" numCol="1" anchor="t" anchorCtr="0" compatLnSpc="1"/>
            <a:lstStyle/>
            <a:p>
              <a:pPr defTabSz="1218565">
                <a:defRPr/>
              </a:pPr>
              <a:endParaRPr lang="en-US" sz="1900" kern="0" dirty="0">
                <a:solidFill>
                  <a:sysClr val="window" lastClr="FFFFFF">
                    <a:lumMod val="65000"/>
                  </a:sysClr>
                </a:solidFill>
                <a:latin typeface="微软雅黑" panose="020B0503020204020204" pitchFamily="34" charset="-122"/>
                <a:ea typeface="微软雅黑" panose="020B0503020204020204" pitchFamily="34" charset="-122"/>
                <a:cs typeface="+mn-ea"/>
              </a:endParaRPr>
            </a:p>
          </p:txBody>
        </p:sp>
        <p:sp>
          <p:nvSpPr>
            <p:cNvPr id="199" name="TextBox 198"/>
            <p:cNvSpPr txBox="1"/>
            <p:nvPr/>
          </p:nvSpPr>
          <p:spPr>
            <a:xfrm>
              <a:off x="811119" y="2216099"/>
              <a:ext cx="311718" cy="173178"/>
            </a:xfrm>
            <a:prstGeom prst="rect">
              <a:avLst/>
            </a:prstGeom>
            <a:noFill/>
          </p:spPr>
          <p:txBody>
            <a:bodyPr wrap="none" rtlCol="0">
              <a:spAutoFit/>
            </a:bodyPr>
            <a:lstStyle/>
            <a:p>
              <a:pPr algn="ctr" defTabSz="1218565">
                <a:defRPr/>
              </a:pPr>
              <a:r>
                <a:rPr lang="en-US" sz="900" b="1" kern="0" dirty="0">
                  <a:solidFill>
                    <a:sysClr val="window" lastClr="FFFFFF">
                      <a:lumMod val="65000"/>
                    </a:sysClr>
                  </a:solidFill>
                  <a:latin typeface="微软雅黑" panose="020B0503020204020204" pitchFamily="34" charset="-122"/>
                  <a:ea typeface="微软雅黑" panose="020B0503020204020204" pitchFamily="34" charset="-122"/>
                  <a:cs typeface="+mn-ea"/>
                </a:rPr>
                <a:t>39%</a:t>
              </a:r>
              <a:endParaRPr lang="en-US" sz="900" b="1" kern="0" dirty="0">
                <a:solidFill>
                  <a:sysClr val="window" lastClr="FFFFFF">
                    <a:lumMod val="65000"/>
                  </a:sysClr>
                </a:solidFill>
                <a:latin typeface="微软雅黑" panose="020B0503020204020204" pitchFamily="34" charset="-122"/>
                <a:ea typeface="微软雅黑" panose="020B0503020204020204" pitchFamily="34" charset="-122"/>
                <a:cs typeface="+mn-ea"/>
              </a:endParaRPr>
            </a:p>
          </p:txBody>
        </p:sp>
      </p:grpSp>
      <p:grpSp>
        <p:nvGrpSpPr>
          <p:cNvPr id="200" name="Group 74"/>
          <p:cNvGrpSpPr/>
          <p:nvPr/>
        </p:nvGrpSpPr>
        <p:grpSpPr>
          <a:xfrm>
            <a:off x="10056665" y="2055659"/>
            <a:ext cx="415497" cy="618574"/>
            <a:chOff x="811119" y="2176759"/>
            <a:chExt cx="311718" cy="464074"/>
          </a:xfrm>
        </p:grpSpPr>
        <p:sp>
          <p:nvSpPr>
            <p:cNvPr id="201"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91440" tIns="45720" rIns="91440" bIns="45720" numCol="1" anchor="t" anchorCtr="0" compatLnSpc="1"/>
            <a:lstStyle/>
            <a:p>
              <a:pPr defTabSz="1218565">
                <a:defRPr/>
              </a:pPr>
              <a:endParaRPr lang="en-US" sz="1900" kern="0" dirty="0">
                <a:solidFill>
                  <a:sysClr val="window" lastClr="FFFFFF">
                    <a:lumMod val="65000"/>
                  </a:sysClr>
                </a:solidFill>
                <a:latin typeface="微软雅黑" panose="020B0503020204020204" pitchFamily="34" charset="-122"/>
                <a:ea typeface="微软雅黑" panose="020B0503020204020204" pitchFamily="34" charset="-122"/>
                <a:cs typeface="+mn-ea"/>
              </a:endParaRPr>
            </a:p>
          </p:txBody>
        </p:sp>
        <p:sp>
          <p:nvSpPr>
            <p:cNvPr id="202" name="TextBox 201"/>
            <p:cNvSpPr txBox="1"/>
            <p:nvPr/>
          </p:nvSpPr>
          <p:spPr>
            <a:xfrm>
              <a:off x="811119" y="2216099"/>
              <a:ext cx="311718" cy="173178"/>
            </a:xfrm>
            <a:prstGeom prst="rect">
              <a:avLst/>
            </a:prstGeom>
            <a:noFill/>
          </p:spPr>
          <p:txBody>
            <a:bodyPr wrap="none" rtlCol="0">
              <a:spAutoFit/>
            </a:bodyPr>
            <a:lstStyle/>
            <a:p>
              <a:pPr algn="ctr" defTabSz="1218565">
                <a:defRPr/>
              </a:pPr>
              <a:r>
                <a:rPr lang="en-US" sz="900" b="1" kern="0" dirty="0">
                  <a:solidFill>
                    <a:sysClr val="window" lastClr="FFFFFF">
                      <a:lumMod val="65000"/>
                    </a:sysClr>
                  </a:solidFill>
                  <a:latin typeface="微软雅黑" panose="020B0503020204020204" pitchFamily="34" charset="-122"/>
                  <a:ea typeface="微软雅黑" panose="020B0503020204020204" pitchFamily="34" charset="-122"/>
                  <a:cs typeface="+mn-ea"/>
                </a:rPr>
                <a:t>26%</a:t>
              </a:r>
              <a:endParaRPr lang="en-US" sz="900" b="1" kern="0" dirty="0">
                <a:solidFill>
                  <a:sysClr val="window" lastClr="FFFFFF">
                    <a:lumMod val="65000"/>
                  </a:sysClr>
                </a:solidFill>
                <a:latin typeface="微软雅黑" panose="020B0503020204020204" pitchFamily="34" charset="-122"/>
                <a:ea typeface="微软雅黑" panose="020B0503020204020204" pitchFamily="34" charset="-122"/>
                <a:cs typeface="+mn-ea"/>
              </a:endParaRPr>
            </a:p>
          </p:txBody>
        </p:sp>
      </p:grpSp>
      <p:grpSp>
        <p:nvGrpSpPr>
          <p:cNvPr id="203" name="Group 84"/>
          <p:cNvGrpSpPr/>
          <p:nvPr/>
        </p:nvGrpSpPr>
        <p:grpSpPr>
          <a:xfrm>
            <a:off x="8448563" y="2466093"/>
            <a:ext cx="415497" cy="618574"/>
            <a:chOff x="811118" y="2176759"/>
            <a:chExt cx="311718" cy="464074"/>
          </a:xfrm>
        </p:grpSpPr>
        <p:sp>
          <p:nvSpPr>
            <p:cNvPr id="204"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91440" tIns="45720" rIns="91440" bIns="45720" numCol="1" anchor="t" anchorCtr="0" compatLnSpc="1"/>
            <a:lstStyle/>
            <a:p>
              <a:pPr defTabSz="1218565">
                <a:defRPr/>
              </a:pPr>
              <a:endParaRPr lang="en-US" sz="1900" kern="0" dirty="0">
                <a:solidFill>
                  <a:sysClr val="window" lastClr="FFFFFF">
                    <a:lumMod val="65000"/>
                  </a:sysClr>
                </a:solidFill>
                <a:latin typeface="微软雅黑" panose="020B0503020204020204" pitchFamily="34" charset="-122"/>
                <a:ea typeface="微软雅黑" panose="020B0503020204020204" pitchFamily="34" charset="-122"/>
                <a:cs typeface="+mn-ea"/>
              </a:endParaRPr>
            </a:p>
          </p:txBody>
        </p:sp>
        <p:sp>
          <p:nvSpPr>
            <p:cNvPr id="205" name="TextBox 204"/>
            <p:cNvSpPr txBox="1"/>
            <p:nvPr/>
          </p:nvSpPr>
          <p:spPr>
            <a:xfrm>
              <a:off x="811118" y="2216099"/>
              <a:ext cx="311718" cy="173178"/>
            </a:xfrm>
            <a:prstGeom prst="rect">
              <a:avLst/>
            </a:prstGeom>
            <a:noFill/>
          </p:spPr>
          <p:txBody>
            <a:bodyPr wrap="none" rtlCol="0">
              <a:spAutoFit/>
            </a:bodyPr>
            <a:lstStyle/>
            <a:p>
              <a:pPr algn="ctr" defTabSz="1218565">
                <a:defRPr/>
              </a:pPr>
              <a:r>
                <a:rPr lang="en-US" sz="900" b="1" kern="0" dirty="0">
                  <a:solidFill>
                    <a:sysClr val="window" lastClr="FFFFFF">
                      <a:lumMod val="65000"/>
                    </a:sysClr>
                  </a:solidFill>
                  <a:latin typeface="微软雅黑" panose="020B0503020204020204" pitchFamily="34" charset="-122"/>
                  <a:ea typeface="微软雅黑" panose="020B0503020204020204" pitchFamily="34" charset="-122"/>
                  <a:cs typeface="+mn-ea"/>
                </a:rPr>
                <a:t>56%</a:t>
              </a:r>
              <a:endParaRPr lang="en-US" sz="900" b="1" kern="0" dirty="0">
                <a:solidFill>
                  <a:sysClr val="window" lastClr="FFFFFF">
                    <a:lumMod val="65000"/>
                  </a:sysClr>
                </a:solidFill>
                <a:latin typeface="微软雅黑" panose="020B0503020204020204" pitchFamily="34" charset="-122"/>
                <a:ea typeface="微软雅黑" panose="020B0503020204020204" pitchFamily="34" charset="-122"/>
                <a:cs typeface="+mn-ea"/>
              </a:endParaRPr>
            </a:p>
          </p:txBody>
        </p:sp>
      </p:grpSp>
      <p:grpSp>
        <p:nvGrpSpPr>
          <p:cNvPr id="206" name="Group 87"/>
          <p:cNvGrpSpPr/>
          <p:nvPr/>
        </p:nvGrpSpPr>
        <p:grpSpPr>
          <a:xfrm>
            <a:off x="9287984" y="2268517"/>
            <a:ext cx="415497" cy="618574"/>
            <a:chOff x="811119" y="2176759"/>
            <a:chExt cx="311718" cy="464074"/>
          </a:xfrm>
        </p:grpSpPr>
        <p:sp>
          <p:nvSpPr>
            <p:cNvPr id="207"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tx2"/>
            </a:solidFill>
            <a:ln>
              <a:noFill/>
            </a:ln>
          </p:spPr>
          <p:txBody>
            <a:bodyPr vert="horz" wrap="square" lIns="91440" tIns="45720" rIns="91440" bIns="45720" numCol="1" anchor="t" anchorCtr="0" compatLnSpc="1"/>
            <a:lstStyle/>
            <a:p>
              <a:pPr defTabSz="1218565">
                <a:defRPr/>
              </a:pPr>
              <a:endParaRPr lang="en-US" sz="1900" kern="0" dirty="0">
                <a:solidFill>
                  <a:sysClr val="window" lastClr="FFFFFF">
                    <a:lumMod val="65000"/>
                  </a:sysClr>
                </a:solidFill>
                <a:latin typeface="微软雅黑" panose="020B0503020204020204" pitchFamily="34" charset="-122"/>
                <a:ea typeface="微软雅黑" panose="020B0503020204020204" pitchFamily="34" charset="-122"/>
                <a:cs typeface="+mn-ea"/>
              </a:endParaRPr>
            </a:p>
          </p:txBody>
        </p:sp>
        <p:sp>
          <p:nvSpPr>
            <p:cNvPr id="208" name="TextBox 207"/>
            <p:cNvSpPr txBox="1"/>
            <p:nvPr/>
          </p:nvSpPr>
          <p:spPr>
            <a:xfrm>
              <a:off x="811119" y="2216099"/>
              <a:ext cx="311718" cy="173178"/>
            </a:xfrm>
            <a:prstGeom prst="rect">
              <a:avLst/>
            </a:prstGeom>
            <a:noFill/>
          </p:spPr>
          <p:txBody>
            <a:bodyPr wrap="none" rtlCol="0">
              <a:spAutoFit/>
            </a:bodyPr>
            <a:lstStyle/>
            <a:p>
              <a:pPr algn="ctr" defTabSz="1218565">
                <a:defRPr/>
              </a:pPr>
              <a:r>
                <a:rPr lang="en-US" sz="900" b="1" kern="0" dirty="0">
                  <a:solidFill>
                    <a:sysClr val="window" lastClr="FFFFFF">
                      <a:lumMod val="65000"/>
                    </a:sysClr>
                  </a:solidFill>
                  <a:latin typeface="微软雅黑" panose="020B0503020204020204" pitchFamily="34" charset="-122"/>
                  <a:ea typeface="微软雅黑" panose="020B0503020204020204" pitchFamily="34" charset="-122"/>
                  <a:cs typeface="+mn-ea"/>
                </a:rPr>
                <a:t>45%</a:t>
              </a:r>
              <a:endParaRPr lang="en-US" sz="900" b="1" kern="0" dirty="0">
                <a:solidFill>
                  <a:sysClr val="window" lastClr="FFFFFF">
                    <a:lumMod val="65000"/>
                  </a:sysClr>
                </a:solidFill>
                <a:latin typeface="微软雅黑" panose="020B0503020204020204" pitchFamily="34" charset="-122"/>
                <a:ea typeface="微软雅黑" panose="020B0503020204020204" pitchFamily="34" charset="-122"/>
                <a:cs typeface="+mn-ea"/>
              </a:endParaRPr>
            </a:p>
          </p:txBody>
        </p:sp>
      </p:grpSp>
      <p:grpSp>
        <p:nvGrpSpPr>
          <p:cNvPr id="209" name="Group 90"/>
          <p:cNvGrpSpPr/>
          <p:nvPr/>
        </p:nvGrpSpPr>
        <p:grpSpPr>
          <a:xfrm>
            <a:off x="7587238" y="1451893"/>
            <a:ext cx="415497" cy="618574"/>
            <a:chOff x="811119" y="2176759"/>
            <a:chExt cx="311718" cy="464074"/>
          </a:xfrm>
        </p:grpSpPr>
        <p:sp>
          <p:nvSpPr>
            <p:cNvPr id="210"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4A9DC1"/>
            </a:solidFill>
            <a:ln>
              <a:noFill/>
            </a:ln>
          </p:spPr>
          <p:txBody>
            <a:bodyPr vert="horz" wrap="square" lIns="91440" tIns="45720" rIns="91440" bIns="45720" numCol="1" anchor="t" anchorCtr="0" compatLnSpc="1"/>
            <a:lstStyle/>
            <a:p>
              <a:pPr defTabSz="1218565">
                <a:defRPr/>
              </a:pPr>
              <a:endParaRPr lang="en-US" sz="1900" kern="0" dirty="0">
                <a:solidFill>
                  <a:sysClr val="window" lastClr="FFFFFF">
                    <a:lumMod val="65000"/>
                  </a:sysClr>
                </a:solidFill>
                <a:latin typeface="微软雅黑" panose="020B0503020204020204" pitchFamily="34" charset="-122"/>
                <a:ea typeface="微软雅黑" panose="020B0503020204020204" pitchFamily="34" charset="-122"/>
                <a:cs typeface="+mn-ea"/>
              </a:endParaRPr>
            </a:p>
          </p:txBody>
        </p:sp>
        <p:sp>
          <p:nvSpPr>
            <p:cNvPr id="211" name="TextBox 210"/>
            <p:cNvSpPr txBox="1"/>
            <p:nvPr/>
          </p:nvSpPr>
          <p:spPr>
            <a:xfrm>
              <a:off x="811119" y="2216099"/>
              <a:ext cx="311718" cy="173178"/>
            </a:xfrm>
            <a:prstGeom prst="rect">
              <a:avLst/>
            </a:prstGeom>
            <a:noFill/>
          </p:spPr>
          <p:txBody>
            <a:bodyPr wrap="none" rtlCol="0">
              <a:spAutoFit/>
            </a:bodyPr>
            <a:lstStyle/>
            <a:p>
              <a:pPr algn="ctr" defTabSz="1218565">
                <a:defRPr/>
              </a:pPr>
              <a:r>
                <a:rPr lang="en-US" sz="900" b="1" kern="0" dirty="0">
                  <a:solidFill>
                    <a:sysClr val="window" lastClr="FFFFFF">
                      <a:lumMod val="65000"/>
                    </a:sysClr>
                  </a:solidFill>
                  <a:latin typeface="微软雅黑" panose="020B0503020204020204" pitchFamily="34" charset="-122"/>
                  <a:ea typeface="微软雅黑" panose="020B0503020204020204" pitchFamily="34" charset="-122"/>
                  <a:cs typeface="+mn-ea"/>
                </a:rPr>
                <a:t>39%</a:t>
              </a:r>
              <a:endParaRPr lang="en-US" sz="900" b="1" kern="0" dirty="0">
                <a:solidFill>
                  <a:sysClr val="window" lastClr="FFFFFF">
                    <a:lumMod val="65000"/>
                  </a:sysClr>
                </a:solidFill>
                <a:latin typeface="微软雅黑" panose="020B0503020204020204" pitchFamily="34" charset="-122"/>
                <a:ea typeface="微软雅黑" panose="020B0503020204020204" pitchFamily="34" charset="-122"/>
                <a:cs typeface="+mn-ea"/>
              </a:endParaRPr>
            </a:p>
          </p:txBody>
        </p:sp>
      </p:grpSp>
      <p:grpSp>
        <p:nvGrpSpPr>
          <p:cNvPr id="212" name="Group 93"/>
          <p:cNvGrpSpPr/>
          <p:nvPr/>
        </p:nvGrpSpPr>
        <p:grpSpPr>
          <a:xfrm>
            <a:off x="5791434" y="2256333"/>
            <a:ext cx="415497" cy="618574"/>
            <a:chOff x="811119" y="2176759"/>
            <a:chExt cx="311718" cy="464074"/>
          </a:xfrm>
        </p:grpSpPr>
        <p:sp>
          <p:nvSpPr>
            <p:cNvPr id="213"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tx2"/>
            </a:solidFill>
            <a:ln>
              <a:noFill/>
            </a:ln>
          </p:spPr>
          <p:txBody>
            <a:bodyPr vert="horz" wrap="square" lIns="91440" tIns="45720" rIns="91440" bIns="45720" numCol="1" anchor="t" anchorCtr="0" compatLnSpc="1"/>
            <a:lstStyle/>
            <a:p>
              <a:pPr defTabSz="1218565">
                <a:defRPr/>
              </a:pPr>
              <a:endParaRPr lang="en-US" sz="1900" kern="0" dirty="0">
                <a:solidFill>
                  <a:sysClr val="window" lastClr="FFFFFF">
                    <a:lumMod val="65000"/>
                  </a:sysClr>
                </a:solidFill>
                <a:latin typeface="微软雅黑" panose="020B0503020204020204" pitchFamily="34" charset="-122"/>
                <a:ea typeface="微软雅黑" panose="020B0503020204020204" pitchFamily="34" charset="-122"/>
                <a:cs typeface="+mn-ea"/>
              </a:endParaRPr>
            </a:p>
          </p:txBody>
        </p:sp>
        <p:sp>
          <p:nvSpPr>
            <p:cNvPr id="214" name="TextBox 213"/>
            <p:cNvSpPr txBox="1"/>
            <p:nvPr/>
          </p:nvSpPr>
          <p:spPr>
            <a:xfrm>
              <a:off x="811119" y="2216099"/>
              <a:ext cx="311718" cy="173178"/>
            </a:xfrm>
            <a:prstGeom prst="rect">
              <a:avLst/>
            </a:prstGeom>
            <a:noFill/>
          </p:spPr>
          <p:txBody>
            <a:bodyPr wrap="none" rtlCol="0">
              <a:spAutoFit/>
            </a:bodyPr>
            <a:lstStyle/>
            <a:p>
              <a:pPr algn="ctr" defTabSz="1218565">
                <a:defRPr/>
              </a:pPr>
              <a:r>
                <a:rPr lang="en-US" sz="900" b="1" kern="0" dirty="0">
                  <a:solidFill>
                    <a:sysClr val="window" lastClr="FFFFFF">
                      <a:lumMod val="65000"/>
                    </a:sysClr>
                  </a:solidFill>
                  <a:latin typeface="微软雅黑" panose="020B0503020204020204" pitchFamily="34" charset="-122"/>
                  <a:ea typeface="微软雅黑" panose="020B0503020204020204" pitchFamily="34" charset="-122"/>
                  <a:cs typeface="+mn-ea"/>
                </a:rPr>
                <a:t>26%</a:t>
              </a:r>
              <a:endParaRPr lang="en-US" sz="900" b="1" kern="0" dirty="0">
                <a:solidFill>
                  <a:sysClr val="window" lastClr="FFFFFF">
                    <a:lumMod val="65000"/>
                  </a:sysClr>
                </a:solidFill>
                <a:latin typeface="微软雅黑" panose="020B0503020204020204" pitchFamily="34" charset="-122"/>
                <a:ea typeface="微软雅黑" panose="020B0503020204020204" pitchFamily="34" charset="-122"/>
                <a:cs typeface="+mn-ea"/>
              </a:endParaRPr>
            </a:p>
          </p:txBody>
        </p:sp>
      </p:grpSp>
      <p:grpSp>
        <p:nvGrpSpPr>
          <p:cNvPr id="215" name="Group 96"/>
          <p:cNvGrpSpPr/>
          <p:nvPr/>
        </p:nvGrpSpPr>
        <p:grpSpPr>
          <a:xfrm>
            <a:off x="6730048" y="2718180"/>
            <a:ext cx="415497" cy="618574"/>
            <a:chOff x="811119" y="2176759"/>
            <a:chExt cx="311718" cy="464074"/>
          </a:xfrm>
        </p:grpSpPr>
        <p:sp>
          <p:nvSpPr>
            <p:cNvPr id="216"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91440" tIns="45720" rIns="91440" bIns="45720" numCol="1" anchor="t" anchorCtr="0" compatLnSpc="1"/>
            <a:lstStyle/>
            <a:p>
              <a:pPr defTabSz="1218565">
                <a:defRPr/>
              </a:pPr>
              <a:endParaRPr lang="en-US" sz="1900" kern="0" dirty="0">
                <a:solidFill>
                  <a:sysClr val="window" lastClr="FFFFFF">
                    <a:lumMod val="65000"/>
                  </a:sysClr>
                </a:solidFill>
                <a:latin typeface="微软雅黑" panose="020B0503020204020204" pitchFamily="34" charset="-122"/>
                <a:ea typeface="微软雅黑" panose="020B0503020204020204" pitchFamily="34" charset="-122"/>
                <a:cs typeface="+mn-ea"/>
              </a:endParaRPr>
            </a:p>
          </p:txBody>
        </p:sp>
        <p:sp>
          <p:nvSpPr>
            <p:cNvPr id="217" name="TextBox 216"/>
            <p:cNvSpPr txBox="1"/>
            <p:nvPr/>
          </p:nvSpPr>
          <p:spPr>
            <a:xfrm>
              <a:off x="811119" y="2216099"/>
              <a:ext cx="311718" cy="173178"/>
            </a:xfrm>
            <a:prstGeom prst="rect">
              <a:avLst/>
            </a:prstGeom>
            <a:noFill/>
          </p:spPr>
          <p:txBody>
            <a:bodyPr wrap="none" rtlCol="0">
              <a:spAutoFit/>
            </a:bodyPr>
            <a:lstStyle/>
            <a:p>
              <a:pPr algn="ctr" defTabSz="1218565">
                <a:defRPr/>
              </a:pPr>
              <a:r>
                <a:rPr lang="en-US" sz="900" b="1" kern="0" dirty="0">
                  <a:solidFill>
                    <a:sysClr val="window" lastClr="FFFFFF">
                      <a:lumMod val="65000"/>
                    </a:sysClr>
                  </a:solidFill>
                  <a:latin typeface="微软雅黑" panose="020B0503020204020204" pitchFamily="34" charset="-122"/>
                  <a:ea typeface="微软雅黑" panose="020B0503020204020204" pitchFamily="34" charset="-122"/>
                  <a:cs typeface="+mn-ea"/>
                </a:rPr>
                <a:t>26%</a:t>
              </a:r>
              <a:endParaRPr lang="en-US" sz="900" b="1" kern="0" dirty="0">
                <a:solidFill>
                  <a:sysClr val="window" lastClr="FFFFFF">
                    <a:lumMod val="65000"/>
                  </a:sysClr>
                </a:solidFill>
                <a:latin typeface="微软雅黑" panose="020B0503020204020204" pitchFamily="34" charset="-122"/>
                <a:ea typeface="微软雅黑" panose="020B0503020204020204" pitchFamily="34" charset="-122"/>
                <a:cs typeface="+mn-ea"/>
              </a:endParaRPr>
            </a:p>
          </p:txBody>
        </p:sp>
      </p:grpSp>
      <p:grpSp>
        <p:nvGrpSpPr>
          <p:cNvPr id="220" name="Group 1"/>
          <p:cNvGrpSpPr/>
          <p:nvPr/>
        </p:nvGrpSpPr>
        <p:grpSpPr>
          <a:xfrm>
            <a:off x="1121436" y="2963298"/>
            <a:ext cx="1549404" cy="1380671"/>
            <a:chOff x="755576" y="2395604"/>
            <a:chExt cx="1162406" cy="1035823"/>
          </a:xfrm>
        </p:grpSpPr>
        <p:sp>
          <p:nvSpPr>
            <p:cNvPr id="221" name="Isosceles Triangle 2"/>
            <p:cNvSpPr/>
            <p:nvPr/>
          </p:nvSpPr>
          <p:spPr>
            <a:xfrm>
              <a:off x="75557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tx2">
                <a:alpha val="70000"/>
              </a:schemeClr>
            </a:solidFill>
            <a:ln w="25400" cap="flat" cmpd="sng" algn="ctr">
              <a:noFill/>
              <a:prstDash val="solid"/>
            </a:ln>
            <a:effectLst/>
          </p:spPr>
          <p:txBody>
            <a:bodyPr rtlCol="0" anchor="ctr"/>
            <a:lstStyle/>
            <a:p>
              <a:pPr algn="ctr" defTabSz="1218565">
                <a:defRPr/>
              </a:pPr>
              <a:endParaRPr lang="en-US" sz="2400" kern="0" dirty="0">
                <a:solidFill>
                  <a:sysClr val="window" lastClr="FFFFFF"/>
                </a:solidFill>
                <a:latin typeface="微软雅黑" panose="020B0503020204020204" pitchFamily="34" charset="-122"/>
                <a:ea typeface="微软雅黑" panose="020B0503020204020204" pitchFamily="34" charset="-122"/>
                <a:cs typeface="+mn-ea"/>
              </a:endParaRPr>
            </a:p>
          </p:txBody>
        </p:sp>
        <p:sp>
          <p:nvSpPr>
            <p:cNvPr id="222" name="Content Placeholder 2"/>
            <p:cNvSpPr txBox="1"/>
            <p:nvPr/>
          </p:nvSpPr>
          <p:spPr>
            <a:xfrm>
              <a:off x="988884" y="3235159"/>
              <a:ext cx="695790" cy="19626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100" dirty="0">
                  <a:solidFill>
                    <a:srgbClr val="7F7F7F"/>
                  </a:solidFill>
                  <a:latin typeface="微软雅黑" panose="020B0503020204020204" pitchFamily="34" charset="-122"/>
                  <a:ea typeface="微软雅黑" panose="020B0503020204020204" pitchFamily="34" charset="-122"/>
                  <a:cs typeface="+mn-ea"/>
                </a:rPr>
                <a:t>文字内容</a:t>
              </a:r>
              <a:endParaRPr lang="zh-CN" altLang="en-US" sz="1100" dirty="0">
                <a:solidFill>
                  <a:srgbClr val="7F7F7F"/>
                </a:solidFill>
                <a:latin typeface="微软雅黑" panose="020B0503020204020204" pitchFamily="34" charset="-122"/>
                <a:ea typeface="微软雅黑" panose="020B0503020204020204" pitchFamily="34" charset="-122"/>
                <a:cs typeface="+mn-ea"/>
              </a:endParaRPr>
            </a:p>
          </p:txBody>
        </p:sp>
      </p:grpSp>
      <p:grpSp>
        <p:nvGrpSpPr>
          <p:cNvPr id="223" name="Group 4"/>
          <p:cNvGrpSpPr/>
          <p:nvPr/>
        </p:nvGrpSpPr>
        <p:grpSpPr>
          <a:xfrm>
            <a:off x="2060049" y="2379735"/>
            <a:ext cx="1549404" cy="1964232"/>
            <a:chOff x="1459750" y="1957798"/>
            <a:chExt cx="1162406" cy="1473629"/>
          </a:xfrm>
        </p:grpSpPr>
        <p:sp>
          <p:nvSpPr>
            <p:cNvPr id="224" name="Isosceles Triangle 2"/>
            <p:cNvSpPr/>
            <p:nvPr/>
          </p:nvSpPr>
          <p:spPr>
            <a:xfrm>
              <a:off x="1459750" y="1957798"/>
              <a:ext cx="1162406" cy="126596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w="25400" cap="flat" cmpd="sng" algn="ctr">
              <a:noFill/>
              <a:prstDash val="solid"/>
            </a:ln>
            <a:effectLst/>
          </p:spPr>
          <p:txBody>
            <a:bodyPr rtlCol="0" anchor="ctr"/>
            <a:lstStyle/>
            <a:p>
              <a:pPr algn="ctr" defTabSz="1218565">
                <a:defRPr/>
              </a:pPr>
              <a:endParaRPr lang="en-US" sz="2400" kern="0" dirty="0">
                <a:solidFill>
                  <a:sysClr val="window" lastClr="FFFFFF"/>
                </a:solidFill>
                <a:latin typeface="微软雅黑" panose="020B0503020204020204" pitchFamily="34" charset="-122"/>
                <a:ea typeface="微软雅黑" panose="020B0503020204020204" pitchFamily="34" charset="-122"/>
                <a:cs typeface="+mn-ea"/>
              </a:endParaRPr>
            </a:p>
          </p:txBody>
        </p:sp>
        <p:sp>
          <p:nvSpPr>
            <p:cNvPr id="225" name="Content Placeholder 2"/>
            <p:cNvSpPr txBox="1"/>
            <p:nvPr/>
          </p:nvSpPr>
          <p:spPr>
            <a:xfrm>
              <a:off x="1691223" y="3235159"/>
              <a:ext cx="695790" cy="19626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100" dirty="0">
                  <a:solidFill>
                    <a:srgbClr val="7F7F7F"/>
                  </a:solidFill>
                  <a:latin typeface="微软雅黑" panose="020B0503020204020204" pitchFamily="34" charset="-122"/>
                  <a:ea typeface="微软雅黑" panose="020B0503020204020204" pitchFamily="34" charset="-122"/>
                  <a:cs typeface="+mn-ea"/>
                </a:rPr>
                <a:t>文字内容</a:t>
              </a:r>
              <a:endParaRPr lang="zh-CN" altLang="en-US" sz="1100" dirty="0">
                <a:solidFill>
                  <a:srgbClr val="7F7F7F"/>
                </a:solidFill>
                <a:latin typeface="微软雅黑" panose="020B0503020204020204" pitchFamily="34" charset="-122"/>
                <a:ea typeface="微软雅黑" panose="020B0503020204020204" pitchFamily="34" charset="-122"/>
                <a:cs typeface="+mn-ea"/>
              </a:endParaRPr>
            </a:p>
          </p:txBody>
        </p:sp>
      </p:grpSp>
      <p:grpSp>
        <p:nvGrpSpPr>
          <p:cNvPr id="226" name="Group 5"/>
          <p:cNvGrpSpPr/>
          <p:nvPr/>
        </p:nvGrpSpPr>
        <p:grpSpPr>
          <a:xfrm>
            <a:off x="3252656" y="2781133"/>
            <a:ext cx="1425071" cy="1562835"/>
            <a:chOff x="2354476" y="2258939"/>
            <a:chExt cx="1069128" cy="1172488"/>
          </a:xfrm>
        </p:grpSpPr>
        <p:sp>
          <p:nvSpPr>
            <p:cNvPr id="227" name="Isosceles Triangle 2"/>
            <p:cNvSpPr/>
            <p:nvPr/>
          </p:nvSpPr>
          <p:spPr>
            <a:xfrm>
              <a:off x="2354476" y="2258939"/>
              <a:ext cx="1069128" cy="96482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rgbClr val="60BCCA"/>
            </a:solidFill>
            <a:ln w="25400" cap="flat" cmpd="sng" algn="ctr">
              <a:noFill/>
              <a:prstDash val="solid"/>
            </a:ln>
            <a:effectLst/>
          </p:spPr>
          <p:txBody>
            <a:bodyPr rtlCol="0" anchor="ctr"/>
            <a:lstStyle/>
            <a:p>
              <a:pPr algn="ctr" defTabSz="1218565">
                <a:defRPr/>
              </a:pPr>
              <a:endParaRPr lang="en-US" sz="2400" kern="0" dirty="0">
                <a:solidFill>
                  <a:sysClr val="window" lastClr="FFFFFF"/>
                </a:solidFill>
                <a:latin typeface="微软雅黑" panose="020B0503020204020204" pitchFamily="34" charset="-122"/>
                <a:ea typeface="微软雅黑" panose="020B0503020204020204" pitchFamily="34" charset="-122"/>
                <a:cs typeface="+mn-ea"/>
              </a:endParaRPr>
            </a:p>
          </p:txBody>
        </p:sp>
        <p:sp>
          <p:nvSpPr>
            <p:cNvPr id="228" name="Content Placeholder 2"/>
            <p:cNvSpPr txBox="1"/>
            <p:nvPr/>
          </p:nvSpPr>
          <p:spPr>
            <a:xfrm>
              <a:off x="2539310" y="3235159"/>
              <a:ext cx="695790" cy="19626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100" dirty="0">
                  <a:solidFill>
                    <a:srgbClr val="7F7F7F"/>
                  </a:solidFill>
                  <a:latin typeface="微软雅黑" panose="020B0503020204020204" pitchFamily="34" charset="-122"/>
                  <a:ea typeface="微软雅黑" panose="020B0503020204020204" pitchFamily="34" charset="-122"/>
                  <a:cs typeface="+mn-ea"/>
                </a:rPr>
                <a:t>文字内容</a:t>
              </a:r>
              <a:endParaRPr lang="zh-CN" altLang="en-US" sz="1100" dirty="0">
                <a:solidFill>
                  <a:srgbClr val="7F7F7F"/>
                </a:solidFill>
                <a:latin typeface="微软雅黑" panose="020B0503020204020204" pitchFamily="34" charset="-122"/>
                <a:ea typeface="微软雅黑" panose="020B0503020204020204" pitchFamily="34" charset="-122"/>
                <a:cs typeface="+mn-ea"/>
              </a:endParaRPr>
            </a:p>
          </p:txBody>
        </p:sp>
      </p:grpSp>
      <p:grpSp>
        <p:nvGrpSpPr>
          <p:cNvPr id="229" name="Group 6"/>
          <p:cNvGrpSpPr/>
          <p:nvPr/>
        </p:nvGrpSpPr>
        <p:grpSpPr>
          <a:xfrm>
            <a:off x="4326025" y="3179636"/>
            <a:ext cx="1328868" cy="1164333"/>
            <a:chOff x="3159748" y="2557908"/>
            <a:chExt cx="996954" cy="873519"/>
          </a:xfrm>
        </p:grpSpPr>
        <p:sp>
          <p:nvSpPr>
            <p:cNvPr id="230" name="Isosceles Triangle 2"/>
            <p:cNvSpPr/>
            <p:nvPr/>
          </p:nvSpPr>
          <p:spPr>
            <a:xfrm>
              <a:off x="3159748" y="2557908"/>
              <a:ext cx="996954"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w="25400" cap="flat" cmpd="sng" algn="ctr">
              <a:noFill/>
              <a:prstDash val="solid"/>
            </a:ln>
            <a:effectLst/>
          </p:spPr>
          <p:txBody>
            <a:bodyPr rtlCol="0" anchor="ctr"/>
            <a:lstStyle/>
            <a:p>
              <a:pPr algn="ctr" defTabSz="1218565">
                <a:defRPr/>
              </a:pPr>
              <a:endParaRPr lang="en-US" sz="2400" kern="0" dirty="0">
                <a:solidFill>
                  <a:sysClr val="window" lastClr="FFFFFF"/>
                </a:solidFill>
                <a:latin typeface="微软雅黑" panose="020B0503020204020204" pitchFamily="34" charset="-122"/>
                <a:ea typeface="微软雅黑" panose="020B0503020204020204" pitchFamily="34" charset="-122"/>
                <a:cs typeface="+mn-ea"/>
              </a:endParaRPr>
            </a:p>
          </p:txBody>
        </p:sp>
        <p:sp>
          <p:nvSpPr>
            <p:cNvPr id="231" name="Content Placeholder 2"/>
            <p:cNvSpPr txBox="1"/>
            <p:nvPr/>
          </p:nvSpPr>
          <p:spPr>
            <a:xfrm>
              <a:off x="3308495" y="3235159"/>
              <a:ext cx="695790" cy="19626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100" dirty="0">
                  <a:solidFill>
                    <a:srgbClr val="7F7F7F"/>
                  </a:solidFill>
                  <a:latin typeface="微软雅黑" panose="020B0503020204020204" pitchFamily="34" charset="-122"/>
                  <a:ea typeface="微软雅黑" panose="020B0503020204020204" pitchFamily="34" charset="-122"/>
                  <a:cs typeface="+mn-ea"/>
                </a:rPr>
                <a:t>文字内容</a:t>
              </a:r>
              <a:endParaRPr lang="zh-CN" altLang="en-US" sz="1100" dirty="0">
                <a:solidFill>
                  <a:srgbClr val="7F7F7F"/>
                </a:solidFill>
                <a:latin typeface="微软雅黑" panose="020B0503020204020204" pitchFamily="34" charset="-122"/>
                <a:ea typeface="微软雅黑" panose="020B0503020204020204" pitchFamily="34" charset="-122"/>
                <a:cs typeface="+mn-ea"/>
              </a:endParaRPr>
            </a:p>
          </p:txBody>
        </p:sp>
      </p:grpSp>
      <p:grpSp>
        <p:nvGrpSpPr>
          <p:cNvPr id="232" name="Group 7"/>
          <p:cNvGrpSpPr/>
          <p:nvPr/>
        </p:nvGrpSpPr>
        <p:grpSpPr>
          <a:xfrm>
            <a:off x="5224482" y="2963298"/>
            <a:ext cx="1549404" cy="1380671"/>
            <a:chOff x="3833796" y="2395604"/>
            <a:chExt cx="1162406" cy="1035823"/>
          </a:xfrm>
        </p:grpSpPr>
        <p:sp>
          <p:nvSpPr>
            <p:cNvPr id="233" name="Isosceles Triangle 2"/>
            <p:cNvSpPr/>
            <p:nvPr/>
          </p:nvSpPr>
          <p:spPr>
            <a:xfrm>
              <a:off x="383379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tx2">
                <a:alpha val="70000"/>
              </a:schemeClr>
            </a:solidFill>
            <a:ln w="25400" cap="flat" cmpd="sng" algn="ctr">
              <a:noFill/>
              <a:prstDash val="solid"/>
            </a:ln>
            <a:effectLst/>
          </p:spPr>
          <p:txBody>
            <a:bodyPr rtlCol="0" anchor="ctr"/>
            <a:lstStyle/>
            <a:p>
              <a:pPr algn="ctr" defTabSz="1218565">
                <a:defRPr/>
              </a:pPr>
              <a:endParaRPr lang="en-US" sz="2400" kern="0" dirty="0">
                <a:solidFill>
                  <a:sysClr val="window" lastClr="FFFFFF"/>
                </a:solidFill>
                <a:latin typeface="微软雅黑" panose="020B0503020204020204" pitchFamily="34" charset="-122"/>
                <a:ea typeface="微软雅黑" panose="020B0503020204020204" pitchFamily="34" charset="-122"/>
                <a:cs typeface="+mn-ea"/>
              </a:endParaRPr>
            </a:p>
          </p:txBody>
        </p:sp>
        <p:sp>
          <p:nvSpPr>
            <p:cNvPr id="234" name="Content Placeholder 2"/>
            <p:cNvSpPr txBox="1"/>
            <p:nvPr/>
          </p:nvSpPr>
          <p:spPr>
            <a:xfrm>
              <a:off x="4065269" y="3235159"/>
              <a:ext cx="695790" cy="19626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100" dirty="0">
                  <a:solidFill>
                    <a:srgbClr val="7F7F7F"/>
                  </a:solidFill>
                  <a:latin typeface="微软雅黑" panose="020B0503020204020204" pitchFamily="34" charset="-122"/>
                  <a:ea typeface="微软雅黑" panose="020B0503020204020204" pitchFamily="34" charset="-122"/>
                  <a:cs typeface="+mn-ea"/>
                </a:rPr>
                <a:t>文字内容</a:t>
              </a:r>
              <a:endParaRPr lang="zh-CN" altLang="en-US" sz="1100" dirty="0">
                <a:solidFill>
                  <a:srgbClr val="7F7F7F"/>
                </a:solidFill>
                <a:latin typeface="微软雅黑" panose="020B0503020204020204" pitchFamily="34" charset="-122"/>
                <a:ea typeface="微软雅黑" panose="020B0503020204020204" pitchFamily="34" charset="-122"/>
                <a:cs typeface="+mn-ea"/>
              </a:endParaRPr>
            </a:p>
          </p:txBody>
        </p:sp>
      </p:grpSp>
      <p:grpSp>
        <p:nvGrpSpPr>
          <p:cNvPr id="235" name="Group 8"/>
          <p:cNvGrpSpPr/>
          <p:nvPr/>
        </p:nvGrpSpPr>
        <p:grpSpPr>
          <a:xfrm>
            <a:off x="6163096" y="3424153"/>
            <a:ext cx="1549404" cy="919815"/>
            <a:chOff x="4537970" y="2741353"/>
            <a:chExt cx="1162406" cy="690074"/>
          </a:xfrm>
        </p:grpSpPr>
        <p:sp>
          <p:nvSpPr>
            <p:cNvPr id="236" name="Isosceles Triangle 2"/>
            <p:cNvSpPr/>
            <p:nvPr/>
          </p:nvSpPr>
          <p:spPr>
            <a:xfrm>
              <a:off x="4537970" y="2741353"/>
              <a:ext cx="1162406" cy="48241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w="25400" cap="flat" cmpd="sng" algn="ctr">
              <a:noFill/>
              <a:prstDash val="solid"/>
            </a:ln>
            <a:effectLst/>
          </p:spPr>
          <p:txBody>
            <a:bodyPr rtlCol="0" anchor="ctr"/>
            <a:lstStyle/>
            <a:p>
              <a:pPr algn="ctr" defTabSz="1218565">
                <a:defRPr/>
              </a:pPr>
              <a:endParaRPr lang="en-US" sz="2400" kern="0" dirty="0">
                <a:solidFill>
                  <a:sysClr val="window" lastClr="FFFFFF"/>
                </a:solidFill>
                <a:latin typeface="微软雅黑" panose="020B0503020204020204" pitchFamily="34" charset="-122"/>
                <a:ea typeface="微软雅黑" panose="020B0503020204020204" pitchFamily="34" charset="-122"/>
                <a:cs typeface="+mn-ea"/>
              </a:endParaRPr>
            </a:p>
          </p:txBody>
        </p:sp>
        <p:sp>
          <p:nvSpPr>
            <p:cNvPr id="237" name="Content Placeholder 2"/>
            <p:cNvSpPr txBox="1"/>
            <p:nvPr/>
          </p:nvSpPr>
          <p:spPr>
            <a:xfrm>
              <a:off x="4771278" y="3235159"/>
              <a:ext cx="695790" cy="19626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100" dirty="0">
                  <a:solidFill>
                    <a:srgbClr val="7F7F7F"/>
                  </a:solidFill>
                  <a:latin typeface="微软雅黑" panose="020B0503020204020204" pitchFamily="34" charset="-122"/>
                  <a:ea typeface="微软雅黑" panose="020B0503020204020204" pitchFamily="34" charset="-122"/>
                  <a:cs typeface="+mn-ea"/>
                </a:rPr>
                <a:t>文字内容</a:t>
              </a:r>
              <a:endParaRPr lang="zh-CN" altLang="en-US" sz="1100" dirty="0">
                <a:solidFill>
                  <a:srgbClr val="7F7F7F"/>
                </a:solidFill>
                <a:latin typeface="微软雅黑" panose="020B0503020204020204" pitchFamily="34" charset="-122"/>
                <a:ea typeface="微软雅黑" panose="020B0503020204020204" pitchFamily="34" charset="-122"/>
                <a:cs typeface="+mn-ea"/>
              </a:endParaRPr>
            </a:p>
          </p:txBody>
        </p:sp>
      </p:grpSp>
      <p:grpSp>
        <p:nvGrpSpPr>
          <p:cNvPr id="238" name="Group 9"/>
          <p:cNvGrpSpPr/>
          <p:nvPr/>
        </p:nvGrpSpPr>
        <p:grpSpPr>
          <a:xfrm>
            <a:off x="6976307" y="2144227"/>
            <a:ext cx="1648660" cy="2199740"/>
            <a:chOff x="5148063" y="1781113"/>
            <a:chExt cx="1236871" cy="1650314"/>
          </a:xfrm>
        </p:grpSpPr>
        <p:sp>
          <p:nvSpPr>
            <p:cNvPr id="239" name="Isosceles Triangle 2"/>
            <p:cNvSpPr/>
            <p:nvPr/>
          </p:nvSpPr>
          <p:spPr>
            <a:xfrm>
              <a:off x="5148063" y="1781113"/>
              <a:ext cx="1236871" cy="144265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rgbClr val="4A9DC1"/>
            </a:solidFill>
            <a:ln w="25400" cap="flat" cmpd="sng" algn="ctr">
              <a:noFill/>
              <a:prstDash val="solid"/>
            </a:ln>
            <a:effectLst/>
          </p:spPr>
          <p:txBody>
            <a:bodyPr rtlCol="0" anchor="ctr"/>
            <a:lstStyle/>
            <a:p>
              <a:pPr algn="ctr" defTabSz="1218565">
                <a:defRPr/>
              </a:pPr>
              <a:endParaRPr lang="en-US" sz="2400" kern="0" dirty="0">
                <a:solidFill>
                  <a:sysClr val="window" lastClr="FFFFFF"/>
                </a:solidFill>
                <a:latin typeface="微软雅黑" panose="020B0503020204020204" pitchFamily="34" charset="-122"/>
                <a:ea typeface="微软雅黑" panose="020B0503020204020204" pitchFamily="34" charset="-122"/>
                <a:cs typeface="+mn-ea"/>
              </a:endParaRPr>
            </a:p>
          </p:txBody>
        </p:sp>
        <p:sp>
          <p:nvSpPr>
            <p:cNvPr id="240" name="Content Placeholder 2"/>
            <p:cNvSpPr txBox="1"/>
            <p:nvPr/>
          </p:nvSpPr>
          <p:spPr>
            <a:xfrm>
              <a:off x="5414366" y="3235159"/>
              <a:ext cx="695790" cy="19626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100" dirty="0">
                  <a:solidFill>
                    <a:srgbClr val="7F7F7F"/>
                  </a:solidFill>
                  <a:latin typeface="微软雅黑" panose="020B0503020204020204" pitchFamily="34" charset="-122"/>
                  <a:ea typeface="微软雅黑" panose="020B0503020204020204" pitchFamily="34" charset="-122"/>
                  <a:cs typeface="+mn-ea"/>
                </a:rPr>
                <a:t>文字内容</a:t>
              </a:r>
              <a:endParaRPr lang="zh-CN" altLang="en-US" sz="1100" dirty="0">
                <a:solidFill>
                  <a:srgbClr val="7F7F7F"/>
                </a:solidFill>
                <a:latin typeface="微软雅黑" panose="020B0503020204020204" pitchFamily="34" charset="-122"/>
                <a:ea typeface="微软雅黑" panose="020B0503020204020204" pitchFamily="34" charset="-122"/>
                <a:cs typeface="+mn-ea"/>
              </a:endParaRPr>
            </a:p>
          </p:txBody>
        </p:sp>
      </p:grpSp>
      <p:grpSp>
        <p:nvGrpSpPr>
          <p:cNvPr id="241" name="Group 10"/>
          <p:cNvGrpSpPr/>
          <p:nvPr/>
        </p:nvGrpSpPr>
        <p:grpSpPr>
          <a:xfrm>
            <a:off x="7844672" y="3179636"/>
            <a:ext cx="1537364" cy="1164333"/>
            <a:chOff x="5799535" y="2557908"/>
            <a:chExt cx="1153373" cy="873519"/>
          </a:xfrm>
        </p:grpSpPr>
        <p:sp>
          <p:nvSpPr>
            <p:cNvPr id="242" name="Isosceles Triangle 2"/>
            <p:cNvSpPr/>
            <p:nvPr/>
          </p:nvSpPr>
          <p:spPr>
            <a:xfrm>
              <a:off x="5799535" y="2557908"/>
              <a:ext cx="1153373"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w="25400" cap="flat" cmpd="sng" algn="ctr">
              <a:noFill/>
              <a:prstDash val="solid"/>
            </a:ln>
            <a:effectLst/>
          </p:spPr>
          <p:txBody>
            <a:bodyPr rtlCol="0" anchor="ctr"/>
            <a:lstStyle/>
            <a:p>
              <a:pPr algn="ctr" defTabSz="1218565">
                <a:defRPr/>
              </a:pPr>
              <a:endParaRPr lang="en-US" sz="2400" kern="0" dirty="0">
                <a:solidFill>
                  <a:sysClr val="window" lastClr="FFFFFF"/>
                </a:solidFill>
                <a:latin typeface="微软雅黑" panose="020B0503020204020204" pitchFamily="34" charset="-122"/>
                <a:ea typeface="微软雅黑" panose="020B0503020204020204" pitchFamily="34" charset="-122"/>
                <a:cs typeface="+mn-ea"/>
              </a:endParaRPr>
            </a:p>
          </p:txBody>
        </p:sp>
        <p:sp>
          <p:nvSpPr>
            <p:cNvPr id="243" name="Content Placeholder 2"/>
            <p:cNvSpPr txBox="1"/>
            <p:nvPr/>
          </p:nvSpPr>
          <p:spPr>
            <a:xfrm>
              <a:off x="6060556" y="3235159"/>
              <a:ext cx="695790" cy="19626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100" dirty="0">
                  <a:solidFill>
                    <a:srgbClr val="7F7F7F"/>
                  </a:solidFill>
                  <a:latin typeface="微软雅黑" panose="020B0503020204020204" pitchFamily="34" charset="-122"/>
                  <a:ea typeface="微软雅黑" panose="020B0503020204020204" pitchFamily="34" charset="-122"/>
                  <a:cs typeface="+mn-ea"/>
                </a:rPr>
                <a:t>文字内容</a:t>
              </a:r>
              <a:endParaRPr lang="zh-CN" altLang="en-US" sz="1100" dirty="0">
                <a:solidFill>
                  <a:srgbClr val="7F7F7F"/>
                </a:solidFill>
                <a:latin typeface="微软雅黑" panose="020B0503020204020204" pitchFamily="34" charset="-122"/>
                <a:ea typeface="微软雅黑" panose="020B0503020204020204" pitchFamily="34" charset="-122"/>
                <a:cs typeface="+mn-ea"/>
              </a:endParaRPr>
            </a:p>
          </p:txBody>
        </p:sp>
      </p:grpSp>
      <p:grpSp>
        <p:nvGrpSpPr>
          <p:cNvPr id="244" name="Group 11"/>
          <p:cNvGrpSpPr/>
          <p:nvPr/>
        </p:nvGrpSpPr>
        <p:grpSpPr>
          <a:xfrm>
            <a:off x="8599484" y="2963298"/>
            <a:ext cx="1792501" cy="1380671"/>
            <a:chOff x="6365816" y="2395604"/>
            <a:chExt cx="1344784" cy="1035823"/>
          </a:xfrm>
        </p:grpSpPr>
        <p:sp>
          <p:nvSpPr>
            <p:cNvPr id="245" name="Isosceles Triangle 2"/>
            <p:cNvSpPr/>
            <p:nvPr/>
          </p:nvSpPr>
          <p:spPr>
            <a:xfrm>
              <a:off x="6365816" y="2395604"/>
              <a:ext cx="1344784"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tx2">
                <a:alpha val="70000"/>
              </a:schemeClr>
            </a:solidFill>
            <a:ln w="25400" cap="flat" cmpd="sng" algn="ctr">
              <a:noFill/>
              <a:prstDash val="solid"/>
            </a:ln>
            <a:effectLst/>
          </p:spPr>
          <p:txBody>
            <a:bodyPr rtlCol="0" anchor="ctr"/>
            <a:lstStyle/>
            <a:p>
              <a:pPr algn="ctr" defTabSz="1218565">
                <a:defRPr/>
              </a:pPr>
              <a:endParaRPr lang="en-US" sz="2400" kern="0" dirty="0">
                <a:solidFill>
                  <a:sysClr val="window" lastClr="FFFFFF"/>
                </a:solidFill>
                <a:latin typeface="微软雅黑" panose="020B0503020204020204" pitchFamily="34" charset="-122"/>
                <a:ea typeface="微软雅黑" panose="020B0503020204020204" pitchFamily="34" charset="-122"/>
                <a:cs typeface="+mn-ea"/>
              </a:endParaRPr>
            </a:p>
          </p:txBody>
        </p:sp>
        <p:sp>
          <p:nvSpPr>
            <p:cNvPr id="246" name="Content Placeholder 2"/>
            <p:cNvSpPr txBox="1"/>
            <p:nvPr/>
          </p:nvSpPr>
          <p:spPr>
            <a:xfrm>
              <a:off x="6690313" y="3235159"/>
              <a:ext cx="695790" cy="19626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100" dirty="0">
                  <a:solidFill>
                    <a:srgbClr val="7F7F7F"/>
                  </a:solidFill>
                  <a:latin typeface="微软雅黑" panose="020B0503020204020204" pitchFamily="34" charset="-122"/>
                  <a:ea typeface="微软雅黑" panose="020B0503020204020204" pitchFamily="34" charset="-122"/>
                  <a:cs typeface="+mn-ea"/>
                </a:rPr>
                <a:t>文字内容</a:t>
              </a:r>
              <a:endParaRPr lang="zh-CN" altLang="en-US" sz="1100" dirty="0">
                <a:solidFill>
                  <a:srgbClr val="7F7F7F"/>
                </a:solidFill>
                <a:latin typeface="微软雅黑" panose="020B0503020204020204" pitchFamily="34" charset="-122"/>
                <a:ea typeface="微软雅黑" panose="020B0503020204020204" pitchFamily="34" charset="-122"/>
                <a:cs typeface="+mn-ea"/>
              </a:endParaRPr>
            </a:p>
          </p:txBody>
        </p:sp>
      </p:grpSp>
      <p:grpSp>
        <p:nvGrpSpPr>
          <p:cNvPr id="247" name="Group 14"/>
          <p:cNvGrpSpPr/>
          <p:nvPr/>
        </p:nvGrpSpPr>
        <p:grpSpPr>
          <a:xfrm>
            <a:off x="9495734" y="2790942"/>
            <a:ext cx="1537364" cy="1553026"/>
            <a:chOff x="7038208" y="2266298"/>
            <a:chExt cx="1153373" cy="1165129"/>
          </a:xfrm>
        </p:grpSpPr>
        <p:sp>
          <p:nvSpPr>
            <p:cNvPr id="248" name="Isosceles Triangle 2"/>
            <p:cNvSpPr/>
            <p:nvPr/>
          </p:nvSpPr>
          <p:spPr>
            <a:xfrm>
              <a:off x="7038208" y="2266298"/>
              <a:ext cx="1153373" cy="95747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w="25400" cap="flat" cmpd="sng" algn="ctr">
              <a:noFill/>
              <a:prstDash val="solid"/>
            </a:ln>
            <a:effectLst/>
          </p:spPr>
          <p:txBody>
            <a:bodyPr rtlCol="0" anchor="ctr"/>
            <a:lstStyle/>
            <a:p>
              <a:pPr algn="ctr" defTabSz="1218565">
                <a:defRPr/>
              </a:pPr>
              <a:endParaRPr lang="en-US" sz="2400" kern="0" dirty="0">
                <a:solidFill>
                  <a:sysClr val="window" lastClr="FFFFFF"/>
                </a:solidFill>
                <a:latin typeface="微软雅黑" panose="020B0503020204020204" pitchFamily="34" charset="-122"/>
                <a:ea typeface="微软雅黑" panose="020B0503020204020204" pitchFamily="34" charset="-122"/>
                <a:cs typeface="+mn-ea"/>
              </a:endParaRPr>
            </a:p>
          </p:txBody>
        </p:sp>
        <p:sp>
          <p:nvSpPr>
            <p:cNvPr id="249" name="Content Placeholder 2"/>
            <p:cNvSpPr txBox="1"/>
            <p:nvPr/>
          </p:nvSpPr>
          <p:spPr>
            <a:xfrm>
              <a:off x="7266999" y="3235159"/>
              <a:ext cx="695790" cy="19626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100" dirty="0">
                  <a:solidFill>
                    <a:srgbClr val="7F7F7F"/>
                  </a:solidFill>
                  <a:latin typeface="微软雅黑" panose="020B0503020204020204" pitchFamily="34" charset="-122"/>
                  <a:ea typeface="微软雅黑" panose="020B0503020204020204" pitchFamily="34" charset="-122"/>
                  <a:cs typeface="+mn-ea"/>
                </a:rPr>
                <a:t>文字内容</a:t>
              </a:r>
              <a:endParaRPr lang="zh-CN" altLang="en-US" sz="1100" dirty="0">
                <a:solidFill>
                  <a:srgbClr val="7F7F7F"/>
                </a:solidFill>
                <a:latin typeface="微软雅黑" panose="020B0503020204020204" pitchFamily="34" charset="-122"/>
                <a:ea typeface="微软雅黑" panose="020B0503020204020204" pitchFamily="34" charset="-122"/>
                <a:cs typeface="+mn-ea"/>
              </a:endParaRPr>
            </a:p>
          </p:txBody>
        </p:sp>
      </p:grpSp>
      <p:sp>
        <p:nvSpPr>
          <p:cNvPr id="64" name="Content Placeholder 2"/>
          <p:cNvSpPr txBox="1"/>
          <p:nvPr/>
        </p:nvSpPr>
        <p:spPr>
          <a:xfrm>
            <a:off x="1131058" y="4643256"/>
            <a:ext cx="3442751"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608965">
              <a:lnSpc>
                <a:spcPct val="80000"/>
              </a:lnSpc>
              <a:buClr>
                <a:srgbClr val="202F3D">
                  <a:lumMod val="75000"/>
                </a:srgbClr>
              </a:buClr>
              <a:defRPr/>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rPr>
              <a:t>未完成的项目及概况</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endParaRPr>
          </a:p>
        </p:txBody>
      </p:sp>
      <p:sp>
        <p:nvSpPr>
          <p:cNvPr id="65" name="矩形 64"/>
          <p:cNvSpPr/>
          <p:nvPr/>
        </p:nvSpPr>
        <p:spPr>
          <a:xfrm>
            <a:off x="1131058" y="5005230"/>
            <a:ext cx="10048301" cy="1133475"/>
          </a:xfrm>
          <a:prstGeom prst="rect">
            <a:avLst/>
          </a:prstGeom>
        </p:spPr>
        <p:txBody>
          <a:bodyPr wrap="square" lIns="121880" tIns="60940" rIns="121880" bIns="60940">
            <a:spAutoFit/>
          </a:bodyPr>
          <a:lstStyle/>
          <a:p>
            <a:pPr>
              <a:lnSpc>
                <a:spcPct val="12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 </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方正兰亭黑_GBK" panose="02000000000000000000" pitchFamily="2" charset="-122"/>
            </a:endParaRPr>
          </a:p>
          <a:p>
            <a:pPr>
              <a:lnSpc>
                <a:spcPct val="120000"/>
              </a:lnSpc>
              <a:defRPr/>
            </a:pP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方正兰亭黑_GBK" panose="02000000000000000000" pitchFamily="2" charset="-122"/>
            </a:endParaRPr>
          </a:p>
        </p:txBody>
      </p:sp>
      <p:sp>
        <p:nvSpPr>
          <p:cNvPr id="54" name="文本框 53"/>
          <p:cNvSpPr txBox="1"/>
          <p:nvPr/>
        </p:nvSpPr>
        <p:spPr>
          <a:xfrm>
            <a:off x="766445" y="158115"/>
            <a:ext cx="2063750" cy="521970"/>
          </a:xfrm>
          <a:prstGeom prst="rect">
            <a:avLst/>
          </a:prstGeom>
          <a:noFill/>
        </p:spPr>
        <p:txBody>
          <a:bodyPr wrap="square" rtlCol="0">
            <a:spAutoFit/>
          </a:bodyPr>
          <a:p>
            <a:pPr algn="l"/>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输</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入</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标</a:t>
            </a:r>
            <a:r>
              <a:rPr lang="en-US" altLang="zh-CN"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题</a:t>
            </a:r>
            <a:endParaRPr lang="zh-CN" altLang="en-US" sz="28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82002"/>
          <p:cNvPicPr>
            <a:picLocks noChangeAspect="1"/>
          </p:cNvPicPr>
          <p:nvPr/>
        </p:nvPicPr>
        <p:blipFill>
          <a:blip r:embed="rId1"/>
          <a:srcRect t="30718"/>
          <a:stretch>
            <a:fillRect/>
          </a:stretch>
        </p:blipFill>
        <p:spPr>
          <a:xfrm rot="5400000">
            <a:off x="2658745" y="-2680970"/>
            <a:ext cx="6858635" cy="12221210"/>
          </a:xfrm>
          <a:prstGeom prst="rect">
            <a:avLst/>
          </a:prstGeom>
        </p:spPr>
      </p:pic>
      <p:sp>
        <p:nvSpPr>
          <p:cNvPr id="18" name="矩形 17"/>
          <p:cNvSpPr/>
          <p:nvPr/>
        </p:nvSpPr>
        <p:spPr>
          <a:xfrm>
            <a:off x="5523230" y="3721735"/>
            <a:ext cx="6111240" cy="645160"/>
          </a:xfrm>
          <a:prstGeom prst="rect">
            <a:avLst/>
          </a:prstGeom>
        </p:spPr>
        <p:txBody>
          <a:bodyPr wrap="square">
            <a:spAutoFit/>
          </a:bodyPr>
          <a:lstStyle/>
          <a:p>
            <a:pPr lvl="0" algn="ctr" defTabSz="914400">
              <a:lnSpc>
                <a:spcPct val="150000"/>
              </a:lnSpc>
              <a:defRPr/>
            </a:pPr>
            <a:r>
              <a:rPr lang="en-US" altLang="zh-CN" sz="1200" kern="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Lorem ipsum dolor sit amet, consectetuer adipiscing elit. Aenean commodo ligula eget dolorLorem ipsum dolor sit amet, consectetuer adipiscing elit.</a:t>
            </a:r>
            <a:endParaRPr lang="en-US" altLang="zh-CN" sz="1200" kern="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文本框 10"/>
          <p:cNvSpPr txBox="1"/>
          <p:nvPr/>
        </p:nvSpPr>
        <p:spPr>
          <a:xfrm>
            <a:off x="5378450" y="2884805"/>
            <a:ext cx="6401435" cy="645160"/>
          </a:xfrm>
          <a:prstGeom prst="rect">
            <a:avLst/>
          </a:prstGeom>
          <a:noFill/>
        </p:spPr>
        <p:txBody>
          <a:bodyPr wrap="square" rtlCol="0">
            <a:spAutoFit/>
          </a:bodyPr>
          <a:lstStyle/>
          <a:p>
            <a:pPr algn="ctr"/>
            <a:r>
              <a:rPr lang="zh-CN" altLang="en-US" sz="3600">
                <a:solidFill>
                  <a:schemeClr val="tx1">
                    <a:lumMod val="75000"/>
                    <a:lumOff val="25000"/>
                  </a:schemeClr>
                </a:solidFill>
                <a:latin typeface="+mj-ea"/>
                <a:ea typeface="+mj-ea"/>
              </a:rPr>
              <a:t>感谢您的聆听</a:t>
            </a:r>
            <a:endParaRPr lang="zh-CN" altLang="en-US" sz="3600">
              <a:solidFill>
                <a:schemeClr val="tx1">
                  <a:lumMod val="75000"/>
                  <a:lumOff val="25000"/>
                </a:schemeClr>
              </a:solidFill>
              <a:latin typeface="+mj-ea"/>
              <a:ea typeface="+mj-ea"/>
            </a:endParaRPr>
          </a:p>
        </p:txBody>
      </p:sp>
      <p:sp>
        <p:nvSpPr>
          <p:cNvPr id="3" name="矩形: 圆角 1"/>
          <p:cNvSpPr/>
          <p:nvPr/>
        </p:nvSpPr>
        <p:spPr>
          <a:xfrm>
            <a:off x="7825740" y="4783455"/>
            <a:ext cx="1508125" cy="328295"/>
          </a:xfrm>
          <a:prstGeom prst="roundRect">
            <a:avLst>
              <a:gd name="adj" fmla="val 50000"/>
            </a:avLst>
          </a:prstGeom>
          <a:solidFill>
            <a:srgbClr val="537F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latin typeface="微软雅黑" panose="020B0503020204020204" pitchFamily="34" charset="-122"/>
                <a:ea typeface="微软雅黑" panose="020B0503020204020204" pitchFamily="34" charset="-122"/>
              </a:rPr>
              <a:t>汇报人：</a:t>
            </a:r>
            <a:r>
              <a:rPr lang="en-US" altLang="zh-CN" sz="1600">
                <a:latin typeface="微软雅黑" panose="020B0503020204020204" pitchFamily="34" charset="-122"/>
                <a:ea typeface="微软雅黑" panose="020B0503020204020204" pitchFamily="34" charset="-122"/>
              </a:rPr>
              <a:t>CN</a:t>
            </a:r>
            <a:endParaRPr lang="en-US" altLang="zh-CN" sz="1600">
              <a:latin typeface="微软雅黑" panose="020B0503020204020204" pitchFamily="34" charset="-122"/>
              <a:ea typeface="微软雅黑" panose="020B0503020204020204" pitchFamily="34" charset="-122"/>
            </a:endParaRPr>
          </a:p>
        </p:txBody>
      </p:sp>
      <p:sp>
        <p:nvSpPr>
          <p:cNvPr id="15" name="PA_矩形 8"/>
          <p:cNvSpPr/>
          <p:nvPr>
            <p:custDataLst>
              <p:tags r:id="rId2"/>
            </p:custDataLst>
          </p:nvPr>
        </p:nvSpPr>
        <p:spPr>
          <a:xfrm>
            <a:off x="6958330" y="6111875"/>
            <a:ext cx="3243580" cy="306705"/>
          </a:xfrm>
          <a:prstGeom prst="rect">
            <a:avLst/>
          </a:prstGeom>
        </p:spPr>
        <p:txBody>
          <a:bodyPr wrap="square">
            <a:spAutoFit/>
          </a:bodyPr>
          <a:lstStyle/>
          <a:p>
            <a:pPr lvl="0" algn="dist" defTabSz="685800">
              <a:defRPr/>
            </a:pPr>
            <a:r>
              <a:rPr lang="en-US" sz="1400" kern="0">
                <a:solidFill>
                  <a:schemeClr val="tx1">
                    <a:lumMod val="50000"/>
                    <a:lumOff val="50000"/>
                  </a:schemeClr>
                </a:solidFill>
                <a:latin typeface="+mj-lt"/>
                <a:ea typeface="微软雅黑" panose="020B0503020204020204" pitchFamily="34" charset="-122"/>
              </a:rPr>
              <a:t>PPTCNMOBAN</a:t>
            </a:r>
            <a:endParaRPr lang="en-US" sz="1400" kern="0">
              <a:solidFill>
                <a:schemeClr val="tx1">
                  <a:lumMod val="50000"/>
                  <a:lumOff val="50000"/>
                </a:schemeClr>
              </a:solidFill>
              <a:latin typeface="+mj-lt"/>
              <a:ea typeface="微软雅黑" panose="020B0503020204020204" pitchFamily="34" charset="-122"/>
            </a:endParaRPr>
          </a:p>
        </p:txBody>
      </p:sp>
      <p:sp>
        <p:nvSpPr>
          <p:cNvPr id="19" name="文本框 18"/>
          <p:cNvSpPr txBox="1"/>
          <p:nvPr/>
        </p:nvSpPr>
        <p:spPr>
          <a:xfrm>
            <a:off x="5234305" y="1023620"/>
            <a:ext cx="6401435" cy="1861185"/>
          </a:xfrm>
          <a:prstGeom prst="rect">
            <a:avLst/>
          </a:prstGeom>
          <a:noFill/>
        </p:spPr>
        <p:txBody>
          <a:bodyPr wrap="square" rtlCol="0">
            <a:spAutoFit/>
          </a:bodyPr>
          <a:p>
            <a:pPr algn="ctr"/>
            <a:r>
              <a:rPr lang="en-US" altLang="zh-CN" sz="11500">
                <a:solidFill>
                  <a:srgbClr val="60BCCA"/>
                </a:solidFill>
                <a:latin typeface="汉仪锐智简" panose="00020600040101010101" charset="-122"/>
                <a:ea typeface="汉仪锐智简" panose="00020600040101010101" charset="-122"/>
              </a:rPr>
              <a:t>2020</a:t>
            </a:r>
            <a:endParaRPr lang="en-US" altLang="zh-CN" sz="11500">
              <a:solidFill>
                <a:srgbClr val="60BCCA"/>
              </a:solidFill>
              <a:latin typeface="汉仪锐智简" panose="00020600040101010101" charset="-122"/>
              <a:ea typeface="汉仪锐智简" panose="00020600040101010101" charset="-122"/>
            </a:endParaRPr>
          </a:p>
        </p:txBody>
      </p:sp>
      <p:pic>
        <p:nvPicPr>
          <p:cNvPr id="20" name="图片 19" descr="预览图_千图网_编号33731350"/>
          <p:cNvPicPr>
            <a:picLocks noChangeAspect="1"/>
          </p:cNvPicPr>
          <p:nvPr/>
        </p:nvPicPr>
        <p:blipFill>
          <a:blip r:embed="rId3"/>
          <a:srcRect l="782" t="2947" r="55806" b="66428"/>
          <a:stretch>
            <a:fillRect/>
          </a:stretch>
        </p:blipFill>
        <p:spPr>
          <a:xfrm>
            <a:off x="462915" y="1224280"/>
            <a:ext cx="5181600" cy="4887595"/>
          </a:xfrm>
          <a:prstGeom prst="rect">
            <a:avLst/>
          </a:prstGeom>
        </p:spPr>
      </p:pic>
      <p:pic>
        <p:nvPicPr>
          <p:cNvPr id="21" name="图片 20" descr="log02"/>
          <p:cNvPicPr>
            <a:picLocks noChangeAspect="1"/>
          </p:cNvPicPr>
          <p:nvPr/>
        </p:nvPicPr>
        <p:blipFill>
          <a:blip r:embed="rId4"/>
          <a:stretch>
            <a:fillRect/>
          </a:stretch>
        </p:blipFill>
        <p:spPr>
          <a:xfrm>
            <a:off x="213995" y="118745"/>
            <a:ext cx="1768475" cy="40132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2"/>
          <p:cNvPicPr>
            <a:picLocks noChangeAspect="1"/>
          </p:cNvPicPr>
          <p:nvPr/>
        </p:nvPicPr>
        <p:blipFill>
          <a:blip r:embed="rId1"/>
          <a:stretch>
            <a:fillRect/>
          </a:stretch>
        </p:blipFill>
        <p:spPr>
          <a:xfrm>
            <a:off x="0" y="0"/>
            <a:ext cx="12192000" cy="6867525"/>
          </a:xfrm>
          <a:prstGeom prst="rect">
            <a:avLst/>
          </a:prstGeom>
        </p:spPr>
      </p:pic>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PA" val="v4.1.3"/>
</p:tagLst>
</file>

<file path=ppt/tags/tag2.xml><?xml version="1.0" encoding="utf-8"?>
<p:tagLst xmlns:p="http://schemas.openxmlformats.org/presentationml/2006/main">
  <p:tag name="KSO_WM_UNIT_PLACING_PICTURE_USER_VIEWPORT" val="{&quot;height&quot;:19246,&quot;width&quot;:10801}"/>
</p:tagLst>
</file>

<file path=ppt/tags/tag3.xml><?xml version="1.0" encoding="utf-8"?>
<p:tagLst xmlns:p="http://schemas.openxmlformats.org/presentationml/2006/main">
  <p:tag name="KSO_WM_UNIT_PLACING_PICTURE_USER_VIEWPORT" val="{&quot;height&quot;:19246,&quot;width&quot;:10801}"/>
</p:tagLst>
</file>

<file path=ppt/tags/tag4.xml><?xml version="1.0" encoding="utf-8"?>
<p:tagLst xmlns:p="http://schemas.openxmlformats.org/presentationml/2006/main">
  <p:tag name="KSO_WM_UNIT_PLACING_PICTURE_USER_VIEWPORT" val="{&quot;height&quot;:19246,&quot;width&quot;:10801}"/>
</p:tagLst>
</file>

<file path=ppt/tags/tag5.xml><?xml version="1.0" encoding="utf-8"?>
<p:tagLst xmlns:p="http://schemas.openxmlformats.org/presentationml/2006/main">
  <p:tag name="KSO_WM_UNIT_PLACING_PICTURE_USER_VIEWPORT" val="{&quot;height&quot;:19246,&quot;width&quot;:10801}"/>
</p:tagLst>
</file>

<file path=ppt/tags/tag6.xml><?xml version="1.0" encoding="utf-8"?>
<p:tagLst xmlns:p="http://schemas.openxmlformats.org/presentationml/2006/main">
  <p:tag name="PA" val="v4.1.3"/>
</p:tagLst>
</file>

<file path=ppt/theme/theme1.xml><?xml version="1.0" encoding="utf-8"?>
<a:theme xmlns:a="http://schemas.openxmlformats.org/drawingml/2006/main" name="Office 主题​​">
  <a:themeElements>
    <a:clrScheme name="自定义 838">
      <a:dk1>
        <a:sysClr val="windowText" lastClr="000000"/>
      </a:dk1>
      <a:lt1>
        <a:sysClr val="window" lastClr="FFFFFF"/>
      </a:lt1>
      <a:dk2>
        <a:srgbClr val="1F497D"/>
      </a:dk2>
      <a:lt2>
        <a:srgbClr val="EEECE1"/>
      </a:lt2>
      <a:accent1>
        <a:srgbClr val="40B4CD"/>
      </a:accent1>
      <a:accent2>
        <a:srgbClr val="16B7B1"/>
      </a:accent2>
      <a:accent3>
        <a:srgbClr val="4A9DC1"/>
      </a:accent3>
      <a:accent4>
        <a:srgbClr val="86C7CC"/>
      </a:accent4>
      <a:accent5>
        <a:srgbClr val="0B5D90"/>
      </a:accent5>
      <a:accent6>
        <a:srgbClr val="FAB112"/>
      </a:accent6>
      <a:hlink>
        <a:srgbClr val="95E083"/>
      </a:hlink>
      <a:folHlink>
        <a:srgbClr val="449D90"/>
      </a:folHlink>
    </a:clrScheme>
    <a:fontScheme name="自定义 65">
      <a:majorFont>
        <a:latin typeface="Calibri"/>
        <a:ea typeface="黑体"/>
        <a:cs typeface=""/>
      </a:majorFont>
      <a:minorFont>
        <a:latin typeface="Calibri"/>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838">
      <a:dk1>
        <a:sysClr val="windowText" lastClr="000000"/>
      </a:dk1>
      <a:lt1>
        <a:sysClr val="window" lastClr="FFFFFF"/>
      </a:lt1>
      <a:dk2>
        <a:srgbClr val="1F497D"/>
      </a:dk2>
      <a:lt2>
        <a:srgbClr val="EEECE1"/>
      </a:lt2>
      <a:accent1>
        <a:srgbClr val="40B4CD"/>
      </a:accent1>
      <a:accent2>
        <a:srgbClr val="16B7B1"/>
      </a:accent2>
      <a:accent3>
        <a:srgbClr val="4A9DC1"/>
      </a:accent3>
      <a:accent4>
        <a:srgbClr val="86C7CC"/>
      </a:accent4>
      <a:accent5>
        <a:srgbClr val="0B5D90"/>
      </a:accent5>
      <a:accent6>
        <a:srgbClr val="FAB112"/>
      </a:accent6>
      <a:hlink>
        <a:srgbClr val="95E083"/>
      </a:hlink>
      <a:folHlink>
        <a:srgbClr val="449D90"/>
      </a:folHlink>
    </a:clrScheme>
    <a:fontScheme name="自定义 65">
      <a:majorFont>
        <a:latin typeface="Calibri"/>
        <a:ea typeface="黑体"/>
        <a:cs typeface=""/>
      </a:majorFont>
      <a:minorFont>
        <a:latin typeface="Calibri"/>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稻壳儿.花儿小姐原创</Template>
  <TotalTime>0</TotalTime>
  <Words>4388</Words>
  <Application>WPS 演示</Application>
  <PresentationFormat>宽屏</PresentationFormat>
  <Paragraphs>417</Paragraphs>
  <Slides>20</Slides>
  <Notes>1</Notes>
  <HiddenSlides>0</HiddenSlides>
  <MMClips>0</MMClips>
  <ScaleCrop>false</ScaleCrop>
  <HeadingPairs>
    <vt:vector size="6" baseType="variant">
      <vt:variant>
        <vt:lpstr>已用的字体</vt:lpstr>
      </vt:variant>
      <vt:variant>
        <vt:i4>20</vt:i4>
      </vt:variant>
      <vt:variant>
        <vt:lpstr>主题</vt:lpstr>
      </vt:variant>
      <vt:variant>
        <vt:i4>2</vt:i4>
      </vt:variant>
      <vt:variant>
        <vt:lpstr>幻灯片标题</vt:lpstr>
      </vt:variant>
      <vt:variant>
        <vt:i4>20</vt:i4>
      </vt:variant>
    </vt:vector>
  </HeadingPairs>
  <TitlesOfParts>
    <vt:vector size="42" baseType="lpstr">
      <vt:lpstr>Arial</vt:lpstr>
      <vt:lpstr>宋体</vt:lpstr>
      <vt:lpstr>Wingdings</vt:lpstr>
      <vt:lpstr>微软雅黑</vt:lpstr>
      <vt:lpstr>汉仪锐智简</vt:lpstr>
      <vt:lpstr>汉仪文黑-55简</vt:lpstr>
      <vt:lpstr>黑体</vt:lpstr>
      <vt:lpstr>汉仪雅酷黑 55W</vt:lpstr>
      <vt:lpstr>Calibri</vt:lpstr>
      <vt:lpstr>Segoe UI Light</vt:lpstr>
      <vt:lpstr>Calibri</vt:lpstr>
      <vt:lpstr>Source Han Serif SC</vt:lpstr>
      <vt:lpstr>Times New Roman</vt:lpstr>
      <vt:lpstr>Verdana</vt:lpstr>
      <vt:lpstr>Arial Unicode MS</vt:lpstr>
      <vt:lpstr>Arial</vt:lpstr>
      <vt:lpstr>方正兰亭黑_GBK</vt:lpstr>
      <vt:lpstr>Century Gothic</vt:lpstr>
      <vt:lpstr>Calibri Light</vt:lpstr>
      <vt:lpstr>Symbol</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Manager>稻壳儿</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TANG</dc:creator>
  <dc:subject>PPT模板</dc:subject>
  <cp:lastModifiedBy>拉普耶鲁</cp:lastModifiedBy>
  <cp:revision>25</cp:revision>
  <dcterms:created xsi:type="dcterms:W3CDTF">2020-07-21T00:16:00Z</dcterms:created>
  <dcterms:modified xsi:type="dcterms:W3CDTF">2020-08-18T01:42:35Z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