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1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 id="2147483662" r:id="rId2"/>
  </p:sldMasterIdLst>
  <p:notesMasterIdLst>
    <p:notesMasterId r:id="rId43"/>
  </p:notesMasterIdLst>
  <p:sldIdLst>
    <p:sldId id="299" r:id="rId3"/>
    <p:sldId id="300" r:id="rId4"/>
    <p:sldId id="301" r:id="rId5"/>
    <p:sldId id="302" r:id="rId6"/>
    <p:sldId id="303" r:id="rId7"/>
    <p:sldId id="304" r:id="rId8"/>
    <p:sldId id="305" r:id="rId9"/>
    <p:sldId id="306" r:id="rId10"/>
    <p:sldId id="307" r:id="rId11"/>
    <p:sldId id="308" r:id="rId12"/>
    <p:sldId id="309" r:id="rId13"/>
    <p:sldId id="310" r:id="rId14"/>
    <p:sldId id="311" r:id="rId15"/>
    <p:sldId id="312" r:id="rId16"/>
    <p:sldId id="284" r:id="rId17"/>
    <p:sldId id="277" r:id="rId18"/>
    <p:sldId id="278" r:id="rId19"/>
    <p:sldId id="279" r:id="rId20"/>
    <p:sldId id="270" r:id="rId21"/>
    <p:sldId id="281" r:id="rId22"/>
    <p:sldId id="265" r:id="rId23"/>
    <p:sldId id="282" r:id="rId24"/>
    <p:sldId id="283" r:id="rId25"/>
    <p:sldId id="274" r:id="rId26"/>
    <p:sldId id="285" r:id="rId27"/>
    <p:sldId id="286" r:id="rId28"/>
    <p:sldId id="287" r:id="rId29"/>
    <p:sldId id="288" r:id="rId30"/>
    <p:sldId id="266" r:id="rId31"/>
    <p:sldId id="289" r:id="rId32"/>
    <p:sldId id="290" r:id="rId33"/>
    <p:sldId id="291" r:id="rId34"/>
    <p:sldId id="292" r:id="rId35"/>
    <p:sldId id="267" r:id="rId36"/>
    <p:sldId id="297" r:id="rId37"/>
    <p:sldId id="293" r:id="rId38"/>
    <p:sldId id="295" r:id="rId39"/>
    <p:sldId id="294" r:id="rId40"/>
    <p:sldId id="296" r:id="rId41"/>
    <p:sldId id="268" r:id="rId42"/>
  </p:sldIdLst>
  <p:sldSz cx="12192000" cy="6858000"/>
  <p:notesSz cx="6858000" cy="9144000"/>
  <p:custDataLst>
    <p:tags r:id="rId44"/>
  </p:custDataLst>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xmlns="">
        <p15:guide id="1" orient="horz" pos="3838" userDrawn="1">
          <p15:clr>
            <a:srgbClr val="A4A3A4"/>
          </p15:clr>
        </p15:guide>
        <p15:guide id="2" pos="77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云超" initial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E6E6E6"/>
    <a:srgbClr val="39243A"/>
    <a:srgbClr val="A6A6A6"/>
    <a:srgbClr val="2B2B31"/>
    <a:srgbClr val="FFFFFF"/>
    <a:srgbClr val="00AFFE"/>
    <a:srgbClr val="ECEA58"/>
    <a:srgbClr val="F4EF1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41" autoAdjust="0"/>
    <p:restoredTop sz="94660"/>
  </p:normalViewPr>
  <p:slideViewPr>
    <p:cSldViewPr snapToGrid="0" showGuides="1">
      <p:cViewPr varScale="1">
        <p:scale>
          <a:sx n="114" d="100"/>
          <a:sy n="114" d="100"/>
        </p:scale>
        <p:origin x="-546" y="-96"/>
      </p:cViewPr>
      <p:guideLst>
        <p:guide orient="horz" pos="3838"/>
        <p:guide pos="778"/>
      </p:guideLst>
    </p:cSldViewPr>
  </p:slideViewPr>
  <p:notesTextViewPr>
    <p:cViewPr>
      <p:scale>
        <a:sx n="1" d="1"/>
        <a:sy n="1" d="1"/>
      </p:scale>
      <p:origin x="0" y="0"/>
    </p:cViewPr>
  </p:notesTextViewPr>
  <p:sorterViewPr>
    <p:cViewPr>
      <p:scale>
        <a:sx n="33" d="100"/>
        <a:sy n="33"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4ACE4259-D986-4090-A2F3-C664FAD425CB}" type="datetimeFigureOut">
              <a:rPr lang="zh-CN" altLang="en-US"/>
              <a:pPr>
                <a:defRPr/>
              </a:pPr>
              <a:t>2020/9/3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69BBD275-68CC-40D9-9B54-BCCA50832119}" type="slidenum">
              <a:rPr lang="zh-CN" altLang="en-US"/>
              <a:pPr>
                <a:defRPr/>
              </a:pPr>
              <a:t>‹#›</a:t>
            </a:fld>
            <a:endParaRPr lang="zh-CN" altLang="en-US"/>
          </a:p>
        </p:txBody>
      </p:sp>
    </p:spTree>
    <p:extLst>
      <p:ext uri="{BB962C8B-B14F-4D97-AF65-F5344CB8AC3E}">
        <p14:creationId xmlns:p14="http://schemas.microsoft.com/office/powerpoint/2010/main" xmlns="" val="41663786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69BBD275-68CC-40D9-9B54-BCCA50832119}" type="slidenum">
              <a:rPr lang="zh-CN" altLang="en-US" smtClean="0"/>
              <a:pPr>
                <a:defRPr/>
              </a:pPr>
              <a:t>40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E32061D-D059-440A-9993-32183C69C4A0}" type="datetimeFigureOut">
              <a:rPr lang="zh-CN" altLang="en-US" smtClean="0"/>
              <a:pPr/>
              <a:t>2020/9/3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7701E7-C7E4-462D-A514-9A240D9CE68E}" type="slidenum">
              <a:rPr lang="zh-CN" altLang="en-US" smtClean="0"/>
              <a:pPr/>
              <a:t>‹#›</a:t>
            </a:fld>
            <a:endParaRPr lang="zh-CN" altLang="en-US"/>
          </a:p>
        </p:txBody>
      </p:sp>
    </p:spTree>
    <p:extLst>
      <p:ext uri="{BB962C8B-B14F-4D97-AF65-F5344CB8AC3E}">
        <p14:creationId xmlns:p14="http://schemas.microsoft.com/office/powerpoint/2010/main" xmlns="" val="3954479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8977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
        <p:nvSpPr>
          <p:cNvPr id="6" name="矩形 5"/>
          <p:cNvSpPr/>
          <p:nvPr userDrawn="1"/>
        </p:nvSpPr>
        <p:spPr>
          <a:xfrm>
            <a:off x="0" y="276368"/>
            <a:ext cx="685800" cy="5857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800101" y="276368"/>
            <a:ext cx="207818" cy="5857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9"/>
          <p:cNvSpPr>
            <a:spLocks noGrp="1"/>
          </p:cNvSpPr>
          <p:nvPr>
            <p:ph type="title" hasCustomPrompt="1"/>
          </p:nvPr>
        </p:nvSpPr>
        <p:spPr>
          <a:xfrm>
            <a:off x="1122220" y="327542"/>
            <a:ext cx="6114241"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gn="l">
              <a:defRPr lang="zh-CN" altLang="en-US" sz="3200" dirty="0">
                <a:solidFill>
                  <a:srgbClr val="1570C1"/>
                </a:solidFill>
                <a:latin typeface="DIN" pitchFamily="50" charset="0"/>
                <a:ea typeface="微软雅黑" panose="020B0503020204020204" pitchFamily="34" charset="-122"/>
                <a:cs typeface="+mn-cs"/>
              </a:defRPr>
            </a:lvl1pPr>
          </a:lstStyle>
          <a:p>
            <a:pPr lvl="0" algn="ctr">
              <a:buFont typeface="Arial" panose="020B0604020202020204" pitchFamily="34" charset="0"/>
            </a:pPr>
            <a:r>
              <a:rPr lang="zh-CN" altLang="en-US" dirty="0"/>
              <a:t>单击此处添加标题</a:t>
            </a:r>
          </a:p>
        </p:txBody>
      </p:sp>
    </p:spTree>
    <p:extLst>
      <p:ext uri="{BB962C8B-B14F-4D97-AF65-F5344CB8AC3E}">
        <p14:creationId xmlns:p14="http://schemas.microsoft.com/office/powerpoint/2010/main" xmlns="" val="3841114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1" presetClass="entr" presetSubtype="0" fill="hold" grpId="0" nodeType="withEffect">
                                  <p:stCondLst>
                                    <p:cond delay="300"/>
                                  </p:stCondLst>
                                  <p:iterate type="lt">
                                    <p:tmPct val="4762"/>
                                  </p:iterate>
                                  <p:childTnLst>
                                    <p:set>
                                      <p:cBhvr>
                                        <p:cTn id="16" dur="1" fill="hold">
                                          <p:stCondLst>
                                            <p:cond delay="0"/>
                                          </p:stCondLst>
                                        </p:cTn>
                                        <p:tgtEl>
                                          <p:spTgt spid="10"/>
                                        </p:tgtEl>
                                        <p:attrNameLst>
                                          <p:attrName>style.visibility</p:attrName>
                                        </p:attrNameLst>
                                      </p:cBhvr>
                                      <p:to>
                                        <p:strVal val="visible"/>
                                      </p:to>
                                    </p:set>
                                    <p:anim calcmode="lin" valueType="num">
                                      <p:cBhvr>
                                        <p:cTn id="17" dur="9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8" dur="900" fill="hold"/>
                                        <p:tgtEl>
                                          <p:spTgt spid="10"/>
                                        </p:tgtEl>
                                        <p:attrNameLst>
                                          <p:attrName>ppt_y</p:attrName>
                                        </p:attrNameLst>
                                      </p:cBhvr>
                                      <p:tavLst>
                                        <p:tav tm="0">
                                          <p:val>
                                            <p:strVal val="#ppt_y"/>
                                          </p:val>
                                        </p:tav>
                                        <p:tav tm="100000">
                                          <p:val>
                                            <p:strVal val="#ppt_y"/>
                                          </p:val>
                                        </p:tav>
                                      </p:tavLst>
                                    </p:anim>
                                    <p:anim calcmode="lin" valueType="num">
                                      <p:cBhvr>
                                        <p:cTn id="19" dur="9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0" dur="9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9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p:bld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32061D-D059-440A-9993-32183C69C4A0}" type="datetimeFigureOut">
              <a:rPr lang="zh-CN" altLang="en-US" smtClean="0"/>
              <a:pPr/>
              <a:t>2020/9/3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7701E7-C7E4-462D-A514-9A240D9CE68E}" type="slidenum">
              <a:rPr lang="zh-CN" altLang="en-US" smtClean="0"/>
              <a:pPr/>
              <a:t>‹#›</a:t>
            </a:fld>
            <a:endParaRPr lang="zh-CN" altLang="en-US"/>
          </a:p>
        </p:txBody>
      </p:sp>
    </p:spTree>
    <p:extLst>
      <p:ext uri="{BB962C8B-B14F-4D97-AF65-F5344CB8AC3E}">
        <p14:creationId xmlns:p14="http://schemas.microsoft.com/office/powerpoint/2010/main" xmlns="" val="172741235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3047" y="0"/>
            <a:ext cx="12185905" cy="6858000"/>
          </a:xfrm>
          <a:prstGeom prst="rect">
            <a:avLst/>
          </a:prstGeom>
        </p:spPr>
      </p:pic>
    </p:spTree>
    <p:extLst>
      <p:ext uri="{BB962C8B-B14F-4D97-AF65-F5344CB8AC3E}">
        <p14:creationId xmlns:p14="http://schemas.microsoft.com/office/powerpoint/2010/main" xmlns="" val="4249469"/>
      </p:ext>
    </p:extLst>
  </p:cSld>
  <p:clrMap bg1="lt1" tx1="dk1" bg2="lt2" tx2="dk2" accent1="accent1" accent2="accent2" accent3="accent3" accent4="accent4" accent5="accent5" accent6="accent6" hlink="hlink" folHlink="folHlink"/>
  <p:sldLayoutIdLst>
    <p:sldLayoutId id="2147483663" r:id="rId1"/>
    <p:sldLayoutId id="2147483664" r:id="rId2"/>
  </p:sldLayoutIdLst>
  <p:hf sldNum="0" hdr="0" ftr="0" dt="0"/>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1" fontAlgn="base" hangingPunct="1">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1" fontAlgn="base" hangingPunct="1">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1" fontAlgn="base" hangingPunct="1">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eaLnBrk="1" fontAlgn="base" hangingPunct="1">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eaLnBrk="1" fontAlgn="base" hangingPunct="1">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eaLnBrk="1" fontAlgn="base" hangingPunct="1">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eaLnBrk="1" fontAlgn="base" hangingPunct="1">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2400" y="1325880"/>
            <a:ext cx="6248399" cy="242316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17" name="文本框 16"/>
          <p:cNvSpPr txBox="1"/>
          <p:nvPr/>
        </p:nvSpPr>
        <p:spPr>
          <a:xfrm>
            <a:off x="1813560" y="1645920"/>
            <a:ext cx="9342120" cy="1783080"/>
          </a:xfrm>
          <a:prstGeom prst="rect">
            <a:avLst/>
          </a:prstGeom>
          <a:solidFill>
            <a:schemeClr val="accent1"/>
          </a:solidFill>
          <a:effectLst>
            <a:outerShdw blurRad="12700" sx="101000" sy="101000" algn="ctr" rotWithShape="0">
              <a:prstClr val="black">
                <a:alpha val="20000"/>
              </a:prstClr>
            </a:outerShdw>
          </a:effec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21" name="文本占位符 1"/>
          <p:cNvSpPr txBox="1">
            <a:spLocks/>
          </p:cNvSpPr>
          <p:nvPr/>
        </p:nvSpPr>
        <p:spPr>
          <a:xfrm>
            <a:off x="1813561" y="1964055"/>
            <a:ext cx="9342120" cy="781050"/>
          </a:xfrm>
          <a:prstGeom prst="rect">
            <a:avLst/>
          </a:prstGeom>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zh-CN" altLang="en-US" sz="6000" b="0" i="0" u="none" strike="noStrike" kern="1200" cap="none" spc="0" normalizeH="0" baseline="0" noProof="0" dirty="0">
                <a:ln>
                  <a:noFill/>
                </a:ln>
                <a:solidFill>
                  <a:srgbClr val="FFFFFF"/>
                </a:solidFill>
                <a:effectLst/>
                <a:uLnTx/>
                <a:uFillTx/>
                <a:latin typeface="微软雅黑"/>
                <a:ea typeface="微软雅黑"/>
                <a:cs typeface="+mn-cs"/>
              </a:rPr>
              <a:t>通用工作汇报</a:t>
            </a:r>
            <a:r>
              <a:rPr kumimoji="0" lang="en-US" altLang="zh-CN" sz="6000" b="0" i="0" u="none" strike="noStrike" kern="1200" cap="none" spc="0" normalizeH="0" baseline="0" noProof="0" dirty="0">
                <a:ln>
                  <a:noFill/>
                </a:ln>
                <a:solidFill>
                  <a:srgbClr val="FFFFFF"/>
                </a:solidFill>
                <a:effectLst/>
                <a:uLnTx/>
                <a:uFillTx/>
                <a:latin typeface="微软雅黑"/>
                <a:ea typeface="微软雅黑"/>
                <a:cs typeface="+mn-cs"/>
              </a:rPr>
              <a:t>PPT</a:t>
            </a:r>
            <a:r>
              <a:rPr kumimoji="0" lang="zh-CN" altLang="en-US" sz="6000" b="0" i="0" u="none" strike="noStrike" kern="1200" cap="none" spc="0" normalizeH="0" baseline="0" noProof="0" dirty="0">
                <a:ln>
                  <a:noFill/>
                </a:ln>
                <a:solidFill>
                  <a:srgbClr val="FFFFFF"/>
                </a:solidFill>
                <a:effectLst/>
                <a:uLnTx/>
                <a:uFillTx/>
                <a:latin typeface="微软雅黑"/>
                <a:ea typeface="微软雅黑"/>
                <a:cs typeface="+mn-cs"/>
              </a:rPr>
              <a:t>模板</a:t>
            </a:r>
          </a:p>
        </p:txBody>
      </p:sp>
      <p:cxnSp>
        <p:nvCxnSpPr>
          <p:cNvPr id="26" name="直接连接符 25"/>
          <p:cNvCxnSpPr/>
          <p:nvPr/>
        </p:nvCxnSpPr>
        <p:spPr>
          <a:xfrm>
            <a:off x="1104183" y="4576496"/>
            <a:ext cx="28429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312703" y="4576496"/>
            <a:ext cx="28429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133600" y="2897505"/>
            <a:ext cx="850392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133600" y="2956560"/>
            <a:ext cx="8503920" cy="369332"/>
          </a:xfrm>
          <a:prstGeom prst="rect">
            <a:avLst/>
          </a:prstGeom>
          <a:noFill/>
        </p:spPr>
        <p:txBody>
          <a:bodyPr wrap="square" rtlCol="0">
            <a:spAutoFit/>
          </a:bodyPr>
          <a:lstStyle/>
          <a:p>
            <a:pPr marL="0" marR="0" lvl="0" indent="0" algn="dist"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FFFFFF"/>
                </a:solidFill>
                <a:effectLst/>
                <a:uLnTx/>
                <a:uFillTx/>
                <a:latin typeface="等线" panose="02010600030101010101" pitchFamily="2" charset="-122"/>
                <a:ea typeface="等线" panose="02010600030101010101" pitchFamily="2" charset="-122"/>
                <a:cs typeface="+mn-cs"/>
              </a:rPr>
              <a:t>GENERAL WORK REPORT PPT TEMPLATE</a:t>
            </a:r>
            <a:endParaRPr kumimoji="0" lang="zh-CN" altLang="en-US" sz="1800" b="0" i="0" u="none" strike="noStrike" kern="1200" cap="none" spc="0" normalizeH="0" baseline="0" noProof="0" dirty="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32" name="文本框 31"/>
          <p:cNvSpPr txBox="1"/>
          <p:nvPr/>
        </p:nvSpPr>
        <p:spPr>
          <a:xfrm>
            <a:off x="3947160" y="4314886"/>
            <a:ext cx="4365543"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rgbClr val="E8EAE9">
                    <a:lumMod val="50000"/>
                  </a:srgbClr>
                </a:solidFill>
                <a:effectLst/>
                <a:uLnTx/>
                <a:uFillTx/>
                <a:latin typeface="微软雅黑"/>
                <a:ea typeface="微软雅黑"/>
                <a:cs typeface="+mn-cs"/>
              </a:rPr>
              <a:t>在此输入您公司的名称</a:t>
            </a:r>
          </a:p>
        </p:txBody>
      </p:sp>
      <p:sp>
        <p:nvSpPr>
          <p:cNvPr id="35" name="文本框 34"/>
          <p:cNvSpPr txBox="1"/>
          <p:nvPr/>
        </p:nvSpPr>
        <p:spPr>
          <a:xfrm>
            <a:off x="3947160" y="5313700"/>
            <a:ext cx="4365543"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0" i="0" u="none" strike="noStrike" kern="1200" cap="none" spc="0" normalizeH="0" baseline="0" noProof="0" dirty="0">
                <a:ln>
                  <a:noFill/>
                </a:ln>
                <a:solidFill>
                  <a:srgbClr val="E8EAE9">
                    <a:lumMod val="50000"/>
                  </a:srgbClr>
                </a:solidFill>
                <a:effectLst/>
                <a:uLnTx/>
                <a:uFillTx/>
                <a:latin typeface="微软雅黑"/>
                <a:ea typeface="微软雅黑"/>
                <a:cs typeface="+mn-cs"/>
              </a:rPr>
              <a:t>汇报人</a:t>
            </a:r>
            <a:r>
              <a:rPr kumimoji="0" lang="zh-CN" altLang="en-US" sz="2800" b="0" i="0" u="none" strike="noStrike" kern="1200" cap="none" spc="0" normalizeH="0" baseline="0" noProof="0" dirty="0" smtClean="0">
                <a:ln>
                  <a:noFill/>
                </a:ln>
                <a:solidFill>
                  <a:srgbClr val="E8EAE9">
                    <a:lumMod val="50000"/>
                  </a:srgbClr>
                </a:solidFill>
                <a:effectLst/>
                <a:uLnTx/>
                <a:uFillTx/>
                <a:latin typeface="微软雅黑"/>
                <a:ea typeface="微软雅黑"/>
                <a:cs typeface="+mn-cs"/>
              </a:rPr>
              <a:t>：</a:t>
            </a:r>
            <a:endParaRPr kumimoji="0" lang="zh-CN" altLang="en-US" sz="2800" b="0" i="0" u="none" strike="noStrike" kern="1200" cap="none" spc="0" normalizeH="0" baseline="0" noProof="0" dirty="0">
              <a:ln>
                <a:noFill/>
              </a:ln>
              <a:solidFill>
                <a:srgbClr val="E8EAE9">
                  <a:lumMod val="50000"/>
                </a:srgbClr>
              </a:solidFill>
              <a:effectLst/>
              <a:uLnTx/>
              <a:uFillTx/>
              <a:latin typeface="微软雅黑"/>
              <a:ea typeface="微软雅黑"/>
              <a:cs typeface="+mn-cs"/>
            </a:endParaRPr>
          </a:p>
        </p:txBody>
      </p:sp>
    </p:spTree>
    <p:extLst>
      <p:ext uri="{BB962C8B-B14F-4D97-AF65-F5344CB8AC3E}">
        <p14:creationId xmlns:p14="http://schemas.microsoft.com/office/powerpoint/2010/main" xmlns="" val="328686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1"/>
                                        </p:tgtEl>
                                        <p:attrNameLst>
                                          <p:attrName>ppt_y</p:attrName>
                                        </p:attrNameLst>
                                      </p:cBhvr>
                                      <p:tavLst>
                                        <p:tav tm="0">
                                          <p:val>
                                            <p:strVal val="#ppt_y"/>
                                          </p:val>
                                        </p:tav>
                                        <p:tav tm="100000">
                                          <p:val>
                                            <p:strVal val="#ppt_y"/>
                                          </p:val>
                                        </p:tav>
                                      </p:tavLst>
                                    </p:anim>
                                    <p:anim calcmode="lin" valueType="num">
                                      <p:cBhvr>
                                        <p:cTn id="17"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1"/>
                                        </p:tgtEl>
                                      </p:cBhvr>
                                    </p:animEffect>
                                  </p:childTnLst>
                                </p:cTn>
                              </p:par>
                              <p:par>
                                <p:cTn id="20" presetID="42"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1" grpId="0"/>
      <p:bldP spid="31" grpId="0"/>
      <p:bldP spid="32"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p:cNvSpPr txBox="1"/>
          <p:nvPr/>
        </p:nvSpPr>
        <p:spPr>
          <a:xfrm>
            <a:off x="1775520" y="1841957"/>
            <a:ext cx="8640960" cy="3481020"/>
          </a:xfrm>
          <a:prstGeom prst="rect">
            <a:avLst/>
          </a:prstGeom>
          <a:noFill/>
        </p:spPr>
        <p:txBody>
          <a:bodyPr wrap="square" lIns="91445" tIns="45721" rIns="91445" bIns="45721" rtlCol="0">
            <a:spAutoFit/>
          </a:bodyPr>
          <a:lstStyle/>
          <a:p>
            <a:pPr marL="0" marR="0" lvl="0" indent="0" algn="just" defTabSz="914400" rtl="0" eaLnBrk="0" fontAlgn="base" latinLnBrk="0" hangingPunct="0">
              <a:lnSpc>
                <a:spcPct val="150000"/>
              </a:lnSpc>
              <a:spcBef>
                <a:spcPct val="0"/>
              </a:spcBef>
              <a:spcAft>
                <a:spcPct val="0"/>
              </a:spcAft>
              <a:buClrTx/>
              <a:buSzTx/>
              <a:buFontTx/>
              <a:buNone/>
              <a:tabLst/>
              <a:defRPr/>
            </a:pPr>
            <a:r>
              <a:rPr kumimoji="0" lang="zh-CN" altLang="en-US" sz="2133" b="0" i="0" u="none" strike="noStrike" kern="1200" cap="none" spc="0" normalizeH="0" baseline="0" noProof="0" dirty="0">
                <a:ln>
                  <a:noFill/>
                </a:ln>
                <a:solidFill>
                  <a:srgbClr val="E8EAE9">
                    <a:lumMod val="25000"/>
                  </a:srgbClr>
                </a:solidFill>
                <a:effectLst/>
                <a:uLnTx/>
                <a:uFillTx/>
                <a:latin typeface="微软雅黑" pitchFamily="34" charset="-122"/>
                <a:ea typeface="微软雅黑" pitchFamily="34" charset="-122"/>
                <a:cs typeface="+mn-cs"/>
                <a:sym typeface="微软雅黑" pitchFamily="34" charset="-122"/>
              </a:rPr>
              <a:t>回顾自己这月以来的工作，可以说是有很多的地方值得去回忆。作为一名</a:t>
            </a:r>
            <a:r>
              <a:rPr kumimoji="0" lang="en-US" altLang="zh-CN" sz="2133" b="0" i="0" u="none" strike="noStrike" kern="1200" cap="none" spc="0" normalizeH="0" baseline="0" noProof="0" dirty="0">
                <a:ln>
                  <a:noFill/>
                </a:ln>
                <a:solidFill>
                  <a:srgbClr val="E8EAE9">
                    <a:lumMod val="25000"/>
                  </a:srgbClr>
                </a:solidFill>
                <a:effectLst/>
                <a:uLnTx/>
                <a:uFillTx/>
                <a:latin typeface="微软雅黑" pitchFamily="34" charset="-122"/>
                <a:ea typeface="微软雅黑" pitchFamily="34" charset="-122"/>
                <a:cs typeface="+mn-cs"/>
                <a:sym typeface="微软雅黑" pitchFamily="34" charset="-122"/>
              </a:rPr>
              <a:t>XXXX</a:t>
            </a:r>
            <a:r>
              <a:rPr kumimoji="0" lang="zh-CN" altLang="en-US" sz="2133" b="0" i="0" u="none" strike="noStrike" kern="1200" cap="none" spc="0" normalizeH="0" baseline="0" noProof="0" dirty="0">
                <a:ln>
                  <a:noFill/>
                </a:ln>
                <a:solidFill>
                  <a:srgbClr val="E8EAE9">
                    <a:lumMod val="25000"/>
                  </a:srgbClr>
                </a:solidFill>
                <a:effectLst/>
                <a:uLnTx/>
                <a:uFillTx/>
                <a:latin typeface="微软雅黑" pitchFamily="34" charset="-122"/>
                <a:ea typeface="微软雅黑" pitchFamily="34" charset="-122"/>
                <a:cs typeface="+mn-cs"/>
                <a:sym typeface="微软雅黑" pitchFamily="34" charset="-122"/>
              </a:rPr>
              <a:t>，我要做的工作有很多，不过我始终觉得说起来也挺小事情的，这些小事都在我不断的工作中逐渐的去解决，自己的工作能力也得到了很大的提高。社会就是这样，有很多锻炼人的地方，我相信自己可以做好，不过这些都是需要自己一直不断的努力下去，我相信自己会做好的。在领导的关心支持和同事们的热情帮助下，不断加强自身建设，努力提高自身修养，认真履行岗位职责，较好地完成了各项工作任务。</a:t>
            </a:r>
          </a:p>
        </p:txBody>
      </p:sp>
      <p:sp>
        <p:nvSpPr>
          <p:cNvPr id="18" name="圆角矩形 8"/>
          <p:cNvSpPr/>
          <p:nvPr/>
        </p:nvSpPr>
        <p:spPr>
          <a:xfrm>
            <a:off x="1247463" y="1335667"/>
            <a:ext cx="9697077" cy="4493600"/>
          </a:xfrm>
          <a:prstGeom prst="roundRect">
            <a:avLst>
              <a:gd name="adj" fmla="val 438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4EA4DD"/>
              </a:solidFill>
              <a:effectLst/>
              <a:uLnTx/>
              <a:uFillTx/>
              <a:latin typeface="微软雅黑"/>
              <a:ea typeface="微软雅黑"/>
              <a:cs typeface="+mn-cs"/>
            </a:endParaRPr>
          </a:p>
        </p:txBody>
      </p:sp>
      <p:grpSp>
        <p:nvGrpSpPr>
          <p:cNvPr id="19" name="组合 18"/>
          <p:cNvGrpSpPr/>
          <p:nvPr/>
        </p:nvGrpSpPr>
        <p:grpSpPr>
          <a:xfrm>
            <a:off x="1871531" y="932724"/>
            <a:ext cx="3200720" cy="742925"/>
            <a:chOff x="947324" y="607654"/>
            <a:chExt cx="2400540" cy="557194"/>
          </a:xfrm>
          <a:solidFill>
            <a:schemeClr val="accent1"/>
          </a:solidFill>
        </p:grpSpPr>
        <p:sp>
          <p:nvSpPr>
            <p:cNvPr id="20" name="圆角矩形 11"/>
            <p:cNvSpPr/>
            <p:nvPr/>
          </p:nvSpPr>
          <p:spPr>
            <a:xfrm>
              <a:off x="947324" y="607654"/>
              <a:ext cx="2400540" cy="5571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1" name="TextBox 12"/>
            <p:cNvSpPr txBox="1"/>
            <p:nvPr/>
          </p:nvSpPr>
          <p:spPr>
            <a:xfrm>
              <a:off x="1115616" y="625527"/>
              <a:ext cx="2088232" cy="523089"/>
            </a:xfrm>
            <a:prstGeom prst="rect">
              <a:avLst/>
            </a:prstGeom>
            <a:grpFill/>
          </p:spPr>
          <p:txBody>
            <a:bodyPr wrap="square" lIns="121815" tIns="60905" rIns="121815" bIns="60905">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733"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概 述</a:t>
              </a:r>
              <a:endParaRPr kumimoji="0" lang="zh-CN" altLang="en-US" sz="32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xmlns="" val="2007381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type="lt">
                                    <p:tmPct val="30000"/>
                                  </p:iterate>
                                  <p:childTnLst>
                                    <p:set>
                                      <p:cBhvr>
                                        <p:cTn id="14" dur="1" fill="hold">
                                          <p:stCondLst>
                                            <p:cond delay="0"/>
                                          </p:stCondLst>
                                        </p:cTn>
                                        <p:tgtEl>
                                          <p:spTgt spid="17"/>
                                        </p:tgtEl>
                                        <p:attrNameLst>
                                          <p:attrName>style.visibility</p:attrName>
                                        </p:attrNameLst>
                                      </p:cBhvr>
                                      <p:to>
                                        <p:strVal val="visible"/>
                                      </p:to>
                                    </p:set>
                                    <p:animEffect transition="in" filter="wipe(left)">
                                      <p:cBhvr>
                                        <p:cTn id="15" dur="100"/>
                                        <p:tgtEl>
                                          <p:spTgt spid="17"/>
                                        </p:tgtEl>
                                      </p:cBhvr>
                                    </p:animEffect>
                                  </p:childTnLst>
                                </p:cTn>
                              </p:par>
                              <p:par>
                                <p:cTn id="16" presetID="36" presetClass="emph" presetSubtype="0" fill="hold" grpId="1" nodeType="withEffect">
                                  <p:stCondLst>
                                    <p:cond delay="0"/>
                                  </p:stCondLst>
                                  <p:iterate type="lt">
                                    <p:tmPct val="30000"/>
                                  </p:iterate>
                                  <p:childTnLst>
                                    <p:animScale>
                                      <p:cBhvr>
                                        <p:cTn id="17" dur="50" autoRev="1" fill="hold">
                                          <p:stCondLst>
                                            <p:cond delay="0"/>
                                          </p:stCondLst>
                                        </p:cTn>
                                        <p:tgtEl>
                                          <p:spTgt spid="17"/>
                                        </p:tgtEl>
                                      </p:cBhvr>
                                      <p:to x="80000" y="100000"/>
                                    </p:animScale>
                                    <p:anim by="(#ppt_w*0.10)" calcmode="lin" valueType="num">
                                      <p:cBhvr>
                                        <p:cTn id="18" dur="50" autoRev="1" fill="hold">
                                          <p:stCondLst>
                                            <p:cond delay="0"/>
                                          </p:stCondLst>
                                        </p:cTn>
                                        <p:tgtEl>
                                          <p:spTgt spid="17"/>
                                        </p:tgtEl>
                                        <p:attrNameLst>
                                          <p:attrName>ppt_x</p:attrName>
                                        </p:attrNameLst>
                                      </p:cBhvr>
                                    </p:anim>
                                    <p:anim by="(-#ppt_w*0.10)" calcmode="lin" valueType="num">
                                      <p:cBhvr>
                                        <p:cTn id="19" dur="50" autoRev="1" fill="hold">
                                          <p:stCondLst>
                                            <p:cond delay="0"/>
                                          </p:stCondLst>
                                        </p:cTn>
                                        <p:tgtEl>
                                          <p:spTgt spid="17"/>
                                        </p:tgtEl>
                                        <p:attrNameLst>
                                          <p:attrName>ppt_y</p:attrName>
                                        </p:attrNameLst>
                                      </p:cBhvr>
                                    </p:anim>
                                    <p:animRot by="-480000">
                                      <p:cBhvr>
                                        <p:cTn id="20" dur="50" autoRev="1" fill="hold">
                                          <p:stCondLst>
                                            <p:cond delay="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5400000" flipH="1" flipV="1">
            <a:off x="8591550" y="325755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3" name="直角三角形 2"/>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4" name="直角三角形 3"/>
          <p:cNvSpPr/>
          <p:nvPr/>
        </p:nvSpPr>
        <p:spPr>
          <a:xfrm rot="5400000">
            <a:off x="0" y="0"/>
            <a:ext cx="2971800" cy="2971800"/>
          </a:xfrm>
          <a:prstGeom prst="rtTriangl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5" name="直角三角形 4"/>
          <p:cNvSpPr/>
          <p:nvPr/>
        </p:nvSpPr>
        <p:spPr>
          <a:xfrm rot="5400000" flipH="1" flipV="1">
            <a:off x="9220200" y="3886200"/>
            <a:ext cx="2971800" cy="2971800"/>
          </a:xfrm>
          <a:prstGeom prst="rtTriangle">
            <a:avLst/>
          </a:prstGeom>
          <a:solidFill>
            <a:schemeClr val="accent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4EA4DD"/>
              </a:solidFill>
              <a:effectLst/>
              <a:uLnTx/>
              <a:uFillTx/>
              <a:latin typeface="微软雅黑"/>
              <a:ea typeface="微软雅黑"/>
              <a:cs typeface="+mn-cs"/>
            </a:endParaRPr>
          </a:p>
        </p:txBody>
      </p:sp>
      <p:sp>
        <p:nvSpPr>
          <p:cNvPr id="6" name="文本框 2"/>
          <p:cNvSpPr txBox="1">
            <a:spLocks noChangeArrowheads="1"/>
          </p:cNvSpPr>
          <p:nvPr/>
        </p:nvSpPr>
        <p:spPr bwMode="auto">
          <a:xfrm>
            <a:off x="292855" y="400050"/>
            <a:ext cx="677108" cy="97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dist"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32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目录</a:t>
            </a:r>
          </a:p>
        </p:txBody>
      </p:sp>
      <p:sp>
        <p:nvSpPr>
          <p:cNvPr id="11" name="圆角矩形 24"/>
          <p:cNvSpPr/>
          <p:nvPr/>
        </p:nvSpPr>
        <p:spPr>
          <a:xfrm>
            <a:off x="3365005" y="1354482"/>
            <a:ext cx="655889" cy="671697"/>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27" tIns="60913" rIns="121827" bIns="60913"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rPr>
              <a:t>1</a:t>
            </a:r>
            <a:endParaRPr kumimoji="0" lang="zh-CN" altLang="en-US"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grpSp>
        <p:nvGrpSpPr>
          <p:cNvPr id="12" name="组合 11"/>
          <p:cNvGrpSpPr/>
          <p:nvPr/>
        </p:nvGrpSpPr>
        <p:grpSpPr>
          <a:xfrm>
            <a:off x="4229100" y="1354202"/>
            <a:ext cx="3962885" cy="671697"/>
            <a:chOff x="6339097" y="1573726"/>
            <a:chExt cx="3744416" cy="511504"/>
          </a:xfrm>
        </p:grpSpPr>
        <p:sp>
          <p:nvSpPr>
            <p:cNvPr id="13"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2613" tIns="81307" rIns="162613" bIns="81307"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48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sp>
          <p:nvSpPr>
            <p:cNvPr id="14" name="矩形 13"/>
            <p:cNvSpPr/>
            <p:nvPr/>
          </p:nvSpPr>
          <p:spPr>
            <a:xfrm>
              <a:off x="6896718" y="1614014"/>
              <a:ext cx="2653076" cy="437590"/>
            </a:xfrm>
            <a:prstGeom prst="rect">
              <a:avLst/>
            </a:prstGeom>
          </p:spPr>
          <p:txBody>
            <a:bodyPr wrap="square" lIns="162613" tIns="81307" rIns="162613" bIns="81307">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月度工作概述</a:t>
              </a:r>
              <a:endParaRPr kumimoji="0" lang="zh-CN" altLang="zh-CN"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5" name="圆角矩形 28"/>
          <p:cNvSpPr/>
          <p:nvPr/>
        </p:nvSpPr>
        <p:spPr>
          <a:xfrm>
            <a:off x="3365005" y="2286752"/>
            <a:ext cx="655889" cy="671697"/>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27" tIns="60913" rIns="121827" bIns="60913"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rPr>
              <a:t>2</a:t>
            </a:r>
            <a:endParaRPr kumimoji="0" lang="zh-CN" altLang="en-US"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grpSp>
        <p:nvGrpSpPr>
          <p:cNvPr id="16" name="组合 15"/>
          <p:cNvGrpSpPr/>
          <p:nvPr/>
        </p:nvGrpSpPr>
        <p:grpSpPr>
          <a:xfrm>
            <a:off x="4205231" y="2286471"/>
            <a:ext cx="3962885" cy="671697"/>
            <a:chOff x="6315199" y="2410178"/>
            <a:chExt cx="3744416" cy="511504"/>
          </a:xfrm>
        </p:grpSpPr>
        <p:sp>
          <p:nvSpPr>
            <p:cNvPr id="17"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2613" tIns="81307" rIns="162613" bIns="81307"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48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sp>
          <p:nvSpPr>
            <p:cNvPr id="18" name="矩形 17"/>
            <p:cNvSpPr/>
            <p:nvPr/>
          </p:nvSpPr>
          <p:spPr>
            <a:xfrm>
              <a:off x="6893964" y="2450466"/>
              <a:ext cx="2653076" cy="437590"/>
            </a:xfrm>
            <a:prstGeom prst="rect">
              <a:avLst/>
            </a:prstGeom>
          </p:spPr>
          <p:txBody>
            <a:bodyPr wrap="square" lIns="162613" tIns="81307" rIns="162613" bIns="81307">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工作完成情况</a:t>
              </a:r>
              <a:endParaRPr kumimoji="0" lang="zh-CN" altLang="zh-CN"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35"/>
          <p:cNvSpPr/>
          <p:nvPr/>
        </p:nvSpPr>
        <p:spPr>
          <a:xfrm>
            <a:off x="3365005" y="3205153"/>
            <a:ext cx="655889" cy="671697"/>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27" tIns="60913" rIns="121827" bIns="60913"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rPr>
              <a:t>3</a:t>
            </a:r>
            <a:endParaRPr kumimoji="0" lang="zh-CN" altLang="en-US"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grpSp>
        <p:nvGrpSpPr>
          <p:cNvPr id="20" name="组合 19"/>
          <p:cNvGrpSpPr/>
          <p:nvPr/>
        </p:nvGrpSpPr>
        <p:grpSpPr>
          <a:xfrm>
            <a:off x="4229100" y="3204866"/>
            <a:ext cx="3962885" cy="671697"/>
            <a:chOff x="6339097" y="3296031"/>
            <a:chExt cx="3744416" cy="511504"/>
          </a:xfrm>
        </p:grpSpPr>
        <p:sp>
          <p:nvSpPr>
            <p:cNvPr id="21" name="圆角矩形 3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2613" tIns="81307" rIns="162613" bIns="81307"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48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sp>
          <p:nvSpPr>
            <p:cNvPr id="22" name="矩形 21"/>
            <p:cNvSpPr/>
            <p:nvPr/>
          </p:nvSpPr>
          <p:spPr>
            <a:xfrm>
              <a:off x="6898538" y="3336319"/>
              <a:ext cx="2736305" cy="437590"/>
            </a:xfrm>
            <a:prstGeom prst="rect">
              <a:avLst/>
            </a:prstGeom>
          </p:spPr>
          <p:txBody>
            <a:bodyPr wrap="square" lIns="162613" tIns="81307" rIns="162613" bIns="81307">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成功项目展示</a:t>
              </a:r>
              <a:endParaRPr kumimoji="0" lang="zh-CN" altLang="zh-CN"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3" name="圆角矩形 39"/>
          <p:cNvSpPr/>
          <p:nvPr/>
        </p:nvSpPr>
        <p:spPr>
          <a:xfrm>
            <a:off x="3365005" y="4142288"/>
            <a:ext cx="655889" cy="671697"/>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27" tIns="60913" rIns="121827" bIns="60913"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rPr>
              <a:t>4</a:t>
            </a:r>
            <a:endParaRPr kumimoji="0" lang="zh-CN" altLang="en-US"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grpSp>
        <p:nvGrpSpPr>
          <p:cNvPr id="24" name="组合 23"/>
          <p:cNvGrpSpPr/>
          <p:nvPr/>
        </p:nvGrpSpPr>
        <p:grpSpPr>
          <a:xfrm>
            <a:off x="4229100" y="4141798"/>
            <a:ext cx="3962885" cy="671696"/>
            <a:chOff x="6339097" y="4180903"/>
            <a:chExt cx="3744416" cy="511504"/>
          </a:xfrm>
        </p:grpSpPr>
        <p:sp>
          <p:nvSpPr>
            <p:cNvPr id="25" name="圆角矩形 45"/>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2613" tIns="81307" rIns="162613" bIns="81307"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48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sp>
          <p:nvSpPr>
            <p:cNvPr id="26" name="矩形 25"/>
            <p:cNvSpPr/>
            <p:nvPr/>
          </p:nvSpPr>
          <p:spPr>
            <a:xfrm>
              <a:off x="6898538" y="4221882"/>
              <a:ext cx="2736305" cy="437591"/>
            </a:xfrm>
            <a:prstGeom prst="rect">
              <a:avLst/>
            </a:prstGeom>
          </p:spPr>
          <p:txBody>
            <a:bodyPr wrap="square" lIns="162613" tIns="81307" rIns="162613" bIns="81307">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工作存在不足</a:t>
              </a:r>
              <a:endParaRPr kumimoji="0" lang="zh-CN" altLang="zh-CN"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7" name="圆角矩形 47"/>
          <p:cNvSpPr/>
          <p:nvPr/>
        </p:nvSpPr>
        <p:spPr>
          <a:xfrm>
            <a:off x="3365134" y="5071518"/>
            <a:ext cx="655889" cy="671697"/>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27" tIns="60913" rIns="121827" bIns="60913"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rPr>
              <a:t>5</a:t>
            </a:r>
            <a:endParaRPr kumimoji="0" lang="zh-CN" altLang="en-US" sz="36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grpSp>
        <p:nvGrpSpPr>
          <p:cNvPr id="28" name="组合 27"/>
          <p:cNvGrpSpPr/>
          <p:nvPr/>
        </p:nvGrpSpPr>
        <p:grpSpPr>
          <a:xfrm>
            <a:off x="4229100" y="5071511"/>
            <a:ext cx="3962885" cy="671697"/>
            <a:chOff x="6339097" y="5057483"/>
            <a:chExt cx="3744416" cy="511504"/>
          </a:xfrm>
        </p:grpSpPr>
        <p:sp>
          <p:nvSpPr>
            <p:cNvPr id="29"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62613" tIns="81307" rIns="162613" bIns="81307"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4800" b="0" i="0" u="none" strike="noStrike" kern="1200" cap="none" spc="0" normalizeH="0" baseline="0" noProof="0" dirty="0">
                <a:ln>
                  <a:noFill/>
                </a:ln>
                <a:solidFill>
                  <a:srgbClr val="4EA4DD"/>
                </a:solidFill>
                <a:effectLst/>
                <a:uLnTx/>
                <a:uFillTx/>
                <a:latin typeface="微软雅黑"/>
                <a:ea typeface="Arial Unicode MS" panose="020B0604020202020204" pitchFamily="34" charset="-122"/>
                <a:cs typeface="Arial Unicode MS" panose="020B0604020202020204" pitchFamily="34" charset="-122"/>
              </a:endParaRPr>
            </a:p>
          </p:txBody>
        </p:sp>
        <p:sp>
          <p:nvSpPr>
            <p:cNvPr id="30" name="矩形 29"/>
            <p:cNvSpPr/>
            <p:nvPr/>
          </p:nvSpPr>
          <p:spPr>
            <a:xfrm>
              <a:off x="6898669" y="5085978"/>
              <a:ext cx="2736174" cy="437590"/>
            </a:xfrm>
            <a:prstGeom prst="rect">
              <a:avLst/>
            </a:prstGeom>
          </p:spPr>
          <p:txBody>
            <a:bodyPr wrap="square" lIns="162613" tIns="81307" rIns="162613" bIns="81307">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今后工作计划</a:t>
              </a:r>
              <a:endParaRPr kumimoji="0" lang="zh-CN" altLang="zh-CN" sz="2667" b="1" i="0" u="none" strike="noStrike" kern="100" cap="none" spc="0" normalizeH="0" baseline="0" noProof="0" dirty="0">
                <a:ln>
                  <a:noFill/>
                </a:ln>
                <a:solidFill>
                  <a:srgbClr val="4EA4DD"/>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xmlns="" val="22265462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56" presetClass="path" presetSubtype="0" accel="50000" decel="50000" fill="hold" grpId="1" nodeType="withEffect">
                                  <p:stCondLst>
                                    <p:cond delay="0"/>
                                  </p:stCondLst>
                                  <p:childTnLst>
                                    <p:animMotion origin="layout" path="M -0.03737 0.0412 L -4.58333E-6 3.7037E-6 " pathEditMode="relative" rAng="0" ptsTypes="AA">
                                      <p:cBhvr>
                                        <p:cTn id="9" dur="700" fill="hold"/>
                                        <p:tgtEl>
                                          <p:spTgt spid="11"/>
                                        </p:tgtEl>
                                        <p:attrNameLst>
                                          <p:attrName>ppt_x</p:attrName>
                                          <p:attrName>ppt_y</p:attrName>
                                        </p:attrNameLst>
                                      </p:cBhvr>
                                      <p:rCtr x="1862" y="-2060"/>
                                    </p:animMotion>
                                  </p:childTnLst>
                                </p:cTn>
                              </p:par>
                              <p:par>
                                <p:cTn id="10" presetID="22" presetClass="entr" presetSubtype="8" fill="hold" nodeType="withEffect">
                                  <p:stCondLst>
                                    <p:cond delay="25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par>
                                <p:cTn id="16" presetID="56" presetClass="path" presetSubtype="0" accel="50000" decel="50000" fill="hold" grpId="1" nodeType="withEffect">
                                  <p:stCondLst>
                                    <p:cond delay="250"/>
                                  </p:stCondLst>
                                  <p:childTnLst>
                                    <p:animMotion origin="layout" path="M -0.03737 0.0412 L -4.58333E-6 2.59259E-6 " pathEditMode="relative" rAng="0" ptsTypes="AA">
                                      <p:cBhvr>
                                        <p:cTn id="17" dur="700" fill="hold"/>
                                        <p:tgtEl>
                                          <p:spTgt spid="15"/>
                                        </p:tgtEl>
                                        <p:attrNameLst>
                                          <p:attrName>ppt_x</p:attrName>
                                          <p:attrName>ppt_y</p:attrName>
                                        </p:attrNameLst>
                                      </p:cBhvr>
                                      <p:rCtr x="1862" y="-2060"/>
                                    </p:animMotion>
                                  </p:childTnLst>
                                </p:cTn>
                              </p:par>
                              <p:par>
                                <p:cTn id="18" presetID="22" presetClass="entr" presetSubtype="8" fill="hold" nodeType="withEffect">
                                  <p:stCondLst>
                                    <p:cond delay="50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childTnLst>
                                </p:cTn>
                              </p:par>
                              <p:par>
                                <p:cTn id="24" presetID="56" presetClass="path" presetSubtype="0" accel="50000" decel="50000" fill="hold" grpId="1" nodeType="withEffect">
                                  <p:stCondLst>
                                    <p:cond delay="500"/>
                                  </p:stCondLst>
                                  <p:childTnLst>
                                    <p:animMotion origin="layout" path="M -0.03737 0.04121 L -4.58333E-6 -3.7037E-6 " pathEditMode="relative" rAng="0" ptsTypes="AA">
                                      <p:cBhvr>
                                        <p:cTn id="25" dur="700" fill="hold"/>
                                        <p:tgtEl>
                                          <p:spTgt spid="19"/>
                                        </p:tgtEl>
                                        <p:attrNameLst>
                                          <p:attrName>ppt_x</p:attrName>
                                          <p:attrName>ppt_y</p:attrName>
                                        </p:attrNameLst>
                                      </p:cBhvr>
                                      <p:rCtr x="1862" y="-2060"/>
                                    </p:animMotion>
                                  </p:childTnLst>
                                </p:cTn>
                              </p:par>
                              <p:par>
                                <p:cTn id="26" presetID="22" presetClass="entr" presetSubtype="8" fill="hold" nodeType="withEffect">
                                  <p:stCondLst>
                                    <p:cond delay="75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childTnLst>
                                </p:cTn>
                              </p:par>
                              <p:par>
                                <p:cTn id="32" presetID="56" presetClass="path" presetSubtype="0" accel="50000" decel="50000" fill="hold" grpId="1" nodeType="withEffect">
                                  <p:stCondLst>
                                    <p:cond delay="750"/>
                                  </p:stCondLst>
                                  <p:childTnLst>
                                    <p:animMotion origin="layout" path="M -0.03737 0.0412 L -4.58333E-6 2.22222E-6 " pathEditMode="relative" rAng="0" ptsTypes="AA">
                                      <p:cBhvr>
                                        <p:cTn id="33" dur="700" fill="hold"/>
                                        <p:tgtEl>
                                          <p:spTgt spid="23"/>
                                        </p:tgtEl>
                                        <p:attrNameLst>
                                          <p:attrName>ppt_x</p:attrName>
                                          <p:attrName>ppt_y</p:attrName>
                                        </p:attrNameLst>
                                      </p:cBhvr>
                                      <p:rCtr x="1862" y="-2060"/>
                                    </p:animMotion>
                                  </p:childTnLst>
                                </p:cTn>
                              </p:par>
                              <p:par>
                                <p:cTn id="34" presetID="22" presetClass="entr" presetSubtype="8" fill="hold" nodeType="with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childTnLst>
                                </p:cTn>
                              </p:par>
                              <p:par>
                                <p:cTn id="40" presetID="56" presetClass="path" presetSubtype="0" accel="50000" decel="50000" fill="hold" grpId="1" nodeType="withEffect">
                                  <p:stCondLst>
                                    <p:cond delay="750"/>
                                  </p:stCondLst>
                                  <p:childTnLst>
                                    <p:animMotion origin="layout" path="M -0.03737 0.0412 L -4.58333E-6 4.07407E-6 " pathEditMode="relative" rAng="0" ptsTypes="AA">
                                      <p:cBhvr>
                                        <p:cTn id="41" dur="700" fill="hold"/>
                                        <p:tgtEl>
                                          <p:spTgt spid="27"/>
                                        </p:tgtEl>
                                        <p:attrNameLst>
                                          <p:attrName>ppt_x</p:attrName>
                                          <p:attrName>ppt_y</p:attrName>
                                        </p:attrNameLst>
                                      </p:cBhvr>
                                      <p:rCtr x="1862" y="-2060"/>
                                    </p:animMotion>
                                  </p:childTnLst>
                                </p:cTn>
                              </p:par>
                              <p:par>
                                <p:cTn id="42" presetID="22" presetClass="entr" presetSubtype="8" fill="hold" nodeType="withEffect">
                                  <p:stCondLst>
                                    <p:cond delay="125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childTnLst>
                          </p:cTn>
                        </p:par>
                        <p:par>
                          <p:cTn id="45" fill="hold">
                            <p:stCondLst>
                              <p:cond delay="1750"/>
                            </p:stCondLst>
                            <p:childTnLst>
                              <p:par>
                                <p:cTn id="46" presetID="26" presetClass="emph" presetSubtype="0" fill="hold" grpId="2" nodeType="afterEffect">
                                  <p:stCondLst>
                                    <p:cond delay="0"/>
                                  </p:stCondLst>
                                  <p:childTnLst>
                                    <p:animEffect transition="out" filter="fade">
                                      <p:cBhvr>
                                        <p:cTn id="47" dur="500" tmFilter="0, 0; .2, .5; .8, .5; 1, 0"/>
                                        <p:tgtEl>
                                          <p:spTgt spid="11"/>
                                        </p:tgtEl>
                                      </p:cBhvr>
                                    </p:animEffect>
                                    <p:animScale>
                                      <p:cBhvr>
                                        <p:cTn id="48" dur="250" autoRev="1" fill="hold"/>
                                        <p:tgtEl>
                                          <p:spTgt spid="11"/>
                                        </p:tgtEl>
                                      </p:cBhvr>
                                      <p:by x="105000" y="105000"/>
                                    </p:animScale>
                                  </p:childTnLst>
                                </p:cTn>
                              </p:par>
                              <p:par>
                                <p:cTn id="49" presetID="26" presetClass="emph" presetSubtype="0" fill="hold" nodeType="withEffect">
                                  <p:stCondLst>
                                    <p:cond delay="0"/>
                                  </p:stCondLst>
                                  <p:childTnLst>
                                    <p:animEffect transition="out" filter="fade">
                                      <p:cBhvr>
                                        <p:cTn id="50" dur="500" tmFilter="0, 0; .2, .5; .8, .5; 1, 0"/>
                                        <p:tgtEl>
                                          <p:spTgt spid="12"/>
                                        </p:tgtEl>
                                      </p:cBhvr>
                                    </p:animEffect>
                                    <p:animScale>
                                      <p:cBhvr>
                                        <p:cTn id="51"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1" grpId="2" animBg="1"/>
      <p:bldP spid="15" grpId="0" animBg="1"/>
      <p:bldP spid="15" grpId="1" animBg="1"/>
      <p:bldP spid="19" grpId="0" animBg="1"/>
      <p:bldP spid="19" grpId="1" animBg="1"/>
      <p:bldP spid="23" grpId="0" animBg="1"/>
      <p:bldP spid="23" grpId="1" animBg="1"/>
      <p:bldP spid="27" grpId="0" animBg="1"/>
      <p:bldP spid="2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文本框 2"/>
          <p:cNvSpPr txBox="1">
            <a:spLocks noChangeArrowheads="1"/>
          </p:cNvSpPr>
          <p:nvPr>
            <p:custDataLst>
              <p:tags r:id="rId2"/>
            </p:custDataLst>
          </p:nvPr>
        </p:nvSpPr>
        <p:spPr bwMode="auto">
          <a:xfrm>
            <a:off x="1568450" y="1816101"/>
            <a:ext cx="4205288" cy="315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9900" b="1" i="0" u="none" strike="noStrike" kern="1200" cap="none" spc="0" normalizeH="0" baseline="0" noProof="0" dirty="0">
                <a:ln>
                  <a:noFill/>
                </a:ln>
                <a:solidFill>
                  <a:srgbClr val="4EA4DD"/>
                </a:solidFill>
                <a:effectLst/>
                <a:uLnTx/>
                <a:uFillTx/>
                <a:latin typeface="Arial Black" panose="020B0A04020102020204" pitchFamily="34" charset="0"/>
                <a:ea typeface="微软雅黑" panose="020B0503020204020204" pitchFamily="34" charset="-122"/>
                <a:cs typeface="Times New Roman" panose="02020603050405020304" pitchFamily="18" charset="0"/>
              </a:rPr>
              <a:t>01</a:t>
            </a:r>
            <a:endParaRPr kumimoji="0" lang="zh-CN" altLang="en-US" sz="19900" b="1" i="0" u="none" strike="noStrike" kern="1200" cap="none" spc="0" normalizeH="0" baseline="0" noProof="0" dirty="0">
              <a:ln>
                <a:noFill/>
              </a:ln>
              <a:solidFill>
                <a:srgbClr val="4EA4DD"/>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7" name="直接连接符 6"/>
          <p:cNvCxnSpPr/>
          <p:nvPr>
            <p:custDataLst>
              <p:tags r:id="rId3"/>
            </p:custDataLst>
          </p:nvPr>
        </p:nvCxnSpPr>
        <p:spPr>
          <a:xfrm>
            <a:off x="5494338" y="3070225"/>
            <a:ext cx="4608512" cy="0"/>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1524000" y="3070226"/>
            <a:ext cx="3887788" cy="64611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4EA4D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PART ONE</a:t>
            </a:r>
            <a:endParaRPr kumimoji="0" lang="zh-CN" altLang="en-US" sz="3600" b="1" i="0" u="none" strike="noStrike" kern="1200" cap="none" spc="0" normalizeH="0" baseline="0" noProof="0" dirty="0">
              <a:ln>
                <a:noFill/>
              </a:ln>
              <a:solidFill>
                <a:srgbClr val="4EA4D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8"/>
          <p:cNvSpPr txBox="1">
            <a:spLocks noChangeArrowheads="1"/>
          </p:cNvSpPr>
          <p:nvPr>
            <p:custDataLst>
              <p:tags r:id="rId5"/>
            </p:custDataLst>
          </p:nvPr>
        </p:nvSpPr>
        <p:spPr bwMode="auto">
          <a:xfrm>
            <a:off x="5440364" y="2351089"/>
            <a:ext cx="4662487" cy="719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600" b="0" i="0" u="none" strike="noStrike" kern="1200" cap="none" spc="0" normalizeH="0" baseline="0" noProof="0" dirty="0">
                <a:ln>
                  <a:noFill/>
                </a:ln>
                <a:solidFill>
                  <a:srgbClr val="4EA4DD">
                    <a:lumMod val="75000"/>
                  </a:srgbClr>
                </a:solidFill>
                <a:effectLst/>
                <a:uLnTx/>
                <a:uFillTx/>
                <a:latin typeface="微软雅黑" panose="020B0503020204020204" pitchFamily="34" charset="-122"/>
                <a:ea typeface="微软雅黑" panose="020B0503020204020204" pitchFamily="34" charset="-122"/>
                <a:cs typeface="+mn-cs"/>
              </a:rPr>
              <a:t>月度工作概述</a:t>
            </a:r>
          </a:p>
        </p:txBody>
      </p:sp>
      <p:sp>
        <p:nvSpPr>
          <p:cNvPr id="10" name="文本框 9"/>
          <p:cNvSpPr txBox="1">
            <a:spLocks noChangeArrowheads="1"/>
          </p:cNvSpPr>
          <p:nvPr>
            <p:custDataLst>
              <p:tags r:id="rId6"/>
            </p:custDataLst>
          </p:nvPr>
        </p:nvSpPr>
        <p:spPr bwMode="auto">
          <a:xfrm>
            <a:off x="5411789" y="3262745"/>
            <a:ext cx="4645025" cy="912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altLang="zh-CN" sz="1800" b="0" i="0" u="none" strike="noStrike" kern="1200" cap="none" spc="0" normalizeH="0" baseline="0" noProof="0" dirty="0">
              <a:ln>
                <a:noFill/>
              </a:ln>
              <a:solidFill>
                <a:srgbClr val="E8EAE9">
                  <a:lumMod val="25000"/>
                </a:srgbClr>
              </a:solidFill>
              <a:effectLst/>
              <a:uLnTx/>
              <a:uFillTx/>
              <a:latin typeface="微软雅黑"/>
              <a:ea typeface="微软雅黑"/>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E8EAE9">
                    <a:lumMod val="25000"/>
                  </a:srgbClr>
                </a:solidFill>
                <a:effectLst/>
                <a:uLnTx/>
                <a:uFillTx/>
                <a:latin typeface="微软雅黑"/>
                <a:ea typeface="微软雅黑"/>
                <a:cs typeface="Times New Roman" panose="02020603050405020304" pitchFamily="18" charset="0"/>
              </a:rPr>
              <a:t>在此添加一些章节概述</a:t>
            </a:r>
            <a:endParaRPr kumimoji="0" lang="en-US" altLang="zh-CN" sz="1800" b="0" i="0" u="none" strike="noStrike" kern="1200" cap="none" spc="0" normalizeH="0" baseline="0" noProof="0" dirty="0">
              <a:ln>
                <a:noFill/>
              </a:ln>
              <a:solidFill>
                <a:srgbClr val="E8EAE9">
                  <a:lumMod val="25000"/>
                </a:srgbClr>
              </a:solidFill>
              <a:effectLst/>
              <a:uLnTx/>
              <a:uFillTx/>
              <a:latin typeface="微软雅黑"/>
              <a:ea typeface="微软雅黑"/>
              <a:cs typeface="Times New Roman" panose="02020603050405020304" pitchFamily="18" charset="0"/>
            </a:endParaRPr>
          </a:p>
        </p:txBody>
      </p:sp>
    </p:spTree>
    <p:custDataLst>
      <p:tags r:id="rId1"/>
    </p:custDataLst>
    <p:extLst>
      <p:ext uri="{BB962C8B-B14F-4D97-AF65-F5344CB8AC3E}">
        <p14:creationId xmlns:p14="http://schemas.microsoft.com/office/powerpoint/2010/main" xmlns="" val="19450579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1000"/>
                                        <p:tgtEl>
                                          <p:spTgt spid="2052"/>
                                        </p:tgtEl>
                                      </p:cBhvr>
                                    </p:animEffect>
                                    <p:anim calcmode="lin" valueType="num">
                                      <p:cBhvr>
                                        <p:cTn id="13" dur="1000" fill="hold"/>
                                        <p:tgtEl>
                                          <p:spTgt spid="2052"/>
                                        </p:tgtEl>
                                        <p:attrNameLst>
                                          <p:attrName>ppt_x</p:attrName>
                                        </p:attrNameLst>
                                      </p:cBhvr>
                                      <p:tavLst>
                                        <p:tav tm="0">
                                          <p:val>
                                            <p:strVal val="#ppt_x"/>
                                          </p:val>
                                        </p:tav>
                                        <p:tav tm="100000">
                                          <p:val>
                                            <p:strVal val="#ppt_x"/>
                                          </p:val>
                                        </p:tav>
                                      </p:tavLst>
                                    </p:anim>
                                    <p:anim calcmode="lin" valueType="num">
                                      <p:cBhvr>
                                        <p:cTn id="14" dur="1000" fill="hold"/>
                                        <p:tgtEl>
                                          <p:spTgt spid="205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 calcmode="lin" valueType="num">
                                      <p:cBhvr>
                                        <p:cTn id="2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9"/>
                                        </p:tgtEl>
                                      </p:cBhvr>
                                    </p:animEffect>
                                  </p:childTnLst>
                                </p:cTn>
                              </p:par>
                            </p:childTnLst>
                          </p:cTn>
                        </p:par>
                        <p:par>
                          <p:cTn id="26" fill="hold">
                            <p:stCondLst>
                              <p:cond delay="175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2"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795679" y="1791599"/>
            <a:ext cx="6803600" cy="111884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4EA4DD"/>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4871009" y="1577870"/>
            <a:ext cx="4686911" cy="4635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200" b="0" i="0" u="none" strike="noStrike" kern="1200" cap="none" spc="0" normalizeH="0" baseline="0" noProof="0" dirty="0">
                <a:ln>
                  <a:noFill/>
                </a:ln>
                <a:solidFill>
                  <a:srgbClr val="4EA4DD">
                    <a:lumMod val="75000"/>
                  </a:srgbClr>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5" name="六边形 4"/>
          <p:cNvSpPr/>
          <p:nvPr/>
        </p:nvSpPr>
        <p:spPr>
          <a:xfrm>
            <a:off x="1204839" y="3234261"/>
            <a:ext cx="1587263" cy="136815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工作概述</a:t>
            </a:r>
          </a:p>
        </p:txBody>
      </p:sp>
      <p:cxnSp>
        <p:nvCxnSpPr>
          <p:cNvPr id="6" name="直接箭头连接符 5"/>
          <p:cNvCxnSpPr>
            <a:stCxn id="5" idx="5"/>
            <a:endCxn id="3" idx="1"/>
          </p:cNvCxnSpPr>
          <p:nvPr/>
        </p:nvCxnSpPr>
        <p:spPr>
          <a:xfrm flipV="1">
            <a:off x="2450063" y="2351022"/>
            <a:ext cx="1345616" cy="883241"/>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a:stCxn id="5" idx="0"/>
            <a:endCxn id="10" idx="1"/>
          </p:cNvCxnSpPr>
          <p:nvPr/>
        </p:nvCxnSpPr>
        <p:spPr>
          <a:xfrm flipV="1">
            <a:off x="2792101" y="3915449"/>
            <a:ext cx="1003579" cy="2888"/>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1"/>
            <a:endCxn id="13" idx="1"/>
          </p:cNvCxnSpPr>
          <p:nvPr/>
        </p:nvCxnSpPr>
        <p:spPr>
          <a:xfrm>
            <a:off x="2450063" y="4602416"/>
            <a:ext cx="1345616" cy="905385"/>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9" name="TextBox 40"/>
          <p:cNvSpPr txBox="1"/>
          <p:nvPr/>
        </p:nvSpPr>
        <p:spPr>
          <a:xfrm>
            <a:off x="4189734" y="2153934"/>
            <a:ext cx="6049460" cy="701348"/>
          </a:xfrm>
          <a:prstGeom prst="rect">
            <a:avLst/>
          </a:prstGeom>
          <a:noFill/>
        </p:spPr>
        <p:txBody>
          <a:bodyPr wrap="square" lIns="91445" tIns="45721" rIns="91445" bIns="45721" rtlCol="0">
            <a:spAutoFit/>
          </a:body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srgbClr val="E8EAE9">
                    <a:lumMod val="25000"/>
                  </a:srgbClr>
                </a:solidFill>
                <a:effectLst/>
                <a:uLnTx/>
                <a:uFillTx/>
                <a:latin typeface="微软雅黑" pitchFamily="34" charset="-122"/>
                <a:ea typeface="微软雅黑" panose="020B0503020204020204" pitchFamily="34" charset="-122"/>
                <a:cs typeface="+mn-cs"/>
              </a:rPr>
              <a:t>单击此处添加文本单击此处添加文本单击此处添加文本单击此处添加文本单击此处添加文本单击此处添加文本单击此处添加文本</a:t>
            </a:r>
            <a:endParaRPr kumimoji="0" lang="en-US" altLang="zh-CN" sz="1600" b="0" i="0" u="none" strike="noStrike" kern="1200" cap="none" spc="0" normalizeH="0" baseline="0" noProof="0" dirty="0">
              <a:ln>
                <a:noFill/>
              </a:ln>
              <a:solidFill>
                <a:srgbClr val="E8EAE9">
                  <a:lumMod val="25000"/>
                </a:srgbClr>
              </a:solidFill>
              <a:effectLst/>
              <a:uLnTx/>
              <a:uFillTx/>
              <a:latin typeface="微软雅黑" pitchFamily="34" charset="-122"/>
              <a:ea typeface="微软雅黑" panose="020B0503020204020204" pitchFamily="34" charset="-122"/>
              <a:cs typeface="+mn-cs"/>
            </a:endParaRPr>
          </a:p>
        </p:txBody>
      </p:sp>
      <p:sp>
        <p:nvSpPr>
          <p:cNvPr id="10" name="矩形 9"/>
          <p:cNvSpPr/>
          <p:nvPr/>
        </p:nvSpPr>
        <p:spPr>
          <a:xfrm>
            <a:off x="3795679" y="3356028"/>
            <a:ext cx="6803600" cy="111884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4EA4DD"/>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4871009" y="3142297"/>
            <a:ext cx="4686911" cy="4635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200" b="0" i="0" u="none" strike="noStrike" kern="1200" cap="none" spc="0" normalizeH="0" baseline="0" noProof="0" dirty="0">
                <a:ln>
                  <a:noFill/>
                </a:ln>
                <a:solidFill>
                  <a:srgbClr val="4EA4DD">
                    <a:lumMod val="75000"/>
                  </a:srgbClr>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12" name="TextBox 43"/>
          <p:cNvSpPr txBox="1"/>
          <p:nvPr/>
        </p:nvSpPr>
        <p:spPr>
          <a:xfrm>
            <a:off x="4189734" y="3742362"/>
            <a:ext cx="6049460" cy="701348"/>
          </a:xfrm>
          <a:prstGeom prst="rect">
            <a:avLst/>
          </a:prstGeom>
          <a:noFill/>
        </p:spPr>
        <p:txBody>
          <a:bodyPr wrap="square" lIns="91445" tIns="45721" rIns="91445" bIns="45721" rtlCol="0">
            <a:spAutoFit/>
          </a:body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srgbClr val="E8EAE9">
                    <a:lumMod val="25000"/>
                  </a:srgbClr>
                </a:solidFill>
                <a:effectLst/>
                <a:uLnTx/>
                <a:uFillTx/>
                <a:latin typeface="微软雅黑" pitchFamily="34" charset="-122"/>
                <a:ea typeface="微软雅黑" panose="020B0503020204020204" pitchFamily="34" charset="-122"/>
                <a:cs typeface="+mn-cs"/>
              </a:rPr>
              <a:t>单击此处添加文本单击此处添加文本单击此处添加文本单击此处添加文本单击此处添加文本单击此处添加文本单击此处添加文本</a:t>
            </a:r>
            <a:endParaRPr kumimoji="0" lang="en-US" altLang="zh-CN" sz="1600" b="0" i="0" u="none" strike="noStrike" kern="1200" cap="none" spc="0" normalizeH="0" baseline="0" noProof="0" dirty="0">
              <a:ln>
                <a:noFill/>
              </a:ln>
              <a:solidFill>
                <a:srgbClr val="E8EAE9">
                  <a:lumMod val="25000"/>
                </a:srgbClr>
              </a:solidFill>
              <a:effectLst/>
              <a:uLnTx/>
              <a:uFillTx/>
              <a:latin typeface="微软雅黑" pitchFamily="34" charset="-122"/>
              <a:ea typeface="微软雅黑" panose="020B0503020204020204" pitchFamily="34" charset="-122"/>
              <a:cs typeface="+mn-cs"/>
            </a:endParaRPr>
          </a:p>
        </p:txBody>
      </p:sp>
      <p:sp>
        <p:nvSpPr>
          <p:cNvPr id="13" name="矩形 12"/>
          <p:cNvSpPr/>
          <p:nvPr/>
        </p:nvSpPr>
        <p:spPr>
          <a:xfrm>
            <a:off x="3795679" y="4948376"/>
            <a:ext cx="6803600" cy="111884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4EA4DD"/>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4871009" y="4734647"/>
            <a:ext cx="4686911" cy="4635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200" b="0" i="0" u="none" strike="noStrike" kern="1200" cap="none" spc="0" normalizeH="0" baseline="0" noProof="0" dirty="0">
                <a:ln>
                  <a:noFill/>
                </a:ln>
                <a:solidFill>
                  <a:srgbClr val="4EA4DD">
                    <a:lumMod val="75000"/>
                  </a:srgbClr>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15" name="TextBox 46"/>
          <p:cNvSpPr txBox="1"/>
          <p:nvPr/>
        </p:nvSpPr>
        <p:spPr>
          <a:xfrm>
            <a:off x="4189734" y="5334711"/>
            <a:ext cx="6049460" cy="701348"/>
          </a:xfrm>
          <a:prstGeom prst="rect">
            <a:avLst/>
          </a:prstGeom>
          <a:noFill/>
        </p:spPr>
        <p:txBody>
          <a:bodyPr wrap="square" lIns="91445" tIns="45721" rIns="91445" bIns="45721" rtlCol="0">
            <a:spAutoFit/>
          </a:bodyPr>
          <a:lstStyle/>
          <a:p>
            <a:pPr marL="0" marR="0" lvl="0" indent="0" algn="l" defTabSz="914400" rtl="0" eaLnBrk="0" fontAlgn="base" latinLnBrk="0" hangingPunct="0">
              <a:lnSpc>
                <a:spcPct val="13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srgbClr val="E8EAE9">
                    <a:lumMod val="25000"/>
                  </a:srgbClr>
                </a:solidFill>
                <a:effectLst/>
                <a:uLnTx/>
                <a:uFillTx/>
                <a:latin typeface="微软雅黑" pitchFamily="34" charset="-122"/>
                <a:ea typeface="微软雅黑" panose="020B0503020204020204" pitchFamily="34" charset="-122"/>
                <a:cs typeface="+mn-cs"/>
              </a:rPr>
              <a:t>单击此处添加文本单击此处添加文本单击此处添加文本单击此处添加文本单击此处添加文本单击此处添加文本单击此处添加文本</a:t>
            </a:r>
            <a:endParaRPr kumimoji="0" lang="en-US" altLang="zh-CN" sz="1600" b="0" i="0" u="none" strike="noStrike" kern="1200" cap="none" spc="0" normalizeH="0" baseline="0" noProof="0" dirty="0">
              <a:ln>
                <a:noFill/>
              </a:ln>
              <a:solidFill>
                <a:srgbClr val="E8EAE9">
                  <a:lumMod val="25000"/>
                </a:srgbClr>
              </a:solidFill>
              <a:effectLst/>
              <a:uLnTx/>
              <a:uFillTx/>
              <a:latin typeface="微软雅黑" pitchFamily="34" charset="-122"/>
              <a:ea typeface="微软雅黑" panose="020B0503020204020204" pitchFamily="34" charset="-122"/>
              <a:cs typeface="+mn-cs"/>
            </a:endParaRPr>
          </a:p>
        </p:txBody>
      </p:sp>
      <p:sp>
        <p:nvSpPr>
          <p:cNvPr id="2" name="标题 1"/>
          <p:cNvSpPr>
            <a:spLocks noGrp="1"/>
          </p:cNvSpPr>
          <p:nvPr>
            <p:ph type="title"/>
          </p:nvPr>
        </p:nvSpPr>
        <p:spPr>
          <a:xfrm>
            <a:off x="1132613" y="332954"/>
            <a:ext cx="6114241" cy="535531"/>
          </a:xfrm>
        </p:spPr>
        <p:txBody>
          <a:bodyPr/>
          <a:lstStyle/>
          <a:p>
            <a:r>
              <a:rPr lang="zh-CN" altLang="en-US" dirty="0"/>
              <a:t>单击此处添加标题</a:t>
            </a:r>
          </a:p>
        </p:txBody>
      </p:sp>
    </p:spTree>
    <p:extLst>
      <p:ext uri="{BB962C8B-B14F-4D97-AF65-F5344CB8AC3E}">
        <p14:creationId xmlns:p14="http://schemas.microsoft.com/office/powerpoint/2010/main" xmlns="" val="528016783"/>
      </p:ext>
    </p:extLst>
  </p:cSld>
  <p:clrMapOvr>
    <a:masterClrMapping/>
  </p:clrMapOvr>
  <mc:AlternateContent xmlns:mc="http://schemas.openxmlformats.org/markup-compatibility/2006">
    <mc:Choice xmlns:p14="http://schemas.microsoft.com/office/powerpoint/2010/main" xmlns="" Requires="p14">
      <p:transition spd="slow" p14:dur="1300">
        <p14:pa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14:bounceEnd="50000">
                                          <p:cBhvr additive="base">
                                            <p:cTn id="25"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9"/>
                                            </p:tgtEl>
                                            <p:attrNameLst>
                                              <p:attrName>style.visibility</p:attrName>
                                            </p:attrNameLst>
                                          </p:cBhvr>
                                          <p:to>
                                            <p:strVal val="visible"/>
                                          </p:to>
                                        </p:set>
                                        <p:animEffect transition="in" filter="wipe(left)">
                                          <p:cBhvr>
                                            <p:cTn id="30" dur="100"/>
                                            <p:tgtEl>
                                              <p:spTgt spid="9"/>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9"/>
                                            </p:tgtEl>
                                          </p:cBhvr>
                                          <p:to x="80000" y="100000"/>
                                        </p:animScale>
                                        <p:anim by="(#ppt_w*0.10)" calcmode="lin" valueType="num">
                                          <p:cBhvr>
                                            <p:cTn id="33" dur="50" autoRev="1" fill="hold">
                                              <p:stCondLst>
                                                <p:cond delay="0"/>
                                              </p:stCondLst>
                                            </p:cTn>
                                            <p:tgtEl>
                                              <p:spTgt spid="9"/>
                                            </p:tgtEl>
                                            <p:attrNameLst>
                                              <p:attrName>ppt_x</p:attrName>
                                            </p:attrNameLst>
                                          </p:cBhvr>
                                        </p:anim>
                                        <p:anim by="(-#ppt_w*0.10)" calcmode="lin" valueType="num">
                                          <p:cBhvr>
                                            <p:cTn id="34" dur="50" autoRev="1" fill="hold">
                                              <p:stCondLst>
                                                <p:cond delay="0"/>
                                              </p:stCondLst>
                                            </p:cTn>
                                            <p:tgtEl>
                                              <p:spTgt spid="9"/>
                                            </p:tgtEl>
                                            <p:attrNameLst>
                                              <p:attrName>ppt_y</p:attrName>
                                            </p:attrNameLst>
                                          </p:cBhvr>
                                        </p:anim>
                                        <p:animRot by="-480000">
                                          <p:cBhvr>
                                            <p:cTn id="35" dur="50" autoRev="1" fill="hold">
                                              <p:stCondLst>
                                                <p:cond delay="0"/>
                                              </p:stCondLst>
                                            </p:cTn>
                                            <p:tgtEl>
                                              <p:spTgt spid="9"/>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Vertical)">
                                          <p:cBhvr>
                                            <p:cTn id="39" dur="500"/>
                                            <p:tgtEl>
                                              <p:spTgt spid="11"/>
                                            </p:tgtEl>
                                          </p:cBhvr>
                                        </p:animEffect>
                                      </p:childTnLst>
                                    </p:cTn>
                                  </p:par>
                                </p:childTnLst>
                              </p:cTn>
                            </p:par>
                            <p:par>
                              <p:cTn id="40" fill="hold">
                                <p:stCondLst>
                                  <p:cond delay="425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14:bounceEnd="50000">
                                          <p:cBhvr additive="base">
                                            <p:cTn id="43"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0"/>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2"/>
                                            </p:tgtEl>
                                            <p:attrNameLst>
                                              <p:attrName>style.visibility</p:attrName>
                                            </p:attrNameLst>
                                          </p:cBhvr>
                                          <p:to>
                                            <p:strVal val="visible"/>
                                          </p:to>
                                        </p:set>
                                        <p:animEffect transition="in" filter="wipe(left)">
                                          <p:cBhvr>
                                            <p:cTn id="48" dur="100"/>
                                            <p:tgtEl>
                                              <p:spTgt spid="12"/>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2"/>
                                            </p:tgtEl>
                                          </p:cBhvr>
                                          <p:to x="80000" y="100000"/>
                                        </p:animScale>
                                        <p:anim by="(#ppt_w*0.10)" calcmode="lin" valueType="num">
                                          <p:cBhvr>
                                            <p:cTn id="51" dur="50" autoRev="1" fill="hold">
                                              <p:stCondLst>
                                                <p:cond delay="0"/>
                                              </p:stCondLst>
                                            </p:cTn>
                                            <p:tgtEl>
                                              <p:spTgt spid="12"/>
                                            </p:tgtEl>
                                            <p:attrNameLst>
                                              <p:attrName>ppt_x</p:attrName>
                                            </p:attrNameLst>
                                          </p:cBhvr>
                                        </p:anim>
                                        <p:anim by="(-#ppt_w*0.10)" calcmode="lin" valueType="num">
                                          <p:cBhvr>
                                            <p:cTn id="52" dur="50" autoRev="1" fill="hold">
                                              <p:stCondLst>
                                                <p:cond delay="0"/>
                                              </p:stCondLst>
                                            </p:cTn>
                                            <p:tgtEl>
                                              <p:spTgt spid="12"/>
                                            </p:tgtEl>
                                            <p:attrNameLst>
                                              <p:attrName>ppt_y</p:attrName>
                                            </p:attrNameLst>
                                          </p:cBhvr>
                                        </p:anim>
                                        <p:animRot by="-480000">
                                          <p:cBhvr>
                                            <p:cTn id="53" dur="50" autoRev="1" fill="hold">
                                              <p:stCondLst>
                                                <p:cond delay="0"/>
                                              </p:stCondLst>
                                            </p:cTn>
                                            <p:tgtEl>
                                              <p:spTgt spid="12"/>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outVertical)">
                                          <p:cBhvr>
                                            <p:cTn id="57" dur="500"/>
                                            <p:tgtEl>
                                              <p:spTgt spid="14"/>
                                            </p:tgtEl>
                                          </p:cBhvr>
                                        </p:animEffect>
                                      </p:childTnLst>
                                    </p:cTn>
                                  </p:par>
                                </p:childTnLst>
                              </p:cTn>
                            </p:par>
                            <p:par>
                              <p:cTn id="58" fill="hold">
                                <p:stCondLst>
                                  <p:cond delay="70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14:bounceEnd="50000">
                                          <p:cBhvr additive="base">
                                            <p:cTn id="61"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3"/>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5"/>
                                            </p:tgtEl>
                                            <p:attrNameLst>
                                              <p:attrName>style.visibility</p:attrName>
                                            </p:attrNameLst>
                                          </p:cBhvr>
                                          <p:to>
                                            <p:strVal val="visible"/>
                                          </p:to>
                                        </p:set>
                                        <p:animEffect transition="in" filter="wipe(left)">
                                          <p:cBhvr>
                                            <p:cTn id="66" dur="100"/>
                                            <p:tgtEl>
                                              <p:spTgt spid="15"/>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5"/>
                                            </p:tgtEl>
                                          </p:cBhvr>
                                          <p:to x="80000" y="100000"/>
                                        </p:animScale>
                                        <p:anim by="(#ppt_w*0.10)" calcmode="lin" valueType="num">
                                          <p:cBhvr>
                                            <p:cTn id="69" dur="50" autoRev="1" fill="hold">
                                              <p:stCondLst>
                                                <p:cond delay="0"/>
                                              </p:stCondLst>
                                            </p:cTn>
                                            <p:tgtEl>
                                              <p:spTgt spid="15"/>
                                            </p:tgtEl>
                                            <p:attrNameLst>
                                              <p:attrName>ppt_x</p:attrName>
                                            </p:attrNameLst>
                                          </p:cBhvr>
                                        </p:anim>
                                        <p:anim by="(-#ppt_w*0.10)" calcmode="lin" valueType="num">
                                          <p:cBhvr>
                                            <p:cTn id="70" dur="50" autoRev="1" fill="hold">
                                              <p:stCondLst>
                                                <p:cond delay="0"/>
                                              </p:stCondLst>
                                            </p:cTn>
                                            <p:tgtEl>
                                              <p:spTgt spid="15"/>
                                            </p:tgtEl>
                                            <p:attrNameLst>
                                              <p:attrName>ppt_y</p:attrName>
                                            </p:attrNameLst>
                                          </p:cBhvr>
                                        </p:anim>
                                        <p:animRot by="-480000">
                                          <p:cBhvr>
                                            <p:cTn id="71" dur="50"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p:bldP spid="9" grpId="1"/>
          <p:bldP spid="10" grpId="0" animBg="1"/>
          <p:bldP spid="11" grpId="0" animBg="1"/>
          <p:bldP spid="12" grpId="0"/>
          <p:bldP spid="12" grpId="1"/>
          <p:bldP spid="13" grpId="0" animBg="1"/>
          <p:bldP spid="14" grpId="0" animBg="1"/>
          <p:bldP spid="15" grpId="0"/>
          <p:bldP spid="15"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9"/>
                                            </p:tgtEl>
                                            <p:attrNameLst>
                                              <p:attrName>style.visibility</p:attrName>
                                            </p:attrNameLst>
                                          </p:cBhvr>
                                          <p:to>
                                            <p:strVal val="visible"/>
                                          </p:to>
                                        </p:set>
                                        <p:animEffect transition="in" filter="wipe(left)">
                                          <p:cBhvr>
                                            <p:cTn id="30" dur="100"/>
                                            <p:tgtEl>
                                              <p:spTgt spid="9"/>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9"/>
                                            </p:tgtEl>
                                          </p:cBhvr>
                                          <p:to x="80000" y="100000"/>
                                        </p:animScale>
                                        <p:anim by="(#ppt_w*0.10)" calcmode="lin" valueType="num">
                                          <p:cBhvr>
                                            <p:cTn id="33" dur="50" autoRev="1" fill="hold">
                                              <p:stCondLst>
                                                <p:cond delay="0"/>
                                              </p:stCondLst>
                                            </p:cTn>
                                            <p:tgtEl>
                                              <p:spTgt spid="9"/>
                                            </p:tgtEl>
                                            <p:attrNameLst>
                                              <p:attrName>ppt_x</p:attrName>
                                            </p:attrNameLst>
                                          </p:cBhvr>
                                        </p:anim>
                                        <p:anim by="(-#ppt_w*0.10)" calcmode="lin" valueType="num">
                                          <p:cBhvr>
                                            <p:cTn id="34" dur="50" autoRev="1" fill="hold">
                                              <p:stCondLst>
                                                <p:cond delay="0"/>
                                              </p:stCondLst>
                                            </p:cTn>
                                            <p:tgtEl>
                                              <p:spTgt spid="9"/>
                                            </p:tgtEl>
                                            <p:attrNameLst>
                                              <p:attrName>ppt_y</p:attrName>
                                            </p:attrNameLst>
                                          </p:cBhvr>
                                        </p:anim>
                                        <p:animRot by="-480000">
                                          <p:cBhvr>
                                            <p:cTn id="35" dur="50" autoRev="1" fill="hold">
                                              <p:stCondLst>
                                                <p:cond delay="0"/>
                                              </p:stCondLst>
                                            </p:cTn>
                                            <p:tgtEl>
                                              <p:spTgt spid="9"/>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Vertical)">
                                          <p:cBhvr>
                                            <p:cTn id="39" dur="500"/>
                                            <p:tgtEl>
                                              <p:spTgt spid="11"/>
                                            </p:tgtEl>
                                          </p:cBhvr>
                                        </p:animEffect>
                                      </p:childTnLst>
                                    </p:cTn>
                                  </p:par>
                                </p:childTnLst>
                              </p:cTn>
                            </p:par>
                            <p:par>
                              <p:cTn id="40" fill="hold">
                                <p:stCondLst>
                                  <p:cond delay="4250"/>
                                </p:stCondLst>
                                <p:childTnLst>
                                  <p:par>
                                    <p:cTn id="41" presetID="2"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2"/>
                                            </p:tgtEl>
                                            <p:attrNameLst>
                                              <p:attrName>style.visibility</p:attrName>
                                            </p:attrNameLst>
                                          </p:cBhvr>
                                          <p:to>
                                            <p:strVal val="visible"/>
                                          </p:to>
                                        </p:set>
                                        <p:animEffect transition="in" filter="wipe(left)">
                                          <p:cBhvr>
                                            <p:cTn id="48" dur="100"/>
                                            <p:tgtEl>
                                              <p:spTgt spid="12"/>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2"/>
                                            </p:tgtEl>
                                          </p:cBhvr>
                                          <p:to x="80000" y="100000"/>
                                        </p:animScale>
                                        <p:anim by="(#ppt_w*0.10)" calcmode="lin" valueType="num">
                                          <p:cBhvr>
                                            <p:cTn id="51" dur="50" autoRev="1" fill="hold">
                                              <p:stCondLst>
                                                <p:cond delay="0"/>
                                              </p:stCondLst>
                                            </p:cTn>
                                            <p:tgtEl>
                                              <p:spTgt spid="12"/>
                                            </p:tgtEl>
                                            <p:attrNameLst>
                                              <p:attrName>ppt_x</p:attrName>
                                            </p:attrNameLst>
                                          </p:cBhvr>
                                        </p:anim>
                                        <p:anim by="(-#ppt_w*0.10)" calcmode="lin" valueType="num">
                                          <p:cBhvr>
                                            <p:cTn id="52" dur="50" autoRev="1" fill="hold">
                                              <p:stCondLst>
                                                <p:cond delay="0"/>
                                              </p:stCondLst>
                                            </p:cTn>
                                            <p:tgtEl>
                                              <p:spTgt spid="12"/>
                                            </p:tgtEl>
                                            <p:attrNameLst>
                                              <p:attrName>ppt_y</p:attrName>
                                            </p:attrNameLst>
                                          </p:cBhvr>
                                        </p:anim>
                                        <p:animRot by="-480000">
                                          <p:cBhvr>
                                            <p:cTn id="53" dur="50" autoRev="1" fill="hold">
                                              <p:stCondLst>
                                                <p:cond delay="0"/>
                                              </p:stCondLst>
                                            </p:cTn>
                                            <p:tgtEl>
                                              <p:spTgt spid="12"/>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outVertical)">
                                          <p:cBhvr>
                                            <p:cTn id="57" dur="500"/>
                                            <p:tgtEl>
                                              <p:spTgt spid="14"/>
                                            </p:tgtEl>
                                          </p:cBhvr>
                                        </p:animEffect>
                                      </p:childTnLst>
                                    </p:cTn>
                                  </p:par>
                                </p:childTnLst>
                              </p:cTn>
                            </p:par>
                            <p:par>
                              <p:cTn id="58" fill="hold">
                                <p:stCondLst>
                                  <p:cond delay="7000"/>
                                </p:stCondLst>
                                <p:childTnLst>
                                  <p:par>
                                    <p:cTn id="59" presetID="2" presetClass="entr" presetSubtype="1"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5"/>
                                            </p:tgtEl>
                                            <p:attrNameLst>
                                              <p:attrName>style.visibility</p:attrName>
                                            </p:attrNameLst>
                                          </p:cBhvr>
                                          <p:to>
                                            <p:strVal val="visible"/>
                                          </p:to>
                                        </p:set>
                                        <p:animEffect transition="in" filter="wipe(left)">
                                          <p:cBhvr>
                                            <p:cTn id="66" dur="100"/>
                                            <p:tgtEl>
                                              <p:spTgt spid="15"/>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5"/>
                                            </p:tgtEl>
                                          </p:cBhvr>
                                          <p:to x="80000" y="100000"/>
                                        </p:animScale>
                                        <p:anim by="(#ppt_w*0.10)" calcmode="lin" valueType="num">
                                          <p:cBhvr>
                                            <p:cTn id="69" dur="50" autoRev="1" fill="hold">
                                              <p:stCondLst>
                                                <p:cond delay="0"/>
                                              </p:stCondLst>
                                            </p:cTn>
                                            <p:tgtEl>
                                              <p:spTgt spid="15"/>
                                            </p:tgtEl>
                                            <p:attrNameLst>
                                              <p:attrName>ppt_x</p:attrName>
                                            </p:attrNameLst>
                                          </p:cBhvr>
                                        </p:anim>
                                        <p:anim by="(-#ppt_w*0.10)" calcmode="lin" valueType="num">
                                          <p:cBhvr>
                                            <p:cTn id="70" dur="50" autoRev="1" fill="hold">
                                              <p:stCondLst>
                                                <p:cond delay="0"/>
                                              </p:stCondLst>
                                            </p:cTn>
                                            <p:tgtEl>
                                              <p:spTgt spid="15"/>
                                            </p:tgtEl>
                                            <p:attrNameLst>
                                              <p:attrName>ppt_y</p:attrName>
                                            </p:attrNameLst>
                                          </p:cBhvr>
                                        </p:anim>
                                        <p:animRot by="-480000">
                                          <p:cBhvr>
                                            <p:cTn id="71" dur="50"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p:bldP spid="9" grpId="1"/>
          <p:bldP spid="10" grpId="0" animBg="1"/>
          <p:bldP spid="11" grpId="0" animBg="1"/>
          <p:bldP spid="12" grpId="0"/>
          <p:bldP spid="12" grpId="1"/>
          <p:bldP spid="13" grpId="0" animBg="1"/>
          <p:bldP spid="14" grpId="0" animBg="1"/>
          <p:bldP spid="15" grpId="0"/>
          <p:bldP spid="15"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16387"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sp>
        <p:nvSpPr>
          <p:cNvPr id="57" name="Title 1"/>
          <p:cNvSpPr txBox="1"/>
          <p:nvPr/>
        </p:nvSpPr>
        <p:spPr>
          <a:xfrm>
            <a:off x="3967163" y="1512888"/>
            <a:ext cx="7310437" cy="666750"/>
          </a:xfrm>
          <a:prstGeom prst="rect">
            <a:avLst/>
          </a:prstGeom>
        </p:spPr>
        <p:txBody>
          <a:bodyPr anchor="ctr">
            <a:spAutoFit/>
          </a:bodyPr>
          <a:lstStyle>
            <a:lvl1pPr algn="ctr" defTabSz="1218565" rtl="0" eaLnBrk="1" latinLnBrk="0" hangingPunct="1">
              <a:spcBef>
                <a:spcPct val="0"/>
              </a:spcBef>
              <a:buNone/>
              <a:defRPr sz="3735" kern="1200">
                <a:solidFill>
                  <a:schemeClr val="tx1"/>
                </a:solidFill>
                <a:latin typeface="+mj-lt"/>
                <a:ea typeface="+mj-ea"/>
                <a:cs typeface="+mj-cs"/>
              </a:defRPr>
            </a:lvl1pPr>
          </a:lstStyle>
          <a:p>
            <a:pPr marL="0" marR="0" lvl="0" indent="0" algn="l" defTabSz="1218565" rtl="0" eaLnBrk="1" fontAlgn="auto" latinLnBrk="0" hangingPunct="1">
              <a:lnSpc>
                <a:spcPct val="100000"/>
              </a:lnSpc>
              <a:spcBef>
                <a:spcPct val="0"/>
              </a:spcBef>
              <a:spcAft>
                <a:spcPts val="0"/>
              </a:spcAft>
              <a:buClrTx/>
              <a:buSzTx/>
              <a:buFontTx/>
              <a:buNone/>
              <a:tabLst/>
              <a:defRPr/>
            </a:pPr>
            <a:r>
              <a:rPr kumimoji="0" lang="en-US" sz="3735" b="0" i="0" u="none" strike="noStrike" kern="1200" cap="none" spc="0" normalizeH="0" baseline="0" noProof="0" dirty="0">
                <a:ln>
                  <a:noFill/>
                </a:ln>
                <a:solidFill>
                  <a:srgbClr val="1570C1"/>
                </a:solidFill>
                <a:effectLst/>
                <a:uLnTx/>
                <a:uFillTx/>
                <a:latin typeface="DIN" pitchFamily="50" charset="0"/>
                <a:ea typeface="微软雅黑"/>
                <a:cs typeface="+mj-cs"/>
              </a:rPr>
              <a:t>Mobile Project Variation</a:t>
            </a:r>
          </a:p>
        </p:txBody>
      </p:sp>
      <p:sp>
        <p:nvSpPr>
          <p:cNvPr id="58" name="Content Placeholder 2"/>
          <p:cNvSpPr txBox="1">
            <a:spLocks noChangeArrowheads="1"/>
          </p:cNvSpPr>
          <p:nvPr/>
        </p:nvSpPr>
        <p:spPr bwMode="auto">
          <a:xfrm>
            <a:off x="3967163" y="2074863"/>
            <a:ext cx="731043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7613">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defTabSz="1217613">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defTabSz="1217613">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defTabSz="1217613">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defTabSz="1217613">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1217613"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zh-CN" sz="1200" b="0" i="0" u="none" strike="noStrike" kern="1200" cap="none" spc="0" normalizeH="0" baseline="0" noProof="0" dirty="0">
                <a:ln>
                  <a:noFill/>
                </a:ln>
                <a:solidFill>
                  <a:srgbClr val="15405B"/>
                </a:solidFill>
                <a:effectLst/>
                <a:uLnTx/>
                <a:uFillTx/>
                <a:latin typeface="Calibri" panose="020F0502020204030204" pitchFamily="34" charset="0"/>
                <a:ea typeface="微软雅黑" panose="020B0503020204020204" pitchFamily="34" charset="-122"/>
                <a:cs typeface="+mn-cs"/>
              </a:rPr>
              <a:t>Alternative Featured Project</a:t>
            </a:r>
          </a:p>
        </p:txBody>
      </p:sp>
      <p:grpSp>
        <p:nvGrpSpPr>
          <p:cNvPr id="5" name="Group 26"/>
          <p:cNvGrpSpPr>
            <a:grpSpLocks/>
          </p:cNvGrpSpPr>
          <p:nvPr/>
        </p:nvGrpSpPr>
        <p:grpSpPr bwMode="auto">
          <a:xfrm>
            <a:off x="1219200" y="1370013"/>
            <a:ext cx="2290763" cy="4751387"/>
            <a:chOff x="819150" y="514350"/>
            <a:chExt cx="1717675" cy="3563938"/>
          </a:xfrm>
        </p:grpSpPr>
        <p:sp>
          <p:nvSpPr>
            <p:cNvPr id="60" name="Rectangle 1"/>
            <p:cNvSpPr/>
            <p:nvPr/>
          </p:nvSpPr>
          <p:spPr>
            <a:xfrm>
              <a:off x="921520" y="1008514"/>
              <a:ext cx="1523648" cy="2589899"/>
            </a:xfrm>
            <a:prstGeom prst="rect">
              <a:avLst/>
            </a:prstGeom>
            <a:blipFill>
              <a:blip r:embed="rId2" cstate="print"/>
              <a:stretch>
                <a:fillRect/>
              </a:stretch>
            </a:blipFill>
            <a:ln w="25400" cap="flat" cmpd="sng" algn="ctr">
              <a:noFill/>
              <a:prstDash val="solid"/>
            </a:ln>
            <a:effectLst/>
          </p:spPr>
          <p:txBody>
            <a:bodyPr anchor="ctr"/>
            <a:lstStyle/>
            <a:p>
              <a:pPr marL="0" marR="0" lvl="0" indent="0" algn="ctr"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a typeface="微软雅黑"/>
                <a:cs typeface="+mn-cs"/>
              </a:endParaRPr>
            </a:p>
          </p:txBody>
        </p:sp>
        <p:grpSp>
          <p:nvGrpSpPr>
            <p:cNvPr id="6" name="Group 5"/>
            <p:cNvGrpSpPr>
              <a:grpSpLocks noChangeAspect="1"/>
            </p:cNvGrpSpPr>
            <p:nvPr/>
          </p:nvGrpSpPr>
          <p:grpSpPr bwMode="auto">
            <a:xfrm>
              <a:off x="819150" y="514350"/>
              <a:ext cx="1717675" cy="3563938"/>
              <a:chOff x="516" y="324"/>
              <a:chExt cx="1082" cy="2245"/>
            </a:xfrm>
            <a:effectLst>
              <a:reflection blurRad="6350" stA="14000" endPos="11000" dist="50800" dir="5400000" sy="-100000" algn="bl" rotWithShape="0"/>
            </a:effectLst>
          </p:grpSpPr>
          <p:sp>
            <p:nvSpPr>
              <p:cNvPr id="62" name="Freeform 6"/>
              <p:cNvSpPr>
                <a:spLocks noEditPoints="1"/>
              </p:cNvSpPr>
              <p:nvPr/>
            </p:nvSpPr>
            <p:spPr bwMode="auto">
              <a:xfrm>
                <a:off x="528" y="335"/>
                <a:ext cx="1070" cy="2234"/>
              </a:xfrm>
              <a:custGeom>
                <a:avLst/>
                <a:gdLst>
                  <a:gd name="T0" fmla="*/ 2532 w 2992"/>
                  <a:gd name="T1" fmla="*/ 0 h 6248"/>
                  <a:gd name="T2" fmla="*/ 460 w 2992"/>
                  <a:gd name="T3" fmla="*/ 0 h 6248"/>
                  <a:gd name="T4" fmla="*/ 0 w 2992"/>
                  <a:gd name="T5" fmla="*/ 460 h 6248"/>
                  <a:gd name="T6" fmla="*/ 0 w 2992"/>
                  <a:gd name="T7" fmla="*/ 5788 h 6248"/>
                  <a:gd name="T8" fmla="*/ 460 w 2992"/>
                  <a:gd name="T9" fmla="*/ 6248 h 6248"/>
                  <a:gd name="T10" fmla="*/ 2532 w 2992"/>
                  <a:gd name="T11" fmla="*/ 6248 h 6248"/>
                  <a:gd name="T12" fmla="*/ 2992 w 2992"/>
                  <a:gd name="T13" fmla="*/ 5788 h 6248"/>
                  <a:gd name="T14" fmla="*/ 2992 w 2992"/>
                  <a:gd name="T15" fmla="*/ 460 h 6248"/>
                  <a:gd name="T16" fmla="*/ 2532 w 2992"/>
                  <a:gd name="T17" fmla="*/ 0 h 6248"/>
                  <a:gd name="T18" fmla="*/ 2776 w 2992"/>
                  <a:gd name="T19" fmla="*/ 5396 h 6248"/>
                  <a:gd name="T20" fmla="*/ 216 w 2992"/>
                  <a:gd name="T21" fmla="*/ 5396 h 6248"/>
                  <a:gd name="T22" fmla="*/ 216 w 2992"/>
                  <a:gd name="T23" fmla="*/ 852 h 6248"/>
                  <a:gd name="T24" fmla="*/ 2776 w 2992"/>
                  <a:gd name="T25" fmla="*/ 852 h 6248"/>
                  <a:gd name="T26" fmla="*/ 2776 w 2992"/>
                  <a:gd name="T27" fmla="*/ 5396 h 6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92" h="6248">
                    <a:moveTo>
                      <a:pt x="2532" y="0"/>
                    </a:moveTo>
                    <a:cubicBezTo>
                      <a:pt x="460" y="0"/>
                      <a:pt x="460" y="0"/>
                      <a:pt x="460" y="0"/>
                    </a:cubicBezTo>
                    <a:cubicBezTo>
                      <a:pt x="207" y="0"/>
                      <a:pt x="0" y="207"/>
                      <a:pt x="0" y="460"/>
                    </a:cubicBezTo>
                    <a:cubicBezTo>
                      <a:pt x="0" y="5788"/>
                      <a:pt x="0" y="5788"/>
                      <a:pt x="0" y="5788"/>
                    </a:cubicBezTo>
                    <a:cubicBezTo>
                      <a:pt x="0" y="6041"/>
                      <a:pt x="207" y="6248"/>
                      <a:pt x="460" y="6248"/>
                    </a:cubicBezTo>
                    <a:cubicBezTo>
                      <a:pt x="2532" y="6248"/>
                      <a:pt x="2532" y="6248"/>
                      <a:pt x="2532" y="6248"/>
                    </a:cubicBezTo>
                    <a:cubicBezTo>
                      <a:pt x="2785" y="6248"/>
                      <a:pt x="2992" y="6041"/>
                      <a:pt x="2992" y="5788"/>
                    </a:cubicBezTo>
                    <a:cubicBezTo>
                      <a:pt x="2992" y="460"/>
                      <a:pt x="2992" y="460"/>
                      <a:pt x="2992" y="460"/>
                    </a:cubicBezTo>
                    <a:cubicBezTo>
                      <a:pt x="2992" y="207"/>
                      <a:pt x="2785" y="0"/>
                      <a:pt x="2532" y="0"/>
                    </a:cubicBezTo>
                    <a:close/>
                    <a:moveTo>
                      <a:pt x="2776" y="5396"/>
                    </a:moveTo>
                    <a:cubicBezTo>
                      <a:pt x="216" y="5396"/>
                      <a:pt x="216" y="5396"/>
                      <a:pt x="216" y="5396"/>
                    </a:cubicBezTo>
                    <a:cubicBezTo>
                      <a:pt x="216" y="852"/>
                      <a:pt x="216" y="852"/>
                      <a:pt x="216" y="852"/>
                    </a:cubicBezTo>
                    <a:cubicBezTo>
                      <a:pt x="2776" y="852"/>
                      <a:pt x="2776" y="852"/>
                      <a:pt x="2776" y="852"/>
                    </a:cubicBezTo>
                    <a:lnTo>
                      <a:pt x="2776" y="5396"/>
                    </a:lnTo>
                    <a:close/>
                  </a:path>
                </a:pathLst>
              </a:custGeom>
              <a:solidFill>
                <a:srgbClr val="14405C">
                  <a:lumMod val="50000"/>
                </a:srgbClr>
              </a:solidFill>
              <a:ln>
                <a:noFill/>
              </a:ln>
              <a:extLst/>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63" name="Freeform 7"/>
              <p:cNvSpPr>
                <a:spLocks noEditPoints="1"/>
              </p:cNvSpPr>
              <p:nvPr/>
            </p:nvSpPr>
            <p:spPr bwMode="auto">
              <a:xfrm>
                <a:off x="966" y="2308"/>
                <a:ext cx="193" cy="193"/>
              </a:xfrm>
              <a:custGeom>
                <a:avLst/>
                <a:gdLst>
                  <a:gd name="T0" fmla="*/ 270 w 540"/>
                  <a:gd name="T1" fmla="*/ 540 h 540"/>
                  <a:gd name="T2" fmla="*/ 0 w 540"/>
                  <a:gd name="T3" fmla="*/ 270 h 540"/>
                  <a:gd name="T4" fmla="*/ 270 w 540"/>
                  <a:gd name="T5" fmla="*/ 0 h 540"/>
                  <a:gd name="T6" fmla="*/ 540 w 540"/>
                  <a:gd name="T7" fmla="*/ 270 h 540"/>
                  <a:gd name="T8" fmla="*/ 270 w 540"/>
                  <a:gd name="T9" fmla="*/ 540 h 540"/>
                  <a:gd name="T10" fmla="*/ 270 w 540"/>
                  <a:gd name="T11" fmla="*/ 36 h 540"/>
                  <a:gd name="T12" fmla="*/ 36 w 540"/>
                  <a:gd name="T13" fmla="*/ 270 h 540"/>
                  <a:gd name="T14" fmla="*/ 270 w 540"/>
                  <a:gd name="T15" fmla="*/ 504 h 540"/>
                  <a:gd name="T16" fmla="*/ 504 w 540"/>
                  <a:gd name="T17" fmla="*/ 270 h 540"/>
                  <a:gd name="T18" fmla="*/ 270 w 540"/>
                  <a:gd name="T19" fmla="*/ 36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0" h="540">
                    <a:moveTo>
                      <a:pt x="270" y="540"/>
                    </a:moveTo>
                    <a:cubicBezTo>
                      <a:pt x="121" y="540"/>
                      <a:pt x="0" y="419"/>
                      <a:pt x="0" y="270"/>
                    </a:cubicBezTo>
                    <a:cubicBezTo>
                      <a:pt x="0" y="121"/>
                      <a:pt x="121" y="0"/>
                      <a:pt x="270" y="0"/>
                    </a:cubicBezTo>
                    <a:cubicBezTo>
                      <a:pt x="419" y="0"/>
                      <a:pt x="540" y="121"/>
                      <a:pt x="540" y="270"/>
                    </a:cubicBezTo>
                    <a:cubicBezTo>
                      <a:pt x="540" y="419"/>
                      <a:pt x="419" y="540"/>
                      <a:pt x="270" y="540"/>
                    </a:cubicBezTo>
                    <a:close/>
                    <a:moveTo>
                      <a:pt x="270" y="36"/>
                    </a:moveTo>
                    <a:cubicBezTo>
                      <a:pt x="141" y="36"/>
                      <a:pt x="36" y="141"/>
                      <a:pt x="36" y="270"/>
                    </a:cubicBezTo>
                    <a:cubicBezTo>
                      <a:pt x="36" y="399"/>
                      <a:pt x="141" y="504"/>
                      <a:pt x="270" y="504"/>
                    </a:cubicBezTo>
                    <a:cubicBezTo>
                      <a:pt x="399" y="504"/>
                      <a:pt x="504" y="399"/>
                      <a:pt x="504" y="270"/>
                    </a:cubicBezTo>
                    <a:cubicBezTo>
                      <a:pt x="504" y="141"/>
                      <a:pt x="399" y="36"/>
                      <a:pt x="270" y="36"/>
                    </a:cubicBezTo>
                    <a:close/>
                  </a:path>
                </a:pathLst>
              </a:custGeom>
              <a:solidFill>
                <a:srgbClr val="14405C">
                  <a:lumMod val="75000"/>
                </a:srgbClr>
              </a:solidFill>
              <a:ln>
                <a:noFill/>
              </a:ln>
              <a:extLst/>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64" name="Oval 8"/>
              <p:cNvSpPr>
                <a:spLocks noChangeArrowheads="1"/>
              </p:cNvSpPr>
              <p:nvPr/>
            </p:nvSpPr>
            <p:spPr bwMode="auto">
              <a:xfrm>
                <a:off x="1043" y="418"/>
                <a:ext cx="40" cy="40"/>
              </a:xfrm>
              <a:prstGeom prst="ellipse">
                <a:avLst/>
              </a:prstGeom>
              <a:solidFill>
                <a:srgbClr val="14405C"/>
              </a:solidFill>
              <a:ln>
                <a:noFill/>
              </a:ln>
              <a:extLst/>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65" name="Freeform 9"/>
              <p:cNvSpPr/>
              <p:nvPr/>
            </p:nvSpPr>
            <p:spPr bwMode="auto">
              <a:xfrm>
                <a:off x="961" y="511"/>
                <a:ext cx="203" cy="26"/>
              </a:xfrm>
              <a:custGeom>
                <a:avLst/>
                <a:gdLst>
                  <a:gd name="T0" fmla="*/ 532 w 568"/>
                  <a:gd name="T1" fmla="*/ 72 h 72"/>
                  <a:gd name="T2" fmla="*/ 36 w 568"/>
                  <a:gd name="T3" fmla="*/ 72 h 72"/>
                  <a:gd name="T4" fmla="*/ 0 w 568"/>
                  <a:gd name="T5" fmla="*/ 36 h 72"/>
                  <a:gd name="T6" fmla="*/ 36 w 568"/>
                  <a:gd name="T7" fmla="*/ 0 h 72"/>
                  <a:gd name="T8" fmla="*/ 532 w 568"/>
                  <a:gd name="T9" fmla="*/ 0 h 72"/>
                  <a:gd name="T10" fmla="*/ 568 w 568"/>
                  <a:gd name="T11" fmla="*/ 36 h 72"/>
                  <a:gd name="T12" fmla="*/ 532 w 568"/>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568" h="72">
                    <a:moveTo>
                      <a:pt x="532" y="72"/>
                    </a:moveTo>
                    <a:cubicBezTo>
                      <a:pt x="36" y="72"/>
                      <a:pt x="36" y="72"/>
                      <a:pt x="36" y="72"/>
                    </a:cubicBezTo>
                    <a:cubicBezTo>
                      <a:pt x="16" y="72"/>
                      <a:pt x="0" y="56"/>
                      <a:pt x="0" y="36"/>
                    </a:cubicBezTo>
                    <a:cubicBezTo>
                      <a:pt x="0" y="16"/>
                      <a:pt x="16" y="0"/>
                      <a:pt x="36" y="0"/>
                    </a:cubicBezTo>
                    <a:cubicBezTo>
                      <a:pt x="532" y="0"/>
                      <a:pt x="532" y="0"/>
                      <a:pt x="532" y="0"/>
                    </a:cubicBezTo>
                    <a:cubicBezTo>
                      <a:pt x="552" y="0"/>
                      <a:pt x="568" y="16"/>
                      <a:pt x="568" y="36"/>
                    </a:cubicBezTo>
                    <a:cubicBezTo>
                      <a:pt x="568" y="56"/>
                      <a:pt x="552" y="72"/>
                      <a:pt x="532" y="72"/>
                    </a:cubicBezTo>
                    <a:close/>
                  </a:path>
                </a:pathLst>
              </a:custGeom>
              <a:solidFill>
                <a:srgbClr val="14405C"/>
              </a:solidFill>
              <a:ln>
                <a:noFill/>
              </a:ln>
              <a:extLst/>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66" name="Rectangle 10"/>
              <p:cNvSpPr>
                <a:spLocks noChangeArrowheads="1"/>
              </p:cNvSpPr>
              <p:nvPr/>
            </p:nvSpPr>
            <p:spPr bwMode="auto">
              <a:xfrm>
                <a:off x="1246" y="324"/>
                <a:ext cx="175" cy="11"/>
              </a:xfrm>
              <a:prstGeom prst="rect">
                <a:avLst/>
              </a:prstGeom>
              <a:solidFill>
                <a:srgbClr val="14405C">
                  <a:lumMod val="75000"/>
                </a:srgbClr>
              </a:solidFill>
              <a:ln>
                <a:noFill/>
              </a:ln>
              <a:extLst/>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67" name="Rectangle 11"/>
              <p:cNvSpPr>
                <a:spLocks noChangeArrowheads="1"/>
              </p:cNvSpPr>
              <p:nvPr/>
            </p:nvSpPr>
            <p:spPr bwMode="auto">
              <a:xfrm>
                <a:off x="516" y="845"/>
                <a:ext cx="12" cy="78"/>
              </a:xfrm>
              <a:prstGeom prst="rect">
                <a:avLst/>
              </a:prstGeom>
              <a:solidFill>
                <a:srgbClr val="14405C">
                  <a:lumMod val="75000"/>
                </a:srgbClr>
              </a:solidFill>
              <a:ln>
                <a:noFill/>
              </a:ln>
              <a:extLst/>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68" name="Rectangle 12"/>
              <p:cNvSpPr>
                <a:spLocks noChangeArrowheads="1"/>
              </p:cNvSpPr>
              <p:nvPr/>
            </p:nvSpPr>
            <p:spPr bwMode="auto">
              <a:xfrm>
                <a:off x="516" y="634"/>
                <a:ext cx="12" cy="109"/>
              </a:xfrm>
              <a:prstGeom prst="rect">
                <a:avLst/>
              </a:prstGeom>
              <a:solidFill>
                <a:srgbClr val="14405C">
                  <a:lumMod val="75000"/>
                </a:srgbClr>
              </a:solidFill>
              <a:ln>
                <a:noFill/>
              </a:ln>
              <a:extLst/>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69" name="Rectangle 13"/>
              <p:cNvSpPr>
                <a:spLocks noChangeArrowheads="1"/>
              </p:cNvSpPr>
              <p:nvPr/>
            </p:nvSpPr>
            <p:spPr bwMode="auto">
              <a:xfrm>
                <a:off x="516" y="1023"/>
                <a:ext cx="12" cy="79"/>
              </a:xfrm>
              <a:prstGeom prst="rect">
                <a:avLst/>
              </a:prstGeom>
              <a:solidFill>
                <a:srgbClr val="14405C">
                  <a:lumMod val="75000"/>
                </a:srgbClr>
              </a:solidFill>
              <a:ln>
                <a:noFill/>
              </a:ln>
              <a:extLst/>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grpSp>
      </p:grpSp>
      <p:grpSp>
        <p:nvGrpSpPr>
          <p:cNvPr id="7" name="Group 67"/>
          <p:cNvGrpSpPr/>
          <p:nvPr/>
        </p:nvGrpSpPr>
        <p:grpSpPr>
          <a:xfrm>
            <a:off x="4588273" y="3716493"/>
            <a:ext cx="486089" cy="486090"/>
            <a:chOff x="3707904" y="1338582"/>
            <a:chExt cx="587140" cy="587140"/>
          </a:xfrm>
          <a:solidFill>
            <a:srgbClr val="1570C1"/>
          </a:solidFill>
        </p:grpSpPr>
        <p:sp>
          <p:nvSpPr>
            <p:cNvPr id="71" name="Freeform 69"/>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72"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95A5A6"/>
                </a:solidFill>
                <a:effectLst/>
                <a:uLnTx/>
                <a:uFillTx/>
                <a:latin typeface="微软雅黑"/>
                <a:ea typeface="微软雅黑"/>
                <a:cs typeface="+mn-cs"/>
              </a:endParaRPr>
            </a:p>
          </p:txBody>
        </p:sp>
      </p:grpSp>
      <p:sp>
        <p:nvSpPr>
          <p:cNvPr id="16393" name="Content Placeholder 2"/>
          <p:cNvSpPr txBox="1">
            <a:spLocks noChangeArrowheads="1"/>
          </p:cNvSpPr>
          <p:nvPr/>
        </p:nvSpPr>
        <p:spPr bwMode="auto">
          <a:xfrm>
            <a:off x="4267200" y="4203700"/>
            <a:ext cx="1128713"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zh-CN" sz="1400" b="1"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Analytics</a:t>
            </a:r>
          </a:p>
        </p:txBody>
      </p:sp>
      <p:grpSp>
        <p:nvGrpSpPr>
          <p:cNvPr id="9" name="Group 72"/>
          <p:cNvGrpSpPr/>
          <p:nvPr/>
        </p:nvGrpSpPr>
        <p:grpSpPr>
          <a:xfrm>
            <a:off x="6330945" y="3726552"/>
            <a:ext cx="486089" cy="486089"/>
            <a:chOff x="5607375" y="3562825"/>
            <a:chExt cx="587140" cy="587140"/>
          </a:xfrm>
          <a:solidFill>
            <a:srgbClr val="1570C1"/>
          </a:solidFill>
        </p:grpSpPr>
        <p:sp>
          <p:nvSpPr>
            <p:cNvPr id="75"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76" name="Freeform 23"/>
            <p:cNvSpPr>
              <a:spLocks noEditPoints="1"/>
            </p:cNvSpPr>
            <p:nvPr/>
          </p:nvSpPr>
          <p:spPr bwMode="auto">
            <a:xfrm>
              <a:off x="5607375"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95A5A6"/>
                </a:solidFill>
                <a:effectLst/>
                <a:uLnTx/>
                <a:uFillTx/>
                <a:latin typeface="微软雅黑"/>
                <a:ea typeface="微软雅黑"/>
                <a:cs typeface="+mn-cs"/>
              </a:endParaRPr>
            </a:p>
          </p:txBody>
        </p:sp>
      </p:grpSp>
      <p:sp>
        <p:nvSpPr>
          <p:cNvPr id="16395" name="Content Placeholder 2"/>
          <p:cNvSpPr txBox="1">
            <a:spLocks noChangeArrowheads="1"/>
          </p:cNvSpPr>
          <p:nvPr/>
        </p:nvSpPr>
        <p:spPr bwMode="auto">
          <a:xfrm>
            <a:off x="6010275" y="4205288"/>
            <a:ext cx="11271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zh-CN" sz="1400" b="1"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Support</a:t>
            </a:r>
          </a:p>
        </p:txBody>
      </p:sp>
      <p:grpSp>
        <p:nvGrpSpPr>
          <p:cNvPr id="10" name="Group 78"/>
          <p:cNvGrpSpPr/>
          <p:nvPr/>
        </p:nvGrpSpPr>
        <p:grpSpPr>
          <a:xfrm>
            <a:off x="8073617" y="3726552"/>
            <a:ext cx="486089" cy="486089"/>
            <a:chOff x="6665323" y="3562825"/>
            <a:chExt cx="587140" cy="587140"/>
          </a:xfrm>
          <a:solidFill>
            <a:srgbClr val="1570C1"/>
          </a:solidFill>
        </p:grpSpPr>
        <p:sp>
          <p:nvSpPr>
            <p:cNvPr id="79"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80"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95A5A6"/>
                </a:solidFill>
                <a:effectLst/>
                <a:uLnTx/>
                <a:uFillTx/>
                <a:latin typeface="微软雅黑"/>
                <a:ea typeface="微软雅黑"/>
                <a:cs typeface="+mn-cs"/>
              </a:endParaRPr>
            </a:p>
          </p:txBody>
        </p:sp>
      </p:grpSp>
      <p:sp>
        <p:nvSpPr>
          <p:cNvPr id="16397" name="Content Placeholder 2"/>
          <p:cNvSpPr txBox="1">
            <a:spLocks noChangeArrowheads="1"/>
          </p:cNvSpPr>
          <p:nvPr/>
        </p:nvSpPr>
        <p:spPr bwMode="auto">
          <a:xfrm>
            <a:off x="7751763" y="4205288"/>
            <a:ext cx="11287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zh-CN" sz="1400" b="1"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Locations</a:t>
            </a:r>
          </a:p>
        </p:txBody>
      </p:sp>
      <p:grpSp>
        <p:nvGrpSpPr>
          <p:cNvPr id="11" name="Group 84"/>
          <p:cNvGrpSpPr/>
          <p:nvPr/>
        </p:nvGrpSpPr>
        <p:grpSpPr>
          <a:xfrm>
            <a:off x="9872698" y="3729958"/>
            <a:ext cx="486091" cy="486090"/>
            <a:chOff x="7740352" y="3562825"/>
            <a:chExt cx="587140" cy="587140"/>
          </a:xfrm>
          <a:solidFill>
            <a:srgbClr val="1570C1"/>
          </a:solidFill>
        </p:grpSpPr>
        <p:sp>
          <p:nvSpPr>
            <p:cNvPr id="83" name="Freeform 23"/>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84"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1865" b="0" i="0" u="none" strike="noStrike" kern="0" cap="none" spc="0" normalizeH="0" baseline="0" noProof="0" dirty="0">
                <a:ln>
                  <a:noFill/>
                </a:ln>
                <a:solidFill>
                  <a:srgbClr val="95A5A6"/>
                </a:solidFill>
                <a:effectLst/>
                <a:uLnTx/>
                <a:uFillTx/>
                <a:latin typeface="微软雅黑"/>
                <a:ea typeface="微软雅黑"/>
                <a:cs typeface="+mn-cs"/>
              </a:endParaRPr>
            </a:p>
          </p:txBody>
        </p:sp>
      </p:grpSp>
      <p:sp>
        <p:nvSpPr>
          <p:cNvPr id="16399" name="Content Placeholder 2"/>
          <p:cNvSpPr txBox="1">
            <a:spLocks noChangeArrowheads="1"/>
          </p:cNvSpPr>
          <p:nvPr/>
        </p:nvSpPr>
        <p:spPr bwMode="auto">
          <a:xfrm>
            <a:off x="9494838" y="4206875"/>
            <a:ext cx="1241425"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zh-CN" sz="1400" b="1"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Customizable</a:t>
            </a:r>
          </a:p>
        </p:txBody>
      </p:sp>
      <p:sp>
        <p:nvSpPr>
          <p:cNvPr id="86" name="Content Placeholder 2"/>
          <p:cNvSpPr txBox="1">
            <a:spLocks noChangeArrowheads="1"/>
          </p:cNvSpPr>
          <p:nvPr/>
        </p:nvSpPr>
        <p:spPr bwMode="auto">
          <a:xfrm>
            <a:off x="3975100" y="2430463"/>
            <a:ext cx="7102475" cy="1090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Lorem ipsum dolor sit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amet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consectetur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adipiscing</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elit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Fusce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suscipit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neque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non libero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aliquam</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ut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lacus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pretium</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Sed</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imperdiet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tincidunt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velit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laoreet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Praesent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tempus ipsum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suscipit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dictum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nulla</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sagittis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sapien</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Curabitur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nisl</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lectus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posuere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pharetra porta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sed</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neque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p>
        </p:txBody>
      </p:sp>
      <p:sp>
        <p:nvSpPr>
          <p:cNvPr id="87" name="Content Placeholder 2"/>
          <p:cNvSpPr txBox="1">
            <a:spLocks noChangeArrowheads="1"/>
          </p:cNvSpPr>
          <p:nvPr/>
        </p:nvSpPr>
        <p:spPr bwMode="auto">
          <a:xfrm>
            <a:off x="3962400" y="4814888"/>
            <a:ext cx="74199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Lorem ipsum dolor sit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amet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consectetur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adipiscing</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elit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Fusce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suscipit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neque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non libero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aliquam</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ut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lacus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pretium</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Sed</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imperdiet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tincidunt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velit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laoreet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Praesent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tempus ipsum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suscipit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dictum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nulla</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sagittis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sapien</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Curabitur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nisl</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lectus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posuere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pharetra porta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sed</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neque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Fusce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porttitor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venenatis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ipsum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ullamcorper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Suspendisse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sodales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leo</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vehicula</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libero pharetra, ac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porttitor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metus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mollis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a:t>
            </a: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xmlns="" val="3837497585"/>
      </p:ext>
    </p:extLst>
  </p:cSld>
  <p:clrMapOvr>
    <a:masterClrMapping/>
  </p:clrMapOvr>
  <mc:AlternateContent xmlns:mc="http://schemas.openxmlformats.org/markup-compatibility/2006">
    <mc:Choice xmlns:p14="http://schemas.microsoft.com/office/powerpoint/2010/main" xmlns="" Requires="p14">
      <p:transition spd="slow" p14:dur="1300">
        <p14:pa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barn(inVertical)">
                                      <p:cBhvr>
                                        <p:cTn id="13" dur="1000"/>
                                        <p:tgtEl>
                                          <p:spTgt spid="57"/>
                                        </p:tgtEl>
                                      </p:cBhvr>
                                    </p:animEffect>
                                  </p:childTnLst>
                                </p:cTn>
                              </p:par>
                            </p:childTnLst>
                          </p:cTn>
                        </p:par>
                        <p:par>
                          <p:cTn id="14" fill="hold" nodeType="afterGroup">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58">
                                            <p:txEl>
                                              <p:pRg st="0" end="0"/>
                                            </p:txEl>
                                          </p:spTgt>
                                        </p:tgtEl>
                                        <p:attrNameLst>
                                          <p:attrName>style.visibility</p:attrName>
                                        </p:attrNameLst>
                                      </p:cBhvr>
                                      <p:to>
                                        <p:strVal val="visible"/>
                                      </p:to>
                                    </p:set>
                                    <p:animEffect transition="in" filter="fade">
                                      <p:cBhvr>
                                        <p:cTn id="17" dur="500"/>
                                        <p:tgtEl>
                                          <p:spTgt spid="58">
                                            <p:txEl>
                                              <p:pRg st="0" end="0"/>
                                            </p:txEl>
                                          </p:spTgt>
                                        </p:tgtEl>
                                      </p:cBhvr>
                                    </p:animEffect>
                                  </p:childTnLst>
                                </p:cTn>
                              </p:par>
                            </p:childTnLst>
                          </p:cTn>
                        </p:par>
                        <p:par>
                          <p:cTn id="18" fill="hold" nodeType="afterGroup">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childTnLst>
                          </p:cTn>
                        </p:par>
                        <p:par>
                          <p:cTn id="22" fill="hold" nodeType="afterGroup">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build="p"/>
      <p:bldP spid="86" grpId="0"/>
      <p:bldP spid="8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2765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sp>
        <p:nvSpPr>
          <p:cNvPr id="28" name="矩形 27"/>
          <p:cNvSpPr/>
          <p:nvPr/>
        </p:nvSpPr>
        <p:spPr>
          <a:xfrm>
            <a:off x="1274763" y="4010025"/>
            <a:ext cx="1474787" cy="6699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29" name="矩形 28"/>
          <p:cNvSpPr/>
          <p:nvPr/>
        </p:nvSpPr>
        <p:spPr>
          <a:xfrm>
            <a:off x="4000500" y="4010025"/>
            <a:ext cx="1476375" cy="6699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30" name="矩形 29"/>
          <p:cNvSpPr/>
          <p:nvPr/>
        </p:nvSpPr>
        <p:spPr>
          <a:xfrm>
            <a:off x="6726238" y="4010025"/>
            <a:ext cx="1476375" cy="6699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31" name="矩形 30"/>
          <p:cNvSpPr/>
          <p:nvPr/>
        </p:nvSpPr>
        <p:spPr>
          <a:xfrm>
            <a:off x="9453563" y="4010025"/>
            <a:ext cx="1474787" cy="6699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27657" name="矩形 31"/>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p>
        </p:txBody>
      </p:sp>
      <p:cxnSp>
        <p:nvCxnSpPr>
          <p:cNvPr id="33" name="直接箭头连接符 32"/>
          <p:cNvCxnSpPr>
            <a:stCxn id="37" idx="2"/>
            <a:endCxn id="28" idx="0"/>
          </p:cNvCxnSpPr>
          <p:nvPr/>
        </p:nvCxnSpPr>
        <p:spPr>
          <a:xfrm flipH="1">
            <a:off x="2012950" y="2339975"/>
            <a:ext cx="3302000" cy="167005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endCxn id="29" idx="0"/>
          </p:cNvCxnSpPr>
          <p:nvPr/>
        </p:nvCxnSpPr>
        <p:spPr>
          <a:xfrm flipH="1">
            <a:off x="4738688" y="2911475"/>
            <a:ext cx="922337" cy="109855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6626225" y="2339975"/>
            <a:ext cx="3302000" cy="167005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a:off x="6280150" y="2881313"/>
            <a:ext cx="922338" cy="109855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5314950" y="1684338"/>
            <a:ext cx="1312863" cy="1312862"/>
          </a:xfrm>
          <a:prstGeom prst="ellipse">
            <a:avLst/>
          </a:prstGeom>
          <a:solidFill>
            <a:srgbClr val="1570C1"/>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4EA4DD"/>
              </a:solidFill>
              <a:effectLst/>
              <a:uLnTx/>
              <a:uFillTx/>
              <a:latin typeface="微软雅黑"/>
              <a:ea typeface="微软雅黑"/>
              <a:cs typeface="+mn-cs"/>
            </a:endParaRPr>
          </a:p>
        </p:txBody>
      </p:sp>
      <p:sp>
        <p:nvSpPr>
          <p:cNvPr id="27663" name="Freeform 24"/>
          <p:cNvSpPr>
            <a:spLocks noChangeArrowheads="1"/>
          </p:cNvSpPr>
          <p:nvPr/>
        </p:nvSpPr>
        <p:spPr bwMode="auto">
          <a:xfrm>
            <a:off x="5748338" y="1973263"/>
            <a:ext cx="444500" cy="735012"/>
          </a:xfrm>
          <a:custGeom>
            <a:avLst/>
            <a:gdLst>
              <a:gd name="T0" fmla="*/ 415823 w 62"/>
              <a:gd name="T1" fmla="*/ 417948 h 102"/>
              <a:gd name="T2" fmla="*/ 344129 w 62"/>
              <a:gd name="T3" fmla="*/ 360300 h 102"/>
              <a:gd name="T4" fmla="*/ 222250 w 62"/>
              <a:gd name="T5" fmla="*/ 324270 h 102"/>
              <a:gd name="T6" fmla="*/ 114710 w 62"/>
              <a:gd name="T7" fmla="*/ 281034 h 102"/>
              <a:gd name="T8" fmla="*/ 93202 w 62"/>
              <a:gd name="T9" fmla="*/ 230592 h 102"/>
              <a:gd name="T10" fmla="*/ 121879 w 62"/>
              <a:gd name="T11" fmla="*/ 172944 h 102"/>
              <a:gd name="T12" fmla="*/ 222250 w 62"/>
              <a:gd name="T13" fmla="*/ 151326 h 102"/>
              <a:gd name="T14" fmla="*/ 315452 w 62"/>
              <a:gd name="T15" fmla="*/ 180150 h 102"/>
              <a:gd name="T16" fmla="*/ 351298 w 62"/>
              <a:gd name="T17" fmla="*/ 259416 h 102"/>
              <a:gd name="T18" fmla="*/ 422992 w 62"/>
              <a:gd name="T19" fmla="*/ 252210 h 102"/>
              <a:gd name="T20" fmla="*/ 394315 w 62"/>
              <a:gd name="T21" fmla="*/ 165738 h 102"/>
              <a:gd name="T22" fmla="*/ 322621 w 62"/>
              <a:gd name="T23" fmla="*/ 108090 h 102"/>
              <a:gd name="T24" fmla="*/ 279605 w 62"/>
              <a:gd name="T25" fmla="*/ 93678 h 102"/>
              <a:gd name="T26" fmla="*/ 279605 w 62"/>
              <a:gd name="T27" fmla="*/ 0 h 102"/>
              <a:gd name="T28" fmla="*/ 157726 w 62"/>
              <a:gd name="T29" fmla="*/ 0 h 102"/>
              <a:gd name="T30" fmla="*/ 157726 w 62"/>
              <a:gd name="T31" fmla="*/ 86472 h 102"/>
              <a:gd name="T32" fmla="*/ 114710 w 62"/>
              <a:gd name="T33" fmla="*/ 100884 h 102"/>
              <a:gd name="T34" fmla="*/ 43016 w 62"/>
              <a:gd name="T35" fmla="*/ 158532 h 102"/>
              <a:gd name="T36" fmla="*/ 21508 w 62"/>
              <a:gd name="T37" fmla="*/ 237798 h 102"/>
              <a:gd name="T38" fmla="*/ 43016 w 62"/>
              <a:gd name="T39" fmla="*/ 309858 h 102"/>
              <a:gd name="T40" fmla="*/ 100371 w 62"/>
              <a:gd name="T41" fmla="*/ 360300 h 102"/>
              <a:gd name="T42" fmla="*/ 207911 w 62"/>
              <a:gd name="T43" fmla="*/ 396330 h 102"/>
              <a:gd name="T44" fmla="*/ 308282 w 62"/>
              <a:gd name="T45" fmla="*/ 425154 h 102"/>
              <a:gd name="T46" fmla="*/ 358468 w 62"/>
              <a:gd name="T47" fmla="*/ 453978 h 102"/>
              <a:gd name="T48" fmla="*/ 372806 w 62"/>
              <a:gd name="T49" fmla="*/ 504420 h 102"/>
              <a:gd name="T50" fmla="*/ 351298 w 62"/>
              <a:gd name="T51" fmla="*/ 547656 h 102"/>
              <a:gd name="T52" fmla="*/ 308282 w 62"/>
              <a:gd name="T53" fmla="*/ 583686 h 102"/>
              <a:gd name="T54" fmla="*/ 229419 w 62"/>
              <a:gd name="T55" fmla="*/ 598098 h 102"/>
              <a:gd name="T56" fmla="*/ 150556 w 62"/>
              <a:gd name="T57" fmla="*/ 576480 h 102"/>
              <a:gd name="T58" fmla="*/ 93202 w 62"/>
              <a:gd name="T59" fmla="*/ 533244 h 102"/>
              <a:gd name="T60" fmla="*/ 71694 w 62"/>
              <a:gd name="T61" fmla="*/ 468390 h 102"/>
              <a:gd name="T62" fmla="*/ 0 w 62"/>
              <a:gd name="T63" fmla="*/ 475596 h 102"/>
              <a:gd name="T64" fmla="*/ 28677 w 62"/>
              <a:gd name="T65" fmla="*/ 576480 h 102"/>
              <a:gd name="T66" fmla="*/ 107540 w 62"/>
              <a:gd name="T67" fmla="*/ 641334 h 102"/>
              <a:gd name="T68" fmla="*/ 157726 w 62"/>
              <a:gd name="T69" fmla="*/ 655746 h 102"/>
              <a:gd name="T70" fmla="*/ 157726 w 62"/>
              <a:gd name="T71" fmla="*/ 735012 h 102"/>
              <a:gd name="T72" fmla="*/ 279605 w 62"/>
              <a:gd name="T73" fmla="*/ 735012 h 102"/>
              <a:gd name="T74" fmla="*/ 279605 w 62"/>
              <a:gd name="T75" fmla="*/ 655746 h 102"/>
              <a:gd name="T76" fmla="*/ 344129 w 62"/>
              <a:gd name="T77" fmla="*/ 641334 h 102"/>
              <a:gd name="T78" fmla="*/ 415823 w 62"/>
              <a:gd name="T79" fmla="*/ 576480 h 102"/>
              <a:gd name="T80" fmla="*/ 444500 w 62"/>
              <a:gd name="T81" fmla="*/ 497214 h 102"/>
              <a:gd name="T82" fmla="*/ 415823 w 62"/>
              <a:gd name="T83" fmla="*/ 417948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2"/>
              <a:gd name="T127" fmla="*/ 0 h 102"/>
              <a:gd name="T128" fmla="*/ 62 w 62"/>
              <a:gd name="T129" fmla="*/ 102 h 1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accent2"/>
          </a:solidFill>
          <a:ln w="9525">
            <a:solidFill>
              <a:schemeClr val="accent2"/>
            </a:solidFill>
            <a:round/>
            <a:headEnd/>
            <a:tailEnd/>
          </a:ln>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27664" name="矩形 38"/>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p>
        </p:txBody>
      </p:sp>
      <p:sp>
        <p:nvSpPr>
          <p:cNvPr id="27665" name="矩形 39"/>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p>
        </p:txBody>
      </p:sp>
      <p:sp>
        <p:nvSpPr>
          <p:cNvPr id="27666" name="矩形 40"/>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p>
        </p:txBody>
      </p:sp>
      <p:sp>
        <p:nvSpPr>
          <p:cNvPr id="42" name="TextBox 57"/>
          <p:cNvSpPr txBox="1"/>
          <p:nvPr/>
        </p:nvSpPr>
        <p:spPr bwMode="auto">
          <a:xfrm>
            <a:off x="676275" y="4841875"/>
            <a:ext cx="2673350" cy="839788"/>
          </a:xfrm>
          <a:prstGeom prst="rect">
            <a:avLst/>
          </a:prstGeom>
          <a:noFill/>
        </p:spPr>
        <p:txBody>
          <a:bodyPr>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rPr>
              <a:t>请在此处输入您的文本</a:t>
            </a:r>
            <a:endParaRPr kumimoji="0" lang="en-US" altLang="zh-CN"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rPr>
              <a:t>请在此处输入您的文本</a:t>
            </a:r>
            <a:endParaRPr kumimoji="0" lang="en-US" altLang="zh-CN"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43" name="TextBox 57"/>
          <p:cNvSpPr txBox="1"/>
          <p:nvPr/>
        </p:nvSpPr>
        <p:spPr bwMode="auto">
          <a:xfrm>
            <a:off x="3402013" y="4841875"/>
            <a:ext cx="2673350" cy="839788"/>
          </a:xfrm>
          <a:prstGeom prst="rect">
            <a:avLst/>
          </a:prstGeom>
          <a:noFill/>
        </p:spPr>
        <p:txBody>
          <a:bodyPr>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rPr>
              <a:t>请在此处输入您的文本</a:t>
            </a:r>
            <a:endParaRPr kumimoji="0" lang="en-US" altLang="zh-CN"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rPr>
              <a:t>请在此处输入您的文本</a:t>
            </a:r>
            <a:endParaRPr kumimoji="0" lang="en-US" altLang="zh-CN"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44" name="TextBox 57"/>
          <p:cNvSpPr txBox="1"/>
          <p:nvPr/>
        </p:nvSpPr>
        <p:spPr bwMode="auto">
          <a:xfrm>
            <a:off x="6127750" y="4841875"/>
            <a:ext cx="2673350" cy="839788"/>
          </a:xfrm>
          <a:prstGeom prst="rect">
            <a:avLst/>
          </a:prstGeom>
          <a:noFill/>
        </p:spPr>
        <p:txBody>
          <a:bodyPr>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rPr>
              <a:t>请在此处输入您的文本</a:t>
            </a:r>
            <a:endParaRPr kumimoji="0" lang="en-US" altLang="zh-CN"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rPr>
              <a:t>请在此处输入您的文本</a:t>
            </a:r>
            <a:endParaRPr kumimoji="0" lang="en-US" altLang="zh-CN"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45" name="TextBox 57"/>
          <p:cNvSpPr txBox="1"/>
          <p:nvPr/>
        </p:nvSpPr>
        <p:spPr bwMode="auto">
          <a:xfrm>
            <a:off x="8853488" y="4841875"/>
            <a:ext cx="2673350" cy="839788"/>
          </a:xfrm>
          <a:prstGeom prst="rect">
            <a:avLst/>
          </a:prstGeom>
          <a:noFill/>
        </p:spPr>
        <p:txBody>
          <a:bodyPr>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rPr>
              <a:t>请在此处输入您的文本</a:t>
            </a:r>
            <a:endParaRPr kumimoji="0" lang="en-US" altLang="zh-CN"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Arial" pitchFamily="34" charset="0"/>
              </a:rPr>
              <a:t>请在此处输入您的文本</a:t>
            </a:r>
            <a:endParaRPr kumimoji="0" lang="en-US" altLang="zh-CN" sz="1865" b="0" i="0" u="none" strike="noStrike" kern="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3" name="标题 2"/>
          <p:cNvSpPr>
            <a:spLocks noGrp="1"/>
          </p:cNvSpPr>
          <p:nvPr>
            <p:ph type="title"/>
          </p:nvPr>
        </p:nvSpPr>
        <p:spPr>
          <a:xfrm>
            <a:off x="1122220" y="327542"/>
            <a:ext cx="6114241" cy="535531"/>
          </a:xfrm>
        </p:spPr>
        <p:txBody>
          <a:bodyPr/>
          <a:lstStyle/>
          <a:p>
            <a:r>
              <a:rPr lang="zh-CN" altLang="en-US" dirty="0"/>
              <a:t>点击此处输入标题</a:t>
            </a:r>
          </a:p>
        </p:txBody>
      </p:sp>
    </p:spTree>
    <p:extLst>
      <p:ext uri="{BB962C8B-B14F-4D97-AF65-F5344CB8AC3E}">
        <p14:creationId xmlns:p14="http://schemas.microsoft.com/office/powerpoint/2010/main" xmlns="" val="1633263115"/>
      </p:ext>
    </p:extLst>
  </p:cSld>
  <p:clrMapOvr>
    <a:masterClrMapping/>
  </p:clrMapOvr>
  <mc:AlternateContent xmlns:mc="http://schemas.openxmlformats.org/markup-compatibility/2006">
    <mc:Choice xmlns:p14="http://schemas.microsoft.com/office/powerpoint/2010/main" xmlns="" Requires="p14">
      <p:transition spd="slow" p14:dur="1300">
        <p14:pan/>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1843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5" name="Group 14"/>
          <p:cNvGrpSpPr>
            <a:grpSpLocks/>
          </p:cNvGrpSpPr>
          <p:nvPr/>
        </p:nvGrpSpPr>
        <p:grpSpPr bwMode="auto">
          <a:xfrm>
            <a:off x="8432800" y="2008188"/>
            <a:ext cx="2032000" cy="2032000"/>
            <a:chOff x="6324600" y="1506086"/>
            <a:chExt cx="1524000" cy="1524000"/>
          </a:xfrm>
        </p:grpSpPr>
        <p:sp>
          <p:nvSpPr>
            <p:cNvPr id="34" name="Oval 55"/>
            <p:cNvSpPr/>
            <p:nvPr/>
          </p:nvSpPr>
          <p:spPr>
            <a:xfrm>
              <a:off x="6324600" y="1506086"/>
              <a:ext cx="1524000" cy="1524000"/>
            </a:xfrm>
            <a:prstGeom prst="ellipse">
              <a:avLst/>
            </a:prstGeom>
            <a:solidFill>
              <a:srgbClr val="00B0F0">
                <a:alpha val="85000"/>
              </a:srgbClr>
            </a:solidFill>
            <a:ln w="25400" cap="flat" cmpd="sng" algn="ctr">
              <a:noFill/>
              <a:prstDash val="solid"/>
            </a:ln>
            <a:effectLst/>
          </p:spPr>
          <p:txBody>
            <a:bodyPr anchor="ctr"/>
            <a:lstStyle/>
            <a:p>
              <a:pPr marL="0" marR="0" lvl="0" indent="0" algn="ctr"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a typeface="微软雅黑"/>
                <a:cs typeface="+mn-cs"/>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grpSp>
      <p:grpSp>
        <p:nvGrpSpPr>
          <p:cNvPr id="6" name="Group 12"/>
          <p:cNvGrpSpPr>
            <a:grpSpLocks/>
          </p:cNvGrpSpPr>
          <p:nvPr/>
        </p:nvGrpSpPr>
        <p:grpSpPr bwMode="auto">
          <a:xfrm>
            <a:off x="6657975" y="2008188"/>
            <a:ext cx="2032000" cy="2032000"/>
            <a:chOff x="4993943" y="1506086"/>
            <a:chExt cx="1524000" cy="1524000"/>
          </a:xfrm>
        </p:grpSpPr>
        <p:sp>
          <p:nvSpPr>
            <p:cNvPr id="37" name="Oval 50"/>
            <p:cNvSpPr/>
            <p:nvPr/>
          </p:nvSpPr>
          <p:spPr>
            <a:xfrm>
              <a:off x="4993943" y="1506086"/>
              <a:ext cx="1524000" cy="1524000"/>
            </a:xfrm>
            <a:prstGeom prst="ellipse">
              <a:avLst/>
            </a:prstGeom>
            <a:solidFill>
              <a:srgbClr val="1570C1">
                <a:alpha val="85000"/>
              </a:srgbClr>
            </a:solidFill>
            <a:ln w="25400" cap="flat" cmpd="sng" algn="ctr">
              <a:noFill/>
              <a:prstDash val="solid"/>
            </a:ln>
            <a:effectLst/>
          </p:spPr>
          <p:txBody>
            <a:bodyPr anchor="ctr"/>
            <a:lstStyle/>
            <a:p>
              <a:pPr marL="0" marR="0" lvl="0" indent="0" algn="ctr"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a typeface="微软雅黑"/>
                <a:cs typeface="+mn-cs"/>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grpSp>
      <p:grpSp>
        <p:nvGrpSpPr>
          <p:cNvPr id="7" name="Group 10"/>
          <p:cNvGrpSpPr>
            <a:grpSpLocks/>
          </p:cNvGrpSpPr>
          <p:nvPr/>
        </p:nvGrpSpPr>
        <p:grpSpPr bwMode="auto">
          <a:xfrm>
            <a:off x="4978400" y="2008188"/>
            <a:ext cx="2032000" cy="2032000"/>
            <a:chOff x="3733800" y="1506086"/>
            <a:chExt cx="1524000" cy="1524000"/>
          </a:xfrm>
        </p:grpSpPr>
        <p:sp>
          <p:nvSpPr>
            <p:cNvPr id="57" name="Oval 49"/>
            <p:cNvSpPr/>
            <p:nvPr/>
          </p:nvSpPr>
          <p:spPr>
            <a:xfrm>
              <a:off x="3733800" y="1506086"/>
              <a:ext cx="1524000" cy="1524000"/>
            </a:xfrm>
            <a:prstGeom prst="ellipse">
              <a:avLst/>
            </a:prstGeom>
            <a:solidFill>
              <a:srgbClr val="00B0F0">
                <a:alpha val="85000"/>
              </a:srgbClr>
            </a:solidFill>
            <a:ln w="25400" cap="flat" cmpd="sng" algn="ctr">
              <a:noFill/>
              <a:prstDash val="solid"/>
            </a:ln>
            <a:effectLst/>
          </p:spPr>
          <p:txBody>
            <a:bodyPr anchor="ctr"/>
            <a:lstStyle/>
            <a:p>
              <a:pPr marL="0" marR="0" lvl="0" indent="0" algn="ctr"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a typeface="微软雅黑"/>
                <a:cs typeface="+mn-cs"/>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grpSp>
      <p:grpSp>
        <p:nvGrpSpPr>
          <p:cNvPr id="9" name="Group 4"/>
          <p:cNvGrpSpPr>
            <a:grpSpLocks/>
          </p:cNvGrpSpPr>
          <p:nvPr/>
        </p:nvGrpSpPr>
        <p:grpSpPr bwMode="auto">
          <a:xfrm>
            <a:off x="3251200" y="2008188"/>
            <a:ext cx="2032000" cy="2032000"/>
            <a:chOff x="2438400" y="1506086"/>
            <a:chExt cx="1524000" cy="1524000"/>
          </a:xfrm>
        </p:grpSpPr>
        <p:sp>
          <p:nvSpPr>
            <p:cNvPr id="60" name="Oval 47"/>
            <p:cNvSpPr/>
            <p:nvPr/>
          </p:nvSpPr>
          <p:spPr>
            <a:xfrm>
              <a:off x="2438400" y="1506086"/>
              <a:ext cx="1524000" cy="1524000"/>
            </a:xfrm>
            <a:prstGeom prst="ellipse">
              <a:avLst/>
            </a:prstGeom>
            <a:solidFill>
              <a:srgbClr val="1570C1">
                <a:alpha val="85000"/>
              </a:srgbClr>
            </a:solidFill>
            <a:ln w="25400" cap="flat" cmpd="sng" algn="ctr">
              <a:noFill/>
              <a:prstDash val="solid"/>
            </a:ln>
            <a:effectLst/>
          </p:spPr>
          <p:txBody>
            <a:bodyPr anchor="ctr"/>
            <a:lstStyle/>
            <a:p>
              <a:pPr marL="0" marR="0" lvl="0" indent="0" algn="ctr"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a typeface="微软雅黑"/>
                <a:cs typeface="+mn-cs"/>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grpSp>
      <p:grpSp>
        <p:nvGrpSpPr>
          <p:cNvPr id="10" name="Group 1"/>
          <p:cNvGrpSpPr>
            <a:grpSpLocks/>
          </p:cNvGrpSpPr>
          <p:nvPr/>
        </p:nvGrpSpPr>
        <p:grpSpPr bwMode="auto">
          <a:xfrm>
            <a:off x="1727200" y="2008188"/>
            <a:ext cx="2032000" cy="2032000"/>
            <a:chOff x="1295400" y="1506086"/>
            <a:chExt cx="1524000" cy="1524000"/>
          </a:xfrm>
        </p:grpSpPr>
        <p:sp>
          <p:nvSpPr>
            <p:cNvPr id="63" name="Oval 2"/>
            <p:cNvSpPr/>
            <p:nvPr/>
          </p:nvSpPr>
          <p:spPr>
            <a:xfrm>
              <a:off x="1295400" y="1506086"/>
              <a:ext cx="1524000" cy="1524000"/>
            </a:xfrm>
            <a:prstGeom prst="ellipse">
              <a:avLst/>
            </a:prstGeom>
            <a:solidFill>
              <a:srgbClr val="00B0F0">
                <a:alpha val="85000"/>
              </a:srgbClr>
            </a:solidFill>
            <a:ln w="25400" cap="flat" cmpd="sng" algn="ctr">
              <a:noFill/>
              <a:prstDash val="solid"/>
            </a:ln>
            <a:effectLst/>
          </p:spPr>
          <p:txBody>
            <a:bodyPr anchor="ctr"/>
            <a:lstStyle/>
            <a:p>
              <a:pPr marL="0" marR="0" lvl="0" indent="0" algn="ctr"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a typeface="微软雅黑"/>
                <a:cs typeface="+mn-cs"/>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grpSp>
      <p:sp>
        <p:nvSpPr>
          <p:cNvPr id="65" name="Content Placeholder 2"/>
          <p:cNvSpPr txBox="1">
            <a:spLocks noChangeArrowheads="1"/>
          </p:cNvSpPr>
          <p:nvPr/>
        </p:nvSpPr>
        <p:spPr bwMode="auto">
          <a:xfrm>
            <a:off x="809625" y="5156200"/>
            <a:ext cx="10572750" cy="108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Lorem ipsum dolor sit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amet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consectetur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adipiscing</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elit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1"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Fusce</a:t>
            </a:r>
            <a:r>
              <a:rPr kumimoji="0" lang="en-US" altLang="zh-CN" sz="1200" b="1"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1"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suscipit</a:t>
            </a:r>
            <a:r>
              <a:rPr kumimoji="0" lang="en-US" altLang="zh-CN" sz="1200" b="1"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1"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neque</a:t>
            </a:r>
            <a:r>
              <a:rPr kumimoji="0" lang="en-US" altLang="zh-CN" sz="1200" b="1"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non libero </a:t>
            </a:r>
            <a:r>
              <a:rPr kumimoji="0" lang="en-US" altLang="zh-CN" sz="1200" b="1"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aliquam</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ut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lacus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pretium</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Sed</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imperdiet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tincidunt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velit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laoreet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Praesent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tempus ipsum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suscipit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dictum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nulla</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sagittis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sapien</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Curabitur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nisl</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lectus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posuere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pharetra porta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sed</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neque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Fusce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porttitor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venenatis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ipsum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ullamcorper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Suspendisse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sodales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leo</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vehicula</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libero pharetra, ac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porttitor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metus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mollis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a:t>
            </a:r>
          </a:p>
        </p:txBody>
      </p:sp>
      <p:cxnSp>
        <p:nvCxnSpPr>
          <p:cNvPr id="66" name="Straight Connector 83"/>
          <p:cNvCxnSpPr>
            <a:cxnSpLocks noChangeShapeType="1"/>
          </p:cNvCxnSpPr>
          <p:nvPr/>
        </p:nvCxnSpPr>
        <p:spPr bwMode="auto">
          <a:xfrm flipH="1">
            <a:off x="890588" y="4953000"/>
            <a:ext cx="10206037" cy="0"/>
          </a:xfrm>
          <a:prstGeom prst="line">
            <a:avLst/>
          </a:prstGeom>
          <a:noFill/>
          <a:ln w="9525">
            <a:solidFill>
              <a:srgbClr val="D9D9D9"/>
            </a:solidFill>
            <a:prstDash val="sysDot"/>
            <a:round/>
            <a:headEnd/>
            <a:tailEnd/>
          </a:ln>
          <a:extLst>
            <a:ext uri="{909E8E84-426E-40DD-AFC4-6F175D3DCCD1}">
              <a14:hiddenFill xmlns:a14="http://schemas.microsoft.com/office/drawing/2010/main" xmlns="">
                <a:noFill/>
              </a14:hiddenFill>
            </a:ext>
          </a:extLst>
        </p:spPr>
      </p:cxnSp>
      <p:sp>
        <p:nvSpPr>
          <p:cNvPr id="67" name="Rectangle 1436"/>
          <p:cNvSpPr>
            <a:spLocks noChangeArrowheads="1"/>
          </p:cNvSpPr>
          <p:nvPr/>
        </p:nvSpPr>
        <p:spPr bwMode="auto">
          <a:xfrm>
            <a:off x="2422525" y="4475163"/>
            <a:ext cx="547688" cy="184150"/>
          </a:xfrm>
          <a:prstGeom prst="rect">
            <a:avLst/>
          </a:prstGeom>
          <a:noFill/>
          <a:ln>
            <a:noFill/>
          </a:ln>
          <a:extLst/>
        </p:spPr>
        <p:txBody>
          <a:bodyPr wrap="none" lIns="0" tIns="0" rIns="0" bIns="0">
            <a:spAutoFit/>
          </a:bodyPr>
          <a:lstStyle/>
          <a:p>
            <a:pPr marL="0" marR="0" lvl="0" indent="0" algn="ctr" defTabSz="1218565"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95A5A6"/>
                </a:solidFill>
                <a:effectLst/>
                <a:uLnTx/>
                <a:uFillTx/>
                <a:latin typeface="微软雅黑"/>
                <a:ea typeface="微软雅黑"/>
                <a:cs typeface="Arial" pitchFamily="34" charset="0"/>
              </a:rPr>
              <a:t>53,231 K</a:t>
            </a:r>
            <a:endParaRPr kumimoji="0" lang="en-US" sz="2400" b="0" i="0" u="none" strike="noStrike" kern="0" cap="none" spc="0" normalizeH="0" baseline="0" noProof="0" dirty="0">
              <a:ln>
                <a:noFill/>
              </a:ln>
              <a:solidFill>
                <a:srgbClr val="95A5A6"/>
              </a:solidFill>
              <a:effectLst/>
              <a:uLnTx/>
              <a:uFillTx/>
              <a:latin typeface="微软雅黑"/>
              <a:ea typeface="微软雅黑"/>
              <a:cs typeface="Arial" pitchFamily="34" charset="0"/>
            </a:endParaRPr>
          </a:p>
        </p:txBody>
      </p:sp>
      <p:sp>
        <p:nvSpPr>
          <p:cNvPr id="68" name="Freeform 6"/>
          <p:cNvSpPr>
            <a:spLocks noEditPoints="1"/>
          </p:cNvSpPr>
          <p:nvPr/>
        </p:nvSpPr>
        <p:spPr bwMode="auto">
          <a:xfrm>
            <a:off x="2584450" y="4243388"/>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69" name="Rectangle 1436"/>
          <p:cNvSpPr>
            <a:spLocks noChangeArrowheads="1"/>
          </p:cNvSpPr>
          <p:nvPr/>
        </p:nvSpPr>
        <p:spPr bwMode="auto">
          <a:xfrm>
            <a:off x="3929063" y="4475163"/>
            <a:ext cx="725487" cy="184150"/>
          </a:xfrm>
          <a:prstGeom prst="rect">
            <a:avLst/>
          </a:prstGeom>
          <a:noFill/>
          <a:ln>
            <a:noFill/>
          </a:ln>
          <a:extLst/>
        </p:spPr>
        <p:txBody>
          <a:bodyPr wrap="none" lIns="0" tIns="0" rIns="0" bIns="0">
            <a:spAutoFit/>
          </a:bodyPr>
          <a:lstStyle/>
          <a:p>
            <a:pPr marL="0" marR="0" lvl="0" indent="0" algn="ctr" defTabSz="1218565"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95A5A6"/>
                </a:solidFill>
                <a:effectLst/>
                <a:uLnTx/>
                <a:uFillTx/>
                <a:latin typeface="微软雅黑"/>
                <a:ea typeface="微软雅黑"/>
                <a:cs typeface="Arial" pitchFamily="34" charset="0"/>
              </a:rPr>
              <a:t>5.3 Millions</a:t>
            </a:r>
            <a:endParaRPr kumimoji="0" lang="en-US" sz="2400" b="0" i="0" u="none" strike="noStrike" kern="0" cap="none" spc="0" normalizeH="0" baseline="0" noProof="0" dirty="0">
              <a:ln>
                <a:noFill/>
              </a:ln>
              <a:solidFill>
                <a:srgbClr val="95A5A6"/>
              </a:solidFill>
              <a:effectLst/>
              <a:uLnTx/>
              <a:uFillTx/>
              <a:latin typeface="微软雅黑"/>
              <a:ea typeface="微软雅黑"/>
              <a:cs typeface="Arial" pitchFamily="34" charset="0"/>
            </a:endParaRPr>
          </a:p>
        </p:txBody>
      </p:sp>
      <p:sp>
        <p:nvSpPr>
          <p:cNvPr id="70" name="Freeform 6"/>
          <p:cNvSpPr>
            <a:spLocks noEditPoints="1"/>
          </p:cNvSpPr>
          <p:nvPr/>
        </p:nvSpPr>
        <p:spPr bwMode="auto">
          <a:xfrm>
            <a:off x="4179888" y="4243388"/>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71" name="Rectangle 1436"/>
          <p:cNvSpPr>
            <a:spLocks noChangeArrowheads="1"/>
          </p:cNvSpPr>
          <p:nvPr/>
        </p:nvSpPr>
        <p:spPr bwMode="auto">
          <a:xfrm>
            <a:off x="5749925" y="4475163"/>
            <a:ext cx="433388" cy="184150"/>
          </a:xfrm>
          <a:prstGeom prst="rect">
            <a:avLst/>
          </a:prstGeom>
          <a:noFill/>
          <a:ln>
            <a:noFill/>
          </a:ln>
          <a:extLst/>
        </p:spPr>
        <p:txBody>
          <a:bodyPr wrap="none" lIns="0" tIns="0" rIns="0" bIns="0">
            <a:spAutoFit/>
          </a:bodyPr>
          <a:lstStyle/>
          <a:p>
            <a:pPr marL="0" marR="0" lvl="0" indent="0" algn="ctr" defTabSz="1218565"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95A5A6"/>
                </a:solidFill>
                <a:effectLst/>
                <a:uLnTx/>
                <a:uFillTx/>
                <a:latin typeface="微软雅黑"/>
                <a:ea typeface="微软雅黑"/>
                <a:cs typeface="Arial" pitchFamily="34" charset="0"/>
              </a:rPr>
              <a:t>2,356K</a:t>
            </a:r>
            <a:endParaRPr kumimoji="0" lang="en-US" sz="2400" b="0" i="0" u="none" strike="noStrike" kern="0" cap="none" spc="0" normalizeH="0" baseline="0" noProof="0" dirty="0">
              <a:ln>
                <a:noFill/>
              </a:ln>
              <a:solidFill>
                <a:srgbClr val="95A5A6"/>
              </a:solidFill>
              <a:effectLst/>
              <a:uLnTx/>
              <a:uFillTx/>
              <a:latin typeface="微软雅黑"/>
              <a:ea typeface="微软雅黑"/>
              <a:cs typeface="Arial" pitchFamily="34" charset="0"/>
            </a:endParaRPr>
          </a:p>
        </p:txBody>
      </p:sp>
      <p:sp>
        <p:nvSpPr>
          <p:cNvPr id="72" name="Freeform 6"/>
          <p:cNvSpPr>
            <a:spLocks noEditPoints="1"/>
          </p:cNvSpPr>
          <p:nvPr/>
        </p:nvSpPr>
        <p:spPr bwMode="auto">
          <a:xfrm>
            <a:off x="5854700" y="4243388"/>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73" name="Rectangle 1436"/>
          <p:cNvSpPr>
            <a:spLocks noChangeArrowheads="1"/>
          </p:cNvSpPr>
          <p:nvPr/>
        </p:nvSpPr>
        <p:spPr bwMode="auto">
          <a:xfrm>
            <a:off x="7370763" y="4475163"/>
            <a:ext cx="609600" cy="184150"/>
          </a:xfrm>
          <a:prstGeom prst="rect">
            <a:avLst/>
          </a:prstGeom>
          <a:noFill/>
          <a:ln>
            <a:noFill/>
          </a:ln>
          <a:extLst/>
        </p:spPr>
        <p:txBody>
          <a:bodyPr wrap="none" lIns="0" tIns="0" rIns="0" bIns="0">
            <a:spAutoFit/>
          </a:bodyPr>
          <a:lstStyle/>
          <a:p>
            <a:pPr marL="0" marR="0" lvl="0" indent="0" algn="ctr" defTabSz="1218565"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95A5A6"/>
                </a:solidFill>
                <a:effectLst/>
                <a:uLnTx/>
                <a:uFillTx/>
                <a:latin typeface="微软雅黑"/>
                <a:ea typeface="微软雅黑"/>
                <a:cs typeface="Arial" pitchFamily="34" charset="0"/>
              </a:rPr>
              <a:t>3 Millions</a:t>
            </a:r>
            <a:endParaRPr kumimoji="0" lang="en-US" sz="2400" b="0" i="0" u="none" strike="noStrike" kern="0" cap="none" spc="0" normalizeH="0" baseline="0" noProof="0" dirty="0">
              <a:ln>
                <a:noFill/>
              </a:ln>
              <a:solidFill>
                <a:srgbClr val="95A5A6"/>
              </a:solidFill>
              <a:effectLst/>
              <a:uLnTx/>
              <a:uFillTx/>
              <a:latin typeface="微软雅黑"/>
              <a:ea typeface="微软雅黑"/>
              <a:cs typeface="Arial" pitchFamily="34" charset="0"/>
            </a:endParaRPr>
          </a:p>
        </p:txBody>
      </p:sp>
      <p:sp>
        <p:nvSpPr>
          <p:cNvPr id="74" name="Freeform 6"/>
          <p:cNvSpPr>
            <a:spLocks noEditPoints="1"/>
          </p:cNvSpPr>
          <p:nvPr/>
        </p:nvSpPr>
        <p:spPr bwMode="auto">
          <a:xfrm>
            <a:off x="7562850" y="4243388"/>
            <a:ext cx="223838"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75" name="Rectangle 1436"/>
          <p:cNvSpPr>
            <a:spLocks noChangeArrowheads="1"/>
          </p:cNvSpPr>
          <p:nvPr/>
        </p:nvSpPr>
        <p:spPr bwMode="auto">
          <a:xfrm>
            <a:off x="9278938" y="4475163"/>
            <a:ext cx="315912" cy="184150"/>
          </a:xfrm>
          <a:prstGeom prst="rect">
            <a:avLst/>
          </a:prstGeom>
          <a:noFill/>
          <a:ln>
            <a:noFill/>
          </a:ln>
          <a:extLst/>
        </p:spPr>
        <p:txBody>
          <a:bodyPr wrap="none" lIns="0" tIns="0" rIns="0" bIns="0">
            <a:spAutoFit/>
          </a:bodyPr>
          <a:lstStyle/>
          <a:p>
            <a:pPr marL="0" marR="0" lvl="0" indent="0" algn="ctr" defTabSz="1218565"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95A5A6"/>
                </a:solidFill>
                <a:effectLst/>
                <a:uLnTx/>
                <a:uFillTx/>
                <a:latin typeface="微软雅黑"/>
                <a:ea typeface="微软雅黑"/>
                <a:cs typeface="Arial" pitchFamily="34" charset="0"/>
              </a:rPr>
              <a:t>458K</a:t>
            </a:r>
            <a:endParaRPr kumimoji="0" lang="en-US" sz="2400" b="0" i="0" u="none" strike="noStrike" kern="0" cap="none" spc="0" normalizeH="0" baseline="0" noProof="0" dirty="0">
              <a:ln>
                <a:noFill/>
              </a:ln>
              <a:solidFill>
                <a:srgbClr val="95A5A6"/>
              </a:solidFill>
              <a:effectLst/>
              <a:uLnTx/>
              <a:uFillTx/>
              <a:latin typeface="微软雅黑"/>
              <a:ea typeface="微软雅黑"/>
              <a:cs typeface="Arial" pitchFamily="34" charset="0"/>
            </a:endParaRPr>
          </a:p>
        </p:txBody>
      </p:sp>
      <p:sp>
        <p:nvSpPr>
          <p:cNvPr id="76" name="Freeform 6"/>
          <p:cNvSpPr>
            <a:spLocks noEditPoints="1"/>
          </p:cNvSpPr>
          <p:nvPr/>
        </p:nvSpPr>
        <p:spPr bwMode="auto">
          <a:xfrm>
            <a:off x="9324975" y="4243388"/>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marL="0" marR="0" lvl="0" indent="0" algn="l"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95A5A6"/>
              </a:solidFill>
              <a:effectLst/>
              <a:uLnTx/>
              <a:uFillTx/>
              <a:latin typeface="微软雅黑"/>
              <a:ea typeface="微软雅黑"/>
              <a:cs typeface="+mn-cs"/>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xmlns="" val="4137900181"/>
      </p:ext>
    </p:extLst>
  </p:cSld>
  <p:clrMapOvr>
    <a:masterClrMapping/>
  </p:clrMapOvr>
  <mc:AlternateContent xmlns:mc="http://schemas.openxmlformats.org/markup-compatibility/2006">
    <mc:Choice xmlns:p14="http://schemas.microsoft.com/office/powerpoint/2010/main" xmlns="" Requires="p14">
      <p:transition spd="slow" p14:dur="1300">
        <p14:pa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19459"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5" name="Group 44"/>
          <p:cNvGrpSpPr>
            <a:grpSpLocks/>
          </p:cNvGrpSpPr>
          <p:nvPr/>
        </p:nvGrpSpPr>
        <p:grpSpPr bwMode="auto">
          <a:xfrm>
            <a:off x="1111250" y="1673225"/>
            <a:ext cx="2193925" cy="2879725"/>
            <a:chOff x="888555" y="1518341"/>
            <a:chExt cx="1645276" cy="2159949"/>
          </a:xfrm>
        </p:grpSpPr>
        <p:sp>
          <p:nvSpPr>
            <p:cNvPr id="41" name="Rounded Rectangle 45"/>
            <p:cNvSpPr/>
            <p:nvPr/>
          </p:nvSpPr>
          <p:spPr>
            <a:xfrm>
              <a:off x="888555" y="1518341"/>
              <a:ext cx="1645276" cy="2159949"/>
            </a:xfrm>
            <a:prstGeom prst="roundRect">
              <a:avLst>
                <a:gd name="adj" fmla="val 4218"/>
              </a:avLst>
            </a:prstGeom>
            <a:solidFill>
              <a:srgbClr val="1570C1">
                <a:alpha val="85000"/>
              </a:srgbClr>
            </a:solidFill>
            <a:ln w="25400" cap="flat" cmpd="sng" algn="ctr">
              <a:noFill/>
              <a:prstDash val="solid"/>
            </a:ln>
            <a:effectLst/>
          </p:spPr>
          <p:txBody>
            <a:bodyPr anchor="ctr"/>
            <a:lstStyle/>
            <a:p>
              <a:pPr marL="0" marR="0" lvl="0" indent="0" algn="ctr"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a typeface="微软雅黑"/>
                <a:cs typeface="+mn-cs"/>
              </a:endParaRPr>
            </a:p>
          </p:txBody>
        </p:sp>
        <p:sp>
          <p:nvSpPr>
            <p:cNvPr id="19485" name="Content Placeholder 2"/>
            <p:cNvSpPr txBox="1">
              <a:spLocks noChangeArrowheads="1"/>
            </p:cNvSpPr>
            <p:nvPr/>
          </p:nvSpPr>
          <p:spPr bwMode="auto">
            <a:xfrm>
              <a:off x="973081" y="2049398"/>
              <a:ext cx="1476224" cy="138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10,000 messages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1"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unlimited</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 data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1"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unlimited</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 users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first 10 day free</a:t>
              </a:r>
            </a:p>
          </p:txBody>
        </p:sp>
        <p:sp>
          <p:nvSpPr>
            <p:cNvPr id="43" name="Title 13"/>
            <p:cNvSpPr txBox="1"/>
            <p:nvPr/>
          </p:nvSpPr>
          <p:spPr>
            <a:xfrm>
              <a:off x="1000462" y="1608835"/>
              <a:ext cx="1421461" cy="33816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135" b="0" i="0" u="none" strike="noStrike" kern="1200" cap="none" spc="0" normalizeH="0" baseline="0" noProof="0" dirty="0">
                  <a:ln>
                    <a:noFill/>
                  </a:ln>
                  <a:solidFill>
                    <a:srgbClr val="FFFFFF"/>
                  </a:solidFill>
                  <a:effectLst/>
                  <a:uLnTx/>
                  <a:uFillTx/>
                  <a:latin typeface="微软雅黑"/>
                  <a:ea typeface="微软雅黑"/>
                  <a:cs typeface="+mj-cs"/>
                </a:rPr>
                <a:t>Starter</a:t>
              </a:r>
            </a:p>
          </p:txBody>
        </p:sp>
        <p:sp>
          <p:nvSpPr>
            <p:cNvPr id="44" name="Rounded Rectangle 48"/>
            <p:cNvSpPr/>
            <p:nvPr/>
          </p:nvSpPr>
          <p:spPr>
            <a:xfrm>
              <a:off x="1099275" y="3219867"/>
              <a:ext cx="1223838" cy="2881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EA4DD"/>
                  </a:solidFill>
                  <a:effectLst/>
                  <a:uLnTx/>
                  <a:uFillTx/>
                  <a:latin typeface="微软雅黑"/>
                  <a:ea typeface="微软雅黑"/>
                  <a:cs typeface="+mn-cs"/>
                </a:rPr>
                <a:t>Get this Plan</a:t>
              </a:r>
            </a:p>
          </p:txBody>
        </p:sp>
        <p:cxnSp>
          <p:nvCxnSpPr>
            <p:cNvPr id="45" name="Straight Connector 49"/>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50"/>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 name="Group 51"/>
          <p:cNvGrpSpPr>
            <a:grpSpLocks/>
          </p:cNvGrpSpPr>
          <p:nvPr/>
        </p:nvGrpSpPr>
        <p:grpSpPr bwMode="auto">
          <a:xfrm>
            <a:off x="3703638" y="1673225"/>
            <a:ext cx="2192337" cy="2879725"/>
            <a:chOff x="888555" y="1518341"/>
            <a:chExt cx="1645276" cy="2159949"/>
          </a:xfrm>
        </p:grpSpPr>
        <p:sp>
          <p:nvSpPr>
            <p:cNvPr id="48" name="Rounded Rectangle 52"/>
            <p:cNvSpPr/>
            <p:nvPr/>
          </p:nvSpPr>
          <p:spPr>
            <a:xfrm>
              <a:off x="888555" y="1518341"/>
              <a:ext cx="1645276" cy="2159949"/>
            </a:xfrm>
            <a:prstGeom prst="roundRect">
              <a:avLst>
                <a:gd name="adj" fmla="val 4218"/>
              </a:avLst>
            </a:prstGeom>
            <a:solidFill>
              <a:srgbClr val="00B0F0"/>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EA4DD"/>
                </a:solidFill>
                <a:effectLst/>
                <a:uLnTx/>
                <a:uFillTx/>
                <a:latin typeface="微软雅黑"/>
                <a:ea typeface="微软雅黑"/>
                <a:cs typeface="+mn-cs"/>
              </a:endParaRPr>
            </a:p>
          </p:txBody>
        </p:sp>
        <p:sp>
          <p:nvSpPr>
            <p:cNvPr id="19479" name="Content Placeholder 2"/>
            <p:cNvSpPr txBox="1">
              <a:spLocks noChangeArrowheads="1"/>
            </p:cNvSpPr>
            <p:nvPr/>
          </p:nvSpPr>
          <p:spPr bwMode="auto">
            <a:xfrm>
              <a:off x="973142" y="2049398"/>
              <a:ext cx="1476103" cy="138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10,000 messages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1"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unlimited</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 data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1"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unlimited</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 users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first 10 day free</a:t>
              </a:r>
            </a:p>
          </p:txBody>
        </p:sp>
        <p:sp>
          <p:nvSpPr>
            <p:cNvPr id="50" name="Title 13"/>
            <p:cNvSpPr txBox="1"/>
            <p:nvPr/>
          </p:nvSpPr>
          <p:spPr>
            <a:xfrm>
              <a:off x="1000543" y="1608835"/>
              <a:ext cx="1421299" cy="33816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135" b="0" i="0" u="none" strike="noStrike" kern="1200" cap="none" spc="0" normalizeH="0" baseline="0" noProof="0" dirty="0">
                  <a:ln>
                    <a:noFill/>
                  </a:ln>
                  <a:solidFill>
                    <a:srgbClr val="FFFFFF"/>
                  </a:solidFill>
                  <a:effectLst/>
                  <a:uLnTx/>
                  <a:uFillTx/>
                  <a:latin typeface="微软雅黑"/>
                  <a:ea typeface="微软雅黑"/>
                  <a:cs typeface="+mj-cs"/>
                </a:rPr>
                <a:t>Professional</a:t>
              </a:r>
            </a:p>
          </p:txBody>
        </p:sp>
        <p:sp>
          <p:nvSpPr>
            <p:cNvPr id="51" name="Rounded Rectangle 55"/>
            <p:cNvSpPr/>
            <p:nvPr/>
          </p:nvSpPr>
          <p:spPr>
            <a:xfrm>
              <a:off x="1099426" y="3219867"/>
              <a:ext cx="1223533" cy="2881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EA4DD"/>
                  </a:solidFill>
                  <a:effectLst/>
                  <a:uLnTx/>
                  <a:uFillTx/>
                  <a:latin typeface="微软雅黑"/>
                  <a:ea typeface="微软雅黑"/>
                  <a:cs typeface="+mn-cs"/>
                </a:rPr>
                <a:t>Get this Plan</a:t>
              </a:r>
            </a:p>
          </p:txBody>
        </p:sp>
        <p:cxnSp>
          <p:nvCxnSpPr>
            <p:cNvPr id="52" name="Straight Connector 56"/>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7"/>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58"/>
          <p:cNvGrpSpPr>
            <a:grpSpLocks/>
          </p:cNvGrpSpPr>
          <p:nvPr/>
        </p:nvGrpSpPr>
        <p:grpSpPr bwMode="auto">
          <a:xfrm>
            <a:off x="6296025" y="1673225"/>
            <a:ext cx="2192338" cy="2879725"/>
            <a:chOff x="888555" y="1518341"/>
            <a:chExt cx="1645276" cy="2159949"/>
          </a:xfrm>
        </p:grpSpPr>
        <p:sp>
          <p:nvSpPr>
            <p:cNvPr id="55" name="Rounded Rectangle 59"/>
            <p:cNvSpPr/>
            <p:nvPr/>
          </p:nvSpPr>
          <p:spPr>
            <a:xfrm>
              <a:off x="888555" y="1518341"/>
              <a:ext cx="1645276" cy="2159949"/>
            </a:xfrm>
            <a:prstGeom prst="roundRect">
              <a:avLst>
                <a:gd name="adj" fmla="val 4218"/>
              </a:avLst>
            </a:prstGeom>
            <a:solidFill>
              <a:srgbClr val="1570C1">
                <a:alpha val="85000"/>
              </a:srgbClr>
            </a:solidFill>
            <a:ln w="25400" cap="flat" cmpd="sng" algn="ctr">
              <a:noFill/>
              <a:prstDash val="solid"/>
            </a:ln>
            <a:effectLst/>
          </p:spPr>
          <p:txBody>
            <a:bodyPr anchor="ctr"/>
            <a:lstStyle/>
            <a:p>
              <a:pPr marL="0" marR="0" lvl="0" indent="0" algn="ctr" defTabSz="1218565"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a typeface="微软雅黑"/>
                <a:cs typeface="+mn-cs"/>
              </a:endParaRPr>
            </a:p>
          </p:txBody>
        </p:sp>
        <p:sp>
          <p:nvSpPr>
            <p:cNvPr id="19473" name="Content Placeholder 2"/>
            <p:cNvSpPr txBox="1">
              <a:spLocks noChangeArrowheads="1"/>
            </p:cNvSpPr>
            <p:nvPr/>
          </p:nvSpPr>
          <p:spPr bwMode="auto">
            <a:xfrm>
              <a:off x="973142" y="2049398"/>
              <a:ext cx="1476101" cy="138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10,000 messages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1"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unlimited</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 data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1"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unlimited</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 users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first 10 day free</a:t>
              </a:r>
            </a:p>
          </p:txBody>
        </p:sp>
        <p:sp>
          <p:nvSpPr>
            <p:cNvPr id="77" name="Title 13"/>
            <p:cNvSpPr txBox="1"/>
            <p:nvPr/>
          </p:nvSpPr>
          <p:spPr>
            <a:xfrm>
              <a:off x="1000543" y="1608835"/>
              <a:ext cx="1421299" cy="33816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135" b="0" i="0" u="none" strike="noStrike" kern="1200" cap="none" spc="0" normalizeH="0" baseline="0" noProof="0" dirty="0">
                  <a:ln>
                    <a:noFill/>
                  </a:ln>
                  <a:solidFill>
                    <a:srgbClr val="FFFFFF"/>
                  </a:solidFill>
                  <a:effectLst/>
                  <a:uLnTx/>
                  <a:uFillTx/>
                  <a:latin typeface="微软雅黑"/>
                  <a:ea typeface="微软雅黑"/>
                  <a:cs typeface="+mj-cs"/>
                </a:rPr>
                <a:t>Business</a:t>
              </a:r>
            </a:p>
          </p:txBody>
        </p:sp>
        <p:sp>
          <p:nvSpPr>
            <p:cNvPr id="78" name="Rounded Rectangle 62"/>
            <p:cNvSpPr/>
            <p:nvPr/>
          </p:nvSpPr>
          <p:spPr>
            <a:xfrm>
              <a:off x="1099427" y="3219867"/>
              <a:ext cx="1223532" cy="2881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EA4DD"/>
                  </a:solidFill>
                  <a:effectLst/>
                  <a:uLnTx/>
                  <a:uFillTx/>
                  <a:latin typeface="微软雅黑"/>
                  <a:ea typeface="微软雅黑"/>
                  <a:cs typeface="+mn-cs"/>
                </a:rPr>
                <a:t>Get this Plan</a:t>
              </a:r>
            </a:p>
          </p:txBody>
        </p:sp>
        <p:cxnSp>
          <p:nvCxnSpPr>
            <p:cNvPr id="79" name="Straight Connector 63"/>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64"/>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65"/>
          <p:cNvGrpSpPr>
            <a:grpSpLocks/>
          </p:cNvGrpSpPr>
          <p:nvPr/>
        </p:nvGrpSpPr>
        <p:grpSpPr bwMode="auto">
          <a:xfrm>
            <a:off x="8886825" y="1673225"/>
            <a:ext cx="2193925" cy="2879725"/>
            <a:chOff x="888555" y="1518341"/>
            <a:chExt cx="1645276" cy="2159949"/>
          </a:xfrm>
        </p:grpSpPr>
        <p:sp>
          <p:nvSpPr>
            <p:cNvPr id="82" name="Rounded Rectangle 75"/>
            <p:cNvSpPr/>
            <p:nvPr/>
          </p:nvSpPr>
          <p:spPr>
            <a:xfrm>
              <a:off x="888555" y="1518341"/>
              <a:ext cx="1645276" cy="2159949"/>
            </a:xfrm>
            <a:prstGeom prst="roundRect">
              <a:avLst>
                <a:gd name="adj" fmla="val 4218"/>
              </a:avLst>
            </a:prstGeom>
            <a:solidFill>
              <a:srgbClr val="00B0F0"/>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4EA4DD"/>
                </a:solidFill>
                <a:effectLst/>
                <a:uLnTx/>
                <a:uFillTx/>
                <a:latin typeface="微软雅黑"/>
                <a:ea typeface="微软雅黑"/>
                <a:cs typeface="+mn-cs"/>
              </a:endParaRPr>
            </a:p>
          </p:txBody>
        </p:sp>
        <p:sp>
          <p:nvSpPr>
            <p:cNvPr id="19467" name="Content Placeholder 2"/>
            <p:cNvSpPr txBox="1">
              <a:spLocks noChangeArrowheads="1"/>
            </p:cNvSpPr>
            <p:nvPr/>
          </p:nvSpPr>
          <p:spPr bwMode="auto">
            <a:xfrm>
              <a:off x="973081" y="2049398"/>
              <a:ext cx="1476224" cy="138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10,000 messages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1"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unlimited</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 data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1"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unlimited</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 users </a:t>
              </a:r>
              <a:b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b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rPr>
                <a:t>first 10 day free</a:t>
              </a:r>
            </a:p>
          </p:txBody>
        </p:sp>
        <p:sp>
          <p:nvSpPr>
            <p:cNvPr id="84" name="Title 13"/>
            <p:cNvSpPr txBox="1"/>
            <p:nvPr/>
          </p:nvSpPr>
          <p:spPr>
            <a:xfrm>
              <a:off x="1000462" y="1608835"/>
              <a:ext cx="1421461" cy="33816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135" b="0" i="0" u="none" strike="noStrike" kern="1200" cap="none" spc="0" normalizeH="0" baseline="0" noProof="0" dirty="0">
                  <a:ln>
                    <a:noFill/>
                  </a:ln>
                  <a:solidFill>
                    <a:srgbClr val="FFFFFF"/>
                  </a:solidFill>
                  <a:effectLst/>
                  <a:uLnTx/>
                  <a:uFillTx/>
                  <a:latin typeface="微软雅黑"/>
                  <a:ea typeface="微软雅黑"/>
                  <a:cs typeface="+mj-cs"/>
                </a:rPr>
                <a:t>Infinity</a:t>
              </a:r>
            </a:p>
          </p:txBody>
        </p:sp>
        <p:sp>
          <p:nvSpPr>
            <p:cNvPr id="85" name="Rounded Rectangle 89"/>
            <p:cNvSpPr/>
            <p:nvPr/>
          </p:nvSpPr>
          <p:spPr>
            <a:xfrm>
              <a:off x="1099275" y="3219867"/>
              <a:ext cx="1223838" cy="2881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EA4DD"/>
                  </a:solidFill>
                  <a:effectLst/>
                  <a:uLnTx/>
                  <a:uFillTx/>
                  <a:latin typeface="微软雅黑"/>
                  <a:ea typeface="微软雅黑"/>
                  <a:cs typeface="+mn-cs"/>
                </a:rPr>
                <a:t>Get this Plan</a:t>
              </a:r>
            </a:p>
          </p:txBody>
        </p:sp>
        <p:cxnSp>
          <p:nvCxnSpPr>
            <p:cNvPr id="86" name="Straight Connector 92"/>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93"/>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8" name="Content Placeholder 2"/>
          <p:cNvSpPr txBox="1">
            <a:spLocks noChangeArrowheads="1"/>
          </p:cNvSpPr>
          <p:nvPr/>
        </p:nvSpPr>
        <p:spPr bwMode="auto">
          <a:xfrm>
            <a:off x="809625" y="4756150"/>
            <a:ext cx="10572750" cy="108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20000"/>
              </a:spcBef>
              <a:spcAft>
                <a:spcPct val="0"/>
              </a:spcAft>
              <a:buClrTx/>
              <a:buSzTx/>
              <a:buFont typeface="Arial" panose="020B0604020202020204" pitchFamily="34" charset="0"/>
              <a:buNone/>
              <a:tabLst/>
              <a:defRPr/>
            </a:pP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Lorem ipsum dolor sit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amet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consectetur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adipiscing</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elit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Fusce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suscipit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neque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non libero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aliquam</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ut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lacus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pretium</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Sed</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imperdiet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tincidunt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velit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laoreet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Praesent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tempus ipsum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suscipit</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dictum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nulla</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sagittis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sapien</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Curabitur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nisl</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facilisis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lectus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posuere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pharetra porta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sed</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neque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Fusce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porttitor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venenatis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ipsum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ullamcorper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Suspendisse</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sodales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leo</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vehicula</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libero pharetra, ac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porttitor</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metus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 </a:t>
            </a:r>
            <a:r>
              <a:rPr kumimoji="0" lang="en-US" altLang="zh-CN" sz="1200" b="0" i="0" u="none" strike="noStrike" kern="1200" cap="none" spc="0" normalizeH="0" baseline="0" noProof="0" dirty="0" err="1">
                <a:ln>
                  <a:noFill/>
                </a:ln>
                <a:solidFill>
                  <a:srgbClr val="95A5A6"/>
                </a:solidFill>
                <a:effectLst/>
                <a:uLnTx/>
                <a:uFillTx/>
                <a:latin typeface="Calibri" panose="020F0502020204030204" pitchFamily="34" charset="0"/>
                <a:ea typeface="微软雅黑" panose="020B0503020204020204" pitchFamily="34" charset="-122"/>
                <a:cs typeface="+mn-cs"/>
              </a:rPr>
              <a:t>mollis</a:t>
            </a:r>
            <a:r>
              <a:rPr kumimoji="0" lang="en-US" altLang="zh-CN" sz="1200" b="0" i="0" u="none" strike="noStrike" kern="1200" cap="none" spc="0" normalizeH="0" baseline="0" noProof="0" dirty="0">
                <a:ln>
                  <a:noFill/>
                </a:ln>
                <a:solidFill>
                  <a:srgbClr val="95A5A6"/>
                </a:solidFill>
                <a:effectLst/>
                <a:uLnTx/>
                <a:uFillTx/>
                <a:latin typeface="Calibri" panose="020F0502020204030204" pitchFamily="34" charset="0"/>
                <a:ea typeface="微软雅黑" panose="020B0503020204020204" pitchFamily="34" charset="-122"/>
                <a:cs typeface="+mn-cs"/>
              </a:rPr>
              <a:t>.</a:t>
            </a: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xmlns="" val="883473830"/>
      </p:ext>
    </p:extLst>
  </p:cSld>
  <p:clrMapOvr>
    <a:masterClrMapping/>
  </p:clrMapOvr>
  <mc:AlternateContent xmlns:mc="http://schemas.openxmlformats.org/markup-compatibility/2006">
    <mc:Choice xmlns:p14="http://schemas.microsoft.com/office/powerpoint/2010/main" xmlns="" Requires="p14">
      <p:transition spd="slow" p14:dur="1300">
        <p14:pa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22531"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sp>
        <p:nvSpPr>
          <p:cNvPr id="22533" name="Shape 539"/>
          <p:cNvSpPr>
            <a:spLocks noChangeArrowheads="1"/>
          </p:cNvSpPr>
          <p:nvPr/>
        </p:nvSpPr>
        <p:spPr bwMode="auto">
          <a:xfrm>
            <a:off x="1476375" y="1936750"/>
            <a:ext cx="2527300" cy="1274763"/>
          </a:xfrm>
          <a:custGeom>
            <a:avLst/>
            <a:gdLst>
              <a:gd name="T0" fmla="*/ 5499 w 21600"/>
              <a:gd name="T1" fmla="*/ 0 h 21600"/>
              <a:gd name="T2" fmla="*/ 364703 w 21600"/>
              <a:gd name="T3" fmla="*/ 641336 h 21600"/>
              <a:gd name="T4" fmla="*/ 0 w 21600"/>
              <a:gd name="T5" fmla="*/ 1274763 h 21600"/>
              <a:gd name="T6" fmla="*/ 2169851 w 21600"/>
              <a:gd name="T7" fmla="*/ 1274763 h 21600"/>
              <a:gd name="T8" fmla="*/ 2527300 w 21600"/>
              <a:gd name="T9" fmla="*/ 647001 h 21600"/>
              <a:gd name="T10" fmla="*/ 2184593 w 21600"/>
              <a:gd name="T11" fmla="*/ 1062 h 21600"/>
              <a:gd name="T12" fmla="*/ 5499 w 21600"/>
              <a:gd name="T13" fmla="*/ 0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47" y="0"/>
                </a:moveTo>
                <a:lnTo>
                  <a:pt x="3117" y="10867"/>
                </a:lnTo>
                <a:lnTo>
                  <a:pt x="0" y="21600"/>
                </a:lnTo>
                <a:lnTo>
                  <a:pt x="18545" y="21600"/>
                </a:lnTo>
                <a:lnTo>
                  <a:pt x="21600" y="10963"/>
                </a:lnTo>
                <a:lnTo>
                  <a:pt x="18671" y="18"/>
                </a:lnTo>
                <a:lnTo>
                  <a:pt x="47" y="0"/>
                </a:lnTo>
                <a:close/>
              </a:path>
            </a:pathLst>
          </a:custGeom>
          <a:solidFill>
            <a:srgbClr val="1570C1"/>
          </a:solidFill>
          <a:ln>
            <a:noFill/>
          </a:ln>
          <a:extLst>
            <a:ext uri="{91240B29-F687-4F45-9708-019B960494DF}">
              <a14:hiddenLine xmlns:a14="http://schemas.microsoft.com/office/drawing/2010/main" xmlns="" w="12700">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58" name="Shape 540"/>
          <p:cNvSpPr/>
          <p:nvPr/>
        </p:nvSpPr>
        <p:spPr>
          <a:xfrm>
            <a:off x="1676400" y="3460750"/>
            <a:ext cx="1962150" cy="323850"/>
          </a:xfrm>
          <a:prstGeom prst="rect">
            <a:avLst/>
          </a:prstGeom>
          <a:noFill/>
          <a:ln w="12700" cap="flat">
            <a:noFill/>
            <a:miter lim="400000"/>
          </a:ln>
          <a:effec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spc="0">
                <a:solidFill>
                  <a:srgbClr val="000000"/>
                </a:solidFill>
              </a:defRPr>
            </a:pPr>
            <a:r>
              <a:rPr kumimoji="0" sz="2100" b="0" i="0" u="none" strike="noStrike" kern="1200" cap="none" spc="42" normalizeH="0" baseline="0" noProof="0" dirty="0" err="1">
                <a:ln>
                  <a:noFill/>
                </a:ln>
                <a:solidFill>
                  <a:srgbClr val="4EA4DD">
                    <a:lumMod val="65000"/>
                  </a:srgbClr>
                </a:solidFill>
                <a:effectLst/>
                <a:uLnTx/>
                <a:uFillTx/>
                <a:latin typeface="微软雅黑"/>
                <a:sym typeface="Oswald Light"/>
              </a:rPr>
              <a:t>Lorem</a:t>
            </a:r>
            <a:r>
              <a:rPr kumimoji="0" sz="2100" b="0" i="0" u="none" strike="noStrike" kern="1200" cap="none" spc="42" normalizeH="0" baseline="0" noProof="0" dirty="0">
                <a:ln>
                  <a:noFill/>
                </a:ln>
                <a:solidFill>
                  <a:srgbClr val="4EA4DD">
                    <a:lumMod val="65000"/>
                  </a:srgbClr>
                </a:solidFill>
                <a:effectLst/>
                <a:uLnTx/>
                <a:uFillTx/>
                <a:latin typeface="微软雅黑"/>
                <a:sym typeface="Oswald Light"/>
              </a:rPr>
              <a:t> </a:t>
            </a:r>
            <a:r>
              <a:rPr kumimoji="0" sz="2100" b="0" i="0" u="none" strike="noStrike" kern="1200" cap="none" spc="42" normalizeH="0" baseline="0" noProof="0" dirty="0" err="1">
                <a:ln>
                  <a:noFill/>
                </a:ln>
                <a:solidFill>
                  <a:srgbClr val="4EA4DD">
                    <a:lumMod val="65000"/>
                  </a:srgbClr>
                </a:solidFill>
                <a:effectLst/>
                <a:uLnTx/>
                <a:uFillTx/>
                <a:latin typeface="微软雅黑"/>
                <a:sym typeface="Oswald Light"/>
              </a:rPr>
              <a:t>ipsum</a:t>
            </a:r>
            <a:r>
              <a:rPr kumimoji="0" sz="2100" b="0" i="0" u="none" strike="noStrike" kern="1200" cap="none" spc="42" normalizeH="0" baseline="0" noProof="0" dirty="0">
                <a:ln>
                  <a:noFill/>
                </a:ln>
                <a:solidFill>
                  <a:srgbClr val="4EA4DD">
                    <a:lumMod val="65000"/>
                  </a:srgbClr>
                </a:solidFill>
                <a:effectLst/>
                <a:uLnTx/>
                <a:uFillTx/>
                <a:latin typeface="微软雅黑"/>
                <a:sym typeface="Oswald Light"/>
              </a:rPr>
              <a:t> </a:t>
            </a:r>
          </a:p>
        </p:txBody>
      </p:sp>
      <p:sp>
        <p:nvSpPr>
          <p:cNvPr id="59" name="Shape 541"/>
          <p:cNvSpPr/>
          <p:nvPr/>
        </p:nvSpPr>
        <p:spPr>
          <a:xfrm>
            <a:off x="1676400" y="3937000"/>
            <a:ext cx="1962150" cy="1846659"/>
          </a:xfrm>
          <a:prstGeom prst="rect">
            <a:avLst/>
          </a:prstGeom>
          <a:noFill/>
          <a:ln w="12700" cap="flat">
            <a:noFill/>
            <a:miter lim="400000"/>
          </a:ln>
          <a:effec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spc="0">
                <a:solidFill>
                  <a:srgbClr val="000000"/>
                </a:solidFill>
              </a:defRPr>
            </a:pPr>
            <a:r>
              <a:rPr kumimoji="0" sz="1200" b="0" i="0" u="none" strike="noStrike" kern="1200" cap="none" spc="24" normalizeH="0" baseline="0" noProof="0">
                <a:ln>
                  <a:noFill/>
                </a:ln>
                <a:solidFill>
                  <a:srgbClr val="E8EAE9">
                    <a:lumMod val="25000"/>
                  </a:srgbClr>
                </a:solidFill>
                <a:effectLst/>
                <a:uLnTx/>
                <a:uFillTx/>
                <a:latin typeface="微软雅黑"/>
                <a:sym typeface="Source Sans Pro"/>
              </a:rPr>
              <a:t>Donec ullamcorper nulla non metus auctor fringilla. Nullam id dolor id nibh ultricies vehicula ut id elit. Maecenas sed diam eget risus varius. Nullam id dolor id nibh ultricies Donec ullamcorper nulla non metus auctor fringilla. </a:t>
            </a:r>
          </a:p>
        </p:txBody>
      </p:sp>
      <p:sp>
        <p:nvSpPr>
          <p:cNvPr id="60"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accent2"/>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tabLst/>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a:ea typeface="微软雅黑"/>
              <a:cs typeface="+mn-cs"/>
            </a:endParaRPr>
          </a:p>
        </p:txBody>
      </p:sp>
      <p:sp>
        <p:nvSpPr>
          <p:cNvPr id="22537" name="Shape 544"/>
          <p:cNvSpPr>
            <a:spLocks noChangeArrowheads="1"/>
          </p:cNvSpPr>
          <p:nvPr/>
        </p:nvSpPr>
        <p:spPr bwMode="auto">
          <a:xfrm>
            <a:off x="3702050" y="1935163"/>
            <a:ext cx="2528888" cy="1276350"/>
          </a:xfrm>
          <a:custGeom>
            <a:avLst/>
            <a:gdLst>
              <a:gd name="T0" fmla="*/ 5503 w 21600"/>
              <a:gd name="T1" fmla="*/ 0 h 21600"/>
              <a:gd name="T2" fmla="*/ 364933 w 21600"/>
              <a:gd name="T3" fmla="*/ 642134 h 21600"/>
              <a:gd name="T4" fmla="*/ 0 w 21600"/>
              <a:gd name="T5" fmla="*/ 1276350 h 21600"/>
              <a:gd name="T6" fmla="*/ 2171214 w 21600"/>
              <a:gd name="T7" fmla="*/ 1276350 h 21600"/>
              <a:gd name="T8" fmla="*/ 2528888 w 21600"/>
              <a:gd name="T9" fmla="*/ 647807 h 21600"/>
              <a:gd name="T10" fmla="*/ 2185966 w 21600"/>
              <a:gd name="T11" fmla="*/ 1064 h 21600"/>
              <a:gd name="T12" fmla="*/ 5503 w 21600"/>
              <a:gd name="T13" fmla="*/ 0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47" y="0"/>
                </a:moveTo>
                <a:lnTo>
                  <a:pt x="3117" y="10867"/>
                </a:lnTo>
                <a:lnTo>
                  <a:pt x="0" y="21600"/>
                </a:lnTo>
                <a:lnTo>
                  <a:pt x="18545" y="21600"/>
                </a:lnTo>
                <a:lnTo>
                  <a:pt x="21600" y="10963"/>
                </a:lnTo>
                <a:lnTo>
                  <a:pt x="18671" y="18"/>
                </a:lnTo>
                <a:lnTo>
                  <a:pt x="47" y="0"/>
                </a:lnTo>
                <a:close/>
              </a:path>
            </a:pathLst>
          </a:custGeom>
          <a:solidFill>
            <a:srgbClr val="00B0F0"/>
          </a:solidFill>
          <a:ln>
            <a:noFill/>
          </a:ln>
          <a:extLst>
            <a:ext uri="{91240B29-F687-4F45-9708-019B960494DF}">
              <a14:hiddenLine xmlns:a14="http://schemas.microsoft.com/office/drawing/2010/main" xmlns="" w="12700">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62" name="Shape 545"/>
          <p:cNvSpPr/>
          <p:nvPr/>
        </p:nvSpPr>
        <p:spPr>
          <a:xfrm>
            <a:off x="3924300" y="3460750"/>
            <a:ext cx="1860550" cy="323850"/>
          </a:xfrm>
          <a:prstGeom prst="rect">
            <a:avLst/>
          </a:prstGeom>
          <a:noFill/>
          <a:ln w="12700" cap="flat">
            <a:noFill/>
            <a:miter lim="400000"/>
          </a:ln>
          <a:effec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spc="0">
                <a:solidFill>
                  <a:srgbClr val="000000"/>
                </a:solidFill>
              </a:defRPr>
            </a:pPr>
            <a:r>
              <a:rPr kumimoji="0" sz="2100" b="0" i="0" u="none" strike="noStrike" kern="1200" cap="none" spc="42" normalizeH="0" baseline="0" noProof="0" dirty="0" err="1">
                <a:ln>
                  <a:noFill/>
                </a:ln>
                <a:solidFill>
                  <a:srgbClr val="4EA4DD">
                    <a:lumMod val="65000"/>
                  </a:srgbClr>
                </a:solidFill>
                <a:effectLst/>
                <a:uLnTx/>
                <a:uFillTx/>
                <a:latin typeface="微软雅黑"/>
                <a:sym typeface="Oswald Light"/>
              </a:rPr>
              <a:t>Lorem</a:t>
            </a:r>
            <a:r>
              <a:rPr kumimoji="0" sz="2100" b="0" i="0" u="none" strike="noStrike" kern="1200" cap="none" spc="42" normalizeH="0" baseline="0" noProof="0" dirty="0">
                <a:ln>
                  <a:noFill/>
                </a:ln>
                <a:solidFill>
                  <a:srgbClr val="4EA4DD">
                    <a:lumMod val="65000"/>
                  </a:srgbClr>
                </a:solidFill>
                <a:effectLst/>
                <a:uLnTx/>
                <a:uFillTx/>
                <a:latin typeface="微软雅黑"/>
                <a:sym typeface="Oswald Light"/>
              </a:rPr>
              <a:t> </a:t>
            </a:r>
            <a:r>
              <a:rPr kumimoji="0" sz="2100" b="0" i="0" u="none" strike="noStrike" kern="1200" cap="none" spc="42" normalizeH="0" baseline="0" noProof="0" dirty="0" err="1">
                <a:ln>
                  <a:noFill/>
                </a:ln>
                <a:solidFill>
                  <a:srgbClr val="4EA4DD">
                    <a:lumMod val="65000"/>
                  </a:srgbClr>
                </a:solidFill>
                <a:effectLst/>
                <a:uLnTx/>
                <a:uFillTx/>
                <a:latin typeface="微软雅黑"/>
                <a:sym typeface="Oswald Light"/>
              </a:rPr>
              <a:t>ipsum</a:t>
            </a:r>
            <a:r>
              <a:rPr kumimoji="0" sz="2100" b="0" i="0" u="none" strike="noStrike" kern="1200" cap="none" spc="42" normalizeH="0" baseline="0" noProof="0" dirty="0">
                <a:ln>
                  <a:noFill/>
                </a:ln>
                <a:solidFill>
                  <a:srgbClr val="4EA4DD">
                    <a:lumMod val="65000"/>
                  </a:srgbClr>
                </a:solidFill>
                <a:effectLst/>
                <a:uLnTx/>
                <a:uFillTx/>
                <a:latin typeface="微软雅黑"/>
                <a:sym typeface="Oswald Light"/>
              </a:rPr>
              <a:t> </a:t>
            </a:r>
          </a:p>
        </p:txBody>
      </p:sp>
      <p:sp>
        <p:nvSpPr>
          <p:cNvPr id="63" name="Shape 546"/>
          <p:cNvSpPr/>
          <p:nvPr/>
        </p:nvSpPr>
        <p:spPr>
          <a:xfrm>
            <a:off x="3924300" y="3937000"/>
            <a:ext cx="1860550" cy="1846659"/>
          </a:xfrm>
          <a:prstGeom prst="rect">
            <a:avLst/>
          </a:prstGeom>
          <a:noFill/>
          <a:ln w="12700" cap="flat">
            <a:noFill/>
            <a:miter lim="400000"/>
          </a:ln>
          <a:effec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spc="0">
                <a:solidFill>
                  <a:srgbClr val="000000"/>
                </a:solidFill>
              </a:defRPr>
            </a:pP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Donec</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ullamcorper</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nulla</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non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metus</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auctor</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fringilla</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Nullam</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id dolor id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nibh</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ultricies</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vehicula</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ut</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id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elit</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Maecenas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sed</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diam</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eget</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risus</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varius</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Nullam</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id dolor id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nibh</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ultricies</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Donec</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ullamcorper</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nulla</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non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metus</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auctor</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r>
              <a:rPr kumimoji="0" sz="1200" b="0" i="0" u="none" strike="noStrike" kern="1200" cap="none" spc="24" normalizeH="0" baseline="0" noProof="0" dirty="0" err="1">
                <a:ln>
                  <a:noFill/>
                </a:ln>
                <a:solidFill>
                  <a:srgbClr val="E8EAE9">
                    <a:lumMod val="25000"/>
                  </a:srgbClr>
                </a:solidFill>
                <a:effectLst/>
                <a:uLnTx/>
                <a:uFillTx/>
                <a:latin typeface="微软雅黑"/>
                <a:sym typeface="Source Sans Pro"/>
              </a:rPr>
              <a:t>fringilla</a:t>
            </a:r>
            <a:r>
              <a:rPr kumimoji="0" sz="1200" b="0" i="0" u="none" strike="noStrike" kern="1200" cap="none" spc="24" normalizeH="0" baseline="0" noProof="0" dirty="0">
                <a:ln>
                  <a:noFill/>
                </a:ln>
                <a:solidFill>
                  <a:srgbClr val="E8EAE9">
                    <a:lumMod val="25000"/>
                  </a:srgbClr>
                </a:solidFill>
                <a:effectLst/>
                <a:uLnTx/>
                <a:uFillTx/>
                <a:latin typeface="微软雅黑"/>
                <a:sym typeface="Source Sans Pro"/>
              </a:rPr>
              <a:t>. </a:t>
            </a:r>
          </a:p>
        </p:txBody>
      </p:sp>
      <p:sp>
        <p:nvSpPr>
          <p:cNvPr id="64"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accent2"/>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tabLst/>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a:ea typeface="微软雅黑"/>
              <a:cs typeface="+mn-cs"/>
            </a:endParaRPr>
          </a:p>
        </p:txBody>
      </p:sp>
      <p:sp>
        <p:nvSpPr>
          <p:cNvPr id="22541" name="Shape 549"/>
          <p:cNvSpPr>
            <a:spLocks noChangeArrowheads="1"/>
          </p:cNvSpPr>
          <p:nvPr/>
        </p:nvSpPr>
        <p:spPr bwMode="auto">
          <a:xfrm>
            <a:off x="5932488" y="1935163"/>
            <a:ext cx="2527300" cy="1276350"/>
          </a:xfrm>
          <a:custGeom>
            <a:avLst/>
            <a:gdLst>
              <a:gd name="T0" fmla="*/ 5499 w 21600"/>
              <a:gd name="T1" fmla="*/ 0 h 21600"/>
              <a:gd name="T2" fmla="*/ 364703 w 21600"/>
              <a:gd name="T3" fmla="*/ 642134 h 21600"/>
              <a:gd name="T4" fmla="*/ 0 w 21600"/>
              <a:gd name="T5" fmla="*/ 1276350 h 21600"/>
              <a:gd name="T6" fmla="*/ 2169851 w 21600"/>
              <a:gd name="T7" fmla="*/ 1276350 h 21600"/>
              <a:gd name="T8" fmla="*/ 2527300 w 21600"/>
              <a:gd name="T9" fmla="*/ 647807 h 21600"/>
              <a:gd name="T10" fmla="*/ 2184593 w 21600"/>
              <a:gd name="T11" fmla="*/ 1064 h 21600"/>
              <a:gd name="T12" fmla="*/ 5499 w 21600"/>
              <a:gd name="T13" fmla="*/ 0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47" y="0"/>
                </a:moveTo>
                <a:lnTo>
                  <a:pt x="3117" y="10867"/>
                </a:lnTo>
                <a:lnTo>
                  <a:pt x="0" y="21600"/>
                </a:lnTo>
                <a:lnTo>
                  <a:pt x="18545" y="21600"/>
                </a:lnTo>
                <a:lnTo>
                  <a:pt x="21600" y="10963"/>
                </a:lnTo>
                <a:lnTo>
                  <a:pt x="18671" y="18"/>
                </a:lnTo>
                <a:lnTo>
                  <a:pt x="47" y="0"/>
                </a:lnTo>
                <a:close/>
              </a:path>
            </a:pathLst>
          </a:custGeom>
          <a:solidFill>
            <a:srgbClr val="1570C1"/>
          </a:solidFill>
          <a:ln>
            <a:noFill/>
          </a:ln>
          <a:extLst>
            <a:ext uri="{91240B29-F687-4F45-9708-019B960494DF}">
              <a14:hiddenLine xmlns:a14="http://schemas.microsoft.com/office/drawing/2010/main" xmlns="" w="12700">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66" name="Shape 550"/>
          <p:cNvSpPr/>
          <p:nvPr/>
        </p:nvSpPr>
        <p:spPr>
          <a:xfrm>
            <a:off x="6083300" y="3460750"/>
            <a:ext cx="1917700" cy="323850"/>
          </a:xfrm>
          <a:prstGeom prst="rect">
            <a:avLst/>
          </a:prstGeom>
          <a:noFill/>
          <a:ln w="12700" cap="flat">
            <a:noFill/>
            <a:miter lim="400000"/>
          </a:ln>
          <a:effec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spc="0">
                <a:solidFill>
                  <a:srgbClr val="000000"/>
                </a:solidFill>
              </a:defRPr>
            </a:pPr>
            <a:r>
              <a:rPr kumimoji="0" sz="2100" b="0" i="0" u="none" strike="noStrike" kern="1200" cap="none" spc="42" normalizeH="0" baseline="0" noProof="0" dirty="0" err="1">
                <a:ln>
                  <a:noFill/>
                </a:ln>
                <a:solidFill>
                  <a:srgbClr val="4EA4DD">
                    <a:lumMod val="65000"/>
                  </a:srgbClr>
                </a:solidFill>
                <a:effectLst/>
                <a:uLnTx/>
                <a:uFillTx/>
                <a:latin typeface="微软雅黑"/>
                <a:sym typeface="Oswald Light"/>
              </a:rPr>
              <a:t>Lorem</a:t>
            </a:r>
            <a:r>
              <a:rPr kumimoji="0" sz="2100" b="0" i="0" u="none" strike="noStrike" kern="1200" cap="none" spc="42" normalizeH="0" baseline="0" noProof="0" dirty="0">
                <a:ln>
                  <a:noFill/>
                </a:ln>
                <a:solidFill>
                  <a:srgbClr val="4EA4DD">
                    <a:lumMod val="65000"/>
                  </a:srgbClr>
                </a:solidFill>
                <a:effectLst/>
                <a:uLnTx/>
                <a:uFillTx/>
                <a:latin typeface="微软雅黑"/>
                <a:sym typeface="Oswald Light"/>
              </a:rPr>
              <a:t> </a:t>
            </a:r>
            <a:r>
              <a:rPr kumimoji="0" sz="2100" b="0" i="0" u="none" strike="noStrike" kern="1200" cap="none" spc="42" normalizeH="0" baseline="0" noProof="0" dirty="0" err="1">
                <a:ln>
                  <a:noFill/>
                </a:ln>
                <a:solidFill>
                  <a:srgbClr val="4EA4DD">
                    <a:lumMod val="65000"/>
                  </a:srgbClr>
                </a:solidFill>
                <a:effectLst/>
                <a:uLnTx/>
                <a:uFillTx/>
                <a:latin typeface="微软雅黑"/>
                <a:sym typeface="Oswald Light"/>
              </a:rPr>
              <a:t>ipsum</a:t>
            </a:r>
            <a:r>
              <a:rPr kumimoji="0" sz="2100" b="0" i="0" u="none" strike="noStrike" kern="1200" cap="none" spc="42" normalizeH="0" baseline="0" noProof="0" dirty="0">
                <a:ln>
                  <a:noFill/>
                </a:ln>
                <a:solidFill>
                  <a:srgbClr val="4EA4DD">
                    <a:lumMod val="65000"/>
                  </a:srgbClr>
                </a:solidFill>
                <a:effectLst/>
                <a:uLnTx/>
                <a:uFillTx/>
                <a:latin typeface="微软雅黑"/>
                <a:sym typeface="Oswald Light"/>
              </a:rPr>
              <a:t> </a:t>
            </a:r>
          </a:p>
        </p:txBody>
      </p:sp>
      <p:sp>
        <p:nvSpPr>
          <p:cNvPr id="67" name="Shape 551"/>
          <p:cNvSpPr/>
          <p:nvPr/>
        </p:nvSpPr>
        <p:spPr>
          <a:xfrm>
            <a:off x="6083300" y="3937000"/>
            <a:ext cx="1866900" cy="1846659"/>
          </a:xfrm>
          <a:prstGeom prst="rect">
            <a:avLst/>
          </a:prstGeom>
          <a:noFill/>
          <a:ln w="12700" cap="flat">
            <a:noFill/>
            <a:miter lim="400000"/>
          </a:ln>
          <a:effec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spc="0">
                <a:solidFill>
                  <a:srgbClr val="000000"/>
                </a:solidFill>
              </a:defRPr>
            </a:pPr>
            <a:r>
              <a:rPr kumimoji="0" sz="1200" b="0" i="0" u="none" strike="noStrike" kern="1200" cap="none" spc="24" normalizeH="0" baseline="0" noProof="0">
                <a:ln>
                  <a:noFill/>
                </a:ln>
                <a:solidFill>
                  <a:srgbClr val="E8EAE9">
                    <a:lumMod val="25000"/>
                  </a:srgbClr>
                </a:solidFill>
                <a:effectLst/>
                <a:uLnTx/>
                <a:uFillTx/>
                <a:latin typeface="微软雅黑"/>
                <a:sym typeface="Source Sans Pro"/>
              </a:rPr>
              <a:t>Donec ullamcorper nulla non metus auctor fringilla. Nullam id dolor id nibh ultricies vehicula ut id elit. Maecenas sed diam eget risus varius. Nullam id dolor id nibh ultricies Donec ullamcorper nulla non metus auctor fringilla. </a:t>
            </a:r>
          </a:p>
        </p:txBody>
      </p:sp>
      <p:sp>
        <p:nvSpPr>
          <p:cNvPr id="68"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accent2"/>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tabLst/>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a:ea typeface="微软雅黑"/>
              <a:cs typeface="+mn-cs"/>
            </a:endParaRPr>
          </a:p>
        </p:txBody>
      </p:sp>
      <p:sp>
        <p:nvSpPr>
          <p:cNvPr id="22545" name="Shape 555"/>
          <p:cNvSpPr>
            <a:spLocks noChangeArrowheads="1"/>
          </p:cNvSpPr>
          <p:nvPr/>
        </p:nvSpPr>
        <p:spPr bwMode="auto">
          <a:xfrm>
            <a:off x="8161338" y="1935163"/>
            <a:ext cx="2528887" cy="1276350"/>
          </a:xfrm>
          <a:custGeom>
            <a:avLst/>
            <a:gdLst>
              <a:gd name="T0" fmla="*/ 5503 w 21600"/>
              <a:gd name="T1" fmla="*/ 0 h 21600"/>
              <a:gd name="T2" fmla="*/ 364932 w 21600"/>
              <a:gd name="T3" fmla="*/ 642134 h 21600"/>
              <a:gd name="T4" fmla="*/ 0 w 21600"/>
              <a:gd name="T5" fmla="*/ 1276350 h 21600"/>
              <a:gd name="T6" fmla="*/ 2171213 w 21600"/>
              <a:gd name="T7" fmla="*/ 1276350 h 21600"/>
              <a:gd name="T8" fmla="*/ 2528887 w 21600"/>
              <a:gd name="T9" fmla="*/ 647807 h 21600"/>
              <a:gd name="T10" fmla="*/ 2185965 w 21600"/>
              <a:gd name="T11" fmla="*/ 1064 h 21600"/>
              <a:gd name="T12" fmla="*/ 5503 w 21600"/>
              <a:gd name="T13" fmla="*/ 0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47" y="0"/>
                </a:moveTo>
                <a:lnTo>
                  <a:pt x="3117" y="10867"/>
                </a:lnTo>
                <a:lnTo>
                  <a:pt x="0" y="21600"/>
                </a:lnTo>
                <a:lnTo>
                  <a:pt x="18545" y="21600"/>
                </a:lnTo>
                <a:lnTo>
                  <a:pt x="21600" y="10963"/>
                </a:lnTo>
                <a:lnTo>
                  <a:pt x="18671" y="18"/>
                </a:lnTo>
                <a:lnTo>
                  <a:pt x="47" y="0"/>
                </a:lnTo>
                <a:close/>
              </a:path>
            </a:pathLst>
          </a:custGeom>
          <a:solidFill>
            <a:srgbClr val="00B0F0"/>
          </a:solidFill>
          <a:ln>
            <a:noFill/>
          </a:ln>
          <a:extLst>
            <a:ext uri="{91240B29-F687-4F45-9708-019B960494DF}">
              <a14:hiddenLine xmlns:a14="http://schemas.microsoft.com/office/drawing/2010/main" xmlns="" w="12700">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70" name="Shape 556"/>
          <p:cNvSpPr/>
          <p:nvPr/>
        </p:nvSpPr>
        <p:spPr>
          <a:xfrm>
            <a:off x="8350250" y="3460750"/>
            <a:ext cx="1816100" cy="323850"/>
          </a:xfrm>
          <a:prstGeom prst="rect">
            <a:avLst/>
          </a:prstGeom>
          <a:noFill/>
          <a:ln w="12700" cap="flat">
            <a:noFill/>
            <a:miter lim="400000"/>
          </a:ln>
          <a:effec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spc="0">
                <a:solidFill>
                  <a:srgbClr val="000000"/>
                </a:solidFill>
              </a:defRPr>
            </a:pPr>
            <a:r>
              <a:rPr kumimoji="0" sz="2100" b="0" i="0" u="none" strike="noStrike" kern="1200" cap="none" spc="42" normalizeH="0" baseline="0" noProof="0" dirty="0" err="1">
                <a:ln>
                  <a:noFill/>
                </a:ln>
                <a:solidFill>
                  <a:srgbClr val="4EA4DD">
                    <a:lumMod val="65000"/>
                  </a:srgbClr>
                </a:solidFill>
                <a:effectLst/>
                <a:uLnTx/>
                <a:uFillTx/>
                <a:latin typeface="微软雅黑"/>
                <a:sym typeface="Oswald Light"/>
              </a:rPr>
              <a:t>Lorem</a:t>
            </a:r>
            <a:r>
              <a:rPr kumimoji="0" sz="2100" b="0" i="0" u="none" strike="noStrike" kern="1200" cap="none" spc="42" normalizeH="0" baseline="0" noProof="0" dirty="0">
                <a:ln>
                  <a:noFill/>
                </a:ln>
                <a:solidFill>
                  <a:srgbClr val="4EA4DD">
                    <a:lumMod val="65000"/>
                  </a:srgbClr>
                </a:solidFill>
                <a:effectLst/>
                <a:uLnTx/>
                <a:uFillTx/>
                <a:latin typeface="微软雅黑"/>
                <a:sym typeface="Oswald Light"/>
              </a:rPr>
              <a:t> </a:t>
            </a:r>
            <a:r>
              <a:rPr kumimoji="0" sz="2100" b="0" i="0" u="none" strike="noStrike" kern="1200" cap="none" spc="42" normalizeH="0" baseline="0" noProof="0" dirty="0" err="1">
                <a:ln>
                  <a:noFill/>
                </a:ln>
                <a:solidFill>
                  <a:srgbClr val="4EA4DD">
                    <a:lumMod val="65000"/>
                  </a:srgbClr>
                </a:solidFill>
                <a:effectLst/>
                <a:uLnTx/>
                <a:uFillTx/>
                <a:latin typeface="微软雅黑"/>
                <a:sym typeface="Oswald Light"/>
              </a:rPr>
              <a:t>ipsum</a:t>
            </a:r>
            <a:r>
              <a:rPr kumimoji="0" sz="2100" b="0" i="0" u="none" strike="noStrike" kern="1200" cap="none" spc="42" normalizeH="0" baseline="0" noProof="0" dirty="0">
                <a:ln>
                  <a:noFill/>
                </a:ln>
                <a:solidFill>
                  <a:srgbClr val="4EA4DD">
                    <a:lumMod val="65000"/>
                  </a:srgbClr>
                </a:solidFill>
                <a:effectLst/>
                <a:uLnTx/>
                <a:uFillTx/>
                <a:latin typeface="微软雅黑"/>
                <a:sym typeface="Oswald Light"/>
              </a:rPr>
              <a:t> </a:t>
            </a:r>
          </a:p>
        </p:txBody>
      </p:sp>
      <p:sp>
        <p:nvSpPr>
          <p:cNvPr id="71" name="Shape 557"/>
          <p:cNvSpPr/>
          <p:nvPr/>
        </p:nvSpPr>
        <p:spPr>
          <a:xfrm>
            <a:off x="8350250" y="3937000"/>
            <a:ext cx="1816100" cy="2031325"/>
          </a:xfrm>
          <a:prstGeom prst="rect">
            <a:avLst/>
          </a:prstGeom>
          <a:noFill/>
          <a:ln w="12700" cap="flat">
            <a:noFill/>
            <a:miter lim="400000"/>
          </a:ln>
          <a:effec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spc="0">
                <a:solidFill>
                  <a:srgbClr val="000000"/>
                </a:solidFill>
              </a:defRPr>
            </a:pPr>
            <a:r>
              <a:rPr kumimoji="0" sz="1200" b="0" i="0" u="none" strike="noStrike" kern="1200" cap="none" spc="24" normalizeH="0" baseline="0" noProof="0">
                <a:ln>
                  <a:noFill/>
                </a:ln>
                <a:solidFill>
                  <a:srgbClr val="E8EAE9">
                    <a:lumMod val="25000"/>
                  </a:srgbClr>
                </a:solidFill>
                <a:effectLst/>
                <a:uLnTx/>
                <a:uFillTx/>
                <a:latin typeface="微软雅黑"/>
                <a:sym typeface="Source Sans Pro"/>
              </a:rPr>
              <a:t>Donec ullamcorper nulla non metus auctor fringilla. Nullam id dolor id nibh ultricies vehicula ut id elit. Maecenas sed diam eget risus varius. Nullam id dolor id nibh ultricies Donec ullamcorper nulla non metus auctor fringilla. </a:t>
            </a:r>
          </a:p>
        </p:txBody>
      </p:sp>
      <p:sp>
        <p:nvSpPr>
          <p:cNvPr id="72"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accent2"/>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tabLst/>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a:ea typeface="微软雅黑"/>
              <a:cs typeface="+mn-cs"/>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xmlns="" val="3005457705"/>
      </p:ext>
    </p:extLst>
  </p:cSld>
  <p:clrMapOvr>
    <a:masterClrMapping/>
  </p:clrMapOvr>
  <mc:AlternateContent xmlns:mc="http://schemas.openxmlformats.org/markup-compatibility/2006">
    <mc:Choice xmlns:p14="http://schemas.microsoft.com/office/powerpoint/2010/main" xmlns="" Requires="p14">
      <p:transition spd="slow" p14:dur="1300">
        <p14:pan/>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23555"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sp>
        <p:nvSpPr>
          <p:cNvPr id="25" name="Rectangle 24"/>
          <p:cNvSpPr/>
          <p:nvPr/>
        </p:nvSpPr>
        <p:spPr>
          <a:xfrm>
            <a:off x="0" y="1593850"/>
            <a:ext cx="12192000" cy="2901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EA4DD"/>
              </a:solidFill>
              <a:effectLst/>
              <a:uLnTx/>
              <a:uFillTx/>
              <a:latin typeface="微软雅黑"/>
              <a:ea typeface="微软雅黑"/>
              <a:cs typeface="+mn-cs"/>
            </a:endParaRPr>
          </a:p>
        </p:txBody>
      </p:sp>
      <p:pic>
        <p:nvPicPr>
          <p:cNvPr id="23558" name="Picture 2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矩形 26"/>
          <p:cNvSpPr/>
          <p:nvPr/>
        </p:nvSpPr>
        <p:spPr>
          <a:xfrm>
            <a:off x="5409287" y="2286200"/>
            <a:ext cx="5129417" cy="3243937"/>
          </a:xfrm>
          <a:prstGeom prst="rect">
            <a:avLst/>
          </a:prstGeom>
          <a:blipFill>
            <a:blip r:embed="rId3" cstate="print">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3563"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1" i="0" u="none" strike="noStrike" kern="1200" cap="none" spc="0" normalizeH="0" baseline="0" noProof="0">
                <a:ln>
                  <a:noFill/>
                </a:ln>
                <a:solidFill>
                  <a:srgbClr val="1570C1"/>
                </a:solidFill>
                <a:effectLst/>
                <a:uLnTx/>
                <a:uFillTx/>
                <a:latin typeface="微软雅黑" panose="020B0503020204020204" pitchFamily="34" charset="-122"/>
                <a:ea typeface="微软雅黑" panose="020B0503020204020204" pitchFamily="34" charset="-122"/>
                <a:cs typeface="+mn-cs"/>
              </a:rPr>
              <a:t>这里输入标题文字</a:t>
            </a:r>
          </a:p>
        </p:txBody>
      </p:sp>
      <p:sp>
        <p:nvSpPr>
          <p:cNvPr id="30" name="Rectangle 26"/>
          <p:cNvSpPr/>
          <p:nvPr/>
        </p:nvSpPr>
        <p:spPr>
          <a:xfrm>
            <a:off x="838200" y="4833938"/>
            <a:ext cx="3448050" cy="1200150"/>
          </a:xfrm>
          <a:prstGeom prst="rect">
            <a:avLst/>
          </a:prstGeom>
        </p:spPr>
        <p:txBody>
          <a:bodyP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4546A"/>
                </a:solidFill>
                <a:effectLst/>
                <a:uLnTx/>
                <a:uFillTx/>
                <a:latin typeface="微软雅黑" pitchFamily="34" charset="-122"/>
                <a:ea typeface="微软雅黑" pitchFamily="34" charset="-122"/>
                <a:cs typeface="+mn-cs"/>
              </a:rPr>
              <a:t>这里输入标题文字</a:t>
            </a:r>
            <a:r>
              <a:rPr kumimoji="0" lang="zh-CN" altLang="en-US" sz="1600" b="0" i="0" u="none" strike="noStrike" kern="100" cap="none" spc="0" normalizeH="0" baseline="0" noProof="0" dirty="0">
                <a:ln>
                  <a:noFill/>
                </a:ln>
                <a:solidFill>
                  <a:srgbClr val="44546A"/>
                </a:solidFill>
                <a:effectLst/>
                <a:uLnTx/>
                <a:uFillTx/>
                <a:latin typeface="微软雅黑" pitchFamily="34" charset="-122"/>
                <a:ea typeface="微软雅黑" pitchFamily="34" charset="-122"/>
                <a:cs typeface="+mn-cs"/>
              </a:rPr>
              <a:t>这里输入标题文字这里输入标题文字</a:t>
            </a:r>
            <a:r>
              <a:rPr kumimoji="0" lang="zh-CN" altLang="en-US" sz="1600" b="0" i="0" u="none" strike="noStrike" kern="1200" cap="none" spc="0" normalizeH="0" baseline="0" noProof="0" dirty="0">
                <a:ln>
                  <a:noFill/>
                </a:ln>
                <a:solidFill>
                  <a:srgbClr val="44546A"/>
                </a:solidFill>
                <a:effectLst/>
                <a:uLnTx/>
                <a:uFillTx/>
                <a:latin typeface="微软雅黑" pitchFamily="34" charset="-122"/>
                <a:ea typeface="微软雅黑" pitchFamily="34" charset="-122"/>
                <a:cs typeface="+mn-cs"/>
              </a:rPr>
              <a:t>这里输入标题文字</a:t>
            </a:r>
            <a:r>
              <a:rPr kumimoji="0" lang="zh-CN" altLang="en-US" sz="1600" b="0" i="0" u="none" strike="noStrike" kern="100" cap="none" spc="0" normalizeH="0" baseline="0" noProof="0" dirty="0">
                <a:ln>
                  <a:noFill/>
                </a:ln>
                <a:solidFill>
                  <a:srgbClr val="44546A"/>
                </a:solidFill>
                <a:effectLst/>
                <a:uLnTx/>
                <a:uFillTx/>
                <a:latin typeface="微软雅黑" pitchFamily="34" charset="-122"/>
                <a:ea typeface="微软雅黑" pitchFamily="34" charset="-122"/>
                <a:cs typeface="+mn-cs"/>
              </a:rPr>
              <a:t>这里输入标题文字这里输入标</a:t>
            </a:r>
            <a:r>
              <a:rPr kumimoji="0" lang="zh-CN" altLang="en-US" sz="1600" b="0" i="0" u="none" strike="noStrike" kern="1200" cap="none" spc="0" normalizeH="0" baseline="0" noProof="0" dirty="0">
                <a:ln>
                  <a:noFill/>
                </a:ln>
                <a:solidFill>
                  <a:srgbClr val="44546A"/>
                </a:solidFill>
                <a:effectLst/>
                <a:uLnTx/>
                <a:uFillTx/>
                <a:latin typeface="微软雅黑" pitchFamily="34" charset="-122"/>
                <a:ea typeface="微软雅黑" pitchFamily="34" charset="-122"/>
                <a:cs typeface="+mn-cs"/>
              </a:rPr>
              <a:t>题</a:t>
            </a:r>
            <a:endParaRPr kumimoji="0" lang="zh-CN" altLang="zh-CN" sz="1600" b="0" i="0" u="none" strike="noStrike" kern="100" cap="none" spc="0" normalizeH="0" baseline="0" noProof="0" dirty="0">
              <a:ln>
                <a:noFill/>
              </a:ln>
              <a:solidFill>
                <a:srgbClr val="44546A"/>
              </a:solidFill>
              <a:effectLst/>
              <a:uLnTx/>
              <a:uFillTx/>
              <a:latin typeface="微软雅黑" pitchFamily="34" charset="-122"/>
              <a:ea typeface="微软雅黑" pitchFamily="34" charset="-122"/>
              <a:cs typeface="+mn-cs"/>
            </a:endParaRPr>
          </a:p>
        </p:txBody>
      </p:sp>
      <p:sp>
        <p:nvSpPr>
          <p:cNvPr id="31" name="TextBox 27"/>
          <p:cNvSpPr txBox="1"/>
          <p:nvPr/>
        </p:nvSpPr>
        <p:spPr>
          <a:xfrm>
            <a:off x="1415793" y="2571750"/>
            <a:ext cx="2646878" cy="511807"/>
          </a:xfrm>
          <a:prstGeom prst="rect">
            <a:avLst/>
          </a:prstGeom>
          <a:noFill/>
        </p:spPr>
        <p:txBody>
          <a:bodyPr wrap="none">
            <a:spAutoFit/>
          </a:bodyPr>
          <a:lstStyle/>
          <a:p>
            <a:pPr marL="0" marR="0" lvl="0" indent="0" algn="just" defTabSz="914400" rtl="0" eaLnBrk="1" fontAlgn="auto" latinLnBrk="0" hangingPunct="1">
              <a:lnSpc>
                <a:spcPct val="125000"/>
              </a:lnSpc>
              <a:spcBef>
                <a:spcPts val="1200"/>
              </a:spcBef>
              <a:spcAft>
                <a:spcPts val="0"/>
              </a:spcAft>
              <a:buClrTx/>
              <a:buSzTx/>
              <a:buFontTx/>
              <a:buNone/>
              <a:tabLst/>
              <a:defRPr/>
            </a:pPr>
            <a:r>
              <a:rPr kumimoji="0" lang="zh-CN" altLang="en-US" sz="2400" b="1" i="0" u="none" strike="noStrike" kern="100" cap="none" spc="0" normalizeH="0" baseline="0" noProof="0" dirty="0">
                <a:ln>
                  <a:noFill/>
                </a:ln>
                <a:solidFill>
                  <a:srgbClr val="FFFFFF"/>
                </a:solidFill>
                <a:effectLst/>
                <a:uLnTx/>
                <a:uFillTx/>
                <a:latin typeface="微软雅黑" pitchFamily="34" charset="-122"/>
                <a:ea typeface="微软雅黑" pitchFamily="34" charset="-122"/>
                <a:cs typeface="+mn-cs"/>
              </a:rPr>
              <a:t>这里输入标题文字</a:t>
            </a:r>
            <a:endParaRPr kumimoji="0" lang="zh-CN" altLang="zh-CN" sz="2400" b="1" i="0" u="none" strike="noStrike" kern="1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3566" name="Freeform 52"/>
          <p:cNvSpPr>
            <a:spLocks noEditPoints="1" noChangeArrowheads="1"/>
          </p:cNvSpPr>
          <p:nvPr/>
        </p:nvSpPr>
        <p:spPr bwMode="auto">
          <a:xfrm>
            <a:off x="3379788" y="3214688"/>
            <a:ext cx="503237" cy="503237"/>
          </a:xfrm>
          <a:custGeom>
            <a:avLst/>
            <a:gdLst>
              <a:gd name="T0" fmla="*/ 251619 w 144"/>
              <a:gd name="T1" fmla="*/ 0 h 144"/>
              <a:gd name="T2" fmla="*/ 0 w 144"/>
              <a:gd name="T3" fmla="*/ 251619 h 144"/>
              <a:gd name="T4" fmla="*/ 251619 w 144"/>
              <a:gd name="T5" fmla="*/ 503237 h 144"/>
              <a:gd name="T6" fmla="*/ 503237 w 144"/>
              <a:gd name="T7" fmla="*/ 251619 h 144"/>
              <a:gd name="T8" fmla="*/ 251619 w 144"/>
              <a:gd name="T9" fmla="*/ 0 h 144"/>
              <a:gd name="T10" fmla="*/ 384417 w 144"/>
              <a:gd name="T11" fmla="*/ 265597 h 144"/>
              <a:gd name="T12" fmla="*/ 366944 w 144"/>
              <a:gd name="T13" fmla="*/ 318018 h 144"/>
              <a:gd name="T14" fmla="*/ 380922 w 144"/>
              <a:gd name="T15" fmla="*/ 363449 h 144"/>
              <a:gd name="T16" fmla="*/ 318018 w 144"/>
              <a:gd name="T17" fmla="*/ 408880 h 144"/>
              <a:gd name="T18" fmla="*/ 279576 w 144"/>
              <a:gd name="T19" fmla="*/ 384417 h 144"/>
              <a:gd name="T20" fmla="*/ 251619 w 144"/>
              <a:gd name="T21" fmla="*/ 387912 h 144"/>
              <a:gd name="T22" fmla="*/ 223661 w 144"/>
              <a:gd name="T23" fmla="*/ 384417 h 144"/>
              <a:gd name="T24" fmla="*/ 185219 w 144"/>
              <a:gd name="T25" fmla="*/ 408880 h 144"/>
              <a:gd name="T26" fmla="*/ 122315 w 144"/>
              <a:gd name="T27" fmla="*/ 363449 h 144"/>
              <a:gd name="T28" fmla="*/ 136293 w 144"/>
              <a:gd name="T29" fmla="*/ 318018 h 144"/>
              <a:gd name="T30" fmla="*/ 118820 w 144"/>
              <a:gd name="T31" fmla="*/ 265597 h 144"/>
              <a:gd name="T32" fmla="*/ 80378 w 144"/>
              <a:gd name="T33" fmla="*/ 237640 h 144"/>
              <a:gd name="T34" fmla="*/ 104841 w 144"/>
              <a:gd name="T35" fmla="*/ 160756 h 144"/>
              <a:gd name="T36" fmla="*/ 150272 w 144"/>
              <a:gd name="T37" fmla="*/ 160756 h 144"/>
              <a:gd name="T38" fmla="*/ 195703 w 144"/>
              <a:gd name="T39" fmla="*/ 129304 h 144"/>
              <a:gd name="T40" fmla="*/ 209682 w 144"/>
              <a:gd name="T41" fmla="*/ 83873 h 144"/>
              <a:gd name="T42" fmla="*/ 293555 w 144"/>
              <a:gd name="T43" fmla="*/ 83873 h 144"/>
              <a:gd name="T44" fmla="*/ 307534 w 144"/>
              <a:gd name="T45" fmla="*/ 129304 h 144"/>
              <a:gd name="T46" fmla="*/ 352965 w 144"/>
              <a:gd name="T47" fmla="*/ 160756 h 144"/>
              <a:gd name="T48" fmla="*/ 398396 w 144"/>
              <a:gd name="T49" fmla="*/ 160756 h 144"/>
              <a:gd name="T50" fmla="*/ 422859 w 144"/>
              <a:gd name="T51" fmla="*/ 237640 h 144"/>
              <a:gd name="T52" fmla="*/ 384417 w 144"/>
              <a:gd name="T53" fmla="*/ 265597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4"/>
              <a:gd name="T82" fmla="*/ 0 h 144"/>
              <a:gd name="T83" fmla="*/ 144 w 144"/>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accent2"/>
          </a:solidFill>
          <a:ln>
            <a:noFill/>
          </a:ln>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23567" name="Freeform 44"/>
          <p:cNvSpPr>
            <a:spLocks noEditPoints="1" noChangeArrowheads="1"/>
          </p:cNvSpPr>
          <p:nvPr/>
        </p:nvSpPr>
        <p:spPr bwMode="auto">
          <a:xfrm>
            <a:off x="1266825" y="3209925"/>
            <a:ext cx="509588" cy="511175"/>
          </a:xfrm>
          <a:custGeom>
            <a:avLst/>
            <a:gdLst>
              <a:gd name="T0" fmla="*/ 254794 w 146"/>
              <a:gd name="T1" fmla="*/ 0 h 146"/>
              <a:gd name="T2" fmla="*/ 0 w 146"/>
              <a:gd name="T3" fmla="*/ 255588 h 146"/>
              <a:gd name="T4" fmla="*/ 254794 w 146"/>
              <a:gd name="T5" fmla="*/ 511175 h 146"/>
              <a:gd name="T6" fmla="*/ 509588 w 146"/>
              <a:gd name="T7" fmla="*/ 255588 h 146"/>
              <a:gd name="T8" fmla="*/ 254794 w 146"/>
              <a:gd name="T9" fmla="*/ 0 h 146"/>
              <a:gd name="T10" fmla="*/ 362994 w 146"/>
              <a:gd name="T11" fmla="*/ 416643 h 146"/>
              <a:gd name="T12" fmla="*/ 254794 w 146"/>
              <a:gd name="T13" fmla="*/ 350120 h 146"/>
              <a:gd name="T14" fmla="*/ 146594 w 146"/>
              <a:gd name="T15" fmla="*/ 416643 h 146"/>
              <a:gd name="T16" fmla="*/ 174516 w 146"/>
              <a:gd name="T17" fmla="*/ 290599 h 146"/>
              <a:gd name="T18" fmla="*/ 76787 w 146"/>
              <a:gd name="T19" fmla="*/ 206571 h 146"/>
              <a:gd name="T20" fmla="*/ 205929 w 146"/>
              <a:gd name="T21" fmla="*/ 196067 h 146"/>
              <a:gd name="T22" fmla="*/ 254794 w 146"/>
              <a:gd name="T23" fmla="*/ 77026 h 146"/>
              <a:gd name="T24" fmla="*/ 303659 w 146"/>
              <a:gd name="T25" fmla="*/ 196067 h 146"/>
              <a:gd name="T26" fmla="*/ 432801 w 146"/>
              <a:gd name="T27" fmla="*/ 206571 h 146"/>
              <a:gd name="T28" fmla="*/ 335072 w 146"/>
              <a:gd name="T29" fmla="*/ 290599 h 146"/>
              <a:gd name="T30" fmla="*/ 362994 w 146"/>
              <a:gd name="T31" fmla="*/ 416643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6"/>
              <a:gd name="T49" fmla="*/ 0 h 146"/>
              <a:gd name="T50" fmla="*/ 146 w 146"/>
              <a:gd name="T51" fmla="*/ 146 h 14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accent2"/>
          </a:solidFill>
          <a:ln>
            <a:noFill/>
          </a:ln>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23568" name="Freeform 45"/>
          <p:cNvSpPr>
            <a:spLocks noEditPoints="1" noChangeArrowheads="1"/>
          </p:cNvSpPr>
          <p:nvPr/>
        </p:nvSpPr>
        <p:spPr bwMode="auto">
          <a:xfrm>
            <a:off x="2327275" y="3214688"/>
            <a:ext cx="501650" cy="503237"/>
          </a:xfrm>
          <a:custGeom>
            <a:avLst/>
            <a:gdLst>
              <a:gd name="T0" fmla="*/ 250825 w 144"/>
              <a:gd name="T1" fmla="*/ 0 h 144"/>
              <a:gd name="T2" fmla="*/ 0 w 144"/>
              <a:gd name="T3" fmla="*/ 251619 h 144"/>
              <a:gd name="T4" fmla="*/ 250825 w 144"/>
              <a:gd name="T5" fmla="*/ 503237 h 144"/>
              <a:gd name="T6" fmla="*/ 501650 w 144"/>
              <a:gd name="T7" fmla="*/ 251619 h 144"/>
              <a:gd name="T8" fmla="*/ 250825 w 144"/>
              <a:gd name="T9" fmla="*/ 0 h 144"/>
              <a:gd name="T10" fmla="*/ 142831 w 144"/>
              <a:gd name="T11" fmla="*/ 380922 h 144"/>
              <a:gd name="T12" fmla="*/ 121929 w 144"/>
              <a:gd name="T13" fmla="*/ 359954 h 144"/>
              <a:gd name="T14" fmla="*/ 128896 w 144"/>
              <a:gd name="T15" fmla="*/ 276081 h 144"/>
              <a:gd name="T16" fmla="*/ 226439 w 144"/>
              <a:gd name="T17" fmla="*/ 373933 h 144"/>
              <a:gd name="T18" fmla="*/ 142831 w 144"/>
              <a:gd name="T19" fmla="*/ 380922 h 144"/>
              <a:gd name="T20" fmla="*/ 271727 w 144"/>
              <a:gd name="T21" fmla="*/ 366944 h 144"/>
              <a:gd name="T22" fmla="*/ 135864 w 144"/>
              <a:gd name="T23" fmla="*/ 227156 h 144"/>
              <a:gd name="T24" fmla="*/ 139347 w 144"/>
              <a:gd name="T25" fmla="*/ 178230 h 144"/>
              <a:gd name="T26" fmla="*/ 320499 w 144"/>
              <a:gd name="T27" fmla="*/ 363449 h 144"/>
              <a:gd name="T28" fmla="*/ 271727 w 144"/>
              <a:gd name="T29" fmla="*/ 366944 h 144"/>
              <a:gd name="T30" fmla="*/ 369270 w 144"/>
              <a:gd name="T31" fmla="*/ 359954 h 144"/>
              <a:gd name="T32" fmla="*/ 142831 w 144"/>
              <a:gd name="T33" fmla="*/ 132799 h 144"/>
              <a:gd name="T34" fmla="*/ 149798 w 144"/>
              <a:gd name="T35" fmla="*/ 83873 h 144"/>
              <a:gd name="T36" fmla="*/ 418042 w 144"/>
              <a:gd name="T37" fmla="*/ 352965 h 144"/>
              <a:gd name="T38" fmla="*/ 369270 w 144"/>
              <a:gd name="T39" fmla="*/ 359954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44"/>
              <a:gd name="T62" fmla="*/ 144 w 144"/>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accent2"/>
          </a:solidFill>
          <a:ln>
            <a:noFill/>
          </a:ln>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mn-cs"/>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xmlns="" val="129506128"/>
      </p:ext>
    </p:extLst>
  </p:cSld>
  <p:clrMapOvr>
    <a:masterClrMapping/>
  </p:clrMapOvr>
  <mc:AlternateContent xmlns:mc="http://schemas.openxmlformats.org/markup-compatibility/2006">
    <mc:Choice xmlns:p14="http://schemas.microsoft.com/office/powerpoint/2010/main" xmlns="" Requires="p14">
      <p:transition spd="slow" p14:dur="1300">
        <p14:pan/>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文本框 2"/>
          <p:cNvSpPr txBox="1">
            <a:spLocks noChangeArrowheads="1"/>
          </p:cNvSpPr>
          <p:nvPr>
            <p:custDataLst>
              <p:tags r:id="rId2"/>
            </p:custDataLst>
          </p:nvPr>
        </p:nvSpPr>
        <p:spPr bwMode="auto">
          <a:xfrm>
            <a:off x="1568450" y="1816101"/>
            <a:ext cx="4205288" cy="315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9900" b="1" i="0" u="none" strike="noStrike" kern="1200" cap="none" spc="0" normalizeH="0" baseline="0" noProof="0" dirty="0">
                <a:ln>
                  <a:noFill/>
                </a:ln>
                <a:solidFill>
                  <a:srgbClr val="4EA4DD"/>
                </a:solidFill>
                <a:effectLst/>
                <a:uLnTx/>
                <a:uFillTx/>
                <a:latin typeface="Arial Black" panose="020B0A04020102020204" pitchFamily="34" charset="0"/>
                <a:ea typeface="微软雅黑" panose="020B0503020204020204" pitchFamily="34" charset="-122"/>
                <a:cs typeface="Times New Roman" panose="02020603050405020304" pitchFamily="18" charset="0"/>
              </a:rPr>
              <a:t>02</a:t>
            </a:r>
            <a:endParaRPr kumimoji="0" lang="zh-CN" altLang="en-US" sz="19900" b="1" i="0" u="none" strike="noStrike" kern="1200" cap="none" spc="0" normalizeH="0" baseline="0" noProof="0" dirty="0">
              <a:ln>
                <a:noFill/>
              </a:ln>
              <a:solidFill>
                <a:srgbClr val="4EA4DD"/>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7" name="直接连接符 6"/>
          <p:cNvCxnSpPr/>
          <p:nvPr>
            <p:custDataLst>
              <p:tags r:id="rId3"/>
            </p:custDataLst>
          </p:nvPr>
        </p:nvCxnSpPr>
        <p:spPr>
          <a:xfrm>
            <a:off x="5494338" y="3070225"/>
            <a:ext cx="4608512" cy="0"/>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1524000" y="3070226"/>
            <a:ext cx="3887788" cy="64611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4EA4DD"/>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PART TWO</a:t>
            </a:r>
            <a:endParaRPr kumimoji="0" lang="zh-CN" altLang="en-US" sz="3600" b="1" i="0" u="none" strike="noStrike" kern="1200" cap="none" spc="0" normalizeH="0" baseline="0" noProof="0" dirty="0">
              <a:ln>
                <a:noFill/>
              </a:ln>
              <a:solidFill>
                <a:srgbClr val="4EA4DD"/>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8"/>
          <p:cNvSpPr txBox="1">
            <a:spLocks noChangeArrowheads="1"/>
          </p:cNvSpPr>
          <p:nvPr>
            <p:custDataLst>
              <p:tags r:id="rId5"/>
            </p:custDataLst>
          </p:nvPr>
        </p:nvSpPr>
        <p:spPr bwMode="auto">
          <a:xfrm>
            <a:off x="5440364" y="2351089"/>
            <a:ext cx="4662487" cy="719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600" b="0" i="0" u="none" strike="noStrike" kern="1200" cap="none" spc="0" normalizeH="0" baseline="0" noProof="0" dirty="0">
                <a:ln>
                  <a:noFill/>
                </a:ln>
                <a:solidFill>
                  <a:srgbClr val="4EA4DD">
                    <a:lumMod val="75000"/>
                  </a:srgbClr>
                </a:solidFill>
                <a:effectLst/>
                <a:uLnTx/>
                <a:uFillTx/>
                <a:latin typeface="微软雅黑" panose="020B0503020204020204" pitchFamily="34" charset="-122"/>
                <a:ea typeface="微软雅黑" panose="020B0503020204020204" pitchFamily="34" charset="-122"/>
                <a:cs typeface="+mn-cs"/>
              </a:rPr>
              <a:t>工作完成情况</a:t>
            </a:r>
          </a:p>
        </p:txBody>
      </p:sp>
      <p:sp>
        <p:nvSpPr>
          <p:cNvPr id="8" name="文本框 7"/>
          <p:cNvSpPr txBox="1">
            <a:spLocks noChangeArrowheads="1"/>
          </p:cNvSpPr>
          <p:nvPr>
            <p:custDataLst>
              <p:tags r:id="rId6"/>
            </p:custDataLst>
          </p:nvPr>
        </p:nvSpPr>
        <p:spPr bwMode="auto">
          <a:xfrm>
            <a:off x="5411789" y="3262745"/>
            <a:ext cx="4645025" cy="912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endParaRPr kumimoji="0" lang="en-US" altLang="zh-CN" sz="1800" b="0" i="0" u="none" strike="noStrike" kern="1200" cap="none" spc="0" normalizeH="0" baseline="0" noProof="0" dirty="0">
              <a:ln>
                <a:noFill/>
              </a:ln>
              <a:solidFill>
                <a:srgbClr val="E8EAE9">
                  <a:lumMod val="25000"/>
                </a:srgbClr>
              </a:solidFill>
              <a:effectLst/>
              <a:uLnTx/>
              <a:uFillTx/>
              <a:latin typeface="微软雅黑"/>
              <a:ea typeface="微软雅黑"/>
              <a:cs typeface="Times New Roman" panose="02020603050405020304"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E8EAE9">
                    <a:lumMod val="25000"/>
                  </a:srgbClr>
                </a:solidFill>
                <a:effectLst/>
                <a:uLnTx/>
                <a:uFillTx/>
                <a:latin typeface="微软雅黑"/>
                <a:ea typeface="微软雅黑"/>
                <a:cs typeface="Times New Roman" panose="02020603050405020304" pitchFamily="18" charset="0"/>
              </a:rPr>
              <a:t>在此添加一些章节概述</a:t>
            </a:r>
            <a:endParaRPr kumimoji="0" lang="en-US" altLang="zh-CN" sz="1800" b="0" i="0" u="none" strike="noStrike" kern="1200" cap="none" spc="0" normalizeH="0" baseline="0" noProof="0" dirty="0">
              <a:ln>
                <a:noFill/>
              </a:ln>
              <a:solidFill>
                <a:srgbClr val="E8EAE9">
                  <a:lumMod val="25000"/>
                </a:srgbClr>
              </a:solidFill>
              <a:effectLst/>
              <a:uLnTx/>
              <a:uFillTx/>
              <a:latin typeface="微软雅黑"/>
              <a:ea typeface="微软雅黑"/>
              <a:cs typeface="Times New Roman" panose="02020603050405020304" pitchFamily="18" charset="0"/>
            </a:endParaRPr>
          </a:p>
        </p:txBody>
      </p:sp>
    </p:spTree>
    <p:custDataLst>
      <p:tags r:id="rId1"/>
    </p:custDataLst>
    <p:extLst>
      <p:ext uri="{BB962C8B-B14F-4D97-AF65-F5344CB8AC3E}">
        <p14:creationId xmlns:p14="http://schemas.microsoft.com/office/powerpoint/2010/main" xmlns="" val="37448520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1000"/>
                                        <p:tgtEl>
                                          <p:spTgt spid="2052"/>
                                        </p:tgtEl>
                                      </p:cBhvr>
                                    </p:animEffect>
                                    <p:anim calcmode="lin" valueType="num">
                                      <p:cBhvr>
                                        <p:cTn id="13" dur="1000" fill="hold"/>
                                        <p:tgtEl>
                                          <p:spTgt spid="2052"/>
                                        </p:tgtEl>
                                        <p:attrNameLst>
                                          <p:attrName>ppt_x</p:attrName>
                                        </p:attrNameLst>
                                      </p:cBhvr>
                                      <p:tavLst>
                                        <p:tav tm="0">
                                          <p:val>
                                            <p:strVal val="#ppt_x"/>
                                          </p:val>
                                        </p:tav>
                                        <p:tav tm="100000">
                                          <p:val>
                                            <p:strVal val="#ppt_x"/>
                                          </p:val>
                                        </p:tav>
                                      </p:tavLst>
                                    </p:anim>
                                    <p:anim calcmode="lin" valueType="num">
                                      <p:cBhvr>
                                        <p:cTn id="14" dur="1000" fill="hold"/>
                                        <p:tgtEl>
                                          <p:spTgt spid="205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 calcmode="lin" valueType="num">
                                      <p:cBhvr>
                                        <p:cTn id="2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9"/>
                                        </p:tgtEl>
                                      </p:cBhvr>
                                    </p:animEffect>
                                  </p:childTnLst>
                                </p:cTn>
                              </p:par>
                            </p:childTnLst>
                          </p:cTn>
                        </p:par>
                        <p:par>
                          <p:cTn id="26" fill="hold">
                            <p:stCondLst>
                              <p:cond delay="17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2" grpId="0" animBg="1"/>
      <p:bldP spid="9"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3"/>
          <p:cNvGrpSpPr>
            <a:grpSpLocks/>
          </p:cNvGrpSpPr>
          <p:nvPr/>
        </p:nvGrpSpPr>
        <p:grpSpPr bwMode="auto">
          <a:xfrm flipH="1">
            <a:off x="11182350" y="0"/>
            <a:ext cx="1009650" cy="1009650"/>
            <a:chOff x="0" y="0"/>
            <a:chExt cx="3600450" cy="3600450"/>
          </a:xfrm>
        </p:grpSpPr>
        <p:sp>
          <p:nvSpPr>
            <p:cNvPr id="8" name="直角三角形 7"/>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 name="直角三角形 1"/>
            <p:cNvSpPr/>
            <p:nvPr/>
          </p:nvSpPr>
          <p:spPr>
            <a:xfrm rot="5400000">
              <a:off x="-4" y="0"/>
              <a:ext cx="2972071" cy="2972068"/>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grpSp>
        <p:nvGrpSpPr>
          <p:cNvPr id="20483" name="组合 14"/>
          <p:cNvGrpSpPr>
            <a:grpSpLocks/>
          </p:cNvGrpSpPr>
          <p:nvPr/>
        </p:nvGrpSpPr>
        <p:grpSpPr bwMode="auto">
          <a:xfrm flipV="1">
            <a:off x="0" y="5829300"/>
            <a:ext cx="1028700" cy="1028700"/>
            <a:chOff x="0" y="0"/>
            <a:chExt cx="3600450" cy="3600450"/>
          </a:xfrm>
        </p:grpSpPr>
        <p:sp>
          <p:nvSpPr>
            <p:cNvPr id="16" name="直角三角形 15"/>
            <p:cNvSpPr/>
            <p:nvPr/>
          </p:nvSpPr>
          <p:spPr>
            <a:xfrm rot="5400000">
              <a:off x="0" y="0"/>
              <a:ext cx="3600450" cy="3600450"/>
            </a:xfrm>
            <a:prstGeom prst="rtTriangle">
              <a:avLst/>
            </a:prstGeom>
            <a:solidFill>
              <a:srgbClr val="D7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17" name="直角三角形 16"/>
            <p:cNvSpPr/>
            <p:nvPr/>
          </p:nvSpPr>
          <p:spPr>
            <a:xfrm rot="5400000">
              <a:off x="4" y="0"/>
              <a:ext cx="2972592" cy="2972596"/>
            </a:xfrm>
            <a:prstGeom prst="rtTriangle">
              <a:avLst/>
            </a:prstGeom>
            <a:solidFill>
              <a:srgbClr val="1570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EA4DD"/>
                </a:solidFill>
                <a:effectLst/>
                <a:uLnTx/>
                <a:uFillTx/>
                <a:latin typeface="微软雅黑"/>
                <a:ea typeface="微软雅黑"/>
                <a:cs typeface="+mn-cs"/>
              </a:endParaRPr>
            </a:p>
          </p:txBody>
        </p:sp>
      </p:grpSp>
      <p:sp>
        <p:nvSpPr>
          <p:cNvPr id="38" name="Rectangle 24"/>
          <p:cNvSpPr/>
          <p:nvPr/>
        </p:nvSpPr>
        <p:spPr>
          <a:xfrm>
            <a:off x="0" y="2105025"/>
            <a:ext cx="12192000" cy="1550988"/>
          </a:xfrm>
          <a:prstGeom prst="rect">
            <a:avLst/>
          </a:prstGeom>
          <a:solidFill>
            <a:srgbClr val="00B0F0"/>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4EA4DD"/>
              </a:solidFill>
              <a:effectLst/>
              <a:uLnTx/>
              <a:uFillTx/>
              <a:latin typeface="微软雅黑"/>
              <a:ea typeface="微软雅黑"/>
              <a:cs typeface="+mn-cs"/>
            </a:endParaRPr>
          </a:p>
        </p:txBody>
      </p:sp>
      <p:pic>
        <p:nvPicPr>
          <p:cNvPr id="20486" name="Picture 21" descr="C:\Users\Dsgn\Desktop\iPhone_MockUp\iPhone_5C_Yellow.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77913" y="1430338"/>
            <a:ext cx="2187575" cy="4589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 name="Right Triangle 23"/>
          <p:cNvSpPr/>
          <p:nvPr/>
        </p:nvSpPr>
        <p:spPr>
          <a:xfrm rot="10800000">
            <a:off x="2165350" y="2106613"/>
            <a:ext cx="914400" cy="2039937"/>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EA4DD"/>
              </a:solidFill>
              <a:effectLst/>
              <a:uLnTx/>
              <a:uFillTx/>
              <a:latin typeface="微软雅黑"/>
              <a:ea typeface="微软雅黑"/>
              <a:cs typeface="+mn-cs"/>
            </a:endParaRPr>
          </a:p>
        </p:txBody>
      </p:sp>
      <p:sp>
        <p:nvSpPr>
          <p:cNvPr id="20488" name="TextBox 25"/>
          <p:cNvSpPr txBox="1">
            <a:spLocks noChangeArrowheads="1"/>
          </p:cNvSpPr>
          <p:nvPr/>
        </p:nvSpPr>
        <p:spPr bwMode="auto">
          <a:xfrm>
            <a:off x="3686175" y="2514600"/>
            <a:ext cx="30702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这里输入标题文字</a:t>
            </a:r>
          </a:p>
        </p:txBody>
      </p:sp>
      <p:sp>
        <p:nvSpPr>
          <p:cNvPr id="59" name="Rectangle 26"/>
          <p:cNvSpPr/>
          <p:nvPr/>
        </p:nvSpPr>
        <p:spPr>
          <a:xfrm>
            <a:off x="3686175" y="3014663"/>
            <a:ext cx="6829425" cy="338137"/>
          </a:xfrm>
          <a:prstGeom prst="rect">
            <a:avLst/>
          </a:prstGeom>
        </p:spPr>
        <p:txBody>
          <a:bodyP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这里输入标题文字这里输入标题文字这里输入标题文字这里输入标题文字</a:t>
            </a:r>
          </a:p>
        </p:txBody>
      </p:sp>
      <p:sp>
        <p:nvSpPr>
          <p:cNvPr id="20490" name="矩形 11"/>
          <p:cNvSpPr>
            <a:spLocks noChangeArrowheads="1"/>
          </p:cNvSpPr>
          <p:nvPr/>
        </p:nvSpPr>
        <p:spPr bwMode="auto">
          <a:xfrm>
            <a:off x="4238625" y="4114800"/>
            <a:ext cx="1397000" cy="141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endParaRPr>
          </a:p>
        </p:txBody>
      </p:sp>
      <p:sp>
        <p:nvSpPr>
          <p:cNvPr id="61" name="椭圆 60"/>
          <p:cNvSpPr/>
          <p:nvPr/>
        </p:nvSpPr>
        <p:spPr>
          <a:xfrm>
            <a:off x="4238791" y="4262437"/>
            <a:ext cx="1397007" cy="1397957"/>
          </a:xfrm>
          <a:prstGeom prst="ellipse">
            <a:avLst/>
          </a:prstGeom>
          <a:blipFill>
            <a:blip r:embed="rId3" cstate="print">
              <a:extLst/>
            </a:blip>
            <a:srcRect/>
            <a:stretch>
              <a:fillRect l="-38000" r="-38000"/>
            </a:stretch>
          </a:blipFill>
          <a:ln w="57150">
            <a:solidFill>
              <a:srgbClr val="1570C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0494" name="矩形 13"/>
          <p:cNvSpPr>
            <a:spLocks noChangeArrowheads="1"/>
          </p:cNvSpPr>
          <p:nvPr/>
        </p:nvSpPr>
        <p:spPr bwMode="auto">
          <a:xfrm>
            <a:off x="5991225" y="4114800"/>
            <a:ext cx="1398588" cy="141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endParaRPr>
          </a:p>
        </p:txBody>
      </p:sp>
      <p:sp>
        <p:nvSpPr>
          <p:cNvPr id="63" name="椭圆 62"/>
          <p:cNvSpPr/>
          <p:nvPr/>
        </p:nvSpPr>
        <p:spPr>
          <a:xfrm>
            <a:off x="5992392" y="4262438"/>
            <a:ext cx="1397007" cy="1397957"/>
          </a:xfrm>
          <a:prstGeom prst="ellipse">
            <a:avLst/>
          </a:prstGeom>
          <a:blipFill>
            <a:blip r:embed="rId4" cstate="print">
              <a:extLst/>
            </a:blip>
            <a:srcRect/>
            <a:stretch>
              <a:fillRect l="-20000" r="-20000"/>
            </a:stretch>
          </a:blipFill>
          <a:ln w="76200">
            <a:solidFill>
              <a:srgbClr val="1570C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0498" name="矩形 15"/>
          <p:cNvSpPr>
            <a:spLocks noChangeArrowheads="1"/>
          </p:cNvSpPr>
          <p:nvPr/>
        </p:nvSpPr>
        <p:spPr bwMode="auto">
          <a:xfrm>
            <a:off x="7745413" y="4114800"/>
            <a:ext cx="1397000" cy="141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endParaRPr>
          </a:p>
        </p:txBody>
      </p:sp>
      <p:sp>
        <p:nvSpPr>
          <p:cNvPr id="65" name="椭圆 64"/>
          <p:cNvSpPr/>
          <p:nvPr/>
        </p:nvSpPr>
        <p:spPr>
          <a:xfrm>
            <a:off x="7745992" y="4262438"/>
            <a:ext cx="1397007" cy="1397957"/>
          </a:xfrm>
          <a:prstGeom prst="ellipse">
            <a:avLst/>
          </a:prstGeom>
          <a:blipFill>
            <a:blip r:embed="rId5" cstate="print">
              <a:extLst/>
            </a:blip>
            <a:srcRect/>
            <a:stretch>
              <a:fillRect l="-25000" r="-25000"/>
            </a:stretch>
          </a:blipFill>
          <a:ln w="76200">
            <a:solidFill>
              <a:srgbClr val="1570C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0502" name="矩形 17"/>
          <p:cNvSpPr>
            <a:spLocks noChangeArrowheads="1"/>
          </p:cNvSpPr>
          <p:nvPr/>
        </p:nvSpPr>
        <p:spPr bwMode="auto">
          <a:xfrm>
            <a:off x="9498013" y="4114800"/>
            <a:ext cx="1398587" cy="1416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微软雅黑" panose="020B0503020204020204" pitchFamily="34" charset="-122"/>
              <a:cs typeface="+mn-cs"/>
            </a:endParaRPr>
          </a:p>
        </p:txBody>
      </p:sp>
      <p:sp>
        <p:nvSpPr>
          <p:cNvPr id="67" name="椭圆 66"/>
          <p:cNvSpPr/>
          <p:nvPr/>
        </p:nvSpPr>
        <p:spPr>
          <a:xfrm>
            <a:off x="9499592" y="4262438"/>
            <a:ext cx="1397007" cy="1397957"/>
          </a:xfrm>
          <a:prstGeom prst="ellipse">
            <a:avLst/>
          </a:prstGeom>
          <a:blipFill>
            <a:blip r:embed="rId6" cstate="print">
              <a:extLst/>
            </a:blip>
            <a:srcRect/>
            <a:stretch>
              <a:fillRect l="-25000" r="-25000"/>
            </a:stretch>
          </a:blipFill>
          <a:ln w="76200">
            <a:solidFill>
              <a:srgbClr val="1570C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20506" name="图片 1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249363" y="2105025"/>
            <a:ext cx="1846262" cy="3268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xmlns="" val="22472317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05546" y="1901850"/>
            <a:ext cx="8104909" cy="341860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74277" y="2452953"/>
            <a:ext cx="2462537" cy="2462537"/>
          </a:xfrm>
          <a:prstGeom prst="rect">
            <a:avLst/>
          </a:prstGeom>
        </p:spPr>
      </p:pic>
      <p:sp>
        <p:nvSpPr>
          <p:cNvPr id="5" name="文本框 4"/>
          <p:cNvSpPr txBox="1"/>
          <p:nvPr/>
        </p:nvSpPr>
        <p:spPr>
          <a:xfrm>
            <a:off x="5119243" y="2415666"/>
            <a:ext cx="5001501" cy="2419124"/>
          </a:xfrm>
          <a:prstGeom prst="rect">
            <a:avLst/>
          </a:prstGeom>
          <a:noFill/>
        </p:spPr>
        <p:txBody>
          <a:bodyPr wrap="square" rtlCol="0">
            <a:spAutoFit/>
          </a:bodyPr>
          <a:lstStyle/>
          <a:p>
            <a:pPr marL="0" marR="0" lvl="0" indent="0" algn="just" defTabSz="457200" eaLnBrk="1" fontAlgn="auto" latinLnBrk="0" hangingPunct="1">
              <a:lnSpc>
                <a:spcPct val="120000"/>
              </a:lnSpc>
              <a:spcBef>
                <a:spcPts val="0"/>
              </a:spcBef>
              <a:spcAft>
                <a:spcPts val="0"/>
              </a:spcAft>
              <a:buClrTx/>
              <a:buSzTx/>
              <a:buFontTx/>
              <a:buNone/>
              <a:tabLst/>
              <a:defRPr/>
            </a:pP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该模板一共</a:t>
            </a:r>
            <a:r>
              <a:rPr kumimoji="0" lang="en-US" altLang="zh-CN" b="1" i="0" u="none" strike="noStrike" kern="0" cap="none" spc="0" normalizeH="0" baseline="0" noProof="0" dirty="0">
                <a:ln>
                  <a:noFill/>
                </a:ln>
                <a:solidFill>
                  <a:srgbClr val="FF0000"/>
                </a:solidFill>
                <a:effectLst/>
                <a:uLnTx/>
                <a:uFillTx/>
                <a:latin typeface="微软雅黑"/>
                <a:ea typeface="微软雅黑"/>
              </a:rPr>
              <a:t>39</a:t>
            </a: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页。获取完整动画版，</a:t>
            </a:r>
            <a:endParaRPr kumimoji="0" lang="en-US" altLang="zh-CN" b="0" i="0" u="none" strike="noStrike" kern="0" cap="none" spc="0" normalizeH="0" baseline="0" noProof="0" dirty="0">
              <a:ln>
                <a:noFill/>
              </a:ln>
              <a:solidFill>
                <a:prstClr val="black">
                  <a:lumMod val="85000"/>
                  <a:lumOff val="15000"/>
                </a:prstClr>
              </a:solidFill>
              <a:effectLst/>
              <a:uLnTx/>
              <a:uFillTx/>
              <a:latin typeface="微软雅黑"/>
              <a:ea typeface="微软雅黑"/>
            </a:endParaRPr>
          </a:p>
          <a:p>
            <a:pPr marL="0" marR="0" lvl="0" indent="0" algn="just" defTabSz="457200" eaLnBrk="1" fontAlgn="auto" latinLnBrk="0" hangingPunct="1">
              <a:lnSpc>
                <a:spcPct val="120000"/>
              </a:lnSpc>
              <a:spcBef>
                <a:spcPts val="0"/>
              </a:spcBef>
              <a:spcAft>
                <a:spcPts val="0"/>
              </a:spcAft>
              <a:buClrTx/>
              <a:buSzTx/>
              <a:buFontTx/>
              <a:buNone/>
              <a:tabLst/>
              <a:defRPr/>
            </a:pP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请扫码关注 “</a:t>
            </a:r>
            <a:r>
              <a:rPr kumimoji="0" lang="zh-CN" altLang="en-US" b="0" i="0" u="none" strike="noStrike" kern="0" cap="none" spc="0" normalizeH="0" baseline="0" noProof="0" dirty="0">
                <a:ln>
                  <a:noFill/>
                </a:ln>
                <a:solidFill>
                  <a:srgbClr val="FF0000"/>
                </a:solidFill>
                <a:effectLst/>
                <a:uLnTx/>
                <a:uFillTx/>
                <a:latin typeface="微软雅黑"/>
                <a:ea typeface="微软雅黑"/>
              </a:rPr>
              <a:t>小二的</a:t>
            </a:r>
            <a:r>
              <a:rPr kumimoji="0" lang="en-US" altLang="zh-CN" b="0" i="0" u="none" strike="noStrike" kern="0" cap="none" spc="0" normalizeH="0" baseline="0" noProof="0" dirty="0">
                <a:ln>
                  <a:noFill/>
                </a:ln>
                <a:solidFill>
                  <a:srgbClr val="FF0000"/>
                </a:solidFill>
                <a:effectLst/>
                <a:uLnTx/>
                <a:uFillTx/>
                <a:latin typeface="微软雅黑"/>
                <a:ea typeface="微软雅黑"/>
              </a:rPr>
              <a:t>PPT</a:t>
            </a: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 公众号。</a:t>
            </a:r>
            <a:endParaRPr kumimoji="0" lang="en-US" altLang="zh-CN" b="0" i="0" u="none" strike="noStrike" kern="0" cap="none" spc="0" normalizeH="0" baseline="0" noProof="0" dirty="0">
              <a:ln>
                <a:noFill/>
              </a:ln>
              <a:solidFill>
                <a:prstClr val="black">
                  <a:lumMod val="85000"/>
                  <a:lumOff val="15000"/>
                </a:prstClr>
              </a:solidFill>
              <a:effectLst/>
              <a:uLnTx/>
              <a:uFillTx/>
              <a:latin typeface="微软雅黑"/>
              <a:ea typeface="微软雅黑"/>
            </a:endParaRPr>
          </a:p>
          <a:p>
            <a:pPr marL="0" marR="0" lvl="0" indent="0" algn="just" defTabSz="457200" eaLnBrk="1" fontAlgn="auto" latinLnBrk="0" hangingPunct="1">
              <a:lnSpc>
                <a:spcPct val="120000"/>
              </a:lnSpc>
              <a:spcBef>
                <a:spcPts val="0"/>
              </a:spcBef>
              <a:spcAft>
                <a:spcPts val="0"/>
              </a:spcAft>
              <a:buClrTx/>
              <a:buSzTx/>
              <a:buFontTx/>
              <a:buNone/>
              <a:tabLst/>
              <a:defRPr/>
            </a:pPr>
            <a:endParaRPr lang="en-US" altLang="zh-CN" kern="0" dirty="0">
              <a:solidFill>
                <a:prstClr val="black">
                  <a:lumMod val="85000"/>
                  <a:lumOff val="15000"/>
                </a:prstClr>
              </a:solidFill>
              <a:latin typeface="微软雅黑"/>
              <a:ea typeface="微软雅黑"/>
            </a:endParaRPr>
          </a:p>
          <a:p>
            <a:pPr marL="0" marR="0" lvl="0" indent="0" algn="just" defTabSz="457200" eaLnBrk="1" fontAlgn="auto" latinLnBrk="0" hangingPunct="1">
              <a:lnSpc>
                <a:spcPct val="120000"/>
              </a:lnSpc>
              <a:spcBef>
                <a:spcPts val="0"/>
              </a:spcBef>
              <a:spcAft>
                <a:spcPts val="0"/>
              </a:spcAft>
              <a:buClrTx/>
              <a:buSzTx/>
              <a:buFontTx/>
              <a:buNone/>
              <a:tabLst/>
              <a:defRPr/>
            </a:pP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扫码关注“</a:t>
            </a:r>
            <a:r>
              <a:rPr kumimoji="0" lang="zh-CN" altLang="en-US" b="0" i="0" u="none" strike="noStrike" kern="0" cap="none" spc="0" normalizeH="0" baseline="0" noProof="0" dirty="0">
                <a:ln>
                  <a:noFill/>
                </a:ln>
                <a:solidFill>
                  <a:srgbClr val="FF0000"/>
                </a:solidFill>
                <a:effectLst/>
                <a:uLnTx/>
                <a:uFillTx/>
                <a:latin typeface="微软雅黑"/>
                <a:ea typeface="微软雅黑"/>
              </a:rPr>
              <a:t>小二的</a:t>
            </a:r>
            <a:r>
              <a:rPr kumimoji="0" lang="en-US" altLang="zh-CN" b="0" i="0" u="none" strike="noStrike" kern="0" cap="none" spc="0" normalizeH="0" baseline="0" noProof="0" dirty="0">
                <a:ln>
                  <a:noFill/>
                </a:ln>
                <a:solidFill>
                  <a:srgbClr val="FF0000"/>
                </a:solidFill>
                <a:effectLst/>
                <a:uLnTx/>
                <a:uFillTx/>
                <a:latin typeface="微软雅黑"/>
                <a:ea typeface="微软雅黑"/>
              </a:rPr>
              <a:t>PPT</a:t>
            </a: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”，回复“</a:t>
            </a:r>
            <a:r>
              <a:rPr kumimoji="0" lang="en-US" altLang="zh-CN" b="0" i="0" u="none" strike="noStrike" kern="0" cap="none" spc="0" normalizeH="0" baseline="0" noProof="0" dirty="0">
                <a:ln>
                  <a:noFill/>
                </a:ln>
                <a:solidFill>
                  <a:srgbClr val="FF0000"/>
                </a:solidFill>
                <a:effectLst/>
                <a:uLnTx/>
                <a:uFillTx/>
                <a:latin typeface="微软雅黑"/>
                <a:ea typeface="微软雅黑"/>
              </a:rPr>
              <a:t>08</a:t>
            </a:r>
            <a:r>
              <a:rPr kumimoji="0" lang="zh-CN" altLang="en-US" b="0" i="0" u="none" strike="noStrike" kern="0" cap="none" spc="0" normalizeH="0" baseline="0" noProof="0" dirty="0">
                <a:ln>
                  <a:noFill/>
                </a:ln>
                <a:solidFill>
                  <a:srgbClr val="FF0000"/>
                </a:solidFill>
                <a:effectLst/>
                <a:uLnTx/>
                <a:uFillTx/>
                <a:latin typeface="微软雅黑"/>
                <a:ea typeface="微软雅黑"/>
              </a:rPr>
              <a:t>简约</a:t>
            </a: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a:t>
            </a:r>
            <a:endParaRPr kumimoji="0" lang="en-US" altLang="zh-CN" b="0" i="0" u="none" strike="noStrike" kern="0" cap="none" spc="0" normalizeH="0" baseline="0" noProof="0" dirty="0">
              <a:ln>
                <a:noFill/>
              </a:ln>
              <a:solidFill>
                <a:prstClr val="black">
                  <a:lumMod val="85000"/>
                  <a:lumOff val="15000"/>
                </a:prstClr>
              </a:solidFill>
              <a:effectLst/>
              <a:uLnTx/>
              <a:uFillTx/>
              <a:latin typeface="微软雅黑"/>
              <a:ea typeface="微软雅黑"/>
            </a:endParaRPr>
          </a:p>
          <a:p>
            <a:pPr marL="0" marR="0" lvl="0" indent="0" algn="just" defTabSz="457200" eaLnBrk="1" fontAlgn="auto" latinLnBrk="0" hangingPunct="1">
              <a:lnSpc>
                <a:spcPct val="120000"/>
              </a:lnSpc>
              <a:spcBef>
                <a:spcPts val="0"/>
              </a:spcBef>
              <a:spcAft>
                <a:spcPts val="0"/>
              </a:spcAft>
              <a:buClrTx/>
              <a:buSzTx/>
              <a:buFontTx/>
              <a:buNone/>
              <a:tabLst/>
              <a:defRPr/>
            </a:pP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获取完整的</a:t>
            </a:r>
            <a:r>
              <a:rPr kumimoji="0" lang="en-US" altLang="zh-CN" b="0" i="0" u="none" strike="noStrike" kern="0" cap="none" spc="0" normalizeH="0" baseline="0" noProof="0" dirty="0">
                <a:ln>
                  <a:noFill/>
                </a:ln>
                <a:solidFill>
                  <a:prstClr val="black">
                    <a:lumMod val="85000"/>
                    <a:lumOff val="15000"/>
                  </a:prstClr>
                </a:solidFill>
                <a:effectLst/>
                <a:uLnTx/>
                <a:uFillTx/>
                <a:latin typeface="微软雅黑"/>
                <a:ea typeface="微软雅黑"/>
              </a:rPr>
              <a:t>PPT</a:t>
            </a: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文件。</a:t>
            </a:r>
            <a:endParaRPr kumimoji="0" lang="en-US" altLang="zh-CN" b="0" i="0" u="none" strike="noStrike" kern="0" cap="none" spc="0" normalizeH="0" baseline="0" noProof="0" dirty="0">
              <a:ln>
                <a:noFill/>
              </a:ln>
              <a:solidFill>
                <a:prstClr val="black">
                  <a:lumMod val="85000"/>
                  <a:lumOff val="15000"/>
                </a:prstClr>
              </a:solidFill>
              <a:effectLst/>
              <a:uLnTx/>
              <a:uFillTx/>
              <a:latin typeface="微软雅黑"/>
              <a:ea typeface="微软雅黑"/>
            </a:endParaRPr>
          </a:p>
          <a:p>
            <a:pPr marL="0" marR="0" lvl="0" indent="0" algn="just" defTabSz="457200" eaLnBrk="1" fontAlgn="auto" latinLnBrk="0" hangingPunct="1">
              <a:lnSpc>
                <a:spcPct val="120000"/>
              </a:lnSpc>
              <a:spcBef>
                <a:spcPts val="0"/>
              </a:spcBef>
              <a:spcAft>
                <a:spcPts val="0"/>
              </a:spcAft>
              <a:buClrTx/>
              <a:buSzTx/>
              <a:buFontTx/>
              <a:buNone/>
              <a:tabLst/>
              <a:defRPr/>
            </a:pPr>
            <a:endParaRPr kumimoji="0" lang="en-US" altLang="zh-CN" b="0" i="0" u="none" strike="noStrike" kern="0" cap="none" spc="0" normalizeH="0" baseline="0" noProof="0" dirty="0">
              <a:ln>
                <a:noFill/>
              </a:ln>
              <a:solidFill>
                <a:prstClr val="black">
                  <a:lumMod val="85000"/>
                  <a:lumOff val="15000"/>
                </a:prstClr>
              </a:solidFill>
              <a:effectLst/>
              <a:uLnTx/>
              <a:uFillTx/>
              <a:latin typeface="微软雅黑"/>
              <a:ea typeface="微软雅黑"/>
            </a:endParaRPr>
          </a:p>
          <a:p>
            <a:pPr marL="0" marR="0" lvl="0" indent="0" algn="just" defTabSz="457200" eaLnBrk="1" fontAlgn="auto" latinLnBrk="0" hangingPunct="1">
              <a:lnSpc>
                <a:spcPct val="120000"/>
              </a:lnSpc>
              <a:spcBef>
                <a:spcPts val="0"/>
              </a:spcBef>
              <a:spcAft>
                <a:spcPts val="0"/>
              </a:spcAft>
              <a:buClrTx/>
              <a:buSzTx/>
              <a:buFontTx/>
              <a:buNone/>
              <a:tabLst/>
              <a:defRPr/>
            </a:pP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关注后即可领取</a:t>
            </a:r>
            <a:r>
              <a:rPr kumimoji="0" lang="en-US" altLang="zh-CN" b="0" i="0" u="none" strike="noStrike" kern="0" cap="none" spc="0" normalizeH="0" baseline="0" noProof="0" dirty="0">
                <a:ln>
                  <a:noFill/>
                </a:ln>
                <a:solidFill>
                  <a:srgbClr val="FF0000"/>
                </a:solidFill>
                <a:effectLst/>
                <a:uLnTx/>
                <a:uFillTx/>
                <a:latin typeface="微软雅黑"/>
                <a:ea typeface="微软雅黑"/>
              </a:rPr>
              <a:t>998</a:t>
            </a:r>
            <a:r>
              <a:rPr kumimoji="0" lang="zh-CN" altLang="en-US" b="0" i="0" u="none" strike="noStrike" kern="0" cap="none" spc="0" normalizeH="0" baseline="0" noProof="0" dirty="0">
                <a:ln>
                  <a:noFill/>
                </a:ln>
                <a:solidFill>
                  <a:prstClr val="black">
                    <a:lumMod val="85000"/>
                    <a:lumOff val="15000"/>
                  </a:prstClr>
                </a:solidFill>
                <a:effectLst/>
                <a:uLnTx/>
                <a:uFillTx/>
                <a:latin typeface="微软雅黑"/>
                <a:ea typeface="微软雅黑"/>
              </a:rPr>
              <a:t>元新人大礼包</a:t>
            </a:r>
            <a:endParaRPr kumimoji="0" lang="en-US" altLang="zh-CN" b="0" i="0" u="none" strike="noStrike" kern="0" cap="none" spc="0" normalizeH="0" baseline="0" noProof="0" dirty="0">
              <a:ln>
                <a:noFill/>
              </a:ln>
              <a:solidFill>
                <a:prstClr val="black">
                  <a:lumMod val="85000"/>
                  <a:lumOff val="15000"/>
                </a:prstClr>
              </a:solidFill>
              <a:effectLst/>
              <a:uLnTx/>
              <a:uFillTx/>
              <a:latin typeface="微软雅黑"/>
              <a:ea typeface="微软雅黑"/>
            </a:endParaRPr>
          </a:p>
        </p:txBody>
      </p:sp>
    </p:spTree>
    <p:extLst>
      <p:ext uri="{BB962C8B-B14F-4D97-AF65-F5344CB8AC3E}">
        <p14:creationId xmlns:p14="http://schemas.microsoft.com/office/powerpoint/2010/main" xmlns="" val="30370651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7137699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799539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4662053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8683770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5149551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40567024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xmlns="" val="392524563"/>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8840486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3919601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36258814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6076144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3258753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16457223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7436848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xmlns="" val="3411702864"/>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5596495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8296658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31096247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13860667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xmlns="" val="1259620157"/>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9957204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2721090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6003850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1368556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6141683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87515200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051400361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文本框 2"/>
</p:tagLst>
</file>

<file path=ppt/tags/tag4.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Straight Connector 6"/>
</p:tagLst>
</file>

<file path=ppt/tags/tag5.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文本框 11"/>
</p:tagLst>
</file>

<file path=ppt/tags/tag6.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TextBox 8"/>
</p:tagLst>
</file>

<file path=ppt/tags/tag7.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TextBox 9"/>
</p:tagLst>
</file>

<file path=ppt/tags/tag8.xml><?xml version="1.0" encoding="utf-8"?>
<p:tagLst xmlns:a="http://schemas.openxmlformats.org/drawingml/2006/main" xmlns:r="http://schemas.openxmlformats.org/officeDocument/2006/relationships" xmlns:p="http://schemas.openxmlformats.org/presentationml/2006/main">
  <p:tag name="MH" val="20170514003615"/>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文本框 2"/>
</p:tagLst>
</file>

<file path=ppt/tags/tag10.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Straight Connector 6"/>
</p:tagLst>
</file>

<file path=ppt/tags/tag11.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文本框 11"/>
</p:tagLst>
</file>

<file path=ppt/tags/tag12.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TextBox 8"/>
</p:tagLst>
</file>

<file path=ppt/tags/tag13.xml><?xml version="1.0" encoding="utf-8"?>
<p:tagLst xmlns:a="http://schemas.openxmlformats.org/drawingml/2006/main" xmlns:r="http://schemas.openxmlformats.org/officeDocument/2006/relationships" xmlns:p="http://schemas.openxmlformats.org/presentationml/2006/main">
  <p:tag name="MH" val="20170514003615"/>
  <p:tag name="MH_LIBRARY" val="GRAPHIC"/>
  <p:tag name="MH_ORDER" val="TextBox 9"/>
</p:tagLst>
</file>

<file path=ppt/tags/tag14.xml><?xml version="1.0" encoding="utf-8"?>
<p:tagLst xmlns:a="http://schemas.openxmlformats.org/drawingml/2006/main" xmlns:r="http://schemas.openxmlformats.org/officeDocument/2006/relationships" xmlns:p="http://schemas.openxmlformats.org/presentationml/2006/main">
  <p:tag name="MH" val="20170514003615"/>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70514003615"/>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70514003615"/>
  <p:tag name="MH_LIBRARY" val="GRAPHIC"/>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PT ">
  <a:themeElements>
    <a:clrScheme name="蓝灰配色通用工作汇报PPT模板.pptx">
      <a:dk1>
        <a:srgbClr val="FFFFFF"/>
      </a:dk1>
      <a:lt1>
        <a:srgbClr val="4EA4DD"/>
      </a:lt1>
      <a:dk2>
        <a:srgbClr val="E8EAE9"/>
      </a:dk2>
      <a:lt2>
        <a:srgbClr val="44546A"/>
      </a:lt2>
      <a:accent1>
        <a:srgbClr val="4EA4DD"/>
      </a:accent1>
      <a:accent2>
        <a:srgbClr val="FFFFFF"/>
      </a:accent2>
      <a:accent3>
        <a:srgbClr val="939393"/>
      </a:accent3>
      <a:accent4>
        <a:srgbClr val="FFC000"/>
      </a:accent4>
      <a:accent5>
        <a:srgbClr val="4472C4"/>
      </a:accent5>
      <a:accent6>
        <a:srgbClr val="70AD47"/>
      </a:accent6>
      <a:hlink>
        <a:srgbClr val="0563C1"/>
      </a:hlink>
      <a:folHlink>
        <a:srgbClr val="954F72"/>
      </a:folHlink>
    </a:clrScheme>
    <a:fontScheme name="标准字体">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演示文稿1" id="{2ACE922F-A1F6-4A35-BC1B-5DF593B4FDC5}" vid="{86A5F676-691F-457F-A57B-315D0947DA73}"/>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空白</Template>
  <TotalTime>335</TotalTime>
  <Words>969</Words>
  <Application>Microsoft Office PowerPoint</Application>
  <PresentationFormat>自定义</PresentationFormat>
  <Paragraphs>101</Paragraphs>
  <Slides>40</Slides>
  <Notes>1</Notes>
  <HiddenSlides>0</HiddenSlides>
  <MMClips>0</MMClips>
  <ScaleCrop>false</ScaleCrop>
  <HeadingPairs>
    <vt:vector size="4" baseType="variant">
      <vt:variant>
        <vt:lpstr>主题</vt:lpstr>
      </vt:variant>
      <vt:variant>
        <vt:i4>2</vt:i4>
      </vt:variant>
      <vt:variant>
        <vt:lpstr>幻灯片标题</vt:lpstr>
      </vt:variant>
      <vt:variant>
        <vt:i4>40</vt:i4>
      </vt:variant>
    </vt:vector>
  </HeadingPairs>
  <TitlesOfParts>
    <vt:vector size="42" baseType="lpstr">
      <vt:lpstr>PPT</vt:lpstr>
      <vt:lpstr>PPT </vt:lpstr>
      <vt:lpstr>幻灯片 1</vt:lpstr>
      <vt:lpstr>幻灯片 2</vt:lpstr>
      <vt:lpstr>幻灯片 3</vt:lpstr>
      <vt:lpstr>幻灯片 4</vt:lpstr>
      <vt:lpstr>单击此处添加标题</vt:lpstr>
      <vt:lpstr>单击此处添加标题</vt:lpstr>
      <vt:lpstr>点击此处输入标题</vt:lpstr>
      <vt:lpstr>单击此处添加标题</vt:lpstr>
      <vt:lpstr>单击此处添加标题</vt:lpstr>
      <vt:lpstr>单击此处添加标题</vt:lpstr>
      <vt:lpstr>幻灯片 11</vt:lpstr>
      <vt:lpstr>幻灯片 12</vt:lpstr>
      <vt:lpstr>单击此处添加标题</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34</cp:revision>
  <dcterms:created xsi:type="dcterms:W3CDTF">2017-05-13T14:14:07Z</dcterms:created>
  <dcterms:modified xsi:type="dcterms:W3CDTF">2020-09-03T02:56:34Z</dcterms:modified>
</cp:coreProperties>
</file>