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7" r:id="rId3"/>
    <p:sldId id="256" r:id="rId5"/>
    <p:sldId id="258" r:id="rId6"/>
    <p:sldId id="274" r:id="rId7"/>
    <p:sldId id="275" r:id="rId8"/>
    <p:sldId id="276" r:id="rId9"/>
    <p:sldId id="277" r:id="rId10"/>
    <p:sldId id="271" r:id="rId11"/>
    <p:sldId id="278" r:id="rId12"/>
    <p:sldId id="279" r:id="rId13"/>
    <p:sldId id="280" r:id="rId14"/>
    <p:sldId id="281" r:id="rId15"/>
    <p:sldId id="272" r:id="rId16"/>
    <p:sldId id="282" r:id="rId17"/>
    <p:sldId id="283" r:id="rId18"/>
    <p:sldId id="284" r:id="rId19"/>
    <p:sldId id="285" r:id="rId20"/>
    <p:sldId id="286" r:id="rId21"/>
    <p:sldId id="273" r:id="rId22"/>
    <p:sldId id="287" r:id="rId23"/>
    <p:sldId id="288" r:id="rId24"/>
    <p:sldId id="289" r:id="rId25"/>
    <p:sldId id="290" r:id="rId26"/>
    <p:sldId id="291" r:id="rId27"/>
  </p:sldIdLst>
  <p:sldSz cx="9278620" cy="52197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337A"/>
    <a:srgbClr val="285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692" y="-68"/>
      </p:cViewPr>
      <p:guideLst>
        <p:guide orient="horz" pos="1644"/>
        <p:guide pos="29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564154688328134"/>
          <c:w val="0.973493975903614"/>
          <c:h val="0.8490533612042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</c:v>
                </c:pt>
              </c:strCache>
            </c:strRef>
          </c:tx>
          <c:spPr>
            <a:ln w="28575" cap="rnd">
              <a:solidFill>
                <a:schemeClr val="bg2">
                  <a:lumMod val="10000"/>
                  <a:alpha val="10000"/>
                </a:schemeClr>
              </a:solidFill>
              <a:round/>
            </a:ln>
            <a:effectLst/>
          </c:spPr>
          <c:marker>
            <c:symbol val="none"/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</c:v>
                </c:pt>
              </c:strCache>
            </c:strRef>
          </c:tx>
          <c:spPr>
            <a:ln w="28575" cap="rnd">
              <a:solidFill>
                <a:schemeClr val="bg2">
                  <a:lumMod val="10000"/>
                  <a:alpha val="20000"/>
                </a:schemeClr>
              </a:solidFill>
              <a:round/>
            </a:ln>
            <a:effectLst/>
          </c:spPr>
          <c:marker>
            <c:symbol val="none"/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T3</c:v>
                </c:pt>
              </c:strCache>
            </c:strRef>
          </c:tx>
          <c:spPr>
            <a:ln w="25400" cap="rnd" cmpd="sng">
              <a:solidFill>
                <a:srgbClr val="B1337A"/>
              </a:solidFill>
              <a:round/>
            </a:ln>
            <a:effectLst/>
          </c:spPr>
          <c:marker>
            <c:symbol val="none"/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1"/>
          <c:showVal val="1"/>
          <c:showCatName val="1"/>
          <c:showSerName val="1"/>
          <c:showPercent val="1"/>
          <c:showBubbleSize val="1"/>
        </c:dLbls>
        <c:marker val="0"/>
        <c:smooth val="1"/>
        <c:axId val="214356352"/>
        <c:axId val="214357888"/>
      </c:lineChart>
      <c:catAx>
        <c:axId val="21435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4357888"/>
        <c:crosses val="autoZero"/>
        <c:auto val="1"/>
        <c:lblAlgn val="ctr"/>
        <c:lblOffset val="100"/>
        <c:noMultiLvlLbl val="0"/>
      </c:catAx>
      <c:valAx>
        <c:axId val="2143578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435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36474F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B1337A"/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B1337A"/>
              </a:solidFill>
              <a:ln w="1905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B1337A"/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/>
              <c:dLblPos val="outEnd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/>
              <c:dLblPos val="outEnd"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defRPr>
                </a:pPr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60"/>
        <c:overlap val="3"/>
        <c:axId val="215369600"/>
        <c:axId val="215371136"/>
      </c:barChart>
      <c:catAx>
        <c:axId val="21536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15371136"/>
        <c:crosses val="autoZero"/>
        <c:auto val="1"/>
        <c:lblAlgn val="l"/>
        <c:lblOffset val="100"/>
        <c:noMultiLvlLbl val="0"/>
      </c:catAx>
      <c:valAx>
        <c:axId val="215371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</a:p>
        </c:txPr>
        <c:crossAx val="21536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 Light" panose="020B0502040204020203" pitchFamily="34" charset="-122"/>
          <a:ea typeface="微软雅黑 Light" panose="020B0502040204020203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DCE35-CA12-413F-A4A4-4A1A7DAF26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1pPr>
    <a:lvl2pPr marL="344805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2pPr>
    <a:lvl3pPr marL="689610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3pPr>
    <a:lvl4pPr marL="1034415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4pPr>
    <a:lvl5pPr marL="1379220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5pPr>
    <a:lvl6pPr marL="1723390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6pPr>
    <a:lvl7pPr marL="2068195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7pPr>
    <a:lvl8pPr marL="2413000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8pPr>
    <a:lvl9pPr marL="2757805" algn="l" defTabSz="689610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ED76A-07FB-41E9-AC8C-B6A00B5A39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9867" y="854243"/>
            <a:ext cx="6959204" cy="1817229"/>
          </a:xfrm>
        </p:spPr>
        <p:txBody>
          <a:bodyPr anchor="b"/>
          <a:lstStyle>
            <a:lvl1pPr algn="ctr">
              <a:defRPr sz="45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9867" y="2741551"/>
            <a:ext cx="6959204" cy="1260219"/>
          </a:xfrm>
        </p:spPr>
        <p:txBody>
          <a:bodyPr/>
          <a:lstStyle>
            <a:lvl1pPr marL="0" indent="0" algn="ctr">
              <a:buNone/>
              <a:defRPr sz="1825"/>
            </a:lvl1pPr>
            <a:lvl2pPr marL="347980" indent="0" algn="ctr">
              <a:buNone/>
              <a:defRPr sz="1520"/>
            </a:lvl2pPr>
            <a:lvl3pPr marL="695960" indent="0" algn="ctr">
              <a:buNone/>
              <a:defRPr sz="1370"/>
            </a:lvl3pPr>
            <a:lvl4pPr marL="1043940" indent="0" algn="ctr">
              <a:buNone/>
              <a:defRPr sz="1220"/>
            </a:lvl4pPr>
            <a:lvl5pPr marL="1391920" indent="0" algn="ctr">
              <a:buNone/>
              <a:defRPr sz="1220"/>
            </a:lvl5pPr>
            <a:lvl6pPr marL="1739900" indent="0" algn="ctr">
              <a:buNone/>
              <a:defRPr sz="1220"/>
            </a:lvl6pPr>
            <a:lvl7pPr marL="2087880" indent="0" algn="ctr">
              <a:buNone/>
              <a:defRPr sz="1220"/>
            </a:lvl7pPr>
            <a:lvl8pPr marL="2435860" indent="0" algn="ctr">
              <a:buNone/>
              <a:defRPr sz="1220"/>
            </a:lvl8pPr>
            <a:lvl9pPr marL="2783840" indent="0" algn="ctr">
              <a:buNone/>
              <a:defRPr sz="122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94" y="1301301"/>
            <a:ext cx="8003084" cy="2171250"/>
          </a:xfrm>
        </p:spPr>
        <p:txBody>
          <a:bodyPr anchor="b"/>
          <a:lstStyle>
            <a:lvl1pPr>
              <a:defRPr sz="45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3094" y="3493092"/>
            <a:ext cx="8003084" cy="1141809"/>
          </a:xfrm>
        </p:spPr>
        <p:txBody>
          <a:bodyPr/>
          <a:lstStyle>
            <a:lvl1pPr marL="0" indent="0">
              <a:buNone/>
              <a:defRPr sz="1825">
                <a:solidFill>
                  <a:schemeClr val="tx1">
                    <a:tint val="75000"/>
                  </a:schemeClr>
                </a:solidFill>
              </a:defRPr>
            </a:lvl1pPr>
            <a:lvl2pPr marL="34798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2pPr>
            <a:lvl3pPr marL="695960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3pPr>
            <a:lvl4pPr marL="104394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4pPr>
            <a:lvl5pPr marL="139192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5pPr>
            <a:lvl6pPr marL="173990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6pPr>
            <a:lvl7pPr marL="208788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7pPr>
            <a:lvl8pPr marL="243586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8pPr>
            <a:lvl9pPr marL="278384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37927" y="1389503"/>
            <a:ext cx="3943549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7462" y="1389503"/>
            <a:ext cx="3943549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277901"/>
            <a:ext cx="8003084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9136" y="1279552"/>
            <a:ext cx="3925425" cy="627089"/>
          </a:xfrm>
        </p:spPr>
        <p:txBody>
          <a:bodyPr anchor="b"/>
          <a:lstStyle>
            <a:lvl1pPr marL="0" indent="0">
              <a:buNone/>
              <a:defRPr sz="1825" b="1"/>
            </a:lvl1pPr>
            <a:lvl2pPr marL="347980" indent="0">
              <a:buNone/>
              <a:defRPr sz="1520" b="1"/>
            </a:lvl2pPr>
            <a:lvl3pPr marL="695960" indent="0">
              <a:buNone/>
              <a:defRPr sz="1370" b="1"/>
            </a:lvl3pPr>
            <a:lvl4pPr marL="1043940" indent="0">
              <a:buNone/>
              <a:defRPr sz="1220" b="1"/>
            </a:lvl4pPr>
            <a:lvl5pPr marL="1391920" indent="0">
              <a:buNone/>
              <a:defRPr sz="1220" b="1"/>
            </a:lvl5pPr>
            <a:lvl6pPr marL="1739900" indent="0">
              <a:buNone/>
              <a:defRPr sz="1220" b="1"/>
            </a:lvl6pPr>
            <a:lvl7pPr marL="2087880" indent="0">
              <a:buNone/>
              <a:defRPr sz="1220" b="1"/>
            </a:lvl7pPr>
            <a:lvl8pPr marL="2435860" indent="0">
              <a:buNone/>
              <a:defRPr sz="1220" b="1"/>
            </a:lvl8pPr>
            <a:lvl9pPr marL="2783840" indent="0">
              <a:buNone/>
              <a:defRPr sz="122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136" y="1906640"/>
            <a:ext cx="3925425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97462" y="1279552"/>
            <a:ext cx="3944757" cy="627089"/>
          </a:xfrm>
        </p:spPr>
        <p:txBody>
          <a:bodyPr anchor="b"/>
          <a:lstStyle>
            <a:lvl1pPr marL="0" indent="0">
              <a:buNone/>
              <a:defRPr sz="1825" b="1"/>
            </a:lvl1pPr>
            <a:lvl2pPr marL="347980" indent="0">
              <a:buNone/>
              <a:defRPr sz="1520" b="1"/>
            </a:lvl2pPr>
            <a:lvl3pPr marL="695960" indent="0">
              <a:buNone/>
              <a:defRPr sz="1370" b="1"/>
            </a:lvl3pPr>
            <a:lvl4pPr marL="1043940" indent="0">
              <a:buNone/>
              <a:defRPr sz="1220" b="1"/>
            </a:lvl4pPr>
            <a:lvl5pPr marL="1391920" indent="0">
              <a:buNone/>
              <a:defRPr sz="1220" b="1"/>
            </a:lvl5pPr>
            <a:lvl6pPr marL="1739900" indent="0">
              <a:buNone/>
              <a:defRPr sz="1220" b="1"/>
            </a:lvl6pPr>
            <a:lvl7pPr marL="2087880" indent="0">
              <a:buNone/>
              <a:defRPr sz="1220" b="1"/>
            </a:lvl7pPr>
            <a:lvl8pPr marL="2435860" indent="0">
              <a:buNone/>
              <a:defRPr sz="1220" b="1"/>
            </a:lvl8pPr>
            <a:lvl9pPr marL="2783840" indent="0">
              <a:buNone/>
              <a:defRPr sz="122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97462" y="1906640"/>
            <a:ext cx="3944757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347980"/>
            <a:ext cx="2992699" cy="1217930"/>
          </a:xfrm>
        </p:spPr>
        <p:txBody>
          <a:bodyPr anchor="b"/>
          <a:lstStyle>
            <a:lvl1pPr>
              <a:defRPr sz="2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44757" y="751541"/>
            <a:ext cx="4697462" cy="3709370"/>
          </a:xfrm>
        </p:spPr>
        <p:txBody>
          <a:bodyPr/>
          <a:lstStyle>
            <a:lvl1pPr>
              <a:defRPr sz="2435"/>
            </a:lvl1pPr>
            <a:lvl2pPr>
              <a:defRPr sz="2130"/>
            </a:lvl2pPr>
            <a:lvl3pPr>
              <a:defRPr sz="1825"/>
            </a:lvl3pPr>
            <a:lvl4pPr>
              <a:defRPr sz="1520"/>
            </a:lvl4pPr>
            <a:lvl5pPr>
              <a:defRPr sz="1520"/>
            </a:lvl5pPr>
            <a:lvl6pPr>
              <a:defRPr sz="1520"/>
            </a:lvl6pPr>
            <a:lvl7pPr>
              <a:defRPr sz="1520"/>
            </a:lvl7pPr>
            <a:lvl8pPr>
              <a:defRPr sz="1520"/>
            </a:lvl8pPr>
            <a:lvl9pPr>
              <a:defRPr sz="152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9136" y="1565910"/>
            <a:ext cx="2992699" cy="2901042"/>
          </a:xfrm>
        </p:spPr>
        <p:txBody>
          <a:bodyPr/>
          <a:lstStyle>
            <a:lvl1pPr marL="0" indent="0">
              <a:buNone/>
              <a:defRPr sz="1220"/>
            </a:lvl1pPr>
            <a:lvl2pPr marL="347980" indent="0">
              <a:buNone/>
              <a:defRPr sz="1065"/>
            </a:lvl2pPr>
            <a:lvl3pPr marL="695960" indent="0">
              <a:buNone/>
              <a:defRPr sz="915"/>
            </a:lvl3pPr>
            <a:lvl4pPr marL="1043940" indent="0">
              <a:buNone/>
              <a:defRPr sz="760"/>
            </a:lvl4pPr>
            <a:lvl5pPr marL="1391920" indent="0">
              <a:buNone/>
              <a:defRPr sz="760"/>
            </a:lvl5pPr>
            <a:lvl6pPr marL="1739900" indent="0">
              <a:buNone/>
              <a:defRPr sz="760"/>
            </a:lvl6pPr>
            <a:lvl7pPr marL="2087880" indent="0">
              <a:buNone/>
              <a:defRPr sz="760"/>
            </a:lvl7pPr>
            <a:lvl8pPr marL="2435860" indent="0">
              <a:buNone/>
              <a:defRPr sz="760"/>
            </a:lvl8pPr>
            <a:lvl9pPr marL="2783840" indent="0">
              <a:buNone/>
              <a:defRPr sz="76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347980"/>
            <a:ext cx="2992699" cy="1217930"/>
          </a:xfrm>
        </p:spPr>
        <p:txBody>
          <a:bodyPr anchor="b"/>
          <a:lstStyle>
            <a:lvl1pPr>
              <a:defRPr sz="2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4757" y="751541"/>
            <a:ext cx="4697462" cy="3709370"/>
          </a:xfrm>
        </p:spPr>
        <p:txBody>
          <a:bodyPr anchor="t"/>
          <a:lstStyle>
            <a:lvl1pPr marL="0" indent="0">
              <a:buNone/>
              <a:defRPr sz="2435"/>
            </a:lvl1pPr>
            <a:lvl2pPr marL="347980" indent="0">
              <a:buNone/>
              <a:defRPr sz="2130"/>
            </a:lvl2pPr>
            <a:lvl3pPr marL="695960" indent="0">
              <a:buNone/>
              <a:defRPr sz="1825"/>
            </a:lvl3pPr>
            <a:lvl4pPr marL="1043940" indent="0">
              <a:buNone/>
              <a:defRPr sz="1520"/>
            </a:lvl4pPr>
            <a:lvl5pPr marL="1391920" indent="0">
              <a:buNone/>
              <a:defRPr sz="1520"/>
            </a:lvl5pPr>
            <a:lvl6pPr marL="1739900" indent="0">
              <a:buNone/>
              <a:defRPr sz="1520"/>
            </a:lvl6pPr>
            <a:lvl7pPr marL="2087880" indent="0">
              <a:buNone/>
              <a:defRPr sz="1520"/>
            </a:lvl7pPr>
            <a:lvl8pPr marL="2435860" indent="0">
              <a:buNone/>
              <a:defRPr sz="1520"/>
            </a:lvl8pPr>
            <a:lvl9pPr marL="2783840" indent="0">
              <a:buNone/>
              <a:defRPr sz="15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9136" y="1565910"/>
            <a:ext cx="2992699" cy="2901042"/>
          </a:xfrm>
        </p:spPr>
        <p:txBody>
          <a:bodyPr/>
          <a:lstStyle>
            <a:lvl1pPr marL="0" indent="0">
              <a:buNone/>
              <a:defRPr sz="1220"/>
            </a:lvl1pPr>
            <a:lvl2pPr marL="347980" indent="0">
              <a:buNone/>
              <a:defRPr sz="1065"/>
            </a:lvl2pPr>
            <a:lvl3pPr marL="695960" indent="0">
              <a:buNone/>
              <a:defRPr sz="915"/>
            </a:lvl3pPr>
            <a:lvl4pPr marL="1043940" indent="0">
              <a:buNone/>
              <a:defRPr sz="760"/>
            </a:lvl4pPr>
            <a:lvl5pPr marL="1391920" indent="0">
              <a:buNone/>
              <a:defRPr sz="760"/>
            </a:lvl5pPr>
            <a:lvl6pPr marL="1739900" indent="0">
              <a:buNone/>
              <a:defRPr sz="760"/>
            </a:lvl6pPr>
            <a:lvl7pPr marL="2087880" indent="0">
              <a:buNone/>
              <a:defRPr sz="760"/>
            </a:lvl7pPr>
            <a:lvl8pPr marL="2435860" indent="0">
              <a:buNone/>
              <a:defRPr sz="760"/>
            </a:lvl8pPr>
            <a:lvl9pPr marL="2783840" indent="0">
              <a:buNone/>
              <a:defRPr sz="76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240" y="277901"/>
            <a:ext cx="2000771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37927" y="277901"/>
            <a:ext cx="5886326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7927" y="277901"/>
            <a:ext cx="8003084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927" y="1389503"/>
            <a:ext cx="8003084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7927" y="4837889"/>
            <a:ext cx="2087761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1742-2FF8-4D45-A579-26705968FE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73648" y="4837889"/>
            <a:ext cx="3131642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50" y="4837889"/>
            <a:ext cx="2087761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4D59C-2237-45AD-A359-37862AF175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95960" rtl="0" eaLnBrk="1" latinLnBrk="0" hangingPunct="1">
        <a:lnSpc>
          <a:spcPct val="90000"/>
        </a:lnSpc>
        <a:spcBef>
          <a:spcPct val="0"/>
        </a:spcBef>
        <a:buNone/>
        <a:defRPr sz="33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990" indent="-173990" algn="l" defTabSz="695960" rtl="0" eaLnBrk="1" latinLnBrk="0" hangingPunct="1">
        <a:lnSpc>
          <a:spcPct val="90000"/>
        </a:lnSpc>
        <a:spcBef>
          <a:spcPts val="760"/>
        </a:spcBef>
        <a:buFont typeface="Arial" panose="020B0604020202020204" pitchFamily="34" charset="0"/>
        <a:buChar char="•"/>
        <a:defRPr sz="2130" kern="1200">
          <a:solidFill>
            <a:schemeClr val="tx1"/>
          </a:solidFill>
          <a:latin typeface="+mn-lt"/>
          <a:ea typeface="+mn-ea"/>
          <a:cs typeface="+mn-cs"/>
        </a:defRPr>
      </a:lvl1pPr>
      <a:lvl2pPr marL="5219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825" kern="1200">
          <a:solidFill>
            <a:schemeClr val="tx1"/>
          </a:solidFill>
          <a:latin typeface="+mn-lt"/>
          <a:ea typeface="+mn-ea"/>
          <a:cs typeface="+mn-cs"/>
        </a:defRPr>
      </a:lvl2pPr>
      <a:lvl3pPr marL="8699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2179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56591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91389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2618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6098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9578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1pPr>
      <a:lvl2pPr marL="3479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2pPr>
      <a:lvl3pPr marL="6959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439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39192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0878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4358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7838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67470" y="-1453382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7470" y="1059194"/>
            <a:ext cx="9143999" cy="4160506"/>
            <a:chOff x="-110216" y="2089344"/>
            <a:chExt cx="12858749" cy="6870751"/>
          </a:xfrm>
        </p:grpSpPr>
        <p:sp>
          <p:nvSpPr>
            <p:cNvPr id="12" name="Freeform 13"/>
            <p:cNvSpPr/>
            <p:nvPr/>
          </p:nvSpPr>
          <p:spPr bwMode="auto">
            <a:xfrm>
              <a:off x="8413299" y="2089344"/>
              <a:ext cx="4335234" cy="4535637"/>
            </a:xfrm>
            <a:custGeom>
              <a:avLst/>
              <a:gdLst>
                <a:gd name="T0" fmla="*/ 1437 w 1437"/>
                <a:gd name="T1" fmla="*/ 0 h 708"/>
                <a:gd name="T2" fmla="*/ 1437 w 1437"/>
                <a:gd name="T3" fmla="*/ 270 h 708"/>
                <a:gd name="T4" fmla="*/ 0 w 1437"/>
                <a:gd name="T5" fmla="*/ 708 h 708"/>
                <a:gd name="T6" fmla="*/ 1437 w 1437"/>
                <a:gd name="T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7" h="708">
                  <a:moveTo>
                    <a:pt x="1437" y="0"/>
                  </a:moveTo>
                  <a:lnTo>
                    <a:pt x="1437" y="270"/>
                  </a:lnTo>
                  <a:lnTo>
                    <a:pt x="0" y="708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rgbClr val="285960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-110216" y="8634301"/>
              <a:ext cx="12858749" cy="325794"/>
            </a:xfrm>
            <a:prstGeom prst="rect">
              <a:avLst/>
            </a:prstGeom>
            <a:solidFill>
              <a:srgbClr val="B1337A"/>
            </a:solidFill>
            <a:ln w="0">
              <a:solidFill>
                <a:srgbClr val="B1337A"/>
              </a:solidFill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-110216" y="2304874"/>
              <a:ext cx="8609240" cy="4320105"/>
            </a:xfrm>
            <a:custGeom>
              <a:avLst/>
              <a:gdLst>
                <a:gd name="T0" fmla="*/ 0 w 2877"/>
                <a:gd name="T1" fmla="*/ 0 h 708"/>
                <a:gd name="T2" fmla="*/ 2877 w 2877"/>
                <a:gd name="T3" fmla="*/ 708 h 708"/>
                <a:gd name="T4" fmla="*/ 0 w 2877"/>
                <a:gd name="T5" fmla="*/ 270 h 708"/>
                <a:gd name="T6" fmla="*/ 0 w 2877"/>
                <a:gd name="T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7" h="708">
                  <a:moveTo>
                    <a:pt x="0" y="0"/>
                  </a:moveTo>
                  <a:lnTo>
                    <a:pt x="2877" y="708"/>
                  </a:lnTo>
                  <a:lnTo>
                    <a:pt x="0" y="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5960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2748" y="3516484"/>
            <a:ext cx="6029122" cy="737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zh-CN" altLang="en-US" sz="28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彩色简约风公司介绍</a:t>
            </a:r>
            <a:r>
              <a:rPr lang="en-US" altLang="zh-CN" sz="28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8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7026" y="4477842"/>
            <a:ext cx="635474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presentation and make it into a film to be used in a wider field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40"/>
          <p:cNvSpPr txBox="1"/>
          <p:nvPr/>
        </p:nvSpPr>
        <p:spPr>
          <a:xfrm>
            <a:off x="237026" y="4272012"/>
            <a:ext cx="5799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服装发布会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产品推广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公司宣传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文化建设</a:t>
            </a:r>
            <a:endParaRPr lang="zh-CN" altLang="en-US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Pitbull - Go Gir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1520142" y="53412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5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íṧ1íďè"/>
          <p:cNvSpPr/>
          <p:nvPr/>
        </p:nvSpPr>
        <p:spPr>
          <a:xfrm>
            <a:off x="5252733" y="2550002"/>
            <a:ext cx="305121" cy="3051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15" name="ïṧlíḍe"/>
          <p:cNvSpPr/>
          <p:nvPr/>
        </p:nvSpPr>
        <p:spPr>
          <a:xfrm>
            <a:off x="5040733" y="1823816"/>
            <a:ext cx="126908" cy="12045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63664"/>
                </a:moveTo>
                <a:lnTo>
                  <a:pt x="119800" y="63664"/>
                </a:lnTo>
                <a:cubicBezTo>
                  <a:pt x="119800" y="66596"/>
                  <a:pt x="118405" y="69528"/>
                  <a:pt x="114219" y="69528"/>
                </a:cubicBezTo>
                <a:cubicBezTo>
                  <a:pt x="112823" y="69528"/>
                  <a:pt x="111428" y="68062"/>
                  <a:pt x="111428" y="68062"/>
                </a:cubicBezTo>
                <a:lnTo>
                  <a:pt x="111428" y="68062"/>
                </a:lnTo>
                <a:cubicBezTo>
                  <a:pt x="60598" y="14869"/>
                  <a:pt x="60598" y="14869"/>
                  <a:pt x="60598" y="14869"/>
                </a:cubicBezTo>
                <a:lnTo>
                  <a:pt x="60598" y="14869"/>
                </a:lnTo>
                <a:lnTo>
                  <a:pt x="60598" y="14869"/>
                </a:lnTo>
                <a:lnTo>
                  <a:pt x="60598" y="14869"/>
                </a:lnTo>
                <a:cubicBezTo>
                  <a:pt x="9966" y="68062"/>
                  <a:pt x="9966" y="68062"/>
                  <a:pt x="9966" y="68062"/>
                </a:cubicBezTo>
                <a:lnTo>
                  <a:pt x="9966" y="68062"/>
                </a:lnTo>
                <a:cubicBezTo>
                  <a:pt x="8571" y="68062"/>
                  <a:pt x="7176" y="69528"/>
                  <a:pt x="5780" y="69528"/>
                </a:cubicBezTo>
                <a:cubicBezTo>
                  <a:pt x="2990" y="69528"/>
                  <a:pt x="0" y="66596"/>
                  <a:pt x="0" y="63664"/>
                </a:cubicBezTo>
                <a:cubicBezTo>
                  <a:pt x="0" y="62198"/>
                  <a:pt x="0" y="60523"/>
                  <a:pt x="1395" y="59057"/>
                </a:cubicBezTo>
                <a:cubicBezTo>
                  <a:pt x="56411" y="1465"/>
                  <a:pt x="56411" y="1465"/>
                  <a:pt x="56411" y="1465"/>
                </a:cubicBezTo>
                <a:cubicBezTo>
                  <a:pt x="57807" y="0"/>
                  <a:pt x="59202" y="0"/>
                  <a:pt x="60598" y="0"/>
                </a:cubicBez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cubicBezTo>
                  <a:pt x="61993" y="0"/>
                  <a:pt x="63388" y="1465"/>
                  <a:pt x="64784" y="1465"/>
                </a:cubicBezTo>
                <a:lnTo>
                  <a:pt x="64784" y="1465"/>
                </a:lnTo>
                <a:cubicBezTo>
                  <a:pt x="85913" y="25130"/>
                  <a:pt x="85913" y="25130"/>
                  <a:pt x="85913" y="25130"/>
                </a:cubicBezTo>
                <a:cubicBezTo>
                  <a:pt x="85913" y="19267"/>
                  <a:pt x="85913" y="19267"/>
                  <a:pt x="85913" y="19267"/>
                </a:cubicBezTo>
                <a:cubicBezTo>
                  <a:pt x="85913" y="16335"/>
                  <a:pt x="88903" y="13193"/>
                  <a:pt x="91694" y="13193"/>
                </a:cubicBezTo>
                <a:cubicBezTo>
                  <a:pt x="95880" y="13193"/>
                  <a:pt x="97275" y="16335"/>
                  <a:pt x="97275" y="19267"/>
                </a:cubicBezTo>
                <a:cubicBezTo>
                  <a:pt x="97275" y="36858"/>
                  <a:pt x="97275" y="36858"/>
                  <a:pt x="97275" y="36858"/>
                </a:cubicBezTo>
                <a:cubicBezTo>
                  <a:pt x="118405" y="59057"/>
                  <a:pt x="118405" y="59057"/>
                  <a:pt x="118405" y="59057"/>
                </a:cubicBezTo>
                <a:lnTo>
                  <a:pt x="118405" y="59057"/>
                </a:lnTo>
                <a:cubicBezTo>
                  <a:pt x="119800" y="60523"/>
                  <a:pt x="119800" y="62198"/>
                  <a:pt x="119800" y="63664"/>
                </a:cubicBezTo>
                <a:close/>
                <a:moveTo>
                  <a:pt x="108438" y="72460"/>
                </a:moveTo>
                <a:lnTo>
                  <a:pt x="108438" y="72460"/>
                </a:lnTo>
                <a:cubicBezTo>
                  <a:pt x="108438" y="90261"/>
                  <a:pt x="108438" y="90261"/>
                  <a:pt x="108438" y="90261"/>
                </a:cubicBezTo>
                <a:cubicBezTo>
                  <a:pt x="108438" y="99057"/>
                  <a:pt x="108438" y="99057"/>
                  <a:pt x="108438" y="99057"/>
                </a:cubicBezTo>
                <a:cubicBezTo>
                  <a:pt x="108438" y="113926"/>
                  <a:pt x="108438" y="113926"/>
                  <a:pt x="108438" y="113926"/>
                </a:cubicBezTo>
                <a:cubicBezTo>
                  <a:pt x="108438" y="118324"/>
                  <a:pt x="107043" y="119790"/>
                  <a:pt x="102857" y="119790"/>
                </a:cubicBezTo>
                <a:cubicBezTo>
                  <a:pt x="91694" y="119790"/>
                  <a:pt x="91694" y="119790"/>
                  <a:pt x="91694" y="119790"/>
                </a:cubicBezTo>
                <a:cubicBezTo>
                  <a:pt x="91694" y="72460"/>
                  <a:pt x="91694" y="72460"/>
                  <a:pt x="91694" y="72460"/>
                </a:cubicBezTo>
                <a:cubicBezTo>
                  <a:pt x="69169" y="72460"/>
                  <a:pt x="69169" y="72460"/>
                  <a:pt x="69169" y="72460"/>
                </a:cubicBezTo>
                <a:cubicBezTo>
                  <a:pt x="69169" y="119790"/>
                  <a:pt x="69169" y="119790"/>
                  <a:pt x="69169" y="119790"/>
                </a:cubicBezTo>
                <a:cubicBezTo>
                  <a:pt x="16943" y="119790"/>
                  <a:pt x="16943" y="119790"/>
                  <a:pt x="16943" y="119790"/>
                </a:cubicBezTo>
                <a:cubicBezTo>
                  <a:pt x="14152" y="119790"/>
                  <a:pt x="11362" y="118324"/>
                  <a:pt x="11362" y="113926"/>
                </a:cubicBezTo>
                <a:cubicBezTo>
                  <a:pt x="11362" y="99057"/>
                  <a:pt x="11362" y="99057"/>
                  <a:pt x="11362" y="99057"/>
                </a:cubicBezTo>
                <a:cubicBezTo>
                  <a:pt x="11362" y="90261"/>
                  <a:pt x="11362" y="90261"/>
                  <a:pt x="11362" y="90261"/>
                </a:cubicBezTo>
                <a:cubicBezTo>
                  <a:pt x="11362" y="72460"/>
                  <a:pt x="11362" y="72460"/>
                  <a:pt x="11362" y="72460"/>
                </a:cubicBezTo>
                <a:cubicBezTo>
                  <a:pt x="60598" y="22198"/>
                  <a:pt x="60598" y="22198"/>
                  <a:pt x="60598" y="22198"/>
                </a:cubicBezTo>
                <a:lnTo>
                  <a:pt x="108438" y="72460"/>
                </a:lnTo>
                <a:close/>
                <a:moveTo>
                  <a:pt x="50830" y="72460"/>
                </a:moveTo>
                <a:lnTo>
                  <a:pt x="50830" y="72460"/>
                </a:lnTo>
                <a:cubicBezTo>
                  <a:pt x="28305" y="72460"/>
                  <a:pt x="28305" y="72460"/>
                  <a:pt x="28305" y="72460"/>
                </a:cubicBezTo>
                <a:cubicBezTo>
                  <a:pt x="28305" y="96125"/>
                  <a:pt x="28305" y="96125"/>
                  <a:pt x="28305" y="96125"/>
                </a:cubicBezTo>
                <a:cubicBezTo>
                  <a:pt x="50830" y="96125"/>
                  <a:pt x="50830" y="96125"/>
                  <a:pt x="50830" y="96125"/>
                </a:cubicBezTo>
                <a:lnTo>
                  <a:pt x="50830" y="72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6" name="ïsļíḍé"/>
          <p:cNvSpPr/>
          <p:nvPr/>
        </p:nvSpPr>
        <p:spPr>
          <a:xfrm>
            <a:off x="5352681" y="2657807"/>
            <a:ext cx="126908" cy="1111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7" name="íş1íḑe"/>
          <p:cNvSpPr/>
          <p:nvPr/>
        </p:nvSpPr>
        <p:spPr>
          <a:xfrm>
            <a:off x="5191599" y="3520016"/>
            <a:ext cx="102823" cy="1260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9" name="ïsļíḍé"/>
          <p:cNvSpPr/>
          <p:nvPr/>
        </p:nvSpPr>
        <p:spPr>
          <a:xfrm>
            <a:off x="5040733" y="4563846"/>
            <a:ext cx="126908" cy="1111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5" name="矩形: 圆角 24"/>
          <p:cNvSpPr/>
          <p:nvPr/>
        </p:nvSpPr>
        <p:spPr>
          <a:xfrm>
            <a:off x="5774874" y="2038447"/>
            <a:ext cx="2377635" cy="7088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>
            <a:off x="5536903" y="3223968"/>
            <a:ext cx="2377635" cy="70882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913720" y="2126712"/>
            <a:ext cx="1266420" cy="758789"/>
            <a:chOff x="1576637" y="1088238"/>
            <a:chExt cx="1732629" cy="1549578"/>
          </a:xfrm>
        </p:grpSpPr>
        <p:sp>
          <p:nvSpPr>
            <p:cNvPr id="28" name="等腰三角形 27"/>
            <p:cNvSpPr/>
            <p:nvPr/>
          </p:nvSpPr>
          <p:spPr>
            <a:xfrm>
              <a:off x="1576637" y="1088238"/>
              <a:ext cx="1732629" cy="1493647"/>
            </a:xfrm>
            <a:prstGeom prst="triangle">
              <a:avLst/>
            </a:prstGeom>
            <a:solidFill>
              <a:srgbClr val="28596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>
              <a:off x="1767168" y="1411000"/>
              <a:ext cx="1351566" cy="1165144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1944346" y="1770721"/>
              <a:ext cx="1005829" cy="867095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2241258" y="2272213"/>
              <a:ext cx="403386" cy="347747"/>
            </a:xfrm>
            <a:prstGeom prst="triangle">
              <a:avLst/>
            </a:prstGeom>
            <a:solidFill>
              <a:srgbClr val="B1337A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6782183" y="244314"/>
            <a:ext cx="19367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CONTENT</a:t>
            </a:r>
            <a:endParaRPr lang="zh-CN" altLang="en-US" sz="3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997630" y="798312"/>
            <a:ext cx="1550289" cy="0"/>
          </a:xfrm>
          <a:prstGeom prst="line">
            <a:avLst/>
          </a:prstGeom>
          <a:ln w="38100">
            <a:solidFill>
              <a:srgbClr val="2859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048903" y="860622"/>
            <a:ext cx="41625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. </a:t>
            </a:r>
            <a:endParaRPr lang="zh-CN" altLang="en-US" sz="105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244285" y="2126712"/>
            <a:ext cx="1266420" cy="758789"/>
            <a:chOff x="1576637" y="1088238"/>
            <a:chExt cx="1732629" cy="1549578"/>
          </a:xfrm>
        </p:grpSpPr>
        <p:sp>
          <p:nvSpPr>
            <p:cNvPr id="52" name="等腰三角形 51"/>
            <p:cNvSpPr/>
            <p:nvPr/>
          </p:nvSpPr>
          <p:spPr>
            <a:xfrm>
              <a:off x="1576637" y="1088238"/>
              <a:ext cx="1732629" cy="1493647"/>
            </a:xfrm>
            <a:prstGeom prst="triangle">
              <a:avLst/>
            </a:prstGeom>
            <a:solidFill>
              <a:srgbClr val="28596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>
              <a:off x="1767168" y="1411000"/>
              <a:ext cx="1351566" cy="1165144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等腰三角形 53"/>
            <p:cNvSpPr/>
            <p:nvPr/>
          </p:nvSpPr>
          <p:spPr>
            <a:xfrm>
              <a:off x="1944346" y="1770721"/>
              <a:ext cx="1005829" cy="867095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241258" y="2272213"/>
              <a:ext cx="403386" cy="347747"/>
            </a:xfrm>
            <a:prstGeom prst="triangle">
              <a:avLst/>
            </a:prstGeom>
            <a:solidFill>
              <a:srgbClr val="B1337A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62368" y="2126292"/>
            <a:ext cx="1266420" cy="758789"/>
            <a:chOff x="1576637" y="1088238"/>
            <a:chExt cx="1732629" cy="1549578"/>
          </a:xfrm>
        </p:grpSpPr>
        <p:sp>
          <p:nvSpPr>
            <p:cNvPr id="57" name="等腰三角形 56"/>
            <p:cNvSpPr/>
            <p:nvPr/>
          </p:nvSpPr>
          <p:spPr>
            <a:xfrm>
              <a:off x="1576637" y="1088238"/>
              <a:ext cx="1732629" cy="1493647"/>
            </a:xfrm>
            <a:prstGeom prst="triangle">
              <a:avLst/>
            </a:prstGeom>
            <a:solidFill>
              <a:srgbClr val="28596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>
              <a:off x="1767168" y="1411000"/>
              <a:ext cx="1351566" cy="1165144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等腰三角形 58"/>
            <p:cNvSpPr/>
            <p:nvPr/>
          </p:nvSpPr>
          <p:spPr>
            <a:xfrm>
              <a:off x="1944346" y="1770721"/>
              <a:ext cx="1005829" cy="867095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>
              <a:off x="2241258" y="2272213"/>
              <a:ext cx="403386" cy="347747"/>
            </a:xfrm>
            <a:prstGeom prst="triangle">
              <a:avLst/>
            </a:prstGeom>
            <a:solidFill>
              <a:srgbClr val="B1337A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194149" y="2126292"/>
            <a:ext cx="1266420" cy="758789"/>
            <a:chOff x="1576637" y="1088238"/>
            <a:chExt cx="1732629" cy="1549578"/>
          </a:xfrm>
        </p:grpSpPr>
        <p:sp>
          <p:nvSpPr>
            <p:cNvPr id="62" name="等腰三角形 61"/>
            <p:cNvSpPr/>
            <p:nvPr/>
          </p:nvSpPr>
          <p:spPr>
            <a:xfrm>
              <a:off x="1576637" y="1088238"/>
              <a:ext cx="1732629" cy="1493647"/>
            </a:xfrm>
            <a:prstGeom prst="triangle">
              <a:avLst/>
            </a:prstGeom>
            <a:solidFill>
              <a:srgbClr val="28596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>
              <a:off x="1767168" y="1411000"/>
              <a:ext cx="1351566" cy="1165144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等腰三角形 63"/>
            <p:cNvSpPr/>
            <p:nvPr/>
          </p:nvSpPr>
          <p:spPr>
            <a:xfrm>
              <a:off x="1944346" y="1770721"/>
              <a:ext cx="1005829" cy="867095"/>
            </a:xfrm>
            <a:prstGeom prst="triangle">
              <a:avLst/>
            </a:prstGeom>
            <a:solidFill>
              <a:srgbClr val="28596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>
              <a:off x="2241258" y="2272213"/>
              <a:ext cx="403386" cy="347747"/>
            </a:xfrm>
            <a:prstGeom prst="triangle">
              <a:avLst/>
            </a:prstGeom>
            <a:solidFill>
              <a:srgbClr val="B1337A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" name="矩形 11"/>
          <p:cNvSpPr/>
          <p:nvPr/>
        </p:nvSpPr>
        <p:spPr>
          <a:xfrm>
            <a:off x="527324" y="1532710"/>
            <a:ext cx="8020595" cy="28825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1168287" y="3183406"/>
            <a:ext cx="211158" cy="250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teelfish" pitchFamily="2" charset="0"/>
              </a:rPr>
              <a:t>1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Steelfish" pitchFamily="2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013733" y="3186871"/>
            <a:ext cx="211158" cy="250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teelfish" pitchFamily="2" charset="0"/>
              </a:rPr>
              <a:t>2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Steelfish" pitchFamily="2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058712" y="3150123"/>
            <a:ext cx="211158" cy="250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teelfish" pitchFamily="2" charset="0"/>
              </a:rPr>
              <a:t>3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Steelfish" pitchFamily="2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157050" y="3150124"/>
            <a:ext cx="211158" cy="250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teelfish" pitchFamily="2" charset="0"/>
              </a:rPr>
              <a:t>4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Steelfish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2730" y="3592295"/>
            <a:ext cx="18902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公司介绍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(Company Introduction)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87374" y="3549647"/>
            <a:ext cx="16401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市场调研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(Marketing &amp; </a:t>
            </a:r>
            <a:r>
              <a:rPr lang="en-US" altLang="zh-CN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Reserach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938140" y="3547103"/>
            <a:ext cx="1524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活动介绍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(Activity Introduction)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959573" y="3546886"/>
            <a:ext cx="13003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预期展望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(Future Prospects)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4"/>
          <p:cNvSpPr/>
          <p:nvPr/>
        </p:nvSpPr>
        <p:spPr bwMode="auto">
          <a:xfrm>
            <a:off x="67469" y="0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" name="流程图: 文档 9"/>
          <p:cNvSpPr/>
          <p:nvPr/>
        </p:nvSpPr>
        <p:spPr>
          <a:xfrm flipV="1">
            <a:off x="67469" y="2603864"/>
            <a:ext cx="9144000" cy="2665381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02220" y="4053438"/>
            <a:ext cx="30048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en-US" altLang="zh-CN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1296329" y="3496629"/>
            <a:ext cx="644202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312" y="111006"/>
            <a:ext cx="245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892133" y="4510989"/>
            <a:ext cx="441257" cy="10647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flipH="1">
            <a:off x="2417222" y="4299658"/>
            <a:ext cx="4274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er elit lamet, consectetaur cillium adipisicing pecu, sed do ut labore et dolore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788" y="1555405"/>
            <a:ext cx="6933234" cy="1831445"/>
            <a:chOff x="866764" y="2562401"/>
            <a:chExt cx="10814653" cy="2745127"/>
          </a:xfrm>
        </p:grpSpPr>
        <p:sp>
          <p:nvSpPr>
            <p:cNvPr id="8" name="AutoShape 5"/>
            <p:cNvSpPr/>
            <p:nvPr/>
          </p:nvSpPr>
          <p:spPr bwMode="auto">
            <a:xfrm>
              <a:off x="866764" y="2565749"/>
              <a:ext cx="1863412" cy="1455738"/>
            </a:xfrm>
            <a:custGeom>
              <a:avLst/>
              <a:gdLst>
                <a:gd name="T0" fmla="*/ 1766805 w 21345"/>
                <a:gd name="T1" fmla="*/ 1393849 h 21341"/>
                <a:gd name="T2" fmla="*/ 1766805 w 21345"/>
                <a:gd name="T3" fmla="*/ 1393849 h 21341"/>
                <a:gd name="T4" fmla="*/ 1766805 w 21345"/>
                <a:gd name="T5" fmla="*/ 1393849 h 21341"/>
                <a:gd name="T6" fmla="*/ 1766805 w 21345"/>
                <a:gd name="T7" fmla="*/ 1393849 h 213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45" h="21341">
                  <a:moveTo>
                    <a:pt x="14660" y="5683"/>
                  </a:moveTo>
                  <a:cubicBezTo>
                    <a:pt x="14795" y="5415"/>
                    <a:pt x="14906" y="5507"/>
                    <a:pt x="14771" y="5775"/>
                  </a:cubicBezTo>
                  <a:cubicBezTo>
                    <a:pt x="14635" y="6042"/>
                    <a:pt x="14524" y="5950"/>
                    <a:pt x="14660" y="5683"/>
                  </a:cubicBezTo>
                  <a:close/>
                  <a:moveTo>
                    <a:pt x="18962" y="5204"/>
                  </a:moveTo>
                  <a:cubicBezTo>
                    <a:pt x="18910" y="5169"/>
                    <a:pt x="18786" y="5288"/>
                    <a:pt x="18771" y="5189"/>
                  </a:cubicBezTo>
                  <a:cubicBezTo>
                    <a:pt x="18763" y="5139"/>
                    <a:pt x="18825" y="5058"/>
                    <a:pt x="18840" y="5027"/>
                  </a:cubicBezTo>
                  <a:cubicBezTo>
                    <a:pt x="18912" y="4869"/>
                    <a:pt x="18842" y="4636"/>
                    <a:pt x="18909" y="4470"/>
                  </a:cubicBezTo>
                  <a:cubicBezTo>
                    <a:pt x="19011" y="4217"/>
                    <a:pt x="18998" y="4734"/>
                    <a:pt x="19027" y="4820"/>
                  </a:cubicBezTo>
                  <a:cubicBezTo>
                    <a:pt x="19061" y="4920"/>
                    <a:pt x="19215" y="5202"/>
                    <a:pt x="19099" y="5288"/>
                  </a:cubicBezTo>
                  <a:cubicBezTo>
                    <a:pt x="19036" y="5334"/>
                    <a:pt x="19008" y="5235"/>
                    <a:pt x="18962" y="5204"/>
                  </a:cubicBezTo>
                  <a:cubicBezTo>
                    <a:pt x="18962" y="5204"/>
                    <a:pt x="18962" y="5204"/>
                    <a:pt x="18962" y="5204"/>
                  </a:cubicBezTo>
                  <a:close/>
                  <a:moveTo>
                    <a:pt x="19516" y="4470"/>
                  </a:moveTo>
                  <a:cubicBezTo>
                    <a:pt x="19492" y="4435"/>
                    <a:pt x="19421" y="4424"/>
                    <a:pt x="19431" y="4353"/>
                  </a:cubicBezTo>
                  <a:cubicBezTo>
                    <a:pt x="19444" y="4268"/>
                    <a:pt x="19614" y="4060"/>
                    <a:pt x="19692" y="4097"/>
                  </a:cubicBezTo>
                  <a:cubicBezTo>
                    <a:pt x="19850" y="4173"/>
                    <a:pt x="19726" y="4306"/>
                    <a:pt x="19751" y="4427"/>
                  </a:cubicBezTo>
                  <a:cubicBezTo>
                    <a:pt x="19790" y="4619"/>
                    <a:pt x="20024" y="4610"/>
                    <a:pt x="19814" y="4843"/>
                  </a:cubicBezTo>
                  <a:cubicBezTo>
                    <a:pt x="19760" y="4903"/>
                    <a:pt x="19773" y="5241"/>
                    <a:pt x="19641" y="5159"/>
                  </a:cubicBezTo>
                  <a:cubicBezTo>
                    <a:pt x="19485" y="5062"/>
                    <a:pt x="19712" y="4892"/>
                    <a:pt x="19695" y="4805"/>
                  </a:cubicBezTo>
                  <a:cubicBezTo>
                    <a:pt x="19683" y="4743"/>
                    <a:pt x="19626" y="4761"/>
                    <a:pt x="19595" y="4789"/>
                  </a:cubicBezTo>
                  <a:cubicBezTo>
                    <a:pt x="19551" y="4692"/>
                    <a:pt x="19574" y="4549"/>
                    <a:pt x="19516" y="4470"/>
                  </a:cubicBezTo>
                  <a:cubicBezTo>
                    <a:pt x="19516" y="4470"/>
                    <a:pt x="19516" y="4470"/>
                    <a:pt x="19516" y="4470"/>
                  </a:cubicBezTo>
                  <a:close/>
                  <a:moveTo>
                    <a:pt x="19636" y="3507"/>
                  </a:moveTo>
                  <a:cubicBezTo>
                    <a:pt x="19526" y="3507"/>
                    <a:pt x="19526" y="3084"/>
                    <a:pt x="19636" y="3084"/>
                  </a:cubicBezTo>
                  <a:cubicBezTo>
                    <a:pt x="19746" y="3084"/>
                    <a:pt x="19746" y="3507"/>
                    <a:pt x="19636" y="3507"/>
                  </a:cubicBezTo>
                  <a:cubicBezTo>
                    <a:pt x="19636" y="3507"/>
                    <a:pt x="19636" y="3507"/>
                    <a:pt x="19636" y="3507"/>
                  </a:cubicBezTo>
                  <a:close/>
                  <a:moveTo>
                    <a:pt x="17468" y="12501"/>
                  </a:moveTo>
                  <a:lnTo>
                    <a:pt x="17422" y="12660"/>
                  </a:lnTo>
                  <a:lnTo>
                    <a:pt x="17174" y="12411"/>
                  </a:lnTo>
                  <a:lnTo>
                    <a:pt x="17174" y="12173"/>
                  </a:lnTo>
                  <a:lnTo>
                    <a:pt x="17468" y="12501"/>
                  </a:lnTo>
                  <a:cubicBezTo>
                    <a:pt x="17468" y="12501"/>
                    <a:pt x="17468" y="12501"/>
                    <a:pt x="17468" y="12501"/>
                  </a:cubicBezTo>
                  <a:close/>
                  <a:moveTo>
                    <a:pt x="17321" y="10406"/>
                  </a:moveTo>
                  <a:cubicBezTo>
                    <a:pt x="17245" y="10422"/>
                    <a:pt x="17269" y="10829"/>
                    <a:pt x="17269" y="10829"/>
                  </a:cubicBezTo>
                  <a:lnTo>
                    <a:pt x="17174" y="10798"/>
                  </a:lnTo>
                  <a:cubicBezTo>
                    <a:pt x="17178" y="10300"/>
                    <a:pt x="16872" y="10344"/>
                    <a:pt x="16963" y="10285"/>
                  </a:cubicBezTo>
                  <a:cubicBezTo>
                    <a:pt x="17145" y="10166"/>
                    <a:pt x="17079" y="9787"/>
                    <a:pt x="17112" y="9994"/>
                  </a:cubicBezTo>
                  <a:cubicBezTo>
                    <a:pt x="17177" y="10396"/>
                    <a:pt x="17397" y="10390"/>
                    <a:pt x="17321" y="10406"/>
                  </a:cubicBezTo>
                  <a:cubicBezTo>
                    <a:pt x="17321" y="10406"/>
                    <a:pt x="17321" y="10406"/>
                    <a:pt x="17321" y="10406"/>
                  </a:cubicBezTo>
                  <a:close/>
                  <a:moveTo>
                    <a:pt x="17256" y="16212"/>
                  </a:moveTo>
                  <a:cubicBezTo>
                    <a:pt x="17248" y="16282"/>
                    <a:pt x="17249" y="16318"/>
                    <a:pt x="17284" y="16375"/>
                  </a:cubicBezTo>
                  <a:cubicBezTo>
                    <a:pt x="17368" y="16516"/>
                    <a:pt x="17336" y="16496"/>
                    <a:pt x="17266" y="16598"/>
                  </a:cubicBezTo>
                  <a:cubicBezTo>
                    <a:pt x="17220" y="16664"/>
                    <a:pt x="17255" y="16818"/>
                    <a:pt x="17244" y="16901"/>
                  </a:cubicBezTo>
                  <a:cubicBezTo>
                    <a:pt x="17178" y="16834"/>
                    <a:pt x="17091" y="16875"/>
                    <a:pt x="17017" y="16875"/>
                  </a:cubicBezTo>
                  <a:cubicBezTo>
                    <a:pt x="16915" y="16875"/>
                    <a:pt x="16848" y="16783"/>
                    <a:pt x="16749" y="16762"/>
                  </a:cubicBezTo>
                  <a:cubicBezTo>
                    <a:pt x="16658" y="16743"/>
                    <a:pt x="16757" y="16376"/>
                    <a:pt x="16778" y="16315"/>
                  </a:cubicBezTo>
                  <a:cubicBezTo>
                    <a:pt x="16814" y="16208"/>
                    <a:pt x="16824" y="16192"/>
                    <a:pt x="16906" y="16255"/>
                  </a:cubicBezTo>
                  <a:cubicBezTo>
                    <a:pt x="17014" y="16338"/>
                    <a:pt x="17036" y="16153"/>
                    <a:pt x="17112" y="16093"/>
                  </a:cubicBezTo>
                  <a:cubicBezTo>
                    <a:pt x="17211" y="16013"/>
                    <a:pt x="17269" y="16080"/>
                    <a:pt x="17256" y="16212"/>
                  </a:cubicBezTo>
                  <a:cubicBezTo>
                    <a:pt x="17256" y="16212"/>
                    <a:pt x="17256" y="16212"/>
                    <a:pt x="17256" y="16212"/>
                  </a:cubicBezTo>
                  <a:close/>
                  <a:moveTo>
                    <a:pt x="19459" y="12438"/>
                  </a:moveTo>
                  <a:cubicBezTo>
                    <a:pt x="19565" y="12513"/>
                    <a:pt x="19307" y="13102"/>
                    <a:pt x="19202" y="13027"/>
                  </a:cubicBezTo>
                  <a:cubicBezTo>
                    <a:pt x="19096" y="12953"/>
                    <a:pt x="19354" y="12364"/>
                    <a:pt x="19459" y="12438"/>
                  </a:cubicBezTo>
                  <a:cubicBezTo>
                    <a:pt x="19459" y="12438"/>
                    <a:pt x="19459" y="12438"/>
                    <a:pt x="19459" y="12438"/>
                  </a:cubicBezTo>
                  <a:close/>
                  <a:moveTo>
                    <a:pt x="19803" y="12745"/>
                  </a:moveTo>
                  <a:cubicBezTo>
                    <a:pt x="19952" y="12709"/>
                    <a:pt x="20050" y="13391"/>
                    <a:pt x="19900" y="13426"/>
                  </a:cubicBezTo>
                  <a:cubicBezTo>
                    <a:pt x="19855" y="13372"/>
                    <a:pt x="19633" y="12785"/>
                    <a:pt x="19803" y="12745"/>
                  </a:cubicBezTo>
                  <a:cubicBezTo>
                    <a:pt x="19803" y="12745"/>
                    <a:pt x="19803" y="12745"/>
                    <a:pt x="19803" y="12745"/>
                  </a:cubicBezTo>
                  <a:close/>
                  <a:moveTo>
                    <a:pt x="19767" y="9655"/>
                  </a:moveTo>
                  <a:cubicBezTo>
                    <a:pt x="20096" y="9102"/>
                    <a:pt x="20210" y="9437"/>
                    <a:pt x="20052" y="9618"/>
                  </a:cubicBezTo>
                  <a:cubicBezTo>
                    <a:pt x="19969" y="9713"/>
                    <a:pt x="19796" y="9882"/>
                    <a:pt x="19796" y="9882"/>
                  </a:cubicBezTo>
                  <a:lnTo>
                    <a:pt x="19961" y="10158"/>
                  </a:lnTo>
                  <a:lnTo>
                    <a:pt x="20081" y="10158"/>
                  </a:lnTo>
                  <a:lnTo>
                    <a:pt x="20189" y="10406"/>
                  </a:lnTo>
                  <a:cubicBezTo>
                    <a:pt x="20189" y="10406"/>
                    <a:pt x="19974" y="10755"/>
                    <a:pt x="19796" y="10565"/>
                  </a:cubicBezTo>
                  <a:cubicBezTo>
                    <a:pt x="19796" y="10565"/>
                    <a:pt x="19803" y="10647"/>
                    <a:pt x="19676" y="10641"/>
                  </a:cubicBezTo>
                  <a:cubicBezTo>
                    <a:pt x="19654" y="10640"/>
                    <a:pt x="19645" y="10533"/>
                    <a:pt x="19614" y="10533"/>
                  </a:cubicBezTo>
                  <a:cubicBezTo>
                    <a:pt x="19589" y="10533"/>
                    <a:pt x="19407" y="10454"/>
                    <a:pt x="19407" y="10454"/>
                  </a:cubicBezTo>
                  <a:lnTo>
                    <a:pt x="19407" y="10306"/>
                  </a:lnTo>
                  <a:lnTo>
                    <a:pt x="19271" y="10174"/>
                  </a:lnTo>
                  <a:cubicBezTo>
                    <a:pt x="19235" y="10503"/>
                    <a:pt x="19124" y="10239"/>
                    <a:pt x="19064" y="10110"/>
                  </a:cubicBezTo>
                  <a:lnTo>
                    <a:pt x="19006" y="10094"/>
                  </a:lnTo>
                  <a:cubicBezTo>
                    <a:pt x="19006" y="10094"/>
                    <a:pt x="18841" y="9629"/>
                    <a:pt x="18745" y="9533"/>
                  </a:cubicBezTo>
                  <a:cubicBezTo>
                    <a:pt x="18745" y="9144"/>
                    <a:pt x="18764" y="9221"/>
                    <a:pt x="18555" y="8936"/>
                  </a:cubicBezTo>
                  <a:lnTo>
                    <a:pt x="18580" y="8803"/>
                  </a:lnTo>
                  <a:lnTo>
                    <a:pt x="18948" y="9200"/>
                  </a:lnTo>
                  <a:cubicBezTo>
                    <a:pt x="18948" y="9200"/>
                    <a:pt x="19137" y="8823"/>
                    <a:pt x="19196" y="9068"/>
                  </a:cubicBezTo>
                  <a:cubicBezTo>
                    <a:pt x="19234" y="9225"/>
                    <a:pt x="19004" y="9607"/>
                    <a:pt x="19506" y="9232"/>
                  </a:cubicBezTo>
                  <a:cubicBezTo>
                    <a:pt x="19655" y="9121"/>
                    <a:pt x="19564" y="9078"/>
                    <a:pt x="19552" y="9015"/>
                  </a:cubicBezTo>
                  <a:cubicBezTo>
                    <a:pt x="19539" y="8952"/>
                    <a:pt x="19676" y="8983"/>
                    <a:pt x="19676" y="9089"/>
                  </a:cubicBezTo>
                  <a:cubicBezTo>
                    <a:pt x="19676" y="9195"/>
                    <a:pt x="19912" y="8962"/>
                    <a:pt x="19771" y="9205"/>
                  </a:cubicBezTo>
                  <a:cubicBezTo>
                    <a:pt x="19586" y="9525"/>
                    <a:pt x="19669" y="9599"/>
                    <a:pt x="19767" y="9655"/>
                  </a:cubicBezTo>
                  <a:cubicBezTo>
                    <a:pt x="19767" y="9655"/>
                    <a:pt x="19767" y="9655"/>
                    <a:pt x="19767" y="9655"/>
                  </a:cubicBezTo>
                  <a:close/>
                  <a:moveTo>
                    <a:pt x="16944" y="3834"/>
                  </a:moveTo>
                  <a:cubicBezTo>
                    <a:pt x="17051" y="4035"/>
                    <a:pt x="16821" y="4359"/>
                    <a:pt x="16699" y="4468"/>
                  </a:cubicBezTo>
                  <a:cubicBezTo>
                    <a:pt x="16454" y="4688"/>
                    <a:pt x="15967" y="4565"/>
                    <a:pt x="15885" y="5057"/>
                  </a:cubicBezTo>
                  <a:cubicBezTo>
                    <a:pt x="15936" y="5094"/>
                    <a:pt x="15977" y="5091"/>
                    <a:pt x="16014" y="5067"/>
                  </a:cubicBezTo>
                  <a:cubicBezTo>
                    <a:pt x="16019" y="5076"/>
                    <a:pt x="16102" y="5122"/>
                    <a:pt x="16054" y="5133"/>
                  </a:cubicBezTo>
                  <a:cubicBezTo>
                    <a:pt x="15909" y="5163"/>
                    <a:pt x="15887" y="5591"/>
                    <a:pt x="15706" y="5550"/>
                  </a:cubicBezTo>
                  <a:cubicBezTo>
                    <a:pt x="15538" y="5511"/>
                    <a:pt x="15772" y="5434"/>
                    <a:pt x="15706" y="5402"/>
                  </a:cubicBezTo>
                  <a:cubicBezTo>
                    <a:pt x="15559" y="5332"/>
                    <a:pt x="15533" y="5598"/>
                    <a:pt x="15433" y="5609"/>
                  </a:cubicBezTo>
                  <a:lnTo>
                    <a:pt x="14925" y="4905"/>
                  </a:lnTo>
                  <a:lnTo>
                    <a:pt x="15053" y="4540"/>
                  </a:lnTo>
                  <a:cubicBezTo>
                    <a:pt x="15110" y="4465"/>
                    <a:pt x="15154" y="4375"/>
                    <a:pt x="15189" y="4279"/>
                  </a:cubicBezTo>
                  <a:cubicBezTo>
                    <a:pt x="15370" y="3777"/>
                    <a:pt x="15213" y="3931"/>
                    <a:pt x="15174" y="3346"/>
                  </a:cubicBezTo>
                  <a:cubicBezTo>
                    <a:pt x="15331" y="3576"/>
                    <a:pt x="15251" y="3698"/>
                    <a:pt x="15537" y="3838"/>
                  </a:cubicBezTo>
                  <a:cubicBezTo>
                    <a:pt x="15759" y="3947"/>
                    <a:pt x="15940" y="3935"/>
                    <a:pt x="15958" y="4133"/>
                  </a:cubicBezTo>
                  <a:cubicBezTo>
                    <a:pt x="15988" y="4135"/>
                    <a:pt x="16019" y="4135"/>
                    <a:pt x="16049" y="4134"/>
                  </a:cubicBezTo>
                  <a:cubicBezTo>
                    <a:pt x="16045" y="4134"/>
                    <a:pt x="16084" y="3956"/>
                    <a:pt x="16093" y="3938"/>
                  </a:cubicBezTo>
                  <a:cubicBezTo>
                    <a:pt x="16209" y="3698"/>
                    <a:pt x="16811" y="3584"/>
                    <a:pt x="16944" y="3834"/>
                  </a:cubicBezTo>
                  <a:cubicBezTo>
                    <a:pt x="16944" y="3834"/>
                    <a:pt x="16944" y="3834"/>
                    <a:pt x="16944" y="3834"/>
                  </a:cubicBezTo>
                  <a:close/>
                  <a:moveTo>
                    <a:pt x="21276" y="7859"/>
                  </a:moveTo>
                  <a:cubicBezTo>
                    <a:pt x="21527" y="7648"/>
                    <a:pt x="21015" y="7402"/>
                    <a:pt x="21036" y="7338"/>
                  </a:cubicBezTo>
                  <a:cubicBezTo>
                    <a:pt x="21078" y="7217"/>
                    <a:pt x="21057" y="7068"/>
                    <a:pt x="20995" y="7021"/>
                  </a:cubicBezTo>
                  <a:cubicBezTo>
                    <a:pt x="20953" y="6989"/>
                    <a:pt x="21102" y="6873"/>
                    <a:pt x="21113" y="6848"/>
                  </a:cubicBezTo>
                  <a:cubicBezTo>
                    <a:pt x="21093" y="6793"/>
                    <a:pt x="21073" y="6740"/>
                    <a:pt x="21055" y="6690"/>
                  </a:cubicBezTo>
                  <a:cubicBezTo>
                    <a:pt x="20961" y="6707"/>
                    <a:pt x="20805" y="6534"/>
                    <a:pt x="20685" y="6540"/>
                  </a:cubicBezTo>
                  <a:cubicBezTo>
                    <a:pt x="20565" y="6545"/>
                    <a:pt x="20548" y="6661"/>
                    <a:pt x="20453" y="6661"/>
                  </a:cubicBezTo>
                  <a:cubicBezTo>
                    <a:pt x="20274" y="6661"/>
                    <a:pt x="20271" y="6425"/>
                    <a:pt x="20106" y="6624"/>
                  </a:cubicBezTo>
                  <a:lnTo>
                    <a:pt x="20005" y="6566"/>
                  </a:lnTo>
                  <a:lnTo>
                    <a:pt x="20005" y="6444"/>
                  </a:lnTo>
                  <a:cubicBezTo>
                    <a:pt x="19970" y="6408"/>
                    <a:pt x="19852" y="6037"/>
                    <a:pt x="19895" y="6032"/>
                  </a:cubicBezTo>
                  <a:cubicBezTo>
                    <a:pt x="20087" y="6010"/>
                    <a:pt x="20022" y="5468"/>
                    <a:pt x="19705" y="5439"/>
                  </a:cubicBezTo>
                  <a:lnTo>
                    <a:pt x="19705" y="5852"/>
                  </a:lnTo>
                  <a:cubicBezTo>
                    <a:pt x="19581" y="5799"/>
                    <a:pt x="19407" y="5931"/>
                    <a:pt x="19407" y="5931"/>
                  </a:cubicBezTo>
                  <a:cubicBezTo>
                    <a:pt x="19407" y="5931"/>
                    <a:pt x="19562" y="6455"/>
                    <a:pt x="19527" y="6481"/>
                  </a:cubicBezTo>
                  <a:cubicBezTo>
                    <a:pt x="19417" y="6564"/>
                    <a:pt x="19473" y="7169"/>
                    <a:pt x="19473" y="7312"/>
                  </a:cubicBezTo>
                  <a:cubicBezTo>
                    <a:pt x="19473" y="7455"/>
                    <a:pt x="19337" y="7423"/>
                    <a:pt x="19200" y="7370"/>
                  </a:cubicBezTo>
                  <a:cubicBezTo>
                    <a:pt x="19064" y="7317"/>
                    <a:pt x="19250" y="7206"/>
                    <a:pt x="19250" y="7148"/>
                  </a:cubicBezTo>
                  <a:cubicBezTo>
                    <a:pt x="19250" y="7064"/>
                    <a:pt x="19159" y="6499"/>
                    <a:pt x="19114" y="6497"/>
                  </a:cubicBezTo>
                  <a:cubicBezTo>
                    <a:pt x="18989" y="6492"/>
                    <a:pt x="18965" y="7090"/>
                    <a:pt x="18965" y="7090"/>
                  </a:cubicBezTo>
                  <a:cubicBezTo>
                    <a:pt x="18965" y="7090"/>
                    <a:pt x="18482" y="7167"/>
                    <a:pt x="18737" y="6968"/>
                  </a:cubicBezTo>
                  <a:lnTo>
                    <a:pt x="18766" y="6693"/>
                  </a:lnTo>
                  <a:cubicBezTo>
                    <a:pt x="18605" y="6580"/>
                    <a:pt x="18571" y="6344"/>
                    <a:pt x="18812" y="6407"/>
                  </a:cubicBezTo>
                  <a:cubicBezTo>
                    <a:pt x="18913" y="6267"/>
                    <a:pt x="18911" y="6252"/>
                    <a:pt x="18911" y="6060"/>
                  </a:cubicBezTo>
                  <a:cubicBezTo>
                    <a:pt x="18880" y="6048"/>
                    <a:pt x="18845" y="6054"/>
                    <a:pt x="18812" y="6052"/>
                  </a:cubicBezTo>
                  <a:cubicBezTo>
                    <a:pt x="18805" y="5977"/>
                    <a:pt x="18843" y="5906"/>
                    <a:pt x="18828" y="5834"/>
                  </a:cubicBezTo>
                  <a:cubicBezTo>
                    <a:pt x="18812" y="5760"/>
                    <a:pt x="18760" y="5735"/>
                    <a:pt x="18767" y="5649"/>
                  </a:cubicBezTo>
                  <a:cubicBezTo>
                    <a:pt x="18771" y="5602"/>
                    <a:pt x="18974" y="4945"/>
                    <a:pt x="18382" y="5362"/>
                  </a:cubicBezTo>
                  <a:cubicBezTo>
                    <a:pt x="18382" y="5214"/>
                    <a:pt x="18470" y="4798"/>
                    <a:pt x="18470" y="4798"/>
                  </a:cubicBezTo>
                  <a:cubicBezTo>
                    <a:pt x="18251" y="4832"/>
                    <a:pt x="18232" y="4735"/>
                    <a:pt x="18260" y="4452"/>
                  </a:cubicBezTo>
                  <a:lnTo>
                    <a:pt x="18178" y="4325"/>
                  </a:lnTo>
                  <a:cubicBezTo>
                    <a:pt x="18232" y="4619"/>
                    <a:pt x="17992" y="4463"/>
                    <a:pt x="17952" y="4593"/>
                  </a:cubicBezTo>
                  <a:cubicBezTo>
                    <a:pt x="17827" y="4990"/>
                    <a:pt x="17622" y="4601"/>
                    <a:pt x="17527" y="5609"/>
                  </a:cubicBezTo>
                  <a:lnTo>
                    <a:pt x="17389" y="5686"/>
                  </a:lnTo>
                  <a:lnTo>
                    <a:pt x="17389" y="5623"/>
                  </a:lnTo>
                  <a:lnTo>
                    <a:pt x="17218" y="5630"/>
                  </a:lnTo>
                  <a:lnTo>
                    <a:pt x="17119" y="5496"/>
                  </a:lnTo>
                  <a:lnTo>
                    <a:pt x="17114" y="5877"/>
                  </a:lnTo>
                  <a:lnTo>
                    <a:pt x="17020" y="5968"/>
                  </a:lnTo>
                  <a:cubicBezTo>
                    <a:pt x="16993" y="5846"/>
                    <a:pt x="16958" y="5804"/>
                    <a:pt x="16882" y="5721"/>
                  </a:cubicBezTo>
                  <a:lnTo>
                    <a:pt x="16595" y="6123"/>
                  </a:lnTo>
                  <a:lnTo>
                    <a:pt x="16722" y="6243"/>
                  </a:lnTo>
                  <a:lnTo>
                    <a:pt x="16766" y="6180"/>
                  </a:lnTo>
                  <a:lnTo>
                    <a:pt x="16838" y="6307"/>
                  </a:lnTo>
                  <a:cubicBezTo>
                    <a:pt x="16838" y="6307"/>
                    <a:pt x="16695" y="6391"/>
                    <a:pt x="16717" y="6434"/>
                  </a:cubicBezTo>
                  <a:cubicBezTo>
                    <a:pt x="16739" y="6476"/>
                    <a:pt x="16816" y="6878"/>
                    <a:pt x="16816" y="6878"/>
                  </a:cubicBezTo>
                  <a:lnTo>
                    <a:pt x="17025" y="7061"/>
                  </a:lnTo>
                  <a:cubicBezTo>
                    <a:pt x="16998" y="7167"/>
                    <a:pt x="16634" y="7541"/>
                    <a:pt x="16535" y="7569"/>
                  </a:cubicBezTo>
                  <a:cubicBezTo>
                    <a:pt x="16435" y="7597"/>
                    <a:pt x="16546" y="8063"/>
                    <a:pt x="16546" y="8063"/>
                  </a:cubicBezTo>
                  <a:lnTo>
                    <a:pt x="16458" y="8098"/>
                  </a:lnTo>
                  <a:cubicBezTo>
                    <a:pt x="16390" y="7823"/>
                    <a:pt x="15981" y="7481"/>
                    <a:pt x="16309" y="7294"/>
                  </a:cubicBezTo>
                  <a:cubicBezTo>
                    <a:pt x="16309" y="7294"/>
                    <a:pt x="16287" y="7075"/>
                    <a:pt x="16265" y="6920"/>
                  </a:cubicBezTo>
                  <a:cubicBezTo>
                    <a:pt x="16225" y="6639"/>
                    <a:pt x="15765" y="6895"/>
                    <a:pt x="15741" y="6949"/>
                  </a:cubicBezTo>
                  <a:cubicBezTo>
                    <a:pt x="15735" y="6871"/>
                    <a:pt x="15636" y="6730"/>
                    <a:pt x="15636" y="6730"/>
                  </a:cubicBezTo>
                  <a:lnTo>
                    <a:pt x="15355" y="6927"/>
                  </a:lnTo>
                  <a:lnTo>
                    <a:pt x="15178" y="6589"/>
                  </a:lnTo>
                  <a:cubicBezTo>
                    <a:pt x="14971" y="6660"/>
                    <a:pt x="15111" y="6690"/>
                    <a:pt x="15134" y="6857"/>
                  </a:cubicBezTo>
                  <a:lnTo>
                    <a:pt x="14864" y="7090"/>
                  </a:lnTo>
                  <a:cubicBezTo>
                    <a:pt x="14554" y="6961"/>
                    <a:pt x="14427" y="7926"/>
                    <a:pt x="14374" y="8141"/>
                  </a:cubicBezTo>
                  <a:cubicBezTo>
                    <a:pt x="14068" y="7919"/>
                    <a:pt x="14099" y="7939"/>
                    <a:pt x="14164" y="7499"/>
                  </a:cubicBezTo>
                  <a:cubicBezTo>
                    <a:pt x="14204" y="7228"/>
                    <a:pt x="13657" y="7076"/>
                    <a:pt x="13657" y="6737"/>
                  </a:cubicBezTo>
                  <a:lnTo>
                    <a:pt x="13359" y="6406"/>
                  </a:lnTo>
                  <a:cubicBezTo>
                    <a:pt x="13174" y="6324"/>
                    <a:pt x="13287" y="6680"/>
                    <a:pt x="12686" y="5912"/>
                  </a:cubicBezTo>
                  <a:cubicBezTo>
                    <a:pt x="12686" y="5912"/>
                    <a:pt x="12808" y="5933"/>
                    <a:pt x="12835" y="5877"/>
                  </a:cubicBezTo>
                  <a:cubicBezTo>
                    <a:pt x="12918" y="5708"/>
                    <a:pt x="13257" y="5834"/>
                    <a:pt x="13370" y="5813"/>
                  </a:cubicBezTo>
                  <a:cubicBezTo>
                    <a:pt x="13490" y="5791"/>
                    <a:pt x="13423" y="5530"/>
                    <a:pt x="13691" y="5364"/>
                  </a:cubicBezTo>
                  <a:cubicBezTo>
                    <a:pt x="13728" y="5341"/>
                    <a:pt x="13849" y="5531"/>
                    <a:pt x="13883" y="5511"/>
                  </a:cubicBezTo>
                  <a:cubicBezTo>
                    <a:pt x="13942" y="5478"/>
                    <a:pt x="14120" y="5551"/>
                    <a:pt x="14139" y="5634"/>
                  </a:cubicBezTo>
                  <a:cubicBezTo>
                    <a:pt x="14164" y="5745"/>
                    <a:pt x="13951" y="5860"/>
                    <a:pt x="14051" y="5928"/>
                  </a:cubicBezTo>
                  <a:cubicBezTo>
                    <a:pt x="14143" y="5991"/>
                    <a:pt x="14281" y="5884"/>
                    <a:pt x="14382" y="5904"/>
                  </a:cubicBezTo>
                  <a:cubicBezTo>
                    <a:pt x="14369" y="5864"/>
                    <a:pt x="14338" y="5826"/>
                    <a:pt x="14306" y="5810"/>
                  </a:cubicBezTo>
                  <a:cubicBezTo>
                    <a:pt x="14176" y="5746"/>
                    <a:pt x="14196" y="5856"/>
                    <a:pt x="14185" y="5646"/>
                  </a:cubicBezTo>
                  <a:cubicBezTo>
                    <a:pt x="14175" y="5456"/>
                    <a:pt x="14033" y="5493"/>
                    <a:pt x="13952" y="5393"/>
                  </a:cubicBezTo>
                  <a:cubicBezTo>
                    <a:pt x="13877" y="5298"/>
                    <a:pt x="13945" y="4977"/>
                    <a:pt x="13954" y="4868"/>
                  </a:cubicBezTo>
                  <a:lnTo>
                    <a:pt x="14164" y="4678"/>
                  </a:lnTo>
                  <a:cubicBezTo>
                    <a:pt x="14228" y="4781"/>
                    <a:pt x="14309" y="5000"/>
                    <a:pt x="14440" y="4908"/>
                  </a:cubicBezTo>
                  <a:cubicBezTo>
                    <a:pt x="14622" y="4779"/>
                    <a:pt x="14375" y="4777"/>
                    <a:pt x="14810" y="4716"/>
                  </a:cubicBezTo>
                  <a:lnTo>
                    <a:pt x="14871" y="4942"/>
                  </a:lnTo>
                  <a:lnTo>
                    <a:pt x="15409" y="5651"/>
                  </a:lnTo>
                  <a:lnTo>
                    <a:pt x="15400" y="5841"/>
                  </a:lnTo>
                  <a:cubicBezTo>
                    <a:pt x="15516" y="5646"/>
                    <a:pt x="15698" y="5683"/>
                    <a:pt x="15789" y="5656"/>
                  </a:cubicBezTo>
                  <a:cubicBezTo>
                    <a:pt x="15878" y="5630"/>
                    <a:pt x="15875" y="5428"/>
                    <a:pt x="16161" y="5094"/>
                  </a:cubicBezTo>
                  <a:lnTo>
                    <a:pt x="16139" y="4919"/>
                  </a:lnTo>
                  <a:cubicBezTo>
                    <a:pt x="16244" y="4776"/>
                    <a:pt x="16391" y="4768"/>
                    <a:pt x="16529" y="4720"/>
                  </a:cubicBezTo>
                  <a:cubicBezTo>
                    <a:pt x="17014" y="4554"/>
                    <a:pt x="17327" y="4302"/>
                    <a:pt x="17670" y="4057"/>
                  </a:cubicBezTo>
                  <a:lnTo>
                    <a:pt x="17577" y="4015"/>
                  </a:lnTo>
                  <a:lnTo>
                    <a:pt x="17852" y="3754"/>
                  </a:lnTo>
                  <a:lnTo>
                    <a:pt x="17858" y="3874"/>
                  </a:lnTo>
                  <a:lnTo>
                    <a:pt x="18721" y="2816"/>
                  </a:lnTo>
                  <a:lnTo>
                    <a:pt x="18646" y="2706"/>
                  </a:lnTo>
                  <a:cubicBezTo>
                    <a:pt x="18646" y="2706"/>
                    <a:pt x="18125" y="3080"/>
                    <a:pt x="17960" y="3112"/>
                  </a:cubicBezTo>
                  <a:cubicBezTo>
                    <a:pt x="17794" y="3144"/>
                    <a:pt x="17522" y="3260"/>
                    <a:pt x="17513" y="3366"/>
                  </a:cubicBezTo>
                  <a:cubicBezTo>
                    <a:pt x="17513" y="3366"/>
                    <a:pt x="17313" y="3156"/>
                    <a:pt x="17195" y="3142"/>
                  </a:cubicBezTo>
                  <a:cubicBezTo>
                    <a:pt x="16910" y="3111"/>
                    <a:pt x="16788" y="2836"/>
                    <a:pt x="16638" y="2818"/>
                  </a:cubicBezTo>
                  <a:cubicBezTo>
                    <a:pt x="16532" y="2805"/>
                    <a:pt x="16275" y="2969"/>
                    <a:pt x="16282" y="2909"/>
                  </a:cubicBezTo>
                  <a:cubicBezTo>
                    <a:pt x="16291" y="2828"/>
                    <a:pt x="16373" y="2777"/>
                    <a:pt x="16387" y="2703"/>
                  </a:cubicBezTo>
                  <a:cubicBezTo>
                    <a:pt x="16399" y="2635"/>
                    <a:pt x="16353" y="2576"/>
                    <a:pt x="16344" y="2511"/>
                  </a:cubicBezTo>
                  <a:cubicBezTo>
                    <a:pt x="16318" y="2312"/>
                    <a:pt x="16527" y="2379"/>
                    <a:pt x="16560" y="2572"/>
                  </a:cubicBezTo>
                  <a:cubicBezTo>
                    <a:pt x="16657" y="2557"/>
                    <a:pt x="16528" y="2382"/>
                    <a:pt x="16701" y="2280"/>
                  </a:cubicBezTo>
                  <a:cubicBezTo>
                    <a:pt x="16681" y="2237"/>
                    <a:pt x="16641" y="2194"/>
                    <a:pt x="16613" y="2159"/>
                  </a:cubicBezTo>
                  <a:cubicBezTo>
                    <a:pt x="16475" y="1993"/>
                    <a:pt x="16740" y="1849"/>
                    <a:pt x="16658" y="1791"/>
                  </a:cubicBezTo>
                  <a:cubicBezTo>
                    <a:pt x="16548" y="1714"/>
                    <a:pt x="16421" y="2136"/>
                    <a:pt x="16166" y="1888"/>
                  </a:cubicBezTo>
                  <a:cubicBezTo>
                    <a:pt x="16166" y="1951"/>
                    <a:pt x="15998" y="2050"/>
                    <a:pt x="15960" y="1950"/>
                  </a:cubicBezTo>
                  <a:cubicBezTo>
                    <a:pt x="15874" y="1723"/>
                    <a:pt x="16070" y="1643"/>
                    <a:pt x="16141" y="1495"/>
                  </a:cubicBezTo>
                  <a:cubicBezTo>
                    <a:pt x="16235" y="1297"/>
                    <a:pt x="15818" y="1652"/>
                    <a:pt x="15965" y="1356"/>
                  </a:cubicBezTo>
                  <a:cubicBezTo>
                    <a:pt x="16137" y="1006"/>
                    <a:pt x="15799" y="1352"/>
                    <a:pt x="15767" y="1266"/>
                  </a:cubicBezTo>
                  <a:cubicBezTo>
                    <a:pt x="15735" y="1179"/>
                    <a:pt x="16008" y="915"/>
                    <a:pt x="15536" y="909"/>
                  </a:cubicBezTo>
                  <a:cubicBezTo>
                    <a:pt x="15399" y="907"/>
                    <a:pt x="15362" y="595"/>
                    <a:pt x="15340" y="766"/>
                  </a:cubicBezTo>
                  <a:cubicBezTo>
                    <a:pt x="15318" y="939"/>
                    <a:pt x="15283" y="814"/>
                    <a:pt x="15253" y="756"/>
                  </a:cubicBezTo>
                  <a:cubicBezTo>
                    <a:pt x="15205" y="809"/>
                    <a:pt x="15196" y="864"/>
                    <a:pt x="15196" y="942"/>
                  </a:cubicBezTo>
                  <a:cubicBezTo>
                    <a:pt x="15196" y="1063"/>
                    <a:pt x="15107" y="1126"/>
                    <a:pt x="15102" y="1281"/>
                  </a:cubicBezTo>
                  <a:cubicBezTo>
                    <a:pt x="15097" y="1469"/>
                    <a:pt x="14851" y="1754"/>
                    <a:pt x="14751" y="1508"/>
                  </a:cubicBezTo>
                  <a:cubicBezTo>
                    <a:pt x="14740" y="1743"/>
                    <a:pt x="14623" y="1948"/>
                    <a:pt x="14458" y="1705"/>
                  </a:cubicBezTo>
                  <a:cubicBezTo>
                    <a:pt x="14342" y="1842"/>
                    <a:pt x="14424" y="1936"/>
                    <a:pt x="14225" y="2004"/>
                  </a:cubicBezTo>
                  <a:cubicBezTo>
                    <a:pt x="14224" y="1969"/>
                    <a:pt x="14219" y="1921"/>
                    <a:pt x="14230" y="1889"/>
                  </a:cubicBezTo>
                  <a:cubicBezTo>
                    <a:pt x="14186" y="1934"/>
                    <a:pt x="14074" y="1969"/>
                    <a:pt x="14020" y="1964"/>
                  </a:cubicBezTo>
                  <a:cubicBezTo>
                    <a:pt x="13900" y="1954"/>
                    <a:pt x="13927" y="1749"/>
                    <a:pt x="13930" y="1644"/>
                  </a:cubicBezTo>
                  <a:cubicBezTo>
                    <a:pt x="13942" y="1250"/>
                    <a:pt x="14014" y="1429"/>
                    <a:pt x="14094" y="1423"/>
                  </a:cubicBezTo>
                  <a:cubicBezTo>
                    <a:pt x="14206" y="1415"/>
                    <a:pt x="14172" y="1221"/>
                    <a:pt x="14211" y="1146"/>
                  </a:cubicBezTo>
                  <a:cubicBezTo>
                    <a:pt x="14246" y="1077"/>
                    <a:pt x="14364" y="935"/>
                    <a:pt x="14427" y="936"/>
                  </a:cubicBezTo>
                  <a:cubicBezTo>
                    <a:pt x="14581" y="937"/>
                    <a:pt x="14584" y="1085"/>
                    <a:pt x="14642" y="878"/>
                  </a:cubicBezTo>
                  <a:cubicBezTo>
                    <a:pt x="14711" y="631"/>
                    <a:pt x="14600" y="666"/>
                    <a:pt x="14486" y="608"/>
                  </a:cubicBezTo>
                  <a:lnTo>
                    <a:pt x="14285" y="368"/>
                  </a:lnTo>
                  <a:cubicBezTo>
                    <a:pt x="14285" y="368"/>
                    <a:pt x="13949" y="354"/>
                    <a:pt x="13836" y="273"/>
                  </a:cubicBezTo>
                  <a:cubicBezTo>
                    <a:pt x="13806" y="251"/>
                    <a:pt x="13520" y="196"/>
                    <a:pt x="13508" y="245"/>
                  </a:cubicBezTo>
                  <a:cubicBezTo>
                    <a:pt x="13507" y="249"/>
                    <a:pt x="13480" y="354"/>
                    <a:pt x="13480" y="354"/>
                  </a:cubicBezTo>
                  <a:cubicBezTo>
                    <a:pt x="13350" y="355"/>
                    <a:pt x="12859" y="452"/>
                    <a:pt x="12835" y="245"/>
                  </a:cubicBezTo>
                  <a:cubicBezTo>
                    <a:pt x="12795" y="-105"/>
                    <a:pt x="12090" y="-35"/>
                    <a:pt x="12037" y="168"/>
                  </a:cubicBezTo>
                  <a:cubicBezTo>
                    <a:pt x="11978" y="394"/>
                    <a:pt x="12047" y="364"/>
                    <a:pt x="11840" y="351"/>
                  </a:cubicBezTo>
                  <a:cubicBezTo>
                    <a:pt x="11828" y="414"/>
                    <a:pt x="11669" y="735"/>
                    <a:pt x="11768" y="799"/>
                  </a:cubicBezTo>
                  <a:cubicBezTo>
                    <a:pt x="11796" y="816"/>
                    <a:pt x="11675" y="784"/>
                    <a:pt x="11708" y="982"/>
                  </a:cubicBezTo>
                  <a:lnTo>
                    <a:pt x="11567" y="1088"/>
                  </a:lnTo>
                  <a:cubicBezTo>
                    <a:pt x="11521" y="1043"/>
                    <a:pt x="11475" y="988"/>
                    <a:pt x="11422" y="957"/>
                  </a:cubicBezTo>
                  <a:cubicBezTo>
                    <a:pt x="11334" y="907"/>
                    <a:pt x="10777" y="1132"/>
                    <a:pt x="10708" y="1205"/>
                  </a:cubicBezTo>
                  <a:cubicBezTo>
                    <a:pt x="10617" y="1303"/>
                    <a:pt x="10773" y="1415"/>
                    <a:pt x="10470" y="1406"/>
                  </a:cubicBezTo>
                  <a:cubicBezTo>
                    <a:pt x="10446" y="1913"/>
                    <a:pt x="10132" y="1475"/>
                    <a:pt x="10205" y="1321"/>
                  </a:cubicBezTo>
                  <a:cubicBezTo>
                    <a:pt x="10172" y="1390"/>
                    <a:pt x="10091" y="1412"/>
                    <a:pt x="10032" y="1421"/>
                  </a:cubicBezTo>
                  <a:cubicBezTo>
                    <a:pt x="9712" y="1468"/>
                    <a:pt x="9720" y="1331"/>
                    <a:pt x="9459" y="1338"/>
                  </a:cubicBezTo>
                  <a:cubicBezTo>
                    <a:pt x="9465" y="1338"/>
                    <a:pt x="9443" y="1423"/>
                    <a:pt x="9439" y="1431"/>
                  </a:cubicBezTo>
                  <a:cubicBezTo>
                    <a:pt x="9331" y="1615"/>
                    <a:pt x="8938" y="1560"/>
                    <a:pt x="9331" y="1874"/>
                  </a:cubicBezTo>
                  <a:cubicBezTo>
                    <a:pt x="9331" y="2050"/>
                    <a:pt x="9319" y="2058"/>
                    <a:pt x="9227" y="2186"/>
                  </a:cubicBezTo>
                  <a:cubicBezTo>
                    <a:pt x="8869" y="2684"/>
                    <a:pt x="9077" y="2269"/>
                    <a:pt x="8742" y="2325"/>
                  </a:cubicBezTo>
                  <a:cubicBezTo>
                    <a:pt x="8595" y="2350"/>
                    <a:pt x="8320" y="2534"/>
                    <a:pt x="8320" y="2650"/>
                  </a:cubicBezTo>
                  <a:cubicBezTo>
                    <a:pt x="8320" y="3470"/>
                    <a:pt x="7740" y="3002"/>
                    <a:pt x="7642" y="3041"/>
                  </a:cubicBezTo>
                  <a:cubicBezTo>
                    <a:pt x="7642" y="3041"/>
                    <a:pt x="7201" y="3391"/>
                    <a:pt x="7187" y="3592"/>
                  </a:cubicBezTo>
                  <a:cubicBezTo>
                    <a:pt x="7157" y="4030"/>
                    <a:pt x="7164" y="4021"/>
                    <a:pt x="7341" y="4219"/>
                  </a:cubicBezTo>
                  <a:lnTo>
                    <a:pt x="7225" y="4219"/>
                  </a:lnTo>
                  <a:cubicBezTo>
                    <a:pt x="6401" y="4298"/>
                    <a:pt x="6949" y="4675"/>
                    <a:pt x="6211" y="4649"/>
                  </a:cubicBezTo>
                  <a:cubicBezTo>
                    <a:pt x="6109" y="4646"/>
                    <a:pt x="6495" y="4522"/>
                    <a:pt x="6498" y="4357"/>
                  </a:cubicBezTo>
                  <a:cubicBezTo>
                    <a:pt x="6500" y="4191"/>
                    <a:pt x="6514" y="3888"/>
                    <a:pt x="6514" y="3888"/>
                  </a:cubicBezTo>
                  <a:lnTo>
                    <a:pt x="6434" y="3916"/>
                  </a:lnTo>
                  <a:cubicBezTo>
                    <a:pt x="6426" y="3919"/>
                    <a:pt x="5900" y="3449"/>
                    <a:pt x="5855" y="4335"/>
                  </a:cubicBezTo>
                  <a:cubicBezTo>
                    <a:pt x="5855" y="4335"/>
                    <a:pt x="5560" y="4529"/>
                    <a:pt x="5362" y="4995"/>
                  </a:cubicBezTo>
                  <a:lnTo>
                    <a:pt x="5464" y="5101"/>
                  </a:lnTo>
                  <a:lnTo>
                    <a:pt x="5301" y="5101"/>
                  </a:lnTo>
                  <a:cubicBezTo>
                    <a:pt x="5301" y="5101"/>
                    <a:pt x="5328" y="5346"/>
                    <a:pt x="5042" y="5598"/>
                  </a:cubicBezTo>
                  <a:cubicBezTo>
                    <a:pt x="4910" y="5714"/>
                    <a:pt x="4869" y="5478"/>
                    <a:pt x="4722" y="5799"/>
                  </a:cubicBezTo>
                  <a:cubicBezTo>
                    <a:pt x="4722" y="5799"/>
                    <a:pt x="4433" y="5848"/>
                    <a:pt x="4414" y="5813"/>
                  </a:cubicBezTo>
                  <a:cubicBezTo>
                    <a:pt x="4394" y="5778"/>
                    <a:pt x="4320" y="6180"/>
                    <a:pt x="4320" y="6279"/>
                  </a:cubicBezTo>
                  <a:cubicBezTo>
                    <a:pt x="4320" y="6279"/>
                    <a:pt x="4138" y="6437"/>
                    <a:pt x="4072" y="6508"/>
                  </a:cubicBezTo>
                  <a:cubicBezTo>
                    <a:pt x="4072" y="6508"/>
                    <a:pt x="4154" y="6938"/>
                    <a:pt x="3763" y="7128"/>
                  </a:cubicBezTo>
                  <a:lnTo>
                    <a:pt x="3763" y="7382"/>
                  </a:lnTo>
                  <a:cubicBezTo>
                    <a:pt x="3534" y="7242"/>
                    <a:pt x="3371" y="7300"/>
                    <a:pt x="3129" y="7382"/>
                  </a:cubicBezTo>
                  <a:cubicBezTo>
                    <a:pt x="2909" y="7457"/>
                    <a:pt x="2850" y="7425"/>
                    <a:pt x="2793" y="7728"/>
                  </a:cubicBezTo>
                  <a:cubicBezTo>
                    <a:pt x="2683" y="7728"/>
                    <a:pt x="2445" y="8080"/>
                    <a:pt x="2410" y="8229"/>
                  </a:cubicBezTo>
                  <a:cubicBezTo>
                    <a:pt x="2400" y="8266"/>
                    <a:pt x="2788" y="8356"/>
                    <a:pt x="2857" y="8460"/>
                  </a:cubicBezTo>
                  <a:cubicBezTo>
                    <a:pt x="2980" y="8643"/>
                    <a:pt x="2753" y="8764"/>
                    <a:pt x="2878" y="8945"/>
                  </a:cubicBezTo>
                  <a:cubicBezTo>
                    <a:pt x="3112" y="8906"/>
                    <a:pt x="3162" y="9704"/>
                    <a:pt x="2911" y="9727"/>
                  </a:cubicBezTo>
                  <a:cubicBezTo>
                    <a:pt x="2819" y="9899"/>
                    <a:pt x="3159" y="10253"/>
                    <a:pt x="3347" y="10253"/>
                  </a:cubicBezTo>
                  <a:cubicBezTo>
                    <a:pt x="3534" y="10253"/>
                    <a:pt x="3490" y="10151"/>
                    <a:pt x="3639" y="10189"/>
                  </a:cubicBezTo>
                  <a:cubicBezTo>
                    <a:pt x="3955" y="10272"/>
                    <a:pt x="3756" y="10420"/>
                    <a:pt x="4113" y="10408"/>
                  </a:cubicBezTo>
                  <a:cubicBezTo>
                    <a:pt x="4512" y="9843"/>
                    <a:pt x="4390" y="9938"/>
                    <a:pt x="4987" y="10094"/>
                  </a:cubicBezTo>
                  <a:lnTo>
                    <a:pt x="4857" y="9678"/>
                  </a:lnTo>
                  <a:lnTo>
                    <a:pt x="5152" y="9540"/>
                  </a:lnTo>
                  <a:cubicBezTo>
                    <a:pt x="5107" y="9561"/>
                    <a:pt x="5619" y="9971"/>
                    <a:pt x="5638" y="10060"/>
                  </a:cubicBezTo>
                  <a:cubicBezTo>
                    <a:pt x="5666" y="10192"/>
                    <a:pt x="5891" y="10066"/>
                    <a:pt x="5916" y="10031"/>
                  </a:cubicBezTo>
                  <a:cubicBezTo>
                    <a:pt x="5941" y="9995"/>
                    <a:pt x="5927" y="10204"/>
                    <a:pt x="5800" y="10274"/>
                  </a:cubicBezTo>
                  <a:lnTo>
                    <a:pt x="5822" y="10360"/>
                  </a:lnTo>
                  <a:lnTo>
                    <a:pt x="5938" y="10359"/>
                  </a:lnTo>
                  <a:cubicBezTo>
                    <a:pt x="5938" y="10359"/>
                    <a:pt x="6037" y="10553"/>
                    <a:pt x="6032" y="10567"/>
                  </a:cubicBezTo>
                  <a:cubicBezTo>
                    <a:pt x="6219" y="10454"/>
                    <a:pt x="6269" y="10375"/>
                    <a:pt x="6503" y="10405"/>
                  </a:cubicBezTo>
                  <a:lnTo>
                    <a:pt x="6476" y="10500"/>
                  </a:lnTo>
                  <a:lnTo>
                    <a:pt x="6669" y="10542"/>
                  </a:lnTo>
                  <a:lnTo>
                    <a:pt x="6867" y="10316"/>
                  </a:lnTo>
                  <a:cubicBezTo>
                    <a:pt x="6867" y="10316"/>
                    <a:pt x="6842" y="10591"/>
                    <a:pt x="6738" y="10648"/>
                  </a:cubicBezTo>
                  <a:lnTo>
                    <a:pt x="6807" y="10789"/>
                  </a:lnTo>
                  <a:cubicBezTo>
                    <a:pt x="6925" y="10925"/>
                    <a:pt x="7344" y="10935"/>
                    <a:pt x="7507" y="10750"/>
                  </a:cubicBezTo>
                  <a:cubicBezTo>
                    <a:pt x="7777" y="10443"/>
                    <a:pt x="7893" y="10778"/>
                    <a:pt x="8295" y="10278"/>
                  </a:cubicBezTo>
                  <a:cubicBezTo>
                    <a:pt x="8457" y="10076"/>
                    <a:pt x="8469" y="10450"/>
                    <a:pt x="8469" y="10450"/>
                  </a:cubicBezTo>
                  <a:lnTo>
                    <a:pt x="8736" y="10450"/>
                  </a:lnTo>
                  <a:cubicBezTo>
                    <a:pt x="9056" y="10020"/>
                    <a:pt x="9110" y="10203"/>
                    <a:pt x="9348" y="10288"/>
                  </a:cubicBezTo>
                  <a:lnTo>
                    <a:pt x="9792" y="10232"/>
                  </a:lnTo>
                  <a:lnTo>
                    <a:pt x="9985" y="10024"/>
                  </a:lnTo>
                  <a:lnTo>
                    <a:pt x="10357" y="10383"/>
                  </a:lnTo>
                  <a:cubicBezTo>
                    <a:pt x="10318" y="10486"/>
                    <a:pt x="10301" y="10549"/>
                    <a:pt x="10299" y="10662"/>
                  </a:cubicBezTo>
                  <a:lnTo>
                    <a:pt x="10354" y="10662"/>
                  </a:lnTo>
                  <a:lnTo>
                    <a:pt x="10420" y="11205"/>
                  </a:lnTo>
                  <a:cubicBezTo>
                    <a:pt x="10420" y="11205"/>
                    <a:pt x="10599" y="11242"/>
                    <a:pt x="10743" y="11790"/>
                  </a:cubicBezTo>
                  <a:cubicBezTo>
                    <a:pt x="10751" y="11822"/>
                    <a:pt x="10886" y="11769"/>
                    <a:pt x="10886" y="11769"/>
                  </a:cubicBezTo>
                  <a:lnTo>
                    <a:pt x="10925" y="11931"/>
                  </a:lnTo>
                  <a:lnTo>
                    <a:pt x="10790" y="12002"/>
                  </a:lnTo>
                  <a:lnTo>
                    <a:pt x="10864" y="12333"/>
                  </a:lnTo>
                  <a:lnTo>
                    <a:pt x="11154" y="12231"/>
                  </a:lnTo>
                  <a:lnTo>
                    <a:pt x="11184" y="12397"/>
                  </a:lnTo>
                  <a:lnTo>
                    <a:pt x="10817" y="12548"/>
                  </a:lnTo>
                  <a:cubicBezTo>
                    <a:pt x="10522" y="12675"/>
                    <a:pt x="10870" y="12881"/>
                    <a:pt x="11101" y="12919"/>
                  </a:cubicBezTo>
                  <a:cubicBezTo>
                    <a:pt x="11175" y="12836"/>
                    <a:pt x="11276" y="12874"/>
                    <a:pt x="11371" y="12880"/>
                  </a:cubicBezTo>
                  <a:lnTo>
                    <a:pt x="11427" y="12989"/>
                  </a:lnTo>
                  <a:lnTo>
                    <a:pt x="11647" y="12690"/>
                  </a:lnTo>
                  <a:cubicBezTo>
                    <a:pt x="11647" y="12690"/>
                    <a:pt x="11600" y="12563"/>
                    <a:pt x="11523" y="12629"/>
                  </a:cubicBezTo>
                  <a:cubicBezTo>
                    <a:pt x="11446" y="12697"/>
                    <a:pt x="11341" y="12443"/>
                    <a:pt x="11498" y="12369"/>
                  </a:cubicBezTo>
                  <a:lnTo>
                    <a:pt x="11526" y="12298"/>
                  </a:lnTo>
                  <a:lnTo>
                    <a:pt x="11937" y="12711"/>
                  </a:lnTo>
                  <a:cubicBezTo>
                    <a:pt x="11964" y="13230"/>
                    <a:pt x="12135" y="13589"/>
                    <a:pt x="12007" y="13678"/>
                  </a:cubicBezTo>
                  <a:cubicBezTo>
                    <a:pt x="11821" y="13806"/>
                    <a:pt x="12111" y="13898"/>
                    <a:pt x="12192" y="13757"/>
                  </a:cubicBezTo>
                  <a:cubicBezTo>
                    <a:pt x="12196" y="13749"/>
                    <a:pt x="12363" y="13337"/>
                    <a:pt x="12415" y="13701"/>
                  </a:cubicBezTo>
                  <a:cubicBezTo>
                    <a:pt x="12454" y="13977"/>
                    <a:pt x="12353" y="13945"/>
                    <a:pt x="12502" y="14199"/>
                  </a:cubicBezTo>
                  <a:cubicBezTo>
                    <a:pt x="12595" y="14199"/>
                    <a:pt x="12649" y="14225"/>
                    <a:pt x="12695" y="14102"/>
                  </a:cubicBezTo>
                  <a:cubicBezTo>
                    <a:pt x="12825" y="13753"/>
                    <a:pt x="13476" y="13931"/>
                    <a:pt x="13335" y="13399"/>
                  </a:cubicBezTo>
                  <a:cubicBezTo>
                    <a:pt x="13255" y="13093"/>
                    <a:pt x="13341" y="13089"/>
                    <a:pt x="13441" y="12857"/>
                  </a:cubicBezTo>
                  <a:cubicBezTo>
                    <a:pt x="13458" y="12817"/>
                    <a:pt x="13426" y="12783"/>
                    <a:pt x="13461" y="12760"/>
                  </a:cubicBezTo>
                  <a:cubicBezTo>
                    <a:pt x="13561" y="12695"/>
                    <a:pt x="14125" y="13495"/>
                    <a:pt x="14211" y="13603"/>
                  </a:cubicBezTo>
                  <a:lnTo>
                    <a:pt x="14269" y="13560"/>
                  </a:lnTo>
                  <a:lnTo>
                    <a:pt x="13883" y="13046"/>
                  </a:lnTo>
                  <a:lnTo>
                    <a:pt x="13979" y="13010"/>
                  </a:lnTo>
                  <a:lnTo>
                    <a:pt x="14040" y="13074"/>
                  </a:lnTo>
                  <a:lnTo>
                    <a:pt x="14123" y="13000"/>
                  </a:lnTo>
                  <a:lnTo>
                    <a:pt x="14646" y="13691"/>
                  </a:lnTo>
                  <a:lnTo>
                    <a:pt x="14655" y="13786"/>
                  </a:lnTo>
                  <a:cubicBezTo>
                    <a:pt x="14698" y="13923"/>
                    <a:pt x="15232" y="13846"/>
                    <a:pt x="14875" y="14093"/>
                  </a:cubicBezTo>
                  <a:cubicBezTo>
                    <a:pt x="15187" y="14715"/>
                    <a:pt x="15216" y="14576"/>
                    <a:pt x="15325" y="14403"/>
                  </a:cubicBezTo>
                  <a:cubicBezTo>
                    <a:pt x="15438" y="14223"/>
                    <a:pt x="15703" y="14000"/>
                    <a:pt x="15695" y="13784"/>
                  </a:cubicBezTo>
                  <a:cubicBezTo>
                    <a:pt x="15689" y="13651"/>
                    <a:pt x="15635" y="13643"/>
                    <a:pt x="15561" y="13578"/>
                  </a:cubicBezTo>
                  <a:cubicBezTo>
                    <a:pt x="15460" y="13490"/>
                    <a:pt x="15705" y="13277"/>
                    <a:pt x="15736" y="13411"/>
                  </a:cubicBezTo>
                  <a:cubicBezTo>
                    <a:pt x="15737" y="13418"/>
                    <a:pt x="15784" y="13700"/>
                    <a:pt x="15804" y="13652"/>
                  </a:cubicBezTo>
                  <a:cubicBezTo>
                    <a:pt x="15868" y="13493"/>
                    <a:pt x="16093" y="13867"/>
                    <a:pt x="16091" y="13385"/>
                  </a:cubicBezTo>
                  <a:cubicBezTo>
                    <a:pt x="16270" y="13430"/>
                    <a:pt x="16193" y="13514"/>
                    <a:pt x="16124" y="13653"/>
                  </a:cubicBezTo>
                  <a:cubicBezTo>
                    <a:pt x="15928" y="14047"/>
                    <a:pt x="16261" y="14060"/>
                    <a:pt x="16321" y="14338"/>
                  </a:cubicBezTo>
                  <a:cubicBezTo>
                    <a:pt x="16354" y="14491"/>
                    <a:pt x="15878" y="15421"/>
                    <a:pt x="16267" y="15158"/>
                  </a:cubicBezTo>
                  <a:cubicBezTo>
                    <a:pt x="16306" y="15131"/>
                    <a:pt x="16338" y="15073"/>
                    <a:pt x="16384" y="15065"/>
                  </a:cubicBezTo>
                  <a:cubicBezTo>
                    <a:pt x="16610" y="15028"/>
                    <a:pt x="16521" y="15509"/>
                    <a:pt x="16613" y="15558"/>
                  </a:cubicBezTo>
                  <a:cubicBezTo>
                    <a:pt x="16767" y="15640"/>
                    <a:pt x="16715" y="15341"/>
                    <a:pt x="16734" y="15312"/>
                  </a:cubicBezTo>
                  <a:cubicBezTo>
                    <a:pt x="16780" y="15242"/>
                    <a:pt x="16979" y="15372"/>
                    <a:pt x="17047" y="15372"/>
                  </a:cubicBezTo>
                  <a:cubicBezTo>
                    <a:pt x="17080" y="15535"/>
                    <a:pt x="17163" y="15508"/>
                    <a:pt x="17246" y="15602"/>
                  </a:cubicBezTo>
                  <a:cubicBezTo>
                    <a:pt x="17409" y="15786"/>
                    <a:pt x="17405" y="16220"/>
                    <a:pt x="17417" y="15310"/>
                  </a:cubicBezTo>
                  <a:cubicBezTo>
                    <a:pt x="17422" y="14954"/>
                    <a:pt x="17495" y="14908"/>
                    <a:pt x="17479" y="14857"/>
                  </a:cubicBezTo>
                  <a:cubicBezTo>
                    <a:pt x="17363" y="14906"/>
                    <a:pt x="17306" y="15044"/>
                    <a:pt x="17251" y="15169"/>
                  </a:cubicBezTo>
                  <a:cubicBezTo>
                    <a:pt x="17175" y="15341"/>
                    <a:pt x="17050" y="15088"/>
                    <a:pt x="17217" y="14948"/>
                  </a:cubicBezTo>
                  <a:cubicBezTo>
                    <a:pt x="16854" y="14987"/>
                    <a:pt x="16841" y="14443"/>
                    <a:pt x="17029" y="14326"/>
                  </a:cubicBezTo>
                  <a:cubicBezTo>
                    <a:pt x="17130" y="14263"/>
                    <a:pt x="17253" y="14497"/>
                    <a:pt x="17488" y="14480"/>
                  </a:cubicBezTo>
                  <a:cubicBezTo>
                    <a:pt x="17490" y="14335"/>
                    <a:pt x="17575" y="14267"/>
                    <a:pt x="17672" y="14228"/>
                  </a:cubicBezTo>
                  <a:cubicBezTo>
                    <a:pt x="18088" y="14063"/>
                    <a:pt x="17542" y="13116"/>
                    <a:pt x="17334" y="13334"/>
                  </a:cubicBezTo>
                  <a:cubicBezTo>
                    <a:pt x="17284" y="13387"/>
                    <a:pt x="17139" y="13912"/>
                    <a:pt x="17096" y="13502"/>
                  </a:cubicBezTo>
                  <a:cubicBezTo>
                    <a:pt x="17016" y="13472"/>
                    <a:pt x="17103" y="12357"/>
                    <a:pt x="16568" y="12845"/>
                  </a:cubicBezTo>
                  <a:lnTo>
                    <a:pt x="16507" y="12682"/>
                  </a:lnTo>
                  <a:cubicBezTo>
                    <a:pt x="16315" y="12611"/>
                    <a:pt x="16319" y="12634"/>
                    <a:pt x="16335" y="12390"/>
                  </a:cubicBezTo>
                  <a:cubicBezTo>
                    <a:pt x="16350" y="12157"/>
                    <a:pt x="16240" y="11997"/>
                    <a:pt x="16161" y="11802"/>
                  </a:cubicBezTo>
                  <a:cubicBezTo>
                    <a:pt x="15983" y="11366"/>
                    <a:pt x="16205" y="10696"/>
                    <a:pt x="15598" y="11066"/>
                  </a:cubicBezTo>
                  <a:cubicBezTo>
                    <a:pt x="15604" y="10888"/>
                    <a:pt x="15667" y="10690"/>
                    <a:pt x="15823" y="10757"/>
                  </a:cubicBezTo>
                  <a:cubicBezTo>
                    <a:pt x="15807" y="10415"/>
                    <a:pt x="15874" y="10407"/>
                    <a:pt x="16022" y="10108"/>
                  </a:cubicBezTo>
                  <a:cubicBezTo>
                    <a:pt x="15966" y="9804"/>
                    <a:pt x="16236" y="10260"/>
                    <a:pt x="16259" y="10331"/>
                  </a:cubicBezTo>
                  <a:cubicBezTo>
                    <a:pt x="16347" y="10606"/>
                    <a:pt x="16075" y="10731"/>
                    <a:pt x="16118" y="10778"/>
                  </a:cubicBezTo>
                  <a:cubicBezTo>
                    <a:pt x="16196" y="10862"/>
                    <a:pt x="16271" y="10705"/>
                    <a:pt x="16344" y="10700"/>
                  </a:cubicBezTo>
                  <a:cubicBezTo>
                    <a:pt x="16419" y="10693"/>
                    <a:pt x="16360" y="10929"/>
                    <a:pt x="16441" y="11139"/>
                  </a:cubicBezTo>
                  <a:cubicBezTo>
                    <a:pt x="16489" y="11070"/>
                    <a:pt x="16463" y="10965"/>
                    <a:pt x="16550" y="10925"/>
                  </a:cubicBezTo>
                  <a:cubicBezTo>
                    <a:pt x="16523" y="10829"/>
                    <a:pt x="16574" y="10783"/>
                    <a:pt x="16571" y="10700"/>
                  </a:cubicBezTo>
                  <a:cubicBezTo>
                    <a:pt x="16567" y="10621"/>
                    <a:pt x="16215" y="10431"/>
                    <a:pt x="16329" y="10077"/>
                  </a:cubicBezTo>
                  <a:cubicBezTo>
                    <a:pt x="16366" y="9960"/>
                    <a:pt x="16514" y="9803"/>
                    <a:pt x="16336" y="9740"/>
                  </a:cubicBezTo>
                  <a:cubicBezTo>
                    <a:pt x="16141" y="9671"/>
                    <a:pt x="16510" y="9505"/>
                    <a:pt x="16522" y="9379"/>
                  </a:cubicBezTo>
                  <a:cubicBezTo>
                    <a:pt x="16548" y="9100"/>
                    <a:pt x="16437" y="8820"/>
                    <a:pt x="16668" y="8901"/>
                  </a:cubicBezTo>
                  <a:cubicBezTo>
                    <a:pt x="16729" y="8923"/>
                    <a:pt x="16940" y="8528"/>
                    <a:pt x="17048" y="9113"/>
                  </a:cubicBezTo>
                  <a:cubicBezTo>
                    <a:pt x="17421" y="9135"/>
                    <a:pt x="17397" y="9022"/>
                    <a:pt x="17537" y="9312"/>
                  </a:cubicBezTo>
                  <a:cubicBezTo>
                    <a:pt x="17576" y="9393"/>
                    <a:pt x="17598" y="9299"/>
                    <a:pt x="17649" y="9290"/>
                  </a:cubicBezTo>
                  <a:cubicBezTo>
                    <a:pt x="17690" y="9284"/>
                    <a:pt x="17797" y="9355"/>
                    <a:pt x="17763" y="9254"/>
                  </a:cubicBezTo>
                  <a:cubicBezTo>
                    <a:pt x="17603" y="8788"/>
                    <a:pt x="18101" y="8978"/>
                    <a:pt x="18146" y="8764"/>
                  </a:cubicBezTo>
                  <a:cubicBezTo>
                    <a:pt x="18241" y="8317"/>
                    <a:pt x="18302" y="8925"/>
                    <a:pt x="18148" y="8959"/>
                  </a:cubicBezTo>
                  <a:cubicBezTo>
                    <a:pt x="18020" y="8988"/>
                    <a:pt x="18045" y="9171"/>
                    <a:pt x="18172" y="9132"/>
                  </a:cubicBezTo>
                  <a:cubicBezTo>
                    <a:pt x="18172" y="9188"/>
                    <a:pt x="18132" y="9184"/>
                    <a:pt x="18116" y="9226"/>
                  </a:cubicBezTo>
                  <a:cubicBezTo>
                    <a:pt x="18100" y="9269"/>
                    <a:pt x="18136" y="9308"/>
                    <a:pt x="18119" y="9359"/>
                  </a:cubicBezTo>
                  <a:cubicBezTo>
                    <a:pt x="18106" y="9396"/>
                    <a:pt x="18069" y="9438"/>
                    <a:pt x="18079" y="9483"/>
                  </a:cubicBezTo>
                  <a:cubicBezTo>
                    <a:pt x="18186" y="9506"/>
                    <a:pt x="18298" y="9232"/>
                    <a:pt x="18302" y="9518"/>
                  </a:cubicBezTo>
                  <a:cubicBezTo>
                    <a:pt x="18303" y="9642"/>
                    <a:pt x="18550" y="9782"/>
                    <a:pt x="18638" y="9731"/>
                  </a:cubicBezTo>
                  <a:cubicBezTo>
                    <a:pt x="18834" y="9619"/>
                    <a:pt x="18678" y="9876"/>
                    <a:pt x="18684" y="9992"/>
                  </a:cubicBezTo>
                  <a:cubicBezTo>
                    <a:pt x="18690" y="10121"/>
                    <a:pt x="18802" y="10180"/>
                    <a:pt x="18803" y="10238"/>
                  </a:cubicBezTo>
                  <a:cubicBezTo>
                    <a:pt x="18805" y="10312"/>
                    <a:pt x="18691" y="10269"/>
                    <a:pt x="18661" y="10289"/>
                  </a:cubicBezTo>
                  <a:cubicBezTo>
                    <a:pt x="18585" y="10339"/>
                    <a:pt x="18592" y="10710"/>
                    <a:pt x="18772" y="10662"/>
                  </a:cubicBezTo>
                  <a:cubicBezTo>
                    <a:pt x="18893" y="10630"/>
                    <a:pt x="19145" y="11108"/>
                    <a:pt x="18883" y="10962"/>
                  </a:cubicBezTo>
                  <a:cubicBezTo>
                    <a:pt x="18864" y="11134"/>
                    <a:pt x="18923" y="11302"/>
                    <a:pt x="19066" y="11332"/>
                  </a:cubicBezTo>
                  <a:cubicBezTo>
                    <a:pt x="19257" y="11113"/>
                    <a:pt x="19320" y="10568"/>
                    <a:pt x="19493" y="11320"/>
                  </a:cubicBezTo>
                  <a:cubicBezTo>
                    <a:pt x="19458" y="11322"/>
                    <a:pt x="19422" y="11320"/>
                    <a:pt x="19387" y="11322"/>
                  </a:cubicBezTo>
                  <a:cubicBezTo>
                    <a:pt x="19397" y="11407"/>
                    <a:pt x="19415" y="11485"/>
                    <a:pt x="19435" y="11567"/>
                  </a:cubicBezTo>
                  <a:cubicBezTo>
                    <a:pt x="19634" y="12360"/>
                    <a:pt x="19574" y="11641"/>
                    <a:pt x="19696" y="11612"/>
                  </a:cubicBezTo>
                  <a:cubicBezTo>
                    <a:pt x="19617" y="11513"/>
                    <a:pt x="19610" y="11413"/>
                    <a:pt x="19619" y="11276"/>
                  </a:cubicBezTo>
                  <a:cubicBezTo>
                    <a:pt x="19651" y="10827"/>
                    <a:pt x="19888" y="11309"/>
                    <a:pt x="19879" y="11151"/>
                  </a:cubicBezTo>
                  <a:cubicBezTo>
                    <a:pt x="19868" y="10973"/>
                    <a:pt x="19703" y="10924"/>
                    <a:pt x="19986" y="10991"/>
                  </a:cubicBezTo>
                  <a:cubicBezTo>
                    <a:pt x="20316" y="11070"/>
                    <a:pt x="20082" y="10494"/>
                    <a:pt x="20437" y="10448"/>
                  </a:cubicBezTo>
                  <a:lnTo>
                    <a:pt x="20437" y="10300"/>
                  </a:lnTo>
                  <a:cubicBezTo>
                    <a:pt x="20319" y="10270"/>
                    <a:pt x="20105" y="9840"/>
                    <a:pt x="20313" y="9840"/>
                  </a:cubicBezTo>
                  <a:cubicBezTo>
                    <a:pt x="20413" y="9840"/>
                    <a:pt x="20480" y="9957"/>
                    <a:pt x="20474" y="9761"/>
                  </a:cubicBezTo>
                  <a:lnTo>
                    <a:pt x="20540" y="9761"/>
                  </a:lnTo>
                  <a:cubicBezTo>
                    <a:pt x="20540" y="9761"/>
                    <a:pt x="20548" y="9935"/>
                    <a:pt x="20569" y="9957"/>
                  </a:cubicBezTo>
                  <a:cubicBezTo>
                    <a:pt x="20638" y="10027"/>
                    <a:pt x="20679" y="10547"/>
                    <a:pt x="20801" y="10216"/>
                  </a:cubicBezTo>
                  <a:cubicBezTo>
                    <a:pt x="20885" y="9986"/>
                    <a:pt x="20460" y="9743"/>
                    <a:pt x="20813" y="9729"/>
                  </a:cubicBezTo>
                  <a:lnTo>
                    <a:pt x="20854" y="9565"/>
                  </a:lnTo>
                  <a:lnTo>
                    <a:pt x="20796" y="9507"/>
                  </a:lnTo>
                  <a:lnTo>
                    <a:pt x="20788" y="9205"/>
                  </a:lnTo>
                  <a:lnTo>
                    <a:pt x="20652" y="9073"/>
                  </a:lnTo>
                  <a:lnTo>
                    <a:pt x="20606" y="9137"/>
                  </a:lnTo>
                  <a:lnTo>
                    <a:pt x="20445" y="8967"/>
                  </a:lnTo>
                  <a:lnTo>
                    <a:pt x="20470" y="8899"/>
                  </a:lnTo>
                  <a:lnTo>
                    <a:pt x="20234" y="8687"/>
                  </a:lnTo>
                  <a:cubicBezTo>
                    <a:pt x="20135" y="8855"/>
                    <a:pt x="20044" y="8846"/>
                    <a:pt x="19979" y="8642"/>
                  </a:cubicBezTo>
                  <a:cubicBezTo>
                    <a:pt x="19855" y="8249"/>
                    <a:pt x="20090" y="8715"/>
                    <a:pt x="20204" y="8272"/>
                  </a:cubicBezTo>
                  <a:cubicBezTo>
                    <a:pt x="20253" y="8079"/>
                    <a:pt x="20125" y="8005"/>
                    <a:pt x="20353" y="7740"/>
                  </a:cubicBezTo>
                  <a:cubicBezTo>
                    <a:pt x="21008" y="6981"/>
                    <a:pt x="21018" y="8075"/>
                    <a:pt x="21276" y="7859"/>
                  </a:cubicBezTo>
                  <a:cubicBezTo>
                    <a:pt x="21276" y="7859"/>
                    <a:pt x="21276" y="7859"/>
                    <a:pt x="21276" y="7859"/>
                  </a:cubicBezTo>
                  <a:close/>
                  <a:moveTo>
                    <a:pt x="19848" y="12272"/>
                  </a:moveTo>
                  <a:cubicBezTo>
                    <a:pt x="19973" y="12272"/>
                    <a:pt x="19973" y="11734"/>
                    <a:pt x="19848" y="11734"/>
                  </a:cubicBezTo>
                  <a:cubicBezTo>
                    <a:pt x="19723" y="11734"/>
                    <a:pt x="19722" y="12272"/>
                    <a:pt x="19848" y="12272"/>
                  </a:cubicBezTo>
                  <a:cubicBezTo>
                    <a:pt x="19848" y="12272"/>
                    <a:pt x="19848" y="12272"/>
                    <a:pt x="19848" y="12272"/>
                  </a:cubicBezTo>
                  <a:close/>
                  <a:moveTo>
                    <a:pt x="18292" y="11451"/>
                  </a:moveTo>
                  <a:cubicBezTo>
                    <a:pt x="18285" y="11008"/>
                    <a:pt x="18554" y="10903"/>
                    <a:pt x="18259" y="10733"/>
                  </a:cubicBezTo>
                  <a:cubicBezTo>
                    <a:pt x="18211" y="10705"/>
                    <a:pt x="18156" y="10712"/>
                    <a:pt x="18109" y="10686"/>
                  </a:cubicBezTo>
                  <a:cubicBezTo>
                    <a:pt x="17930" y="10589"/>
                    <a:pt x="18148" y="10397"/>
                    <a:pt x="18156" y="10355"/>
                  </a:cubicBezTo>
                  <a:cubicBezTo>
                    <a:pt x="18169" y="10285"/>
                    <a:pt x="18013" y="10102"/>
                    <a:pt x="18013" y="9937"/>
                  </a:cubicBezTo>
                  <a:cubicBezTo>
                    <a:pt x="18012" y="9472"/>
                    <a:pt x="17891" y="10101"/>
                    <a:pt x="17802" y="9961"/>
                  </a:cubicBezTo>
                  <a:cubicBezTo>
                    <a:pt x="17772" y="9913"/>
                    <a:pt x="17925" y="9585"/>
                    <a:pt x="17804" y="9653"/>
                  </a:cubicBezTo>
                  <a:cubicBezTo>
                    <a:pt x="17696" y="9713"/>
                    <a:pt x="17724" y="9934"/>
                    <a:pt x="17631" y="10027"/>
                  </a:cubicBezTo>
                  <a:cubicBezTo>
                    <a:pt x="17476" y="10182"/>
                    <a:pt x="17560" y="10155"/>
                    <a:pt x="17633" y="10325"/>
                  </a:cubicBezTo>
                  <a:cubicBezTo>
                    <a:pt x="17671" y="10414"/>
                    <a:pt x="17643" y="10521"/>
                    <a:pt x="17692" y="10610"/>
                  </a:cubicBezTo>
                  <a:cubicBezTo>
                    <a:pt x="17807" y="10819"/>
                    <a:pt x="17407" y="10978"/>
                    <a:pt x="17635" y="11313"/>
                  </a:cubicBezTo>
                  <a:cubicBezTo>
                    <a:pt x="17875" y="11666"/>
                    <a:pt x="17755" y="11282"/>
                    <a:pt x="18078" y="11513"/>
                  </a:cubicBezTo>
                  <a:cubicBezTo>
                    <a:pt x="18158" y="11571"/>
                    <a:pt x="18295" y="11628"/>
                    <a:pt x="18292" y="11451"/>
                  </a:cubicBezTo>
                  <a:cubicBezTo>
                    <a:pt x="18292" y="11451"/>
                    <a:pt x="18292" y="11451"/>
                    <a:pt x="18292" y="11451"/>
                  </a:cubicBezTo>
                  <a:close/>
                  <a:moveTo>
                    <a:pt x="18509" y="12038"/>
                  </a:moveTo>
                  <a:cubicBezTo>
                    <a:pt x="18471" y="11922"/>
                    <a:pt x="18318" y="11679"/>
                    <a:pt x="18225" y="11693"/>
                  </a:cubicBezTo>
                  <a:cubicBezTo>
                    <a:pt x="17855" y="11745"/>
                    <a:pt x="18101" y="11821"/>
                    <a:pt x="18113" y="12180"/>
                  </a:cubicBezTo>
                  <a:cubicBezTo>
                    <a:pt x="18128" y="12628"/>
                    <a:pt x="18619" y="12378"/>
                    <a:pt x="18509" y="12038"/>
                  </a:cubicBezTo>
                  <a:cubicBezTo>
                    <a:pt x="18509" y="12038"/>
                    <a:pt x="18509" y="12038"/>
                    <a:pt x="18509" y="12038"/>
                  </a:cubicBezTo>
                  <a:close/>
                  <a:moveTo>
                    <a:pt x="11808" y="18561"/>
                  </a:moveTo>
                  <a:cubicBezTo>
                    <a:pt x="11860" y="18707"/>
                    <a:pt x="11958" y="18564"/>
                    <a:pt x="12032" y="18564"/>
                  </a:cubicBezTo>
                  <a:cubicBezTo>
                    <a:pt x="12082" y="18564"/>
                    <a:pt x="12119" y="18633"/>
                    <a:pt x="12138" y="18684"/>
                  </a:cubicBezTo>
                  <a:cubicBezTo>
                    <a:pt x="12138" y="18684"/>
                    <a:pt x="12018" y="18716"/>
                    <a:pt x="12030" y="18843"/>
                  </a:cubicBezTo>
                  <a:lnTo>
                    <a:pt x="11902" y="18843"/>
                  </a:lnTo>
                  <a:lnTo>
                    <a:pt x="11844" y="18721"/>
                  </a:lnTo>
                  <a:lnTo>
                    <a:pt x="11609" y="18949"/>
                  </a:lnTo>
                  <a:lnTo>
                    <a:pt x="11604" y="19054"/>
                  </a:lnTo>
                  <a:lnTo>
                    <a:pt x="11474" y="19139"/>
                  </a:lnTo>
                  <a:lnTo>
                    <a:pt x="11451" y="19086"/>
                  </a:lnTo>
                  <a:lnTo>
                    <a:pt x="11348" y="19228"/>
                  </a:lnTo>
                  <a:lnTo>
                    <a:pt x="11410" y="19342"/>
                  </a:lnTo>
                  <a:lnTo>
                    <a:pt x="11443" y="19338"/>
                  </a:lnTo>
                  <a:lnTo>
                    <a:pt x="11509" y="19446"/>
                  </a:lnTo>
                  <a:lnTo>
                    <a:pt x="11456" y="19600"/>
                  </a:lnTo>
                  <a:lnTo>
                    <a:pt x="11547" y="19622"/>
                  </a:lnTo>
                  <a:cubicBezTo>
                    <a:pt x="11653" y="19701"/>
                    <a:pt x="11538" y="19728"/>
                    <a:pt x="11728" y="19980"/>
                  </a:cubicBezTo>
                  <a:lnTo>
                    <a:pt x="11695" y="20007"/>
                  </a:lnTo>
                  <a:cubicBezTo>
                    <a:pt x="11553" y="19933"/>
                    <a:pt x="11514" y="19863"/>
                    <a:pt x="11414" y="19711"/>
                  </a:cubicBezTo>
                  <a:lnTo>
                    <a:pt x="11319" y="19700"/>
                  </a:lnTo>
                  <a:cubicBezTo>
                    <a:pt x="11286" y="19316"/>
                    <a:pt x="11020" y="19732"/>
                    <a:pt x="11199" y="19885"/>
                  </a:cubicBezTo>
                  <a:cubicBezTo>
                    <a:pt x="11317" y="19986"/>
                    <a:pt x="11282" y="20066"/>
                    <a:pt x="11274" y="20203"/>
                  </a:cubicBezTo>
                  <a:cubicBezTo>
                    <a:pt x="11202" y="20172"/>
                    <a:pt x="11154" y="20057"/>
                    <a:pt x="11133" y="19949"/>
                  </a:cubicBezTo>
                  <a:cubicBezTo>
                    <a:pt x="11029" y="20004"/>
                    <a:pt x="10925" y="20202"/>
                    <a:pt x="10848" y="20218"/>
                  </a:cubicBezTo>
                  <a:cubicBezTo>
                    <a:pt x="10842" y="20132"/>
                    <a:pt x="10784" y="20044"/>
                    <a:pt x="10712" y="20055"/>
                  </a:cubicBezTo>
                  <a:cubicBezTo>
                    <a:pt x="10627" y="20202"/>
                    <a:pt x="10428" y="20055"/>
                    <a:pt x="10412" y="19911"/>
                  </a:cubicBezTo>
                  <a:cubicBezTo>
                    <a:pt x="10394" y="19750"/>
                    <a:pt x="10552" y="19690"/>
                    <a:pt x="10641" y="19626"/>
                  </a:cubicBezTo>
                  <a:cubicBezTo>
                    <a:pt x="10646" y="19185"/>
                    <a:pt x="10646" y="19396"/>
                    <a:pt x="10699" y="19197"/>
                  </a:cubicBezTo>
                  <a:lnTo>
                    <a:pt x="10707" y="18822"/>
                  </a:lnTo>
                  <a:lnTo>
                    <a:pt x="10624" y="18690"/>
                  </a:lnTo>
                  <a:lnTo>
                    <a:pt x="10686" y="18663"/>
                  </a:lnTo>
                  <a:lnTo>
                    <a:pt x="10633" y="18108"/>
                  </a:lnTo>
                  <a:lnTo>
                    <a:pt x="10521" y="18092"/>
                  </a:lnTo>
                  <a:cubicBezTo>
                    <a:pt x="10521" y="18092"/>
                    <a:pt x="10494" y="18010"/>
                    <a:pt x="10445" y="18013"/>
                  </a:cubicBezTo>
                  <a:cubicBezTo>
                    <a:pt x="10258" y="18023"/>
                    <a:pt x="10612" y="18257"/>
                    <a:pt x="9992" y="18214"/>
                  </a:cubicBezTo>
                  <a:cubicBezTo>
                    <a:pt x="9992" y="18214"/>
                    <a:pt x="9979" y="17970"/>
                    <a:pt x="10298" y="17790"/>
                  </a:cubicBezTo>
                  <a:lnTo>
                    <a:pt x="10211" y="17579"/>
                  </a:lnTo>
                  <a:lnTo>
                    <a:pt x="10277" y="17468"/>
                  </a:lnTo>
                  <a:lnTo>
                    <a:pt x="10108" y="17383"/>
                  </a:lnTo>
                  <a:lnTo>
                    <a:pt x="10103" y="17288"/>
                  </a:lnTo>
                  <a:cubicBezTo>
                    <a:pt x="10292" y="17194"/>
                    <a:pt x="10702" y="16814"/>
                    <a:pt x="10699" y="17267"/>
                  </a:cubicBezTo>
                  <a:cubicBezTo>
                    <a:pt x="10593" y="17394"/>
                    <a:pt x="10579" y="17590"/>
                    <a:pt x="10703" y="17637"/>
                  </a:cubicBezTo>
                  <a:cubicBezTo>
                    <a:pt x="10891" y="17709"/>
                    <a:pt x="10687" y="17976"/>
                    <a:pt x="10968" y="18182"/>
                  </a:cubicBezTo>
                  <a:lnTo>
                    <a:pt x="11129" y="17981"/>
                  </a:lnTo>
                  <a:cubicBezTo>
                    <a:pt x="11187" y="18057"/>
                    <a:pt x="11250" y="18168"/>
                    <a:pt x="11206" y="18276"/>
                  </a:cubicBezTo>
                  <a:cubicBezTo>
                    <a:pt x="11052" y="18658"/>
                    <a:pt x="10958" y="18485"/>
                    <a:pt x="10871" y="18517"/>
                  </a:cubicBezTo>
                  <a:cubicBezTo>
                    <a:pt x="10833" y="18531"/>
                    <a:pt x="10810" y="18603"/>
                    <a:pt x="10864" y="18611"/>
                  </a:cubicBezTo>
                  <a:cubicBezTo>
                    <a:pt x="10867" y="18691"/>
                    <a:pt x="10904" y="19105"/>
                    <a:pt x="11026" y="18963"/>
                  </a:cubicBezTo>
                  <a:cubicBezTo>
                    <a:pt x="11211" y="18750"/>
                    <a:pt x="10942" y="18608"/>
                    <a:pt x="11511" y="18689"/>
                  </a:cubicBezTo>
                  <a:cubicBezTo>
                    <a:pt x="11638" y="18708"/>
                    <a:pt x="11713" y="18290"/>
                    <a:pt x="11808" y="18561"/>
                  </a:cubicBezTo>
                  <a:cubicBezTo>
                    <a:pt x="11808" y="18561"/>
                    <a:pt x="11808" y="18561"/>
                    <a:pt x="11808" y="18561"/>
                  </a:cubicBezTo>
                  <a:close/>
                  <a:moveTo>
                    <a:pt x="15768" y="19982"/>
                  </a:moveTo>
                  <a:lnTo>
                    <a:pt x="15614" y="20123"/>
                  </a:lnTo>
                  <a:cubicBezTo>
                    <a:pt x="15209" y="19961"/>
                    <a:pt x="15376" y="20271"/>
                    <a:pt x="15325" y="19742"/>
                  </a:cubicBezTo>
                  <a:cubicBezTo>
                    <a:pt x="15325" y="19742"/>
                    <a:pt x="15625" y="19672"/>
                    <a:pt x="15691" y="19608"/>
                  </a:cubicBezTo>
                  <a:cubicBezTo>
                    <a:pt x="15756" y="19745"/>
                    <a:pt x="15768" y="19821"/>
                    <a:pt x="15768" y="19982"/>
                  </a:cubicBezTo>
                  <a:cubicBezTo>
                    <a:pt x="15768" y="19982"/>
                    <a:pt x="15768" y="19982"/>
                    <a:pt x="15768" y="19982"/>
                  </a:cubicBezTo>
                  <a:close/>
                  <a:moveTo>
                    <a:pt x="16976" y="19637"/>
                  </a:moveTo>
                  <a:cubicBezTo>
                    <a:pt x="16899" y="19609"/>
                    <a:pt x="16990" y="19764"/>
                    <a:pt x="16808" y="19785"/>
                  </a:cubicBezTo>
                  <a:cubicBezTo>
                    <a:pt x="16856" y="20511"/>
                    <a:pt x="17183" y="19714"/>
                    <a:pt x="16976" y="19637"/>
                  </a:cubicBezTo>
                  <a:cubicBezTo>
                    <a:pt x="16976" y="19637"/>
                    <a:pt x="16976" y="19637"/>
                    <a:pt x="16976" y="19637"/>
                  </a:cubicBezTo>
                  <a:close/>
                  <a:moveTo>
                    <a:pt x="16371" y="20807"/>
                  </a:moveTo>
                  <a:cubicBezTo>
                    <a:pt x="16284" y="20745"/>
                    <a:pt x="16469" y="20274"/>
                    <a:pt x="16226" y="20243"/>
                  </a:cubicBezTo>
                  <a:cubicBezTo>
                    <a:pt x="16171" y="20236"/>
                    <a:pt x="16127" y="20081"/>
                    <a:pt x="16127" y="20081"/>
                  </a:cubicBezTo>
                  <a:lnTo>
                    <a:pt x="16055" y="20243"/>
                  </a:lnTo>
                  <a:cubicBezTo>
                    <a:pt x="15708" y="20321"/>
                    <a:pt x="15547" y="20934"/>
                    <a:pt x="15547" y="20934"/>
                  </a:cubicBezTo>
                  <a:lnTo>
                    <a:pt x="15702" y="20899"/>
                  </a:lnTo>
                  <a:lnTo>
                    <a:pt x="15630" y="21061"/>
                  </a:lnTo>
                  <a:lnTo>
                    <a:pt x="15846" y="21125"/>
                  </a:lnTo>
                  <a:lnTo>
                    <a:pt x="15807" y="21322"/>
                  </a:lnTo>
                  <a:lnTo>
                    <a:pt x="15936" y="21230"/>
                  </a:lnTo>
                  <a:lnTo>
                    <a:pt x="15936" y="21146"/>
                  </a:lnTo>
                  <a:lnTo>
                    <a:pt x="16127" y="20920"/>
                  </a:lnTo>
                  <a:cubicBezTo>
                    <a:pt x="16285" y="21142"/>
                    <a:pt x="16567" y="20948"/>
                    <a:pt x="16371" y="20807"/>
                  </a:cubicBezTo>
                  <a:cubicBezTo>
                    <a:pt x="16371" y="20807"/>
                    <a:pt x="16371" y="20807"/>
                    <a:pt x="16371" y="20807"/>
                  </a:cubicBezTo>
                  <a:close/>
                  <a:moveTo>
                    <a:pt x="2931" y="20048"/>
                  </a:moveTo>
                  <a:cubicBezTo>
                    <a:pt x="2875" y="20007"/>
                    <a:pt x="2804" y="20026"/>
                    <a:pt x="2747" y="19996"/>
                  </a:cubicBezTo>
                  <a:cubicBezTo>
                    <a:pt x="2667" y="19953"/>
                    <a:pt x="2513" y="19586"/>
                    <a:pt x="2536" y="20036"/>
                  </a:cubicBezTo>
                  <a:cubicBezTo>
                    <a:pt x="2538" y="20077"/>
                    <a:pt x="2521" y="20108"/>
                    <a:pt x="2526" y="20150"/>
                  </a:cubicBezTo>
                  <a:cubicBezTo>
                    <a:pt x="2608" y="20171"/>
                    <a:pt x="2625" y="20056"/>
                    <a:pt x="2697" y="20047"/>
                  </a:cubicBezTo>
                  <a:cubicBezTo>
                    <a:pt x="2762" y="20038"/>
                    <a:pt x="2825" y="20131"/>
                    <a:pt x="2893" y="20139"/>
                  </a:cubicBezTo>
                  <a:cubicBezTo>
                    <a:pt x="2953" y="20147"/>
                    <a:pt x="3003" y="20101"/>
                    <a:pt x="2931" y="20048"/>
                  </a:cubicBezTo>
                  <a:cubicBezTo>
                    <a:pt x="2931" y="20048"/>
                    <a:pt x="2931" y="20048"/>
                    <a:pt x="2931" y="20048"/>
                  </a:cubicBezTo>
                  <a:close/>
                  <a:moveTo>
                    <a:pt x="5811" y="19393"/>
                  </a:moveTo>
                  <a:cubicBezTo>
                    <a:pt x="5944" y="19370"/>
                    <a:pt x="5879" y="19789"/>
                    <a:pt x="5541" y="19494"/>
                  </a:cubicBezTo>
                  <a:cubicBezTo>
                    <a:pt x="5253" y="19241"/>
                    <a:pt x="5606" y="19048"/>
                    <a:pt x="5640" y="19056"/>
                  </a:cubicBezTo>
                  <a:cubicBezTo>
                    <a:pt x="5778" y="19089"/>
                    <a:pt x="5702" y="19412"/>
                    <a:pt x="5811" y="19393"/>
                  </a:cubicBezTo>
                  <a:cubicBezTo>
                    <a:pt x="5811" y="19393"/>
                    <a:pt x="5811" y="19393"/>
                    <a:pt x="5811" y="19393"/>
                  </a:cubicBezTo>
                  <a:close/>
                  <a:moveTo>
                    <a:pt x="2787" y="20729"/>
                  </a:moveTo>
                  <a:cubicBezTo>
                    <a:pt x="2577" y="20690"/>
                    <a:pt x="2823" y="21046"/>
                    <a:pt x="2457" y="21062"/>
                  </a:cubicBezTo>
                  <a:cubicBezTo>
                    <a:pt x="2136" y="21076"/>
                    <a:pt x="2291" y="21494"/>
                    <a:pt x="2511" y="21278"/>
                  </a:cubicBezTo>
                  <a:cubicBezTo>
                    <a:pt x="2593" y="21196"/>
                    <a:pt x="2739" y="21303"/>
                    <a:pt x="2810" y="21186"/>
                  </a:cubicBezTo>
                  <a:cubicBezTo>
                    <a:pt x="2865" y="21097"/>
                    <a:pt x="2604" y="21043"/>
                    <a:pt x="2847" y="20882"/>
                  </a:cubicBezTo>
                  <a:cubicBezTo>
                    <a:pt x="2931" y="20826"/>
                    <a:pt x="2835" y="20738"/>
                    <a:pt x="2787" y="20729"/>
                  </a:cubicBezTo>
                  <a:cubicBezTo>
                    <a:pt x="2787" y="20729"/>
                    <a:pt x="2787" y="20729"/>
                    <a:pt x="2787" y="20729"/>
                  </a:cubicBezTo>
                  <a:close/>
                  <a:moveTo>
                    <a:pt x="3884" y="13024"/>
                  </a:moveTo>
                  <a:cubicBezTo>
                    <a:pt x="3850" y="13026"/>
                    <a:pt x="3813" y="13020"/>
                    <a:pt x="3781" y="13028"/>
                  </a:cubicBezTo>
                  <a:cubicBezTo>
                    <a:pt x="3885" y="13280"/>
                    <a:pt x="3646" y="13504"/>
                    <a:pt x="3784" y="13607"/>
                  </a:cubicBezTo>
                  <a:cubicBezTo>
                    <a:pt x="3794" y="13801"/>
                    <a:pt x="3534" y="13648"/>
                    <a:pt x="3731" y="14098"/>
                  </a:cubicBezTo>
                  <a:lnTo>
                    <a:pt x="3558" y="14336"/>
                  </a:lnTo>
                  <a:cubicBezTo>
                    <a:pt x="3025" y="14057"/>
                    <a:pt x="2345" y="13951"/>
                    <a:pt x="2210" y="14162"/>
                  </a:cubicBezTo>
                  <a:lnTo>
                    <a:pt x="2123" y="14061"/>
                  </a:lnTo>
                  <a:lnTo>
                    <a:pt x="2247" y="13829"/>
                  </a:lnTo>
                  <a:cubicBezTo>
                    <a:pt x="2255" y="13416"/>
                    <a:pt x="2032" y="13315"/>
                    <a:pt x="2032" y="13315"/>
                  </a:cubicBezTo>
                  <a:lnTo>
                    <a:pt x="3558" y="12607"/>
                  </a:lnTo>
                  <a:lnTo>
                    <a:pt x="3640" y="12787"/>
                  </a:lnTo>
                  <a:cubicBezTo>
                    <a:pt x="4286" y="12465"/>
                    <a:pt x="3883" y="12809"/>
                    <a:pt x="3884" y="13024"/>
                  </a:cubicBezTo>
                  <a:cubicBezTo>
                    <a:pt x="3884" y="13024"/>
                    <a:pt x="3884" y="13024"/>
                    <a:pt x="3884" y="13024"/>
                  </a:cubicBezTo>
                  <a:close/>
                  <a:moveTo>
                    <a:pt x="558" y="16297"/>
                  </a:moveTo>
                  <a:cubicBezTo>
                    <a:pt x="349" y="16145"/>
                    <a:pt x="750" y="15762"/>
                    <a:pt x="850" y="15939"/>
                  </a:cubicBezTo>
                  <a:cubicBezTo>
                    <a:pt x="860" y="15956"/>
                    <a:pt x="844" y="16198"/>
                    <a:pt x="842" y="16201"/>
                  </a:cubicBezTo>
                  <a:cubicBezTo>
                    <a:pt x="800" y="16242"/>
                    <a:pt x="691" y="16176"/>
                    <a:pt x="635" y="16199"/>
                  </a:cubicBezTo>
                  <a:cubicBezTo>
                    <a:pt x="628" y="16255"/>
                    <a:pt x="615" y="16338"/>
                    <a:pt x="558" y="16297"/>
                  </a:cubicBezTo>
                  <a:cubicBezTo>
                    <a:pt x="558" y="16297"/>
                    <a:pt x="558" y="16297"/>
                    <a:pt x="558" y="16297"/>
                  </a:cubicBezTo>
                  <a:close/>
                  <a:moveTo>
                    <a:pt x="7784" y="14553"/>
                  </a:moveTo>
                  <a:cubicBezTo>
                    <a:pt x="7932" y="14584"/>
                    <a:pt x="7794" y="14855"/>
                    <a:pt x="7658" y="14855"/>
                  </a:cubicBezTo>
                  <a:cubicBezTo>
                    <a:pt x="7514" y="14855"/>
                    <a:pt x="7584" y="14704"/>
                    <a:pt x="7525" y="14602"/>
                  </a:cubicBezTo>
                  <a:cubicBezTo>
                    <a:pt x="7435" y="14445"/>
                    <a:pt x="7483" y="14255"/>
                    <a:pt x="7658" y="14255"/>
                  </a:cubicBezTo>
                  <a:cubicBezTo>
                    <a:pt x="7903" y="14255"/>
                    <a:pt x="7530" y="14430"/>
                    <a:pt x="7615" y="14621"/>
                  </a:cubicBezTo>
                  <a:cubicBezTo>
                    <a:pt x="7667" y="14612"/>
                    <a:pt x="7733" y="14543"/>
                    <a:pt x="7784" y="14553"/>
                  </a:cubicBezTo>
                  <a:cubicBezTo>
                    <a:pt x="7784" y="14553"/>
                    <a:pt x="7784" y="14553"/>
                    <a:pt x="7784" y="14553"/>
                  </a:cubicBezTo>
                  <a:close/>
                  <a:moveTo>
                    <a:pt x="7374" y="18717"/>
                  </a:moveTo>
                  <a:cubicBezTo>
                    <a:pt x="7450" y="18732"/>
                    <a:pt x="7591" y="18637"/>
                    <a:pt x="7578" y="18821"/>
                  </a:cubicBezTo>
                  <a:cubicBezTo>
                    <a:pt x="7571" y="18918"/>
                    <a:pt x="7502" y="18978"/>
                    <a:pt x="7445" y="19029"/>
                  </a:cubicBezTo>
                  <a:cubicBezTo>
                    <a:pt x="7452" y="19023"/>
                    <a:pt x="7411" y="18995"/>
                    <a:pt x="7369" y="18974"/>
                  </a:cubicBezTo>
                  <a:cubicBezTo>
                    <a:pt x="7165" y="18874"/>
                    <a:pt x="7103" y="19341"/>
                    <a:pt x="6881" y="19254"/>
                  </a:cubicBezTo>
                  <a:cubicBezTo>
                    <a:pt x="6838" y="19237"/>
                    <a:pt x="6739" y="19112"/>
                    <a:pt x="6838" y="19089"/>
                  </a:cubicBezTo>
                  <a:cubicBezTo>
                    <a:pt x="7038" y="19042"/>
                    <a:pt x="6908" y="18984"/>
                    <a:pt x="6992" y="18862"/>
                  </a:cubicBezTo>
                  <a:cubicBezTo>
                    <a:pt x="7051" y="18823"/>
                    <a:pt x="7118" y="18871"/>
                    <a:pt x="7156" y="18772"/>
                  </a:cubicBezTo>
                  <a:cubicBezTo>
                    <a:pt x="7262" y="18503"/>
                    <a:pt x="6979" y="18541"/>
                    <a:pt x="6957" y="18420"/>
                  </a:cubicBezTo>
                  <a:cubicBezTo>
                    <a:pt x="7049" y="18388"/>
                    <a:pt x="7124" y="18313"/>
                    <a:pt x="7101" y="18176"/>
                  </a:cubicBezTo>
                  <a:cubicBezTo>
                    <a:pt x="7072" y="17999"/>
                    <a:pt x="7106" y="18031"/>
                    <a:pt x="7232" y="17994"/>
                  </a:cubicBezTo>
                  <a:cubicBezTo>
                    <a:pt x="7288" y="17977"/>
                    <a:pt x="7335" y="17952"/>
                    <a:pt x="7394" y="17952"/>
                  </a:cubicBezTo>
                  <a:cubicBezTo>
                    <a:pt x="7413" y="17998"/>
                    <a:pt x="7246" y="18223"/>
                    <a:pt x="7382" y="18178"/>
                  </a:cubicBezTo>
                  <a:cubicBezTo>
                    <a:pt x="7178" y="18281"/>
                    <a:pt x="7117" y="18666"/>
                    <a:pt x="7374" y="18717"/>
                  </a:cubicBezTo>
                  <a:cubicBezTo>
                    <a:pt x="7374" y="18717"/>
                    <a:pt x="7374" y="18717"/>
                    <a:pt x="7374" y="18717"/>
                  </a:cubicBezTo>
                  <a:close/>
                  <a:moveTo>
                    <a:pt x="7946" y="15780"/>
                  </a:moveTo>
                  <a:cubicBezTo>
                    <a:pt x="8099" y="15595"/>
                    <a:pt x="8247" y="15795"/>
                    <a:pt x="8093" y="15980"/>
                  </a:cubicBezTo>
                  <a:cubicBezTo>
                    <a:pt x="7939" y="16166"/>
                    <a:pt x="7792" y="15966"/>
                    <a:pt x="7946" y="15780"/>
                  </a:cubicBezTo>
                  <a:cubicBezTo>
                    <a:pt x="7946" y="15780"/>
                    <a:pt x="7946" y="15780"/>
                    <a:pt x="7946" y="15780"/>
                  </a:cubicBezTo>
                  <a:close/>
                  <a:moveTo>
                    <a:pt x="7759" y="16510"/>
                  </a:moveTo>
                  <a:cubicBezTo>
                    <a:pt x="7865" y="16609"/>
                    <a:pt x="7829" y="16967"/>
                    <a:pt x="7672" y="16881"/>
                  </a:cubicBezTo>
                  <a:cubicBezTo>
                    <a:pt x="7614" y="16849"/>
                    <a:pt x="7523" y="16579"/>
                    <a:pt x="7565" y="16489"/>
                  </a:cubicBezTo>
                  <a:cubicBezTo>
                    <a:pt x="7606" y="16399"/>
                    <a:pt x="7424" y="16426"/>
                    <a:pt x="7424" y="16426"/>
                  </a:cubicBezTo>
                  <a:lnTo>
                    <a:pt x="7345" y="16262"/>
                  </a:lnTo>
                  <a:cubicBezTo>
                    <a:pt x="6709" y="16167"/>
                    <a:pt x="7656" y="15829"/>
                    <a:pt x="7800" y="16209"/>
                  </a:cubicBezTo>
                  <a:cubicBezTo>
                    <a:pt x="7800" y="16209"/>
                    <a:pt x="7713" y="16468"/>
                    <a:pt x="7759" y="16510"/>
                  </a:cubicBezTo>
                  <a:cubicBezTo>
                    <a:pt x="7759" y="16510"/>
                    <a:pt x="7759" y="16510"/>
                    <a:pt x="7759" y="16510"/>
                  </a:cubicBezTo>
                  <a:close/>
                  <a:moveTo>
                    <a:pt x="8499" y="10947"/>
                  </a:moveTo>
                  <a:cubicBezTo>
                    <a:pt x="8336" y="11089"/>
                    <a:pt x="8535" y="11413"/>
                    <a:pt x="8535" y="11413"/>
                  </a:cubicBezTo>
                  <a:lnTo>
                    <a:pt x="8358" y="11547"/>
                  </a:lnTo>
                  <a:cubicBezTo>
                    <a:pt x="7835" y="11039"/>
                    <a:pt x="8662" y="10806"/>
                    <a:pt x="8499" y="10947"/>
                  </a:cubicBezTo>
                  <a:cubicBezTo>
                    <a:pt x="8499" y="10947"/>
                    <a:pt x="8499" y="10947"/>
                    <a:pt x="8499" y="10947"/>
                  </a:cubicBezTo>
                  <a:close/>
                  <a:moveTo>
                    <a:pt x="7979" y="11444"/>
                  </a:moveTo>
                  <a:cubicBezTo>
                    <a:pt x="7929" y="11404"/>
                    <a:pt x="7839" y="11408"/>
                    <a:pt x="7781" y="11379"/>
                  </a:cubicBezTo>
                  <a:cubicBezTo>
                    <a:pt x="7760" y="11495"/>
                    <a:pt x="7813" y="11627"/>
                    <a:pt x="7709" y="11689"/>
                  </a:cubicBezTo>
                  <a:cubicBezTo>
                    <a:pt x="7611" y="11747"/>
                    <a:pt x="7530" y="11744"/>
                    <a:pt x="7449" y="11851"/>
                  </a:cubicBezTo>
                  <a:cubicBezTo>
                    <a:pt x="7362" y="11967"/>
                    <a:pt x="6732" y="12781"/>
                    <a:pt x="6941" y="12203"/>
                  </a:cubicBezTo>
                  <a:lnTo>
                    <a:pt x="6829" y="12125"/>
                  </a:lnTo>
                  <a:cubicBezTo>
                    <a:pt x="6753" y="12240"/>
                    <a:pt x="6711" y="12335"/>
                    <a:pt x="6589" y="12357"/>
                  </a:cubicBezTo>
                  <a:cubicBezTo>
                    <a:pt x="6482" y="12376"/>
                    <a:pt x="6541" y="12385"/>
                    <a:pt x="6512" y="12484"/>
                  </a:cubicBezTo>
                  <a:cubicBezTo>
                    <a:pt x="6483" y="12580"/>
                    <a:pt x="6147" y="12750"/>
                    <a:pt x="6062" y="12794"/>
                  </a:cubicBezTo>
                  <a:cubicBezTo>
                    <a:pt x="5965" y="12842"/>
                    <a:pt x="5926" y="12966"/>
                    <a:pt x="5922" y="13092"/>
                  </a:cubicBezTo>
                  <a:cubicBezTo>
                    <a:pt x="5769" y="13187"/>
                    <a:pt x="5415" y="13323"/>
                    <a:pt x="5315" y="13437"/>
                  </a:cubicBezTo>
                  <a:lnTo>
                    <a:pt x="5111" y="13811"/>
                  </a:lnTo>
                  <a:lnTo>
                    <a:pt x="4505" y="14023"/>
                  </a:lnTo>
                  <a:cubicBezTo>
                    <a:pt x="4417" y="14011"/>
                    <a:pt x="4325" y="13997"/>
                    <a:pt x="4237" y="13996"/>
                  </a:cubicBezTo>
                  <a:cubicBezTo>
                    <a:pt x="4107" y="13994"/>
                    <a:pt x="3617" y="14318"/>
                    <a:pt x="3655" y="14514"/>
                  </a:cubicBezTo>
                  <a:cubicBezTo>
                    <a:pt x="3680" y="14648"/>
                    <a:pt x="3765" y="14573"/>
                    <a:pt x="3626" y="14675"/>
                  </a:cubicBezTo>
                  <a:cubicBezTo>
                    <a:pt x="3471" y="14790"/>
                    <a:pt x="3445" y="15159"/>
                    <a:pt x="3303" y="14739"/>
                  </a:cubicBezTo>
                  <a:cubicBezTo>
                    <a:pt x="3258" y="14607"/>
                    <a:pt x="3170" y="14583"/>
                    <a:pt x="3170" y="14396"/>
                  </a:cubicBezTo>
                  <a:lnTo>
                    <a:pt x="2939" y="14255"/>
                  </a:lnTo>
                  <a:cubicBezTo>
                    <a:pt x="2789" y="14271"/>
                    <a:pt x="2676" y="14399"/>
                    <a:pt x="2532" y="14292"/>
                  </a:cubicBezTo>
                  <a:cubicBezTo>
                    <a:pt x="2438" y="14222"/>
                    <a:pt x="2460" y="14335"/>
                    <a:pt x="2391" y="14389"/>
                  </a:cubicBezTo>
                  <a:cubicBezTo>
                    <a:pt x="2308" y="14455"/>
                    <a:pt x="2235" y="14301"/>
                    <a:pt x="2160" y="14341"/>
                  </a:cubicBezTo>
                  <a:cubicBezTo>
                    <a:pt x="2083" y="14383"/>
                    <a:pt x="2126" y="14604"/>
                    <a:pt x="2112" y="14687"/>
                  </a:cubicBezTo>
                  <a:cubicBezTo>
                    <a:pt x="2077" y="14900"/>
                    <a:pt x="1889" y="14913"/>
                    <a:pt x="1792" y="15045"/>
                  </a:cubicBezTo>
                  <a:lnTo>
                    <a:pt x="1792" y="15200"/>
                  </a:lnTo>
                  <a:lnTo>
                    <a:pt x="1853" y="15271"/>
                  </a:lnTo>
                  <a:lnTo>
                    <a:pt x="1836" y="15532"/>
                  </a:lnTo>
                  <a:cubicBezTo>
                    <a:pt x="1526" y="15346"/>
                    <a:pt x="1821" y="15294"/>
                    <a:pt x="1485" y="15474"/>
                  </a:cubicBezTo>
                  <a:cubicBezTo>
                    <a:pt x="1269" y="15589"/>
                    <a:pt x="1030" y="15690"/>
                    <a:pt x="947" y="16017"/>
                  </a:cubicBezTo>
                  <a:cubicBezTo>
                    <a:pt x="915" y="16144"/>
                    <a:pt x="1133" y="16181"/>
                    <a:pt x="1139" y="16384"/>
                  </a:cubicBezTo>
                  <a:cubicBezTo>
                    <a:pt x="758" y="15958"/>
                    <a:pt x="831" y="16653"/>
                    <a:pt x="827" y="16665"/>
                  </a:cubicBezTo>
                  <a:cubicBezTo>
                    <a:pt x="770" y="16834"/>
                    <a:pt x="556" y="16692"/>
                    <a:pt x="483" y="16852"/>
                  </a:cubicBezTo>
                  <a:cubicBezTo>
                    <a:pt x="450" y="16923"/>
                    <a:pt x="608" y="17539"/>
                    <a:pt x="391" y="17500"/>
                  </a:cubicBezTo>
                  <a:cubicBezTo>
                    <a:pt x="356" y="17494"/>
                    <a:pt x="148" y="16954"/>
                    <a:pt x="87" y="17409"/>
                  </a:cubicBezTo>
                  <a:cubicBezTo>
                    <a:pt x="58" y="17620"/>
                    <a:pt x="-41" y="17824"/>
                    <a:pt x="19" y="18047"/>
                  </a:cubicBezTo>
                  <a:cubicBezTo>
                    <a:pt x="46" y="18149"/>
                    <a:pt x="140" y="18122"/>
                    <a:pt x="179" y="18210"/>
                  </a:cubicBezTo>
                  <a:cubicBezTo>
                    <a:pt x="244" y="18356"/>
                    <a:pt x="-72" y="18615"/>
                    <a:pt x="297" y="18821"/>
                  </a:cubicBezTo>
                  <a:cubicBezTo>
                    <a:pt x="575" y="18975"/>
                    <a:pt x="245" y="19039"/>
                    <a:pt x="266" y="19226"/>
                  </a:cubicBezTo>
                  <a:cubicBezTo>
                    <a:pt x="350" y="19222"/>
                    <a:pt x="440" y="19230"/>
                    <a:pt x="523" y="19226"/>
                  </a:cubicBezTo>
                  <a:cubicBezTo>
                    <a:pt x="318" y="18922"/>
                    <a:pt x="943" y="18688"/>
                    <a:pt x="943" y="18979"/>
                  </a:cubicBezTo>
                  <a:cubicBezTo>
                    <a:pt x="1117" y="19017"/>
                    <a:pt x="1101" y="18523"/>
                    <a:pt x="1454" y="18485"/>
                  </a:cubicBezTo>
                  <a:cubicBezTo>
                    <a:pt x="1353" y="18413"/>
                    <a:pt x="1664" y="17983"/>
                    <a:pt x="1792" y="17990"/>
                  </a:cubicBezTo>
                  <a:cubicBezTo>
                    <a:pt x="1802" y="17990"/>
                    <a:pt x="1898" y="18009"/>
                    <a:pt x="1879" y="18047"/>
                  </a:cubicBezTo>
                  <a:cubicBezTo>
                    <a:pt x="1962" y="17885"/>
                    <a:pt x="2245" y="17813"/>
                    <a:pt x="2236" y="18074"/>
                  </a:cubicBezTo>
                  <a:cubicBezTo>
                    <a:pt x="2219" y="18521"/>
                    <a:pt x="2336" y="18231"/>
                    <a:pt x="2575" y="18599"/>
                  </a:cubicBezTo>
                  <a:cubicBezTo>
                    <a:pt x="2821" y="18979"/>
                    <a:pt x="2760" y="18525"/>
                    <a:pt x="2889" y="18477"/>
                  </a:cubicBezTo>
                  <a:cubicBezTo>
                    <a:pt x="2979" y="18443"/>
                    <a:pt x="3056" y="18549"/>
                    <a:pt x="3040" y="18660"/>
                  </a:cubicBezTo>
                  <a:cubicBezTo>
                    <a:pt x="3165" y="18619"/>
                    <a:pt x="3369" y="18688"/>
                    <a:pt x="3445" y="18517"/>
                  </a:cubicBezTo>
                  <a:cubicBezTo>
                    <a:pt x="3560" y="18255"/>
                    <a:pt x="3394" y="18187"/>
                    <a:pt x="3232" y="18209"/>
                  </a:cubicBezTo>
                  <a:cubicBezTo>
                    <a:pt x="2772" y="18273"/>
                    <a:pt x="3082" y="17811"/>
                    <a:pt x="3162" y="17738"/>
                  </a:cubicBezTo>
                  <a:cubicBezTo>
                    <a:pt x="3264" y="17645"/>
                    <a:pt x="3394" y="17836"/>
                    <a:pt x="3514" y="17739"/>
                  </a:cubicBezTo>
                  <a:cubicBezTo>
                    <a:pt x="3553" y="17708"/>
                    <a:pt x="3558" y="17638"/>
                    <a:pt x="3591" y="17610"/>
                  </a:cubicBezTo>
                  <a:cubicBezTo>
                    <a:pt x="3632" y="17574"/>
                    <a:pt x="3719" y="17578"/>
                    <a:pt x="3768" y="17551"/>
                  </a:cubicBezTo>
                  <a:cubicBezTo>
                    <a:pt x="3907" y="17473"/>
                    <a:pt x="4376" y="17047"/>
                    <a:pt x="4455" y="17408"/>
                  </a:cubicBezTo>
                  <a:lnTo>
                    <a:pt x="4648" y="17330"/>
                  </a:lnTo>
                  <a:lnTo>
                    <a:pt x="4648" y="17245"/>
                  </a:lnTo>
                  <a:cubicBezTo>
                    <a:pt x="4648" y="17245"/>
                    <a:pt x="4769" y="17133"/>
                    <a:pt x="4824" y="17140"/>
                  </a:cubicBezTo>
                  <a:cubicBezTo>
                    <a:pt x="4880" y="17147"/>
                    <a:pt x="4913" y="16872"/>
                    <a:pt x="5282" y="17041"/>
                  </a:cubicBezTo>
                  <a:lnTo>
                    <a:pt x="5282" y="16851"/>
                  </a:lnTo>
                  <a:cubicBezTo>
                    <a:pt x="5383" y="17011"/>
                    <a:pt x="5420" y="17041"/>
                    <a:pt x="5420" y="17245"/>
                  </a:cubicBezTo>
                  <a:cubicBezTo>
                    <a:pt x="5420" y="17245"/>
                    <a:pt x="5271" y="17323"/>
                    <a:pt x="5282" y="17577"/>
                  </a:cubicBezTo>
                  <a:cubicBezTo>
                    <a:pt x="5332" y="17644"/>
                    <a:pt x="5438" y="17734"/>
                    <a:pt x="5458" y="17821"/>
                  </a:cubicBezTo>
                  <a:cubicBezTo>
                    <a:pt x="5487" y="17943"/>
                    <a:pt x="5343" y="18094"/>
                    <a:pt x="5431" y="18213"/>
                  </a:cubicBezTo>
                  <a:cubicBezTo>
                    <a:pt x="5711" y="18592"/>
                    <a:pt x="5909" y="17905"/>
                    <a:pt x="6076" y="18207"/>
                  </a:cubicBezTo>
                  <a:cubicBezTo>
                    <a:pt x="6205" y="18442"/>
                    <a:pt x="6199" y="18171"/>
                    <a:pt x="6282" y="18119"/>
                  </a:cubicBezTo>
                  <a:cubicBezTo>
                    <a:pt x="6332" y="18088"/>
                    <a:pt x="6409" y="18138"/>
                    <a:pt x="6447" y="18072"/>
                  </a:cubicBezTo>
                  <a:cubicBezTo>
                    <a:pt x="6478" y="18019"/>
                    <a:pt x="6456" y="17929"/>
                    <a:pt x="6490" y="17867"/>
                  </a:cubicBezTo>
                  <a:cubicBezTo>
                    <a:pt x="6569" y="17823"/>
                    <a:pt x="6662" y="17847"/>
                    <a:pt x="6717" y="17751"/>
                  </a:cubicBezTo>
                  <a:cubicBezTo>
                    <a:pt x="6768" y="17661"/>
                    <a:pt x="6781" y="17582"/>
                    <a:pt x="6853" y="17508"/>
                  </a:cubicBezTo>
                  <a:cubicBezTo>
                    <a:pt x="6711" y="17499"/>
                    <a:pt x="6470" y="17494"/>
                    <a:pt x="6472" y="17254"/>
                  </a:cubicBezTo>
                  <a:cubicBezTo>
                    <a:pt x="6214" y="17497"/>
                    <a:pt x="6239" y="17215"/>
                    <a:pt x="6056" y="17063"/>
                  </a:cubicBezTo>
                  <a:cubicBezTo>
                    <a:pt x="6009" y="17025"/>
                    <a:pt x="5870" y="17004"/>
                    <a:pt x="5846" y="16938"/>
                  </a:cubicBezTo>
                  <a:cubicBezTo>
                    <a:pt x="5791" y="16792"/>
                    <a:pt x="6036" y="16727"/>
                    <a:pt x="6074" y="16624"/>
                  </a:cubicBezTo>
                  <a:cubicBezTo>
                    <a:pt x="6152" y="16407"/>
                    <a:pt x="6176" y="16570"/>
                    <a:pt x="6341" y="16450"/>
                  </a:cubicBezTo>
                  <a:cubicBezTo>
                    <a:pt x="6572" y="16283"/>
                    <a:pt x="6494" y="16323"/>
                    <a:pt x="6379" y="16138"/>
                  </a:cubicBezTo>
                  <a:cubicBezTo>
                    <a:pt x="6342" y="16077"/>
                    <a:pt x="6334" y="15996"/>
                    <a:pt x="6298" y="15937"/>
                  </a:cubicBezTo>
                  <a:cubicBezTo>
                    <a:pt x="6254" y="15864"/>
                    <a:pt x="6199" y="15900"/>
                    <a:pt x="6148" y="15862"/>
                  </a:cubicBezTo>
                  <a:cubicBezTo>
                    <a:pt x="6081" y="15812"/>
                    <a:pt x="6192" y="15706"/>
                    <a:pt x="6071" y="15645"/>
                  </a:cubicBezTo>
                  <a:cubicBezTo>
                    <a:pt x="5999" y="15609"/>
                    <a:pt x="5914" y="15663"/>
                    <a:pt x="5834" y="15651"/>
                  </a:cubicBezTo>
                  <a:cubicBezTo>
                    <a:pt x="6245" y="14842"/>
                    <a:pt x="6374" y="15715"/>
                    <a:pt x="6680" y="15660"/>
                  </a:cubicBezTo>
                  <a:cubicBezTo>
                    <a:pt x="7066" y="15592"/>
                    <a:pt x="6848" y="15453"/>
                    <a:pt x="6886" y="15032"/>
                  </a:cubicBezTo>
                  <a:cubicBezTo>
                    <a:pt x="6902" y="14850"/>
                    <a:pt x="6948" y="14781"/>
                    <a:pt x="6847" y="14643"/>
                  </a:cubicBezTo>
                  <a:cubicBezTo>
                    <a:pt x="6774" y="14544"/>
                    <a:pt x="6734" y="14226"/>
                    <a:pt x="6851" y="14183"/>
                  </a:cubicBezTo>
                  <a:cubicBezTo>
                    <a:pt x="6907" y="14162"/>
                    <a:pt x="7096" y="14118"/>
                    <a:pt x="7018" y="13977"/>
                  </a:cubicBezTo>
                  <a:cubicBezTo>
                    <a:pt x="6963" y="13880"/>
                    <a:pt x="6877" y="14069"/>
                    <a:pt x="6820" y="14093"/>
                  </a:cubicBezTo>
                  <a:cubicBezTo>
                    <a:pt x="6709" y="14139"/>
                    <a:pt x="6609" y="14006"/>
                    <a:pt x="6612" y="13869"/>
                  </a:cubicBezTo>
                  <a:cubicBezTo>
                    <a:pt x="6670" y="13834"/>
                    <a:pt x="6771" y="13825"/>
                    <a:pt x="6809" y="13752"/>
                  </a:cubicBezTo>
                  <a:cubicBezTo>
                    <a:pt x="6765" y="13697"/>
                    <a:pt x="6703" y="13720"/>
                    <a:pt x="6649" y="13697"/>
                  </a:cubicBezTo>
                  <a:cubicBezTo>
                    <a:pt x="6631" y="13689"/>
                    <a:pt x="6532" y="13565"/>
                    <a:pt x="6562" y="13558"/>
                  </a:cubicBezTo>
                  <a:cubicBezTo>
                    <a:pt x="6686" y="13531"/>
                    <a:pt x="6646" y="13393"/>
                    <a:pt x="6721" y="13313"/>
                  </a:cubicBezTo>
                  <a:cubicBezTo>
                    <a:pt x="6807" y="13220"/>
                    <a:pt x="6954" y="13342"/>
                    <a:pt x="7051" y="13282"/>
                  </a:cubicBezTo>
                  <a:cubicBezTo>
                    <a:pt x="7099" y="13252"/>
                    <a:pt x="7313" y="13004"/>
                    <a:pt x="7322" y="13338"/>
                  </a:cubicBezTo>
                  <a:lnTo>
                    <a:pt x="7449" y="13233"/>
                  </a:lnTo>
                  <a:cubicBezTo>
                    <a:pt x="7418" y="13099"/>
                    <a:pt x="7302" y="12540"/>
                    <a:pt x="7400" y="12486"/>
                  </a:cubicBezTo>
                  <a:cubicBezTo>
                    <a:pt x="7689" y="12326"/>
                    <a:pt x="7644" y="13061"/>
                    <a:pt x="7837" y="12867"/>
                  </a:cubicBezTo>
                  <a:cubicBezTo>
                    <a:pt x="8002" y="12702"/>
                    <a:pt x="8133" y="12895"/>
                    <a:pt x="8131" y="12365"/>
                  </a:cubicBezTo>
                  <a:cubicBezTo>
                    <a:pt x="8131" y="12175"/>
                    <a:pt x="8085" y="12014"/>
                    <a:pt x="8247" y="11941"/>
                  </a:cubicBezTo>
                  <a:cubicBezTo>
                    <a:pt x="8252" y="11894"/>
                    <a:pt x="8019" y="11475"/>
                    <a:pt x="7979" y="11444"/>
                  </a:cubicBezTo>
                  <a:cubicBezTo>
                    <a:pt x="7979" y="11444"/>
                    <a:pt x="7979" y="11444"/>
                    <a:pt x="7979" y="11444"/>
                  </a:cubicBezTo>
                  <a:close/>
                  <a:moveTo>
                    <a:pt x="15424" y="18691"/>
                  </a:moveTo>
                  <a:cubicBezTo>
                    <a:pt x="15267" y="18691"/>
                    <a:pt x="15203" y="18512"/>
                    <a:pt x="15203" y="18512"/>
                  </a:cubicBezTo>
                  <a:cubicBezTo>
                    <a:pt x="15374" y="18504"/>
                    <a:pt x="15248" y="18260"/>
                    <a:pt x="15223" y="18152"/>
                  </a:cubicBezTo>
                  <a:cubicBezTo>
                    <a:pt x="15204" y="18073"/>
                    <a:pt x="15145" y="18130"/>
                    <a:pt x="15103" y="18081"/>
                  </a:cubicBezTo>
                  <a:cubicBezTo>
                    <a:pt x="15076" y="18049"/>
                    <a:pt x="15080" y="17993"/>
                    <a:pt x="15056" y="17961"/>
                  </a:cubicBezTo>
                  <a:cubicBezTo>
                    <a:pt x="15051" y="17953"/>
                    <a:pt x="14989" y="17920"/>
                    <a:pt x="14988" y="17940"/>
                  </a:cubicBezTo>
                  <a:cubicBezTo>
                    <a:pt x="14994" y="17849"/>
                    <a:pt x="15054" y="17697"/>
                    <a:pt x="15054" y="17697"/>
                  </a:cubicBezTo>
                  <a:cubicBezTo>
                    <a:pt x="14959" y="17592"/>
                    <a:pt x="15031" y="17460"/>
                    <a:pt x="14983" y="17335"/>
                  </a:cubicBezTo>
                  <a:cubicBezTo>
                    <a:pt x="14919" y="17171"/>
                    <a:pt x="15000" y="17131"/>
                    <a:pt x="14965" y="16987"/>
                  </a:cubicBezTo>
                  <a:cubicBezTo>
                    <a:pt x="14949" y="16918"/>
                    <a:pt x="14914" y="16893"/>
                    <a:pt x="14883" y="16963"/>
                  </a:cubicBezTo>
                  <a:cubicBezTo>
                    <a:pt x="14806" y="16963"/>
                    <a:pt x="14733" y="16775"/>
                    <a:pt x="14635" y="16885"/>
                  </a:cubicBezTo>
                  <a:cubicBezTo>
                    <a:pt x="14633" y="16798"/>
                    <a:pt x="14628" y="16589"/>
                    <a:pt x="14518" y="16630"/>
                  </a:cubicBezTo>
                  <a:cubicBezTo>
                    <a:pt x="14442" y="16658"/>
                    <a:pt x="14547" y="17022"/>
                    <a:pt x="14550" y="17023"/>
                  </a:cubicBezTo>
                  <a:cubicBezTo>
                    <a:pt x="14818" y="17195"/>
                    <a:pt x="14812" y="17739"/>
                    <a:pt x="14528" y="17376"/>
                  </a:cubicBezTo>
                  <a:cubicBezTo>
                    <a:pt x="14421" y="17711"/>
                    <a:pt x="14238" y="17528"/>
                    <a:pt x="14180" y="18088"/>
                  </a:cubicBezTo>
                  <a:cubicBezTo>
                    <a:pt x="14180" y="18088"/>
                    <a:pt x="14354" y="18223"/>
                    <a:pt x="14423" y="18272"/>
                  </a:cubicBezTo>
                  <a:cubicBezTo>
                    <a:pt x="14492" y="18321"/>
                    <a:pt x="14486" y="18416"/>
                    <a:pt x="14429" y="18413"/>
                  </a:cubicBezTo>
                  <a:cubicBezTo>
                    <a:pt x="14371" y="18409"/>
                    <a:pt x="14393" y="18557"/>
                    <a:pt x="14374" y="18557"/>
                  </a:cubicBezTo>
                  <a:cubicBezTo>
                    <a:pt x="14276" y="18557"/>
                    <a:pt x="14363" y="18803"/>
                    <a:pt x="14368" y="18847"/>
                  </a:cubicBezTo>
                  <a:cubicBezTo>
                    <a:pt x="14489" y="18868"/>
                    <a:pt x="14505" y="19159"/>
                    <a:pt x="14503" y="19263"/>
                  </a:cubicBezTo>
                  <a:cubicBezTo>
                    <a:pt x="14151" y="19359"/>
                    <a:pt x="13966" y="19437"/>
                    <a:pt x="14095" y="18841"/>
                  </a:cubicBezTo>
                  <a:cubicBezTo>
                    <a:pt x="14098" y="18827"/>
                    <a:pt x="14138" y="18376"/>
                    <a:pt x="14204" y="18493"/>
                  </a:cubicBezTo>
                  <a:cubicBezTo>
                    <a:pt x="14290" y="18330"/>
                    <a:pt x="13899" y="17800"/>
                    <a:pt x="13858" y="18363"/>
                  </a:cubicBezTo>
                  <a:lnTo>
                    <a:pt x="13557" y="18515"/>
                  </a:lnTo>
                  <a:cubicBezTo>
                    <a:pt x="13524" y="18392"/>
                    <a:pt x="13530" y="18296"/>
                    <a:pt x="13631" y="18243"/>
                  </a:cubicBezTo>
                  <a:cubicBezTo>
                    <a:pt x="13725" y="18194"/>
                    <a:pt x="13725" y="17988"/>
                    <a:pt x="13613" y="17969"/>
                  </a:cubicBezTo>
                  <a:cubicBezTo>
                    <a:pt x="13494" y="17948"/>
                    <a:pt x="13450" y="17810"/>
                    <a:pt x="13450" y="17810"/>
                  </a:cubicBezTo>
                  <a:cubicBezTo>
                    <a:pt x="13450" y="17810"/>
                    <a:pt x="13538" y="17837"/>
                    <a:pt x="13549" y="17782"/>
                  </a:cubicBezTo>
                  <a:cubicBezTo>
                    <a:pt x="13577" y="17645"/>
                    <a:pt x="13472" y="17581"/>
                    <a:pt x="13502" y="17581"/>
                  </a:cubicBezTo>
                  <a:cubicBezTo>
                    <a:pt x="13601" y="17581"/>
                    <a:pt x="13626" y="16906"/>
                    <a:pt x="13318" y="17168"/>
                  </a:cubicBezTo>
                  <a:cubicBezTo>
                    <a:pt x="12906" y="17004"/>
                    <a:pt x="13483" y="16657"/>
                    <a:pt x="12879" y="16699"/>
                  </a:cubicBezTo>
                  <a:cubicBezTo>
                    <a:pt x="12748" y="16708"/>
                    <a:pt x="12779" y="17128"/>
                    <a:pt x="12664" y="17193"/>
                  </a:cubicBezTo>
                  <a:cubicBezTo>
                    <a:pt x="12620" y="17218"/>
                    <a:pt x="12631" y="17468"/>
                    <a:pt x="12631" y="17468"/>
                  </a:cubicBezTo>
                  <a:lnTo>
                    <a:pt x="12573" y="17507"/>
                  </a:lnTo>
                  <a:lnTo>
                    <a:pt x="12380" y="17341"/>
                  </a:lnTo>
                  <a:lnTo>
                    <a:pt x="12414" y="17231"/>
                  </a:lnTo>
                  <a:lnTo>
                    <a:pt x="12289" y="17083"/>
                  </a:lnTo>
                  <a:cubicBezTo>
                    <a:pt x="12422" y="16991"/>
                    <a:pt x="12269" y="16811"/>
                    <a:pt x="12303" y="16671"/>
                  </a:cubicBezTo>
                  <a:lnTo>
                    <a:pt x="12168" y="16671"/>
                  </a:lnTo>
                  <a:cubicBezTo>
                    <a:pt x="12086" y="16557"/>
                    <a:pt x="11311" y="16533"/>
                    <a:pt x="11228" y="16526"/>
                  </a:cubicBezTo>
                  <a:lnTo>
                    <a:pt x="11074" y="16300"/>
                  </a:lnTo>
                  <a:cubicBezTo>
                    <a:pt x="11091" y="15977"/>
                    <a:pt x="10569" y="15272"/>
                    <a:pt x="10543" y="15203"/>
                  </a:cubicBezTo>
                  <a:cubicBezTo>
                    <a:pt x="10471" y="15017"/>
                    <a:pt x="10483" y="14780"/>
                    <a:pt x="10710" y="14767"/>
                  </a:cubicBezTo>
                  <a:cubicBezTo>
                    <a:pt x="10873" y="14757"/>
                    <a:pt x="11048" y="14343"/>
                    <a:pt x="11573" y="14343"/>
                  </a:cubicBezTo>
                  <a:cubicBezTo>
                    <a:pt x="11664" y="14343"/>
                    <a:pt x="11893" y="14488"/>
                    <a:pt x="11893" y="14488"/>
                  </a:cubicBezTo>
                  <a:lnTo>
                    <a:pt x="11975" y="14410"/>
                  </a:lnTo>
                  <a:cubicBezTo>
                    <a:pt x="12214" y="14505"/>
                    <a:pt x="12155" y="14443"/>
                    <a:pt x="12099" y="14661"/>
                  </a:cubicBezTo>
                  <a:cubicBezTo>
                    <a:pt x="12133" y="14705"/>
                    <a:pt x="12161" y="14767"/>
                    <a:pt x="12213" y="14770"/>
                  </a:cubicBezTo>
                  <a:cubicBezTo>
                    <a:pt x="12341" y="14776"/>
                    <a:pt x="12291" y="14971"/>
                    <a:pt x="12429" y="14916"/>
                  </a:cubicBezTo>
                  <a:cubicBezTo>
                    <a:pt x="12468" y="14901"/>
                    <a:pt x="12383" y="14797"/>
                    <a:pt x="12540" y="14802"/>
                  </a:cubicBezTo>
                  <a:cubicBezTo>
                    <a:pt x="12556" y="14532"/>
                    <a:pt x="12609" y="14597"/>
                    <a:pt x="12703" y="14601"/>
                  </a:cubicBezTo>
                  <a:cubicBezTo>
                    <a:pt x="12610" y="14877"/>
                    <a:pt x="13027" y="14783"/>
                    <a:pt x="13105" y="14739"/>
                  </a:cubicBezTo>
                  <a:cubicBezTo>
                    <a:pt x="13205" y="14683"/>
                    <a:pt x="13301" y="14587"/>
                    <a:pt x="13195" y="14501"/>
                  </a:cubicBezTo>
                  <a:cubicBezTo>
                    <a:pt x="13256" y="14343"/>
                    <a:pt x="13612" y="14195"/>
                    <a:pt x="13746" y="14200"/>
                  </a:cubicBezTo>
                  <a:cubicBezTo>
                    <a:pt x="13904" y="14206"/>
                    <a:pt x="14192" y="14347"/>
                    <a:pt x="14219" y="14361"/>
                  </a:cubicBezTo>
                  <a:cubicBezTo>
                    <a:pt x="14451" y="14389"/>
                    <a:pt x="14611" y="14692"/>
                    <a:pt x="14611" y="14692"/>
                  </a:cubicBezTo>
                  <a:lnTo>
                    <a:pt x="14864" y="14700"/>
                  </a:lnTo>
                  <a:cubicBezTo>
                    <a:pt x="14933" y="14524"/>
                    <a:pt x="15180" y="14958"/>
                    <a:pt x="15195" y="14989"/>
                  </a:cubicBezTo>
                  <a:lnTo>
                    <a:pt x="15278" y="15257"/>
                  </a:lnTo>
                  <a:cubicBezTo>
                    <a:pt x="15085" y="15539"/>
                    <a:pt x="15509" y="15482"/>
                    <a:pt x="15509" y="15482"/>
                  </a:cubicBezTo>
                  <a:lnTo>
                    <a:pt x="15768" y="15814"/>
                  </a:lnTo>
                  <a:cubicBezTo>
                    <a:pt x="15638" y="15890"/>
                    <a:pt x="15875" y="16399"/>
                    <a:pt x="15556" y="16551"/>
                  </a:cubicBezTo>
                  <a:cubicBezTo>
                    <a:pt x="15556" y="16551"/>
                    <a:pt x="15494" y="16623"/>
                    <a:pt x="15503" y="16628"/>
                  </a:cubicBezTo>
                  <a:cubicBezTo>
                    <a:pt x="15431" y="16586"/>
                    <a:pt x="15385" y="16620"/>
                    <a:pt x="15398" y="16728"/>
                  </a:cubicBezTo>
                  <a:cubicBezTo>
                    <a:pt x="15410" y="16825"/>
                    <a:pt x="15472" y="16849"/>
                    <a:pt x="15518" y="16913"/>
                  </a:cubicBezTo>
                  <a:cubicBezTo>
                    <a:pt x="15564" y="16976"/>
                    <a:pt x="15547" y="17061"/>
                    <a:pt x="15580" y="17129"/>
                  </a:cubicBezTo>
                  <a:cubicBezTo>
                    <a:pt x="15701" y="17376"/>
                    <a:pt x="15553" y="17279"/>
                    <a:pt x="15564" y="17417"/>
                  </a:cubicBezTo>
                  <a:cubicBezTo>
                    <a:pt x="15570" y="17496"/>
                    <a:pt x="15689" y="17478"/>
                    <a:pt x="15716" y="17547"/>
                  </a:cubicBezTo>
                  <a:cubicBezTo>
                    <a:pt x="15743" y="17616"/>
                    <a:pt x="15556" y="17478"/>
                    <a:pt x="15537" y="17612"/>
                  </a:cubicBezTo>
                  <a:cubicBezTo>
                    <a:pt x="15528" y="17669"/>
                    <a:pt x="15653" y="17947"/>
                    <a:pt x="15683" y="17993"/>
                  </a:cubicBezTo>
                  <a:cubicBezTo>
                    <a:pt x="15713" y="18039"/>
                    <a:pt x="15694" y="18462"/>
                    <a:pt x="15719" y="18515"/>
                  </a:cubicBezTo>
                  <a:cubicBezTo>
                    <a:pt x="15744" y="18568"/>
                    <a:pt x="15837" y="18505"/>
                    <a:pt x="15851" y="18550"/>
                  </a:cubicBezTo>
                  <a:cubicBezTo>
                    <a:pt x="15865" y="18596"/>
                    <a:pt x="15950" y="18642"/>
                    <a:pt x="15934" y="18656"/>
                  </a:cubicBezTo>
                  <a:cubicBezTo>
                    <a:pt x="15869" y="18712"/>
                    <a:pt x="15770" y="18569"/>
                    <a:pt x="15722" y="18660"/>
                  </a:cubicBezTo>
                  <a:cubicBezTo>
                    <a:pt x="15691" y="18716"/>
                    <a:pt x="15581" y="18691"/>
                    <a:pt x="15424" y="18691"/>
                  </a:cubicBezTo>
                  <a:cubicBezTo>
                    <a:pt x="15424" y="18691"/>
                    <a:pt x="15424" y="18691"/>
                    <a:pt x="15424" y="18691"/>
                  </a:cubicBezTo>
                  <a:close/>
                  <a:moveTo>
                    <a:pt x="13110" y="17245"/>
                  </a:moveTo>
                  <a:cubicBezTo>
                    <a:pt x="12743" y="17245"/>
                    <a:pt x="13239" y="17490"/>
                    <a:pt x="13239" y="17309"/>
                  </a:cubicBezTo>
                  <a:cubicBezTo>
                    <a:pt x="13239" y="17274"/>
                    <a:pt x="13182" y="17245"/>
                    <a:pt x="13110" y="17245"/>
                  </a:cubicBezTo>
                  <a:cubicBezTo>
                    <a:pt x="13110" y="17245"/>
                    <a:pt x="13110" y="17245"/>
                    <a:pt x="13110" y="17245"/>
                  </a:cubicBezTo>
                  <a:close/>
                  <a:moveTo>
                    <a:pt x="12071" y="16738"/>
                  </a:moveTo>
                  <a:cubicBezTo>
                    <a:pt x="12030" y="16697"/>
                    <a:pt x="11990" y="16749"/>
                    <a:pt x="11944" y="16752"/>
                  </a:cubicBezTo>
                  <a:cubicBezTo>
                    <a:pt x="11944" y="16752"/>
                    <a:pt x="11560" y="16631"/>
                    <a:pt x="11577" y="16767"/>
                  </a:cubicBezTo>
                  <a:cubicBezTo>
                    <a:pt x="11580" y="16796"/>
                    <a:pt x="12103" y="17568"/>
                    <a:pt x="12142" y="17113"/>
                  </a:cubicBezTo>
                  <a:cubicBezTo>
                    <a:pt x="12154" y="16968"/>
                    <a:pt x="12063" y="16885"/>
                    <a:pt x="12071" y="16738"/>
                  </a:cubicBezTo>
                  <a:cubicBezTo>
                    <a:pt x="12071" y="16738"/>
                    <a:pt x="12071" y="16738"/>
                    <a:pt x="12071" y="16738"/>
                  </a:cubicBezTo>
                  <a:close/>
                  <a:moveTo>
                    <a:pt x="10232" y="11882"/>
                  </a:moveTo>
                  <a:lnTo>
                    <a:pt x="10153" y="11861"/>
                  </a:lnTo>
                  <a:lnTo>
                    <a:pt x="10310" y="11268"/>
                  </a:lnTo>
                  <a:cubicBezTo>
                    <a:pt x="10154" y="11056"/>
                    <a:pt x="10257" y="10678"/>
                    <a:pt x="10103" y="10547"/>
                  </a:cubicBezTo>
                  <a:cubicBezTo>
                    <a:pt x="9937" y="10407"/>
                    <a:pt x="9813" y="10582"/>
                    <a:pt x="9677" y="10597"/>
                  </a:cubicBezTo>
                  <a:cubicBezTo>
                    <a:pt x="9340" y="10634"/>
                    <a:pt x="9400" y="10509"/>
                    <a:pt x="9094" y="10750"/>
                  </a:cubicBezTo>
                  <a:cubicBezTo>
                    <a:pt x="9124" y="11268"/>
                    <a:pt x="9253" y="11035"/>
                    <a:pt x="9297" y="11475"/>
                  </a:cubicBezTo>
                  <a:cubicBezTo>
                    <a:pt x="9367" y="11469"/>
                    <a:pt x="9516" y="11617"/>
                    <a:pt x="9516" y="11617"/>
                  </a:cubicBezTo>
                  <a:cubicBezTo>
                    <a:pt x="9446" y="11797"/>
                    <a:pt x="9572" y="11663"/>
                    <a:pt x="9587" y="11792"/>
                  </a:cubicBezTo>
                  <a:cubicBezTo>
                    <a:pt x="9593" y="11853"/>
                    <a:pt x="9376" y="12463"/>
                    <a:pt x="9644" y="12432"/>
                  </a:cubicBezTo>
                  <a:cubicBezTo>
                    <a:pt x="9644" y="12432"/>
                    <a:pt x="9938" y="12321"/>
                    <a:pt x="10062" y="12272"/>
                  </a:cubicBezTo>
                  <a:cubicBezTo>
                    <a:pt x="10186" y="12223"/>
                    <a:pt x="10232" y="11882"/>
                    <a:pt x="10232" y="11882"/>
                  </a:cubicBezTo>
                  <a:cubicBezTo>
                    <a:pt x="10232" y="11882"/>
                    <a:pt x="10232" y="11882"/>
                    <a:pt x="10232" y="11882"/>
                  </a:cubicBezTo>
                  <a:close/>
                  <a:moveTo>
                    <a:pt x="17133" y="1319"/>
                  </a:moveTo>
                  <a:cubicBezTo>
                    <a:pt x="17178" y="1356"/>
                    <a:pt x="17240" y="1255"/>
                    <a:pt x="17240" y="1255"/>
                  </a:cubicBezTo>
                  <a:lnTo>
                    <a:pt x="17042" y="922"/>
                  </a:lnTo>
                  <a:cubicBezTo>
                    <a:pt x="17232" y="806"/>
                    <a:pt x="16996" y="531"/>
                    <a:pt x="16996" y="531"/>
                  </a:cubicBezTo>
                  <a:lnTo>
                    <a:pt x="17104" y="388"/>
                  </a:lnTo>
                  <a:lnTo>
                    <a:pt x="17174" y="467"/>
                  </a:lnTo>
                  <a:cubicBezTo>
                    <a:pt x="17148" y="544"/>
                    <a:pt x="17158" y="570"/>
                    <a:pt x="17182" y="647"/>
                  </a:cubicBezTo>
                  <a:lnTo>
                    <a:pt x="17976" y="710"/>
                  </a:lnTo>
                  <a:lnTo>
                    <a:pt x="17588" y="911"/>
                  </a:lnTo>
                  <a:cubicBezTo>
                    <a:pt x="17394" y="621"/>
                    <a:pt x="16944" y="730"/>
                    <a:pt x="17447" y="1387"/>
                  </a:cubicBezTo>
                  <a:lnTo>
                    <a:pt x="16943" y="1514"/>
                  </a:lnTo>
                  <a:cubicBezTo>
                    <a:pt x="17021" y="1202"/>
                    <a:pt x="17087" y="1282"/>
                    <a:pt x="17133" y="1319"/>
                  </a:cubicBezTo>
                  <a:cubicBezTo>
                    <a:pt x="17133" y="1319"/>
                    <a:pt x="17133" y="1319"/>
                    <a:pt x="17133" y="1319"/>
                  </a:cubicBezTo>
                  <a:close/>
                  <a:moveTo>
                    <a:pt x="17334" y="2983"/>
                  </a:moveTo>
                  <a:cubicBezTo>
                    <a:pt x="17385" y="3149"/>
                    <a:pt x="17546" y="2912"/>
                    <a:pt x="17579" y="2853"/>
                  </a:cubicBezTo>
                  <a:cubicBezTo>
                    <a:pt x="17507" y="2802"/>
                    <a:pt x="17405" y="2518"/>
                    <a:pt x="17297" y="2642"/>
                  </a:cubicBezTo>
                  <a:cubicBezTo>
                    <a:pt x="17248" y="2698"/>
                    <a:pt x="17312" y="2752"/>
                    <a:pt x="17331" y="2805"/>
                  </a:cubicBezTo>
                  <a:cubicBezTo>
                    <a:pt x="17354" y="2867"/>
                    <a:pt x="17317" y="2927"/>
                    <a:pt x="17334" y="2983"/>
                  </a:cubicBezTo>
                  <a:cubicBezTo>
                    <a:pt x="17334" y="2983"/>
                    <a:pt x="17334" y="2983"/>
                    <a:pt x="17334" y="2983"/>
                  </a:cubicBezTo>
                  <a:close/>
                  <a:moveTo>
                    <a:pt x="17934" y="1705"/>
                  </a:moveTo>
                  <a:cubicBezTo>
                    <a:pt x="17918" y="1678"/>
                    <a:pt x="17890" y="1688"/>
                    <a:pt x="17876" y="1654"/>
                  </a:cubicBezTo>
                  <a:cubicBezTo>
                    <a:pt x="17858" y="1609"/>
                    <a:pt x="17867" y="1496"/>
                    <a:pt x="17799" y="1507"/>
                  </a:cubicBezTo>
                  <a:cubicBezTo>
                    <a:pt x="17727" y="1519"/>
                    <a:pt x="17756" y="1733"/>
                    <a:pt x="17765" y="1784"/>
                  </a:cubicBezTo>
                  <a:cubicBezTo>
                    <a:pt x="17765" y="1784"/>
                    <a:pt x="18144" y="2143"/>
                    <a:pt x="18179" y="2012"/>
                  </a:cubicBezTo>
                  <a:cubicBezTo>
                    <a:pt x="18203" y="1921"/>
                    <a:pt x="18138" y="1705"/>
                    <a:pt x="18179" y="1647"/>
                  </a:cubicBezTo>
                  <a:cubicBezTo>
                    <a:pt x="18213" y="1584"/>
                    <a:pt x="18155" y="1306"/>
                    <a:pt x="18125" y="1460"/>
                  </a:cubicBezTo>
                  <a:cubicBezTo>
                    <a:pt x="18112" y="1524"/>
                    <a:pt x="18138" y="1940"/>
                    <a:pt x="17976" y="1824"/>
                  </a:cubicBezTo>
                  <a:cubicBezTo>
                    <a:pt x="17941" y="1799"/>
                    <a:pt x="17954" y="1740"/>
                    <a:pt x="17934" y="1705"/>
                  </a:cubicBezTo>
                  <a:cubicBezTo>
                    <a:pt x="17934" y="1705"/>
                    <a:pt x="17934" y="1705"/>
                    <a:pt x="17934" y="1705"/>
                  </a:cubicBezTo>
                  <a:close/>
                  <a:moveTo>
                    <a:pt x="17613" y="2789"/>
                  </a:moveTo>
                  <a:lnTo>
                    <a:pt x="17828" y="2313"/>
                  </a:lnTo>
                  <a:cubicBezTo>
                    <a:pt x="17811" y="2285"/>
                    <a:pt x="17704" y="1911"/>
                    <a:pt x="17819" y="1980"/>
                  </a:cubicBezTo>
                  <a:lnTo>
                    <a:pt x="18043" y="2218"/>
                  </a:lnTo>
                  <a:lnTo>
                    <a:pt x="18043" y="2424"/>
                  </a:lnTo>
                  <a:cubicBezTo>
                    <a:pt x="18336" y="2237"/>
                    <a:pt x="18063" y="2599"/>
                    <a:pt x="18063" y="2646"/>
                  </a:cubicBezTo>
                  <a:cubicBezTo>
                    <a:pt x="18063" y="2779"/>
                    <a:pt x="17950" y="2613"/>
                    <a:pt x="17819" y="2858"/>
                  </a:cubicBezTo>
                  <a:cubicBezTo>
                    <a:pt x="17799" y="2896"/>
                    <a:pt x="17613" y="2789"/>
                    <a:pt x="17613" y="2789"/>
                  </a:cubicBezTo>
                  <a:cubicBezTo>
                    <a:pt x="17613" y="2789"/>
                    <a:pt x="17613" y="2789"/>
                    <a:pt x="17613" y="2789"/>
                  </a:cubicBez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  <a:effectLst/>
          </p:spPr>
          <p:txBody>
            <a:bodyPr lIns="26788" tIns="26788" rIns="26788" bIns="26788" anchor="ctr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AutoShape 6"/>
            <p:cNvSpPr/>
            <p:nvPr/>
          </p:nvSpPr>
          <p:spPr bwMode="auto">
            <a:xfrm>
              <a:off x="6760871" y="2565749"/>
              <a:ext cx="2354797" cy="1455738"/>
            </a:xfrm>
            <a:custGeom>
              <a:avLst/>
              <a:gdLst>
                <a:gd name="T0" fmla="*/ 2232716 w 21589"/>
                <a:gd name="T1" fmla="*/ 1380331 h 21600"/>
                <a:gd name="T2" fmla="*/ 2232716 w 21589"/>
                <a:gd name="T3" fmla="*/ 1380331 h 21600"/>
                <a:gd name="T4" fmla="*/ 2232716 w 21589"/>
                <a:gd name="T5" fmla="*/ 1380331 h 21600"/>
                <a:gd name="T6" fmla="*/ 2232716 w 21589"/>
                <a:gd name="T7" fmla="*/ 13803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9" h="21600">
                  <a:moveTo>
                    <a:pt x="19444" y="11501"/>
                  </a:moveTo>
                  <a:cubicBezTo>
                    <a:pt x="19463" y="11548"/>
                    <a:pt x="19481" y="11590"/>
                    <a:pt x="19498" y="11624"/>
                  </a:cubicBezTo>
                  <a:lnTo>
                    <a:pt x="19481" y="11625"/>
                  </a:lnTo>
                  <a:cubicBezTo>
                    <a:pt x="19481" y="11618"/>
                    <a:pt x="19484" y="11612"/>
                    <a:pt x="19485" y="11611"/>
                  </a:cubicBezTo>
                  <a:cubicBezTo>
                    <a:pt x="19485" y="11611"/>
                    <a:pt x="19483" y="11613"/>
                    <a:pt x="19474" y="11613"/>
                  </a:cubicBezTo>
                  <a:cubicBezTo>
                    <a:pt x="19422" y="11613"/>
                    <a:pt x="19336" y="11568"/>
                    <a:pt x="19331" y="11545"/>
                  </a:cubicBezTo>
                  <a:lnTo>
                    <a:pt x="19304" y="11543"/>
                  </a:lnTo>
                  <a:cubicBezTo>
                    <a:pt x="19303" y="11570"/>
                    <a:pt x="19304" y="11596"/>
                    <a:pt x="19306" y="11620"/>
                  </a:cubicBezTo>
                  <a:cubicBezTo>
                    <a:pt x="19307" y="11634"/>
                    <a:pt x="19308" y="11647"/>
                    <a:pt x="19308" y="11659"/>
                  </a:cubicBezTo>
                  <a:cubicBezTo>
                    <a:pt x="19288" y="11650"/>
                    <a:pt x="19249" y="11618"/>
                    <a:pt x="19242" y="11608"/>
                  </a:cubicBezTo>
                  <a:cubicBezTo>
                    <a:pt x="19226" y="11571"/>
                    <a:pt x="19236" y="11524"/>
                    <a:pt x="19244" y="11500"/>
                  </a:cubicBezTo>
                  <a:cubicBezTo>
                    <a:pt x="19267" y="11427"/>
                    <a:pt x="19318" y="11369"/>
                    <a:pt x="19358" y="11369"/>
                  </a:cubicBezTo>
                  <a:cubicBezTo>
                    <a:pt x="19369" y="11369"/>
                    <a:pt x="19378" y="11373"/>
                    <a:pt x="19386" y="11381"/>
                  </a:cubicBezTo>
                  <a:cubicBezTo>
                    <a:pt x="19399" y="11394"/>
                    <a:pt x="19422" y="11448"/>
                    <a:pt x="19444" y="11501"/>
                  </a:cubicBezTo>
                  <a:close/>
                  <a:moveTo>
                    <a:pt x="21534" y="2740"/>
                  </a:moveTo>
                  <a:cubicBezTo>
                    <a:pt x="21520" y="2726"/>
                    <a:pt x="21506" y="2712"/>
                    <a:pt x="21492" y="2689"/>
                  </a:cubicBezTo>
                  <a:cubicBezTo>
                    <a:pt x="21478" y="2666"/>
                    <a:pt x="21466" y="2635"/>
                    <a:pt x="21453" y="2602"/>
                  </a:cubicBezTo>
                  <a:cubicBezTo>
                    <a:pt x="21428" y="2538"/>
                    <a:pt x="21399" y="2464"/>
                    <a:pt x="21350" y="2439"/>
                  </a:cubicBezTo>
                  <a:cubicBezTo>
                    <a:pt x="21346" y="2437"/>
                    <a:pt x="21342" y="2436"/>
                    <a:pt x="21337" y="2436"/>
                  </a:cubicBezTo>
                  <a:cubicBezTo>
                    <a:pt x="21323" y="2436"/>
                    <a:pt x="21311" y="2449"/>
                    <a:pt x="21300" y="2460"/>
                  </a:cubicBezTo>
                  <a:cubicBezTo>
                    <a:pt x="21292" y="2469"/>
                    <a:pt x="21285" y="2477"/>
                    <a:pt x="21277" y="2477"/>
                  </a:cubicBezTo>
                  <a:cubicBezTo>
                    <a:pt x="21275" y="2477"/>
                    <a:pt x="21272" y="2476"/>
                    <a:pt x="21270" y="2474"/>
                  </a:cubicBezTo>
                  <a:cubicBezTo>
                    <a:pt x="21240" y="2452"/>
                    <a:pt x="21234" y="2400"/>
                    <a:pt x="21227" y="2344"/>
                  </a:cubicBezTo>
                  <a:cubicBezTo>
                    <a:pt x="21225" y="2331"/>
                    <a:pt x="21223" y="2318"/>
                    <a:pt x="21221" y="2306"/>
                  </a:cubicBezTo>
                  <a:cubicBezTo>
                    <a:pt x="21202" y="2179"/>
                    <a:pt x="21191" y="2169"/>
                    <a:pt x="21130" y="2166"/>
                  </a:cubicBezTo>
                  <a:cubicBezTo>
                    <a:pt x="21122" y="2165"/>
                    <a:pt x="21113" y="2165"/>
                    <a:pt x="21102" y="2163"/>
                  </a:cubicBezTo>
                  <a:cubicBezTo>
                    <a:pt x="21088" y="2162"/>
                    <a:pt x="21070" y="2151"/>
                    <a:pt x="21053" y="2141"/>
                  </a:cubicBezTo>
                  <a:cubicBezTo>
                    <a:pt x="21047" y="2137"/>
                    <a:pt x="21040" y="2133"/>
                    <a:pt x="21033" y="2129"/>
                  </a:cubicBezTo>
                  <a:cubicBezTo>
                    <a:pt x="21025" y="2093"/>
                    <a:pt x="21013" y="2031"/>
                    <a:pt x="20997" y="1954"/>
                  </a:cubicBezTo>
                  <a:cubicBezTo>
                    <a:pt x="20938" y="1657"/>
                    <a:pt x="20838" y="1160"/>
                    <a:pt x="20780" y="1030"/>
                  </a:cubicBezTo>
                  <a:cubicBezTo>
                    <a:pt x="20770" y="1006"/>
                    <a:pt x="20726" y="979"/>
                    <a:pt x="20627" y="924"/>
                  </a:cubicBezTo>
                  <a:cubicBezTo>
                    <a:pt x="20598" y="908"/>
                    <a:pt x="20572" y="893"/>
                    <a:pt x="20556" y="883"/>
                  </a:cubicBezTo>
                  <a:lnTo>
                    <a:pt x="20544" y="875"/>
                  </a:lnTo>
                  <a:lnTo>
                    <a:pt x="20538" y="894"/>
                  </a:lnTo>
                  <a:cubicBezTo>
                    <a:pt x="20519" y="959"/>
                    <a:pt x="20454" y="1075"/>
                    <a:pt x="20415" y="1100"/>
                  </a:cubicBezTo>
                  <a:cubicBezTo>
                    <a:pt x="20404" y="1107"/>
                    <a:pt x="20394" y="1110"/>
                    <a:pt x="20386" y="1110"/>
                  </a:cubicBezTo>
                  <a:cubicBezTo>
                    <a:pt x="20360" y="1110"/>
                    <a:pt x="20353" y="1075"/>
                    <a:pt x="20345" y="1028"/>
                  </a:cubicBezTo>
                  <a:cubicBezTo>
                    <a:pt x="20341" y="1003"/>
                    <a:pt x="20337" y="977"/>
                    <a:pt x="20321" y="977"/>
                  </a:cubicBezTo>
                  <a:cubicBezTo>
                    <a:pt x="20206" y="979"/>
                    <a:pt x="20189" y="1146"/>
                    <a:pt x="20174" y="1294"/>
                  </a:cubicBezTo>
                  <a:cubicBezTo>
                    <a:pt x="20170" y="1331"/>
                    <a:pt x="20166" y="1369"/>
                    <a:pt x="20161" y="1404"/>
                  </a:cubicBezTo>
                  <a:cubicBezTo>
                    <a:pt x="20155" y="1444"/>
                    <a:pt x="20145" y="1483"/>
                    <a:pt x="20135" y="1524"/>
                  </a:cubicBezTo>
                  <a:cubicBezTo>
                    <a:pt x="20118" y="1593"/>
                    <a:pt x="20100" y="1664"/>
                    <a:pt x="20101" y="1740"/>
                  </a:cubicBezTo>
                  <a:cubicBezTo>
                    <a:pt x="20101" y="1776"/>
                    <a:pt x="20109" y="1806"/>
                    <a:pt x="20115" y="1832"/>
                  </a:cubicBezTo>
                  <a:cubicBezTo>
                    <a:pt x="20120" y="1852"/>
                    <a:pt x="20125" y="1870"/>
                    <a:pt x="20127" y="1890"/>
                  </a:cubicBezTo>
                  <a:cubicBezTo>
                    <a:pt x="20130" y="1930"/>
                    <a:pt x="20123" y="1969"/>
                    <a:pt x="20115" y="2011"/>
                  </a:cubicBezTo>
                  <a:cubicBezTo>
                    <a:pt x="20111" y="2032"/>
                    <a:pt x="20107" y="2053"/>
                    <a:pt x="20105" y="2074"/>
                  </a:cubicBezTo>
                  <a:cubicBezTo>
                    <a:pt x="20098" y="2126"/>
                    <a:pt x="20086" y="2257"/>
                    <a:pt x="20104" y="2344"/>
                  </a:cubicBezTo>
                  <a:cubicBezTo>
                    <a:pt x="20109" y="2366"/>
                    <a:pt x="20116" y="2384"/>
                    <a:pt x="20123" y="2402"/>
                  </a:cubicBezTo>
                  <a:cubicBezTo>
                    <a:pt x="20133" y="2425"/>
                    <a:pt x="20141" y="2444"/>
                    <a:pt x="20142" y="2469"/>
                  </a:cubicBezTo>
                  <a:cubicBezTo>
                    <a:pt x="20144" y="2507"/>
                    <a:pt x="20132" y="2579"/>
                    <a:pt x="20120" y="2618"/>
                  </a:cubicBezTo>
                  <a:cubicBezTo>
                    <a:pt x="20114" y="2638"/>
                    <a:pt x="20106" y="2649"/>
                    <a:pt x="20098" y="2662"/>
                  </a:cubicBezTo>
                  <a:cubicBezTo>
                    <a:pt x="20090" y="2675"/>
                    <a:pt x="20080" y="2689"/>
                    <a:pt x="20072" y="2711"/>
                  </a:cubicBezTo>
                  <a:cubicBezTo>
                    <a:pt x="20052" y="2762"/>
                    <a:pt x="20052" y="2821"/>
                    <a:pt x="20052" y="2877"/>
                  </a:cubicBezTo>
                  <a:cubicBezTo>
                    <a:pt x="20052" y="2933"/>
                    <a:pt x="20052" y="2985"/>
                    <a:pt x="20033" y="3026"/>
                  </a:cubicBezTo>
                  <a:cubicBezTo>
                    <a:pt x="20021" y="3029"/>
                    <a:pt x="19999" y="3038"/>
                    <a:pt x="19985" y="3044"/>
                  </a:cubicBezTo>
                  <a:lnTo>
                    <a:pt x="19983" y="3044"/>
                  </a:lnTo>
                  <a:cubicBezTo>
                    <a:pt x="19982" y="3045"/>
                    <a:pt x="19982" y="3045"/>
                    <a:pt x="19981" y="3045"/>
                  </a:cubicBezTo>
                  <a:lnTo>
                    <a:pt x="19973" y="3049"/>
                  </a:lnTo>
                  <a:cubicBezTo>
                    <a:pt x="19970" y="3051"/>
                    <a:pt x="19965" y="3053"/>
                    <a:pt x="19960" y="3055"/>
                  </a:cubicBezTo>
                  <a:lnTo>
                    <a:pt x="19958" y="3056"/>
                  </a:lnTo>
                  <a:cubicBezTo>
                    <a:pt x="19929" y="3069"/>
                    <a:pt x="19879" y="3095"/>
                    <a:pt x="19862" y="3115"/>
                  </a:cubicBezTo>
                  <a:lnTo>
                    <a:pt x="19857" y="3121"/>
                  </a:lnTo>
                  <a:lnTo>
                    <a:pt x="19857" y="3354"/>
                  </a:lnTo>
                  <a:lnTo>
                    <a:pt x="19212" y="3667"/>
                  </a:lnTo>
                  <a:lnTo>
                    <a:pt x="18853" y="3841"/>
                  </a:lnTo>
                  <a:cubicBezTo>
                    <a:pt x="18832" y="3843"/>
                    <a:pt x="18666" y="3861"/>
                    <a:pt x="18575" y="4055"/>
                  </a:cubicBezTo>
                  <a:cubicBezTo>
                    <a:pt x="18538" y="4136"/>
                    <a:pt x="18504" y="4222"/>
                    <a:pt x="18471" y="4305"/>
                  </a:cubicBezTo>
                  <a:lnTo>
                    <a:pt x="18468" y="4312"/>
                  </a:lnTo>
                  <a:cubicBezTo>
                    <a:pt x="18453" y="4352"/>
                    <a:pt x="18448" y="4397"/>
                    <a:pt x="18444" y="4441"/>
                  </a:cubicBezTo>
                  <a:cubicBezTo>
                    <a:pt x="18441" y="4478"/>
                    <a:pt x="18438" y="4512"/>
                    <a:pt x="18429" y="4542"/>
                  </a:cubicBezTo>
                  <a:cubicBezTo>
                    <a:pt x="18406" y="4621"/>
                    <a:pt x="18379" y="4676"/>
                    <a:pt x="18336" y="4732"/>
                  </a:cubicBezTo>
                  <a:cubicBezTo>
                    <a:pt x="18331" y="4738"/>
                    <a:pt x="18327" y="4744"/>
                    <a:pt x="18322" y="4749"/>
                  </a:cubicBezTo>
                  <a:cubicBezTo>
                    <a:pt x="18290" y="4790"/>
                    <a:pt x="18276" y="4812"/>
                    <a:pt x="18295" y="4897"/>
                  </a:cubicBezTo>
                  <a:lnTo>
                    <a:pt x="18298" y="4911"/>
                  </a:lnTo>
                  <a:lnTo>
                    <a:pt x="18307" y="4911"/>
                  </a:lnTo>
                  <a:cubicBezTo>
                    <a:pt x="18330" y="4913"/>
                    <a:pt x="18369" y="4930"/>
                    <a:pt x="18377" y="4957"/>
                  </a:cubicBezTo>
                  <a:cubicBezTo>
                    <a:pt x="18378" y="4961"/>
                    <a:pt x="18382" y="4972"/>
                    <a:pt x="18372" y="4996"/>
                  </a:cubicBezTo>
                  <a:cubicBezTo>
                    <a:pt x="18369" y="5001"/>
                    <a:pt x="18363" y="5005"/>
                    <a:pt x="18357" y="5009"/>
                  </a:cubicBezTo>
                  <a:cubicBezTo>
                    <a:pt x="18345" y="5017"/>
                    <a:pt x="18327" y="5029"/>
                    <a:pt x="18326" y="5064"/>
                  </a:cubicBezTo>
                  <a:cubicBezTo>
                    <a:pt x="18325" y="5095"/>
                    <a:pt x="18342" y="5115"/>
                    <a:pt x="18356" y="5131"/>
                  </a:cubicBezTo>
                  <a:cubicBezTo>
                    <a:pt x="18361" y="5137"/>
                    <a:pt x="18365" y="5143"/>
                    <a:pt x="18367" y="5147"/>
                  </a:cubicBezTo>
                  <a:cubicBezTo>
                    <a:pt x="18382" y="5176"/>
                    <a:pt x="18401" y="5284"/>
                    <a:pt x="18390" y="5309"/>
                  </a:cubicBezTo>
                  <a:cubicBezTo>
                    <a:pt x="18383" y="5325"/>
                    <a:pt x="18367" y="5335"/>
                    <a:pt x="18350" y="5345"/>
                  </a:cubicBezTo>
                  <a:cubicBezTo>
                    <a:pt x="18335" y="5354"/>
                    <a:pt x="18319" y="5364"/>
                    <a:pt x="18307" y="5381"/>
                  </a:cubicBezTo>
                  <a:cubicBezTo>
                    <a:pt x="18290" y="5406"/>
                    <a:pt x="18276" y="5434"/>
                    <a:pt x="18263" y="5461"/>
                  </a:cubicBezTo>
                  <a:cubicBezTo>
                    <a:pt x="18249" y="5489"/>
                    <a:pt x="18236" y="5515"/>
                    <a:pt x="18220" y="5538"/>
                  </a:cubicBezTo>
                  <a:lnTo>
                    <a:pt x="18191" y="5580"/>
                  </a:lnTo>
                  <a:cubicBezTo>
                    <a:pt x="18178" y="5599"/>
                    <a:pt x="18164" y="5618"/>
                    <a:pt x="18151" y="5637"/>
                  </a:cubicBezTo>
                  <a:cubicBezTo>
                    <a:pt x="18138" y="5656"/>
                    <a:pt x="18041" y="5669"/>
                    <a:pt x="18000" y="5675"/>
                  </a:cubicBezTo>
                  <a:cubicBezTo>
                    <a:pt x="17981" y="5678"/>
                    <a:pt x="17965" y="5680"/>
                    <a:pt x="17956" y="5682"/>
                  </a:cubicBezTo>
                  <a:cubicBezTo>
                    <a:pt x="17942" y="5686"/>
                    <a:pt x="17926" y="5687"/>
                    <a:pt x="17908" y="5687"/>
                  </a:cubicBezTo>
                  <a:cubicBezTo>
                    <a:pt x="17880" y="5687"/>
                    <a:pt x="17851" y="5683"/>
                    <a:pt x="17823" y="5679"/>
                  </a:cubicBezTo>
                  <a:cubicBezTo>
                    <a:pt x="17794" y="5674"/>
                    <a:pt x="17764" y="5670"/>
                    <a:pt x="17735" y="5670"/>
                  </a:cubicBezTo>
                  <a:cubicBezTo>
                    <a:pt x="17703" y="5670"/>
                    <a:pt x="17676" y="5675"/>
                    <a:pt x="17651" y="5686"/>
                  </a:cubicBezTo>
                  <a:cubicBezTo>
                    <a:pt x="17577" y="5719"/>
                    <a:pt x="17507" y="5778"/>
                    <a:pt x="17439" y="5836"/>
                  </a:cubicBezTo>
                  <a:lnTo>
                    <a:pt x="17403" y="5867"/>
                  </a:lnTo>
                  <a:lnTo>
                    <a:pt x="17403" y="6048"/>
                  </a:lnTo>
                  <a:lnTo>
                    <a:pt x="17414" y="6050"/>
                  </a:lnTo>
                  <a:cubicBezTo>
                    <a:pt x="17439" y="6056"/>
                    <a:pt x="17469" y="6072"/>
                    <a:pt x="17474" y="6086"/>
                  </a:cubicBezTo>
                  <a:cubicBezTo>
                    <a:pt x="17476" y="6092"/>
                    <a:pt x="17476" y="6107"/>
                    <a:pt x="17475" y="6119"/>
                  </a:cubicBezTo>
                  <a:cubicBezTo>
                    <a:pt x="17475" y="6136"/>
                    <a:pt x="17474" y="6155"/>
                    <a:pt x="17478" y="6172"/>
                  </a:cubicBezTo>
                  <a:cubicBezTo>
                    <a:pt x="17483" y="6190"/>
                    <a:pt x="17490" y="6202"/>
                    <a:pt x="17496" y="6214"/>
                  </a:cubicBezTo>
                  <a:cubicBezTo>
                    <a:pt x="17504" y="6230"/>
                    <a:pt x="17510" y="6241"/>
                    <a:pt x="17509" y="6264"/>
                  </a:cubicBezTo>
                  <a:cubicBezTo>
                    <a:pt x="17507" y="6298"/>
                    <a:pt x="17486" y="6332"/>
                    <a:pt x="17468" y="6362"/>
                  </a:cubicBezTo>
                  <a:cubicBezTo>
                    <a:pt x="17461" y="6373"/>
                    <a:pt x="17455" y="6384"/>
                    <a:pt x="17449" y="6394"/>
                  </a:cubicBezTo>
                  <a:cubicBezTo>
                    <a:pt x="17439" y="6415"/>
                    <a:pt x="17430" y="6437"/>
                    <a:pt x="17421" y="6458"/>
                  </a:cubicBezTo>
                  <a:cubicBezTo>
                    <a:pt x="17410" y="6484"/>
                    <a:pt x="17400" y="6508"/>
                    <a:pt x="17387" y="6529"/>
                  </a:cubicBezTo>
                  <a:cubicBezTo>
                    <a:pt x="17373" y="6554"/>
                    <a:pt x="17360" y="6579"/>
                    <a:pt x="17347" y="6603"/>
                  </a:cubicBezTo>
                  <a:cubicBezTo>
                    <a:pt x="17311" y="6667"/>
                    <a:pt x="17278" y="6727"/>
                    <a:pt x="17238" y="6784"/>
                  </a:cubicBezTo>
                  <a:lnTo>
                    <a:pt x="17232" y="6792"/>
                  </a:lnTo>
                  <a:cubicBezTo>
                    <a:pt x="17164" y="6887"/>
                    <a:pt x="17086" y="6981"/>
                    <a:pt x="16988" y="7090"/>
                  </a:cubicBezTo>
                  <a:lnTo>
                    <a:pt x="16988" y="7091"/>
                  </a:lnTo>
                  <a:cubicBezTo>
                    <a:pt x="16941" y="7142"/>
                    <a:pt x="16895" y="7192"/>
                    <a:pt x="16848" y="7242"/>
                  </a:cubicBezTo>
                  <a:lnTo>
                    <a:pt x="16815" y="7278"/>
                  </a:lnTo>
                  <a:cubicBezTo>
                    <a:pt x="16759" y="7339"/>
                    <a:pt x="16715" y="7389"/>
                    <a:pt x="16669" y="7478"/>
                  </a:cubicBezTo>
                  <a:lnTo>
                    <a:pt x="16650" y="7515"/>
                  </a:lnTo>
                  <a:cubicBezTo>
                    <a:pt x="16630" y="7554"/>
                    <a:pt x="16609" y="7595"/>
                    <a:pt x="16589" y="7637"/>
                  </a:cubicBezTo>
                  <a:cubicBezTo>
                    <a:pt x="16573" y="7641"/>
                    <a:pt x="16557" y="7643"/>
                    <a:pt x="16541" y="7646"/>
                  </a:cubicBezTo>
                  <a:cubicBezTo>
                    <a:pt x="16504" y="7651"/>
                    <a:pt x="16465" y="7657"/>
                    <a:pt x="16430" y="7680"/>
                  </a:cubicBezTo>
                  <a:cubicBezTo>
                    <a:pt x="16394" y="7702"/>
                    <a:pt x="16370" y="7740"/>
                    <a:pt x="16347" y="7776"/>
                  </a:cubicBezTo>
                  <a:cubicBezTo>
                    <a:pt x="16335" y="7796"/>
                    <a:pt x="16323" y="7814"/>
                    <a:pt x="16310" y="7830"/>
                  </a:cubicBezTo>
                  <a:lnTo>
                    <a:pt x="16305" y="7828"/>
                  </a:lnTo>
                  <a:cubicBezTo>
                    <a:pt x="16277" y="7815"/>
                    <a:pt x="16223" y="7789"/>
                    <a:pt x="16177" y="7783"/>
                  </a:cubicBezTo>
                  <a:cubicBezTo>
                    <a:pt x="16178" y="7782"/>
                    <a:pt x="16179" y="7781"/>
                    <a:pt x="16180" y="7781"/>
                  </a:cubicBezTo>
                  <a:cubicBezTo>
                    <a:pt x="16186" y="7776"/>
                    <a:pt x="16193" y="7772"/>
                    <a:pt x="16199" y="7767"/>
                  </a:cubicBezTo>
                  <a:lnTo>
                    <a:pt x="16193" y="7725"/>
                  </a:lnTo>
                  <a:cubicBezTo>
                    <a:pt x="16168" y="7725"/>
                    <a:pt x="15954" y="7662"/>
                    <a:pt x="15904" y="7638"/>
                  </a:cubicBezTo>
                  <a:cubicBezTo>
                    <a:pt x="15911" y="7614"/>
                    <a:pt x="15918" y="7589"/>
                    <a:pt x="15927" y="7563"/>
                  </a:cubicBezTo>
                  <a:cubicBezTo>
                    <a:pt x="15946" y="7501"/>
                    <a:pt x="15967" y="7437"/>
                    <a:pt x="15974" y="7374"/>
                  </a:cubicBezTo>
                  <a:cubicBezTo>
                    <a:pt x="15976" y="7348"/>
                    <a:pt x="15976" y="7322"/>
                    <a:pt x="15975" y="7297"/>
                  </a:cubicBezTo>
                  <a:cubicBezTo>
                    <a:pt x="15974" y="7258"/>
                    <a:pt x="15973" y="7222"/>
                    <a:pt x="15985" y="7193"/>
                  </a:cubicBezTo>
                  <a:cubicBezTo>
                    <a:pt x="15993" y="7171"/>
                    <a:pt x="16004" y="7155"/>
                    <a:pt x="16016" y="7137"/>
                  </a:cubicBezTo>
                  <a:cubicBezTo>
                    <a:pt x="16032" y="7113"/>
                    <a:pt x="16049" y="7088"/>
                    <a:pt x="16059" y="7050"/>
                  </a:cubicBezTo>
                  <a:cubicBezTo>
                    <a:pt x="16068" y="7015"/>
                    <a:pt x="16070" y="6979"/>
                    <a:pt x="16073" y="6944"/>
                  </a:cubicBezTo>
                  <a:cubicBezTo>
                    <a:pt x="16075" y="6914"/>
                    <a:pt x="16077" y="6886"/>
                    <a:pt x="16083" y="6857"/>
                  </a:cubicBezTo>
                  <a:cubicBezTo>
                    <a:pt x="16089" y="6827"/>
                    <a:pt x="16094" y="6813"/>
                    <a:pt x="16101" y="6813"/>
                  </a:cubicBezTo>
                  <a:cubicBezTo>
                    <a:pt x="16103" y="6813"/>
                    <a:pt x="16105" y="6814"/>
                    <a:pt x="16107" y="6815"/>
                  </a:cubicBezTo>
                  <a:cubicBezTo>
                    <a:pt x="16112" y="6817"/>
                    <a:pt x="16115" y="6829"/>
                    <a:pt x="16119" y="6846"/>
                  </a:cubicBezTo>
                  <a:cubicBezTo>
                    <a:pt x="16123" y="6864"/>
                    <a:pt x="16128" y="6885"/>
                    <a:pt x="16140" y="6894"/>
                  </a:cubicBezTo>
                  <a:cubicBezTo>
                    <a:pt x="16144" y="6896"/>
                    <a:pt x="16148" y="6898"/>
                    <a:pt x="16152" y="6898"/>
                  </a:cubicBezTo>
                  <a:cubicBezTo>
                    <a:pt x="16186" y="6898"/>
                    <a:pt x="16195" y="6808"/>
                    <a:pt x="16197" y="6769"/>
                  </a:cubicBezTo>
                  <a:cubicBezTo>
                    <a:pt x="16201" y="6700"/>
                    <a:pt x="16199" y="6633"/>
                    <a:pt x="16198" y="6567"/>
                  </a:cubicBezTo>
                  <a:cubicBezTo>
                    <a:pt x="16198" y="6545"/>
                    <a:pt x="16198" y="6522"/>
                    <a:pt x="16197" y="6499"/>
                  </a:cubicBezTo>
                  <a:lnTo>
                    <a:pt x="16197" y="6493"/>
                  </a:lnTo>
                  <a:lnTo>
                    <a:pt x="16195" y="6488"/>
                  </a:lnTo>
                  <a:cubicBezTo>
                    <a:pt x="16195" y="6488"/>
                    <a:pt x="16162" y="6400"/>
                    <a:pt x="16149" y="6360"/>
                  </a:cubicBezTo>
                  <a:cubicBezTo>
                    <a:pt x="16132" y="6312"/>
                    <a:pt x="16125" y="6257"/>
                    <a:pt x="16118" y="6198"/>
                  </a:cubicBezTo>
                  <a:cubicBezTo>
                    <a:pt x="16113" y="6159"/>
                    <a:pt x="16108" y="6119"/>
                    <a:pt x="16100" y="6082"/>
                  </a:cubicBezTo>
                  <a:cubicBezTo>
                    <a:pt x="16094" y="6056"/>
                    <a:pt x="16089" y="6030"/>
                    <a:pt x="16084" y="6004"/>
                  </a:cubicBezTo>
                  <a:cubicBezTo>
                    <a:pt x="16071" y="5938"/>
                    <a:pt x="16057" y="5870"/>
                    <a:pt x="16036" y="5806"/>
                  </a:cubicBezTo>
                  <a:cubicBezTo>
                    <a:pt x="16017" y="5747"/>
                    <a:pt x="15968" y="5647"/>
                    <a:pt x="15907" y="5647"/>
                  </a:cubicBezTo>
                  <a:cubicBezTo>
                    <a:pt x="15900" y="5647"/>
                    <a:pt x="15892" y="5649"/>
                    <a:pt x="15885" y="5652"/>
                  </a:cubicBezTo>
                  <a:cubicBezTo>
                    <a:pt x="15853" y="5666"/>
                    <a:pt x="15821" y="5699"/>
                    <a:pt x="15793" y="5729"/>
                  </a:cubicBezTo>
                  <a:lnTo>
                    <a:pt x="15779" y="5744"/>
                  </a:lnTo>
                  <a:cubicBezTo>
                    <a:pt x="15747" y="5777"/>
                    <a:pt x="15738" y="5831"/>
                    <a:pt x="15730" y="5879"/>
                  </a:cubicBezTo>
                  <a:cubicBezTo>
                    <a:pt x="15726" y="5902"/>
                    <a:pt x="15723" y="5923"/>
                    <a:pt x="15717" y="5942"/>
                  </a:cubicBezTo>
                  <a:cubicBezTo>
                    <a:pt x="15705" y="5986"/>
                    <a:pt x="15679" y="6059"/>
                    <a:pt x="15643" y="6088"/>
                  </a:cubicBezTo>
                  <a:cubicBezTo>
                    <a:pt x="15637" y="6076"/>
                    <a:pt x="15629" y="6066"/>
                    <a:pt x="15628" y="6065"/>
                  </a:cubicBezTo>
                  <a:cubicBezTo>
                    <a:pt x="15625" y="6063"/>
                    <a:pt x="15622" y="6061"/>
                    <a:pt x="15618" y="6061"/>
                  </a:cubicBezTo>
                  <a:cubicBezTo>
                    <a:pt x="15613" y="6061"/>
                    <a:pt x="15608" y="6064"/>
                    <a:pt x="15604" y="6067"/>
                  </a:cubicBezTo>
                  <a:cubicBezTo>
                    <a:pt x="15603" y="6068"/>
                    <a:pt x="15602" y="6068"/>
                    <a:pt x="15601" y="6069"/>
                  </a:cubicBezTo>
                  <a:cubicBezTo>
                    <a:pt x="15595" y="6064"/>
                    <a:pt x="15593" y="6056"/>
                    <a:pt x="15588" y="6040"/>
                  </a:cubicBezTo>
                  <a:lnTo>
                    <a:pt x="15584" y="6030"/>
                  </a:lnTo>
                  <a:cubicBezTo>
                    <a:pt x="15573" y="5993"/>
                    <a:pt x="15562" y="5954"/>
                    <a:pt x="15551" y="5910"/>
                  </a:cubicBezTo>
                  <a:cubicBezTo>
                    <a:pt x="15553" y="5902"/>
                    <a:pt x="15556" y="5894"/>
                    <a:pt x="15559" y="5887"/>
                  </a:cubicBezTo>
                  <a:cubicBezTo>
                    <a:pt x="15568" y="5857"/>
                    <a:pt x="15578" y="5829"/>
                    <a:pt x="15592" y="5813"/>
                  </a:cubicBezTo>
                  <a:lnTo>
                    <a:pt x="15601" y="5803"/>
                  </a:lnTo>
                  <a:cubicBezTo>
                    <a:pt x="15632" y="5771"/>
                    <a:pt x="15661" y="5741"/>
                    <a:pt x="15671" y="5668"/>
                  </a:cubicBezTo>
                  <a:cubicBezTo>
                    <a:pt x="15674" y="5647"/>
                    <a:pt x="15673" y="5627"/>
                    <a:pt x="15672" y="5607"/>
                  </a:cubicBezTo>
                  <a:cubicBezTo>
                    <a:pt x="15671" y="5574"/>
                    <a:pt x="15670" y="5554"/>
                    <a:pt x="15681" y="5539"/>
                  </a:cubicBezTo>
                  <a:cubicBezTo>
                    <a:pt x="15686" y="5533"/>
                    <a:pt x="15692" y="5527"/>
                    <a:pt x="15699" y="5521"/>
                  </a:cubicBezTo>
                  <a:cubicBezTo>
                    <a:pt x="15712" y="5510"/>
                    <a:pt x="15726" y="5497"/>
                    <a:pt x="15734" y="5476"/>
                  </a:cubicBezTo>
                  <a:cubicBezTo>
                    <a:pt x="15760" y="5410"/>
                    <a:pt x="15738" y="5210"/>
                    <a:pt x="15738" y="5208"/>
                  </a:cubicBezTo>
                  <a:cubicBezTo>
                    <a:pt x="15726" y="5101"/>
                    <a:pt x="15701" y="5014"/>
                    <a:pt x="15666" y="4949"/>
                  </a:cubicBezTo>
                  <a:cubicBezTo>
                    <a:pt x="15644" y="4907"/>
                    <a:pt x="15646" y="4895"/>
                    <a:pt x="15647" y="4894"/>
                  </a:cubicBezTo>
                  <a:cubicBezTo>
                    <a:pt x="15647" y="4892"/>
                    <a:pt x="15653" y="4884"/>
                    <a:pt x="15673" y="4882"/>
                  </a:cubicBezTo>
                  <a:lnTo>
                    <a:pt x="15689" y="4881"/>
                  </a:lnTo>
                  <a:lnTo>
                    <a:pt x="15686" y="4855"/>
                  </a:lnTo>
                  <a:cubicBezTo>
                    <a:pt x="15678" y="4802"/>
                    <a:pt x="15660" y="4738"/>
                    <a:pt x="15637" y="4679"/>
                  </a:cubicBezTo>
                  <a:cubicBezTo>
                    <a:pt x="15614" y="4619"/>
                    <a:pt x="15570" y="4608"/>
                    <a:pt x="15531" y="4598"/>
                  </a:cubicBezTo>
                  <a:cubicBezTo>
                    <a:pt x="15513" y="4594"/>
                    <a:pt x="15496" y="4589"/>
                    <a:pt x="15482" y="4581"/>
                  </a:cubicBezTo>
                  <a:cubicBezTo>
                    <a:pt x="15465" y="4570"/>
                    <a:pt x="15448" y="4567"/>
                    <a:pt x="15431" y="4563"/>
                  </a:cubicBezTo>
                  <a:cubicBezTo>
                    <a:pt x="15418" y="4561"/>
                    <a:pt x="15406" y="4558"/>
                    <a:pt x="15394" y="4553"/>
                  </a:cubicBezTo>
                  <a:cubicBezTo>
                    <a:pt x="15372" y="4542"/>
                    <a:pt x="15366" y="4526"/>
                    <a:pt x="15357" y="4503"/>
                  </a:cubicBezTo>
                  <a:cubicBezTo>
                    <a:pt x="15351" y="4488"/>
                    <a:pt x="15345" y="4471"/>
                    <a:pt x="15334" y="4453"/>
                  </a:cubicBezTo>
                  <a:cubicBezTo>
                    <a:pt x="15314" y="4421"/>
                    <a:pt x="15287" y="4417"/>
                    <a:pt x="15266" y="4417"/>
                  </a:cubicBezTo>
                  <a:cubicBezTo>
                    <a:pt x="15260" y="4417"/>
                    <a:pt x="15253" y="4417"/>
                    <a:pt x="15247" y="4418"/>
                  </a:cubicBezTo>
                  <a:lnTo>
                    <a:pt x="15233" y="4418"/>
                  </a:lnTo>
                  <a:cubicBezTo>
                    <a:pt x="15208" y="4418"/>
                    <a:pt x="15194" y="4409"/>
                    <a:pt x="15168" y="4388"/>
                  </a:cubicBezTo>
                  <a:cubicBezTo>
                    <a:pt x="15142" y="4369"/>
                    <a:pt x="15118" y="4359"/>
                    <a:pt x="15094" y="4359"/>
                  </a:cubicBezTo>
                  <a:cubicBezTo>
                    <a:pt x="15055" y="4359"/>
                    <a:pt x="15022" y="4386"/>
                    <a:pt x="14998" y="4436"/>
                  </a:cubicBezTo>
                  <a:cubicBezTo>
                    <a:pt x="14974" y="4486"/>
                    <a:pt x="14969" y="4610"/>
                    <a:pt x="14996" y="4661"/>
                  </a:cubicBezTo>
                  <a:cubicBezTo>
                    <a:pt x="15005" y="4676"/>
                    <a:pt x="15016" y="4682"/>
                    <a:pt x="15026" y="4688"/>
                  </a:cubicBezTo>
                  <a:cubicBezTo>
                    <a:pt x="15034" y="4692"/>
                    <a:pt x="15041" y="4696"/>
                    <a:pt x="15044" y="4702"/>
                  </a:cubicBezTo>
                  <a:cubicBezTo>
                    <a:pt x="15047" y="4709"/>
                    <a:pt x="15047" y="4712"/>
                    <a:pt x="15047" y="4713"/>
                  </a:cubicBezTo>
                  <a:cubicBezTo>
                    <a:pt x="15044" y="4726"/>
                    <a:pt x="15009" y="4737"/>
                    <a:pt x="14994" y="4742"/>
                  </a:cubicBezTo>
                  <a:cubicBezTo>
                    <a:pt x="14978" y="4748"/>
                    <a:pt x="14965" y="4752"/>
                    <a:pt x="14957" y="4759"/>
                  </a:cubicBezTo>
                  <a:cubicBezTo>
                    <a:pt x="14925" y="4790"/>
                    <a:pt x="14896" y="4823"/>
                    <a:pt x="14890" y="4893"/>
                  </a:cubicBezTo>
                  <a:cubicBezTo>
                    <a:pt x="14887" y="4920"/>
                    <a:pt x="14892" y="4961"/>
                    <a:pt x="14897" y="5007"/>
                  </a:cubicBezTo>
                  <a:cubicBezTo>
                    <a:pt x="14907" y="5089"/>
                    <a:pt x="14919" y="5191"/>
                    <a:pt x="14886" y="5210"/>
                  </a:cubicBezTo>
                  <a:cubicBezTo>
                    <a:pt x="14881" y="5213"/>
                    <a:pt x="14877" y="5214"/>
                    <a:pt x="14873" y="5214"/>
                  </a:cubicBezTo>
                  <a:cubicBezTo>
                    <a:pt x="14867" y="5214"/>
                    <a:pt x="14864" y="5212"/>
                    <a:pt x="14861" y="5206"/>
                  </a:cubicBezTo>
                  <a:cubicBezTo>
                    <a:pt x="14840" y="5168"/>
                    <a:pt x="14852" y="5038"/>
                    <a:pt x="14857" y="4975"/>
                  </a:cubicBezTo>
                  <a:cubicBezTo>
                    <a:pt x="14859" y="4955"/>
                    <a:pt x="14861" y="4939"/>
                    <a:pt x="14861" y="4929"/>
                  </a:cubicBezTo>
                  <a:lnTo>
                    <a:pt x="14862" y="4908"/>
                  </a:lnTo>
                  <a:lnTo>
                    <a:pt x="14849" y="4906"/>
                  </a:lnTo>
                  <a:cubicBezTo>
                    <a:pt x="14847" y="4905"/>
                    <a:pt x="14846" y="4905"/>
                    <a:pt x="14844" y="4905"/>
                  </a:cubicBezTo>
                  <a:cubicBezTo>
                    <a:pt x="14810" y="4905"/>
                    <a:pt x="14794" y="4976"/>
                    <a:pt x="14783" y="5028"/>
                  </a:cubicBezTo>
                  <a:cubicBezTo>
                    <a:pt x="14779" y="5043"/>
                    <a:pt x="14777" y="5056"/>
                    <a:pt x="14774" y="5064"/>
                  </a:cubicBezTo>
                  <a:cubicBezTo>
                    <a:pt x="14753" y="5128"/>
                    <a:pt x="14726" y="5200"/>
                    <a:pt x="14696" y="5272"/>
                  </a:cubicBezTo>
                  <a:cubicBezTo>
                    <a:pt x="14690" y="5288"/>
                    <a:pt x="14681" y="5301"/>
                    <a:pt x="14672" y="5316"/>
                  </a:cubicBezTo>
                  <a:cubicBezTo>
                    <a:pt x="14653" y="5345"/>
                    <a:pt x="14635" y="5374"/>
                    <a:pt x="14630" y="5423"/>
                  </a:cubicBezTo>
                  <a:cubicBezTo>
                    <a:pt x="14625" y="5471"/>
                    <a:pt x="14627" y="5518"/>
                    <a:pt x="14629" y="5564"/>
                  </a:cubicBezTo>
                  <a:cubicBezTo>
                    <a:pt x="14630" y="5585"/>
                    <a:pt x="14631" y="5606"/>
                    <a:pt x="14631" y="5627"/>
                  </a:cubicBezTo>
                  <a:cubicBezTo>
                    <a:pt x="14633" y="5711"/>
                    <a:pt x="14614" y="5792"/>
                    <a:pt x="14595" y="5869"/>
                  </a:cubicBezTo>
                  <a:cubicBezTo>
                    <a:pt x="14593" y="5877"/>
                    <a:pt x="14591" y="5885"/>
                    <a:pt x="14589" y="5893"/>
                  </a:cubicBezTo>
                  <a:cubicBezTo>
                    <a:pt x="14580" y="5922"/>
                    <a:pt x="14572" y="5953"/>
                    <a:pt x="14577" y="5993"/>
                  </a:cubicBezTo>
                  <a:cubicBezTo>
                    <a:pt x="14580" y="6016"/>
                    <a:pt x="14587" y="6037"/>
                    <a:pt x="14594" y="6057"/>
                  </a:cubicBezTo>
                  <a:cubicBezTo>
                    <a:pt x="14599" y="6073"/>
                    <a:pt x="14604" y="6088"/>
                    <a:pt x="14607" y="6103"/>
                  </a:cubicBezTo>
                  <a:cubicBezTo>
                    <a:pt x="14612" y="6134"/>
                    <a:pt x="14615" y="6180"/>
                    <a:pt x="14610" y="6206"/>
                  </a:cubicBezTo>
                  <a:cubicBezTo>
                    <a:pt x="14607" y="6218"/>
                    <a:pt x="14603" y="6228"/>
                    <a:pt x="14599" y="6238"/>
                  </a:cubicBezTo>
                  <a:cubicBezTo>
                    <a:pt x="14591" y="6255"/>
                    <a:pt x="14583" y="6275"/>
                    <a:pt x="14582" y="6305"/>
                  </a:cubicBezTo>
                  <a:cubicBezTo>
                    <a:pt x="14580" y="6347"/>
                    <a:pt x="14592" y="6375"/>
                    <a:pt x="14603" y="6399"/>
                  </a:cubicBezTo>
                  <a:cubicBezTo>
                    <a:pt x="14607" y="6409"/>
                    <a:pt x="14611" y="6419"/>
                    <a:pt x="14615" y="6430"/>
                  </a:cubicBezTo>
                  <a:cubicBezTo>
                    <a:pt x="14621" y="6449"/>
                    <a:pt x="14624" y="6469"/>
                    <a:pt x="14628" y="6490"/>
                  </a:cubicBezTo>
                  <a:cubicBezTo>
                    <a:pt x="14634" y="6520"/>
                    <a:pt x="14640" y="6551"/>
                    <a:pt x="14652" y="6580"/>
                  </a:cubicBezTo>
                  <a:cubicBezTo>
                    <a:pt x="14654" y="6586"/>
                    <a:pt x="14657" y="6592"/>
                    <a:pt x="14659" y="6598"/>
                  </a:cubicBezTo>
                  <a:cubicBezTo>
                    <a:pt x="14819" y="6989"/>
                    <a:pt x="14748" y="7368"/>
                    <a:pt x="14647" y="7719"/>
                  </a:cubicBezTo>
                  <a:cubicBezTo>
                    <a:pt x="14636" y="7760"/>
                    <a:pt x="14623" y="7802"/>
                    <a:pt x="14610" y="7843"/>
                  </a:cubicBezTo>
                  <a:lnTo>
                    <a:pt x="14610" y="7844"/>
                  </a:lnTo>
                  <a:cubicBezTo>
                    <a:pt x="14599" y="7879"/>
                    <a:pt x="14573" y="7901"/>
                    <a:pt x="14548" y="7923"/>
                  </a:cubicBezTo>
                  <a:cubicBezTo>
                    <a:pt x="14537" y="7931"/>
                    <a:pt x="14528" y="7940"/>
                    <a:pt x="14519" y="7948"/>
                  </a:cubicBezTo>
                  <a:cubicBezTo>
                    <a:pt x="14476" y="7992"/>
                    <a:pt x="14448" y="8010"/>
                    <a:pt x="14422" y="8010"/>
                  </a:cubicBezTo>
                  <a:cubicBezTo>
                    <a:pt x="14400" y="8010"/>
                    <a:pt x="14380" y="7997"/>
                    <a:pt x="14359" y="7967"/>
                  </a:cubicBezTo>
                  <a:cubicBezTo>
                    <a:pt x="14354" y="7961"/>
                    <a:pt x="14350" y="7954"/>
                    <a:pt x="14345" y="7946"/>
                  </a:cubicBezTo>
                  <a:cubicBezTo>
                    <a:pt x="14327" y="7916"/>
                    <a:pt x="14319" y="7878"/>
                    <a:pt x="14312" y="7842"/>
                  </a:cubicBezTo>
                  <a:cubicBezTo>
                    <a:pt x="14301" y="7787"/>
                    <a:pt x="14283" y="7730"/>
                    <a:pt x="14258" y="7679"/>
                  </a:cubicBezTo>
                  <a:cubicBezTo>
                    <a:pt x="14209" y="7576"/>
                    <a:pt x="14201" y="7463"/>
                    <a:pt x="14197" y="7347"/>
                  </a:cubicBezTo>
                  <a:lnTo>
                    <a:pt x="14195" y="7303"/>
                  </a:lnTo>
                  <a:cubicBezTo>
                    <a:pt x="14193" y="7215"/>
                    <a:pt x="14190" y="7124"/>
                    <a:pt x="14171" y="7033"/>
                  </a:cubicBezTo>
                  <a:cubicBezTo>
                    <a:pt x="14155" y="6954"/>
                    <a:pt x="14143" y="6887"/>
                    <a:pt x="14134" y="6817"/>
                  </a:cubicBezTo>
                  <a:cubicBezTo>
                    <a:pt x="14118" y="6688"/>
                    <a:pt x="14134" y="6551"/>
                    <a:pt x="14150" y="6418"/>
                  </a:cubicBezTo>
                  <a:lnTo>
                    <a:pt x="14155" y="6374"/>
                  </a:lnTo>
                  <a:cubicBezTo>
                    <a:pt x="14160" y="6325"/>
                    <a:pt x="14155" y="6278"/>
                    <a:pt x="14150" y="6233"/>
                  </a:cubicBezTo>
                  <a:cubicBezTo>
                    <a:pt x="14146" y="6193"/>
                    <a:pt x="14142" y="6154"/>
                    <a:pt x="14146" y="6116"/>
                  </a:cubicBezTo>
                  <a:cubicBezTo>
                    <a:pt x="14149" y="6082"/>
                    <a:pt x="14161" y="6051"/>
                    <a:pt x="14174" y="6018"/>
                  </a:cubicBezTo>
                  <a:cubicBezTo>
                    <a:pt x="14185" y="5988"/>
                    <a:pt x="14197" y="5957"/>
                    <a:pt x="14204" y="5921"/>
                  </a:cubicBezTo>
                  <a:cubicBezTo>
                    <a:pt x="14209" y="5885"/>
                    <a:pt x="14203" y="5859"/>
                    <a:pt x="14196" y="5836"/>
                  </a:cubicBezTo>
                  <a:cubicBezTo>
                    <a:pt x="14194" y="5827"/>
                    <a:pt x="14192" y="5818"/>
                    <a:pt x="14190" y="5807"/>
                  </a:cubicBezTo>
                  <a:cubicBezTo>
                    <a:pt x="14179" y="5740"/>
                    <a:pt x="14184" y="5666"/>
                    <a:pt x="14207" y="5567"/>
                  </a:cubicBezTo>
                  <a:cubicBezTo>
                    <a:pt x="14209" y="5557"/>
                    <a:pt x="14212" y="5546"/>
                    <a:pt x="14215" y="5535"/>
                  </a:cubicBezTo>
                  <a:cubicBezTo>
                    <a:pt x="14231" y="5476"/>
                    <a:pt x="14256" y="5388"/>
                    <a:pt x="14206" y="5339"/>
                  </a:cubicBezTo>
                  <a:cubicBezTo>
                    <a:pt x="14193" y="5325"/>
                    <a:pt x="14179" y="5318"/>
                    <a:pt x="14167" y="5318"/>
                  </a:cubicBezTo>
                  <a:cubicBezTo>
                    <a:pt x="14124" y="5318"/>
                    <a:pt x="14101" y="5395"/>
                    <a:pt x="14079" y="5468"/>
                  </a:cubicBezTo>
                  <a:cubicBezTo>
                    <a:pt x="14061" y="5529"/>
                    <a:pt x="14042" y="5593"/>
                    <a:pt x="14014" y="5595"/>
                  </a:cubicBezTo>
                  <a:cubicBezTo>
                    <a:pt x="14007" y="5595"/>
                    <a:pt x="14004" y="5590"/>
                    <a:pt x="14002" y="5585"/>
                  </a:cubicBezTo>
                  <a:cubicBezTo>
                    <a:pt x="13988" y="5544"/>
                    <a:pt x="14015" y="5416"/>
                    <a:pt x="14029" y="5378"/>
                  </a:cubicBezTo>
                  <a:cubicBezTo>
                    <a:pt x="14038" y="5356"/>
                    <a:pt x="14050" y="5338"/>
                    <a:pt x="14063" y="5318"/>
                  </a:cubicBezTo>
                  <a:cubicBezTo>
                    <a:pt x="14083" y="5288"/>
                    <a:pt x="14104" y="5256"/>
                    <a:pt x="14112" y="5207"/>
                  </a:cubicBezTo>
                  <a:lnTo>
                    <a:pt x="14119" y="5162"/>
                  </a:lnTo>
                  <a:cubicBezTo>
                    <a:pt x="14133" y="5083"/>
                    <a:pt x="14147" y="5020"/>
                    <a:pt x="14165" y="4952"/>
                  </a:cubicBezTo>
                  <a:lnTo>
                    <a:pt x="14178" y="4904"/>
                  </a:lnTo>
                  <a:cubicBezTo>
                    <a:pt x="14190" y="4860"/>
                    <a:pt x="14201" y="4819"/>
                    <a:pt x="14214" y="4777"/>
                  </a:cubicBezTo>
                  <a:cubicBezTo>
                    <a:pt x="14220" y="4757"/>
                    <a:pt x="14228" y="4737"/>
                    <a:pt x="14237" y="4715"/>
                  </a:cubicBezTo>
                  <a:cubicBezTo>
                    <a:pt x="14252" y="4678"/>
                    <a:pt x="14267" y="4641"/>
                    <a:pt x="14274" y="4600"/>
                  </a:cubicBezTo>
                  <a:cubicBezTo>
                    <a:pt x="14276" y="4588"/>
                    <a:pt x="14276" y="4570"/>
                    <a:pt x="14277" y="4550"/>
                  </a:cubicBezTo>
                  <a:cubicBezTo>
                    <a:pt x="14277" y="4530"/>
                    <a:pt x="14278" y="4513"/>
                    <a:pt x="14279" y="4501"/>
                  </a:cubicBezTo>
                  <a:cubicBezTo>
                    <a:pt x="14281" y="4515"/>
                    <a:pt x="14281" y="4531"/>
                    <a:pt x="14282" y="4546"/>
                  </a:cubicBezTo>
                  <a:cubicBezTo>
                    <a:pt x="14283" y="4569"/>
                    <a:pt x="14283" y="4592"/>
                    <a:pt x="14287" y="4615"/>
                  </a:cubicBezTo>
                  <a:lnTo>
                    <a:pt x="14290" y="4634"/>
                  </a:lnTo>
                  <a:lnTo>
                    <a:pt x="14302" y="4632"/>
                  </a:lnTo>
                  <a:cubicBezTo>
                    <a:pt x="14340" y="4625"/>
                    <a:pt x="14350" y="4574"/>
                    <a:pt x="14358" y="4534"/>
                  </a:cubicBezTo>
                  <a:cubicBezTo>
                    <a:pt x="14363" y="4512"/>
                    <a:pt x="14367" y="4491"/>
                    <a:pt x="14375" y="4479"/>
                  </a:cubicBezTo>
                  <a:cubicBezTo>
                    <a:pt x="14384" y="4465"/>
                    <a:pt x="14398" y="4455"/>
                    <a:pt x="14409" y="4455"/>
                  </a:cubicBezTo>
                  <a:cubicBezTo>
                    <a:pt x="14412" y="4455"/>
                    <a:pt x="14417" y="4455"/>
                    <a:pt x="14420" y="4460"/>
                  </a:cubicBezTo>
                  <a:cubicBezTo>
                    <a:pt x="14422" y="4465"/>
                    <a:pt x="14423" y="4475"/>
                    <a:pt x="14421" y="4489"/>
                  </a:cubicBezTo>
                  <a:cubicBezTo>
                    <a:pt x="14421" y="4492"/>
                    <a:pt x="14419" y="4499"/>
                    <a:pt x="14417" y="4508"/>
                  </a:cubicBezTo>
                  <a:cubicBezTo>
                    <a:pt x="14401" y="4587"/>
                    <a:pt x="14394" y="4634"/>
                    <a:pt x="14405" y="4659"/>
                  </a:cubicBezTo>
                  <a:cubicBezTo>
                    <a:pt x="14409" y="4668"/>
                    <a:pt x="14415" y="4674"/>
                    <a:pt x="14424" y="4674"/>
                  </a:cubicBezTo>
                  <a:cubicBezTo>
                    <a:pt x="14424" y="4674"/>
                    <a:pt x="14424" y="4674"/>
                    <a:pt x="14425" y="4674"/>
                  </a:cubicBezTo>
                  <a:cubicBezTo>
                    <a:pt x="14448" y="4671"/>
                    <a:pt x="14456" y="4623"/>
                    <a:pt x="14461" y="4585"/>
                  </a:cubicBezTo>
                  <a:cubicBezTo>
                    <a:pt x="14463" y="4573"/>
                    <a:pt x="14466" y="4555"/>
                    <a:pt x="14468" y="4551"/>
                  </a:cubicBezTo>
                  <a:cubicBezTo>
                    <a:pt x="14473" y="4540"/>
                    <a:pt x="14482" y="4535"/>
                    <a:pt x="14492" y="4529"/>
                  </a:cubicBezTo>
                  <a:cubicBezTo>
                    <a:pt x="14501" y="4523"/>
                    <a:pt x="14511" y="4517"/>
                    <a:pt x="14520" y="4504"/>
                  </a:cubicBezTo>
                  <a:cubicBezTo>
                    <a:pt x="14533" y="4484"/>
                    <a:pt x="14536" y="4460"/>
                    <a:pt x="14538" y="4438"/>
                  </a:cubicBezTo>
                  <a:cubicBezTo>
                    <a:pt x="14540" y="4428"/>
                    <a:pt x="14541" y="4417"/>
                    <a:pt x="14543" y="4408"/>
                  </a:cubicBezTo>
                  <a:cubicBezTo>
                    <a:pt x="14563" y="4333"/>
                    <a:pt x="14620" y="4321"/>
                    <a:pt x="14653" y="4321"/>
                  </a:cubicBezTo>
                  <a:cubicBezTo>
                    <a:pt x="14708" y="4321"/>
                    <a:pt x="14743" y="4308"/>
                    <a:pt x="14779" y="4234"/>
                  </a:cubicBezTo>
                  <a:cubicBezTo>
                    <a:pt x="14805" y="4179"/>
                    <a:pt x="14847" y="4171"/>
                    <a:pt x="14870" y="4171"/>
                  </a:cubicBezTo>
                  <a:cubicBezTo>
                    <a:pt x="14889" y="4171"/>
                    <a:pt x="14908" y="4176"/>
                    <a:pt x="14926" y="4187"/>
                  </a:cubicBezTo>
                  <a:cubicBezTo>
                    <a:pt x="14953" y="4202"/>
                    <a:pt x="14976" y="4227"/>
                    <a:pt x="15001" y="4253"/>
                  </a:cubicBezTo>
                  <a:lnTo>
                    <a:pt x="15004" y="4256"/>
                  </a:lnTo>
                  <a:cubicBezTo>
                    <a:pt x="15006" y="4258"/>
                    <a:pt x="15011" y="4264"/>
                    <a:pt x="15017" y="4271"/>
                  </a:cubicBezTo>
                  <a:cubicBezTo>
                    <a:pt x="15052" y="4314"/>
                    <a:pt x="15070" y="4335"/>
                    <a:pt x="15083" y="4335"/>
                  </a:cubicBezTo>
                  <a:lnTo>
                    <a:pt x="15087" y="4334"/>
                  </a:lnTo>
                  <a:lnTo>
                    <a:pt x="15089" y="4333"/>
                  </a:lnTo>
                  <a:cubicBezTo>
                    <a:pt x="15108" y="4323"/>
                    <a:pt x="15108" y="4284"/>
                    <a:pt x="15108" y="4246"/>
                  </a:cubicBezTo>
                  <a:cubicBezTo>
                    <a:pt x="15108" y="4229"/>
                    <a:pt x="15108" y="4198"/>
                    <a:pt x="15112" y="4192"/>
                  </a:cubicBezTo>
                  <a:cubicBezTo>
                    <a:pt x="15114" y="4188"/>
                    <a:pt x="15120" y="4183"/>
                    <a:pt x="15137" y="4183"/>
                  </a:cubicBezTo>
                  <a:cubicBezTo>
                    <a:pt x="15150" y="4183"/>
                    <a:pt x="15166" y="4186"/>
                    <a:pt x="15180" y="4189"/>
                  </a:cubicBezTo>
                  <a:cubicBezTo>
                    <a:pt x="15191" y="4192"/>
                    <a:pt x="15202" y="4194"/>
                    <a:pt x="15209" y="4194"/>
                  </a:cubicBezTo>
                  <a:lnTo>
                    <a:pt x="15216" y="4195"/>
                  </a:lnTo>
                  <a:cubicBezTo>
                    <a:pt x="15227" y="4195"/>
                    <a:pt x="15238" y="4195"/>
                    <a:pt x="15249" y="4195"/>
                  </a:cubicBezTo>
                  <a:cubicBezTo>
                    <a:pt x="15277" y="4195"/>
                    <a:pt x="15311" y="4193"/>
                    <a:pt x="15344" y="4179"/>
                  </a:cubicBezTo>
                  <a:cubicBezTo>
                    <a:pt x="15362" y="4172"/>
                    <a:pt x="15378" y="4163"/>
                    <a:pt x="15380" y="4141"/>
                  </a:cubicBezTo>
                  <a:cubicBezTo>
                    <a:pt x="15383" y="4120"/>
                    <a:pt x="15372" y="4108"/>
                    <a:pt x="15360" y="4094"/>
                  </a:cubicBezTo>
                  <a:cubicBezTo>
                    <a:pt x="15356" y="4090"/>
                    <a:pt x="15352" y="4085"/>
                    <a:pt x="15348" y="4080"/>
                  </a:cubicBezTo>
                  <a:cubicBezTo>
                    <a:pt x="15342" y="4072"/>
                    <a:pt x="15339" y="4060"/>
                    <a:pt x="15337" y="4046"/>
                  </a:cubicBezTo>
                  <a:cubicBezTo>
                    <a:pt x="15332" y="4025"/>
                    <a:pt x="15326" y="3995"/>
                    <a:pt x="15301" y="3981"/>
                  </a:cubicBezTo>
                  <a:cubicBezTo>
                    <a:pt x="15296" y="3978"/>
                    <a:pt x="15271" y="3974"/>
                    <a:pt x="15254" y="3973"/>
                  </a:cubicBezTo>
                  <a:cubicBezTo>
                    <a:pt x="15267" y="3923"/>
                    <a:pt x="15272" y="3871"/>
                    <a:pt x="15246" y="3812"/>
                  </a:cubicBezTo>
                  <a:cubicBezTo>
                    <a:pt x="15230" y="3777"/>
                    <a:pt x="15203" y="3735"/>
                    <a:pt x="15178" y="3735"/>
                  </a:cubicBezTo>
                  <a:cubicBezTo>
                    <a:pt x="15166" y="3735"/>
                    <a:pt x="15147" y="3743"/>
                    <a:pt x="15139" y="3792"/>
                  </a:cubicBezTo>
                  <a:cubicBezTo>
                    <a:pt x="15138" y="3792"/>
                    <a:pt x="15137" y="3792"/>
                    <a:pt x="15136" y="3792"/>
                  </a:cubicBezTo>
                  <a:cubicBezTo>
                    <a:pt x="15113" y="3792"/>
                    <a:pt x="15108" y="3789"/>
                    <a:pt x="15092" y="3752"/>
                  </a:cubicBezTo>
                  <a:lnTo>
                    <a:pt x="15084" y="3736"/>
                  </a:lnTo>
                  <a:lnTo>
                    <a:pt x="15074" y="3747"/>
                  </a:lnTo>
                  <a:cubicBezTo>
                    <a:pt x="15061" y="3759"/>
                    <a:pt x="15022" y="3798"/>
                    <a:pt x="14991" y="3798"/>
                  </a:cubicBezTo>
                  <a:cubicBezTo>
                    <a:pt x="14975" y="3798"/>
                    <a:pt x="14963" y="3788"/>
                    <a:pt x="14955" y="3764"/>
                  </a:cubicBezTo>
                  <a:cubicBezTo>
                    <a:pt x="14939" y="3721"/>
                    <a:pt x="14943" y="3628"/>
                    <a:pt x="14963" y="3587"/>
                  </a:cubicBezTo>
                  <a:lnTo>
                    <a:pt x="14977" y="3558"/>
                  </a:lnTo>
                  <a:lnTo>
                    <a:pt x="14955" y="3552"/>
                  </a:lnTo>
                  <a:cubicBezTo>
                    <a:pt x="14944" y="3549"/>
                    <a:pt x="14932" y="3547"/>
                    <a:pt x="14920" y="3547"/>
                  </a:cubicBezTo>
                  <a:cubicBezTo>
                    <a:pt x="14886" y="3547"/>
                    <a:pt x="14852" y="3561"/>
                    <a:pt x="14825" y="3585"/>
                  </a:cubicBezTo>
                  <a:cubicBezTo>
                    <a:pt x="14813" y="3596"/>
                    <a:pt x="14801" y="3609"/>
                    <a:pt x="14790" y="3622"/>
                  </a:cubicBezTo>
                  <a:cubicBezTo>
                    <a:pt x="14771" y="3645"/>
                    <a:pt x="14752" y="3668"/>
                    <a:pt x="14729" y="3674"/>
                  </a:cubicBezTo>
                  <a:cubicBezTo>
                    <a:pt x="14704" y="3682"/>
                    <a:pt x="14680" y="3683"/>
                    <a:pt x="14657" y="3685"/>
                  </a:cubicBezTo>
                  <a:cubicBezTo>
                    <a:pt x="14612" y="3689"/>
                    <a:pt x="14570" y="3692"/>
                    <a:pt x="14522" y="3731"/>
                  </a:cubicBezTo>
                  <a:cubicBezTo>
                    <a:pt x="14483" y="3762"/>
                    <a:pt x="14450" y="3799"/>
                    <a:pt x="14422" y="3842"/>
                  </a:cubicBezTo>
                  <a:cubicBezTo>
                    <a:pt x="14416" y="3852"/>
                    <a:pt x="14410" y="3866"/>
                    <a:pt x="14403" y="3881"/>
                  </a:cubicBezTo>
                  <a:cubicBezTo>
                    <a:pt x="14393" y="3902"/>
                    <a:pt x="14383" y="3926"/>
                    <a:pt x="14372" y="3933"/>
                  </a:cubicBezTo>
                  <a:cubicBezTo>
                    <a:pt x="14370" y="3934"/>
                    <a:pt x="14367" y="3935"/>
                    <a:pt x="14364" y="3935"/>
                  </a:cubicBezTo>
                  <a:cubicBezTo>
                    <a:pt x="14360" y="3935"/>
                    <a:pt x="14355" y="3933"/>
                    <a:pt x="14349" y="3931"/>
                  </a:cubicBezTo>
                  <a:cubicBezTo>
                    <a:pt x="14343" y="3929"/>
                    <a:pt x="14335" y="3926"/>
                    <a:pt x="14325" y="3926"/>
                  </a:cubicBezTo>
                  <a:cubicBezTo>
                    <a:pt x="14325" y="3926"/>
                    <a:pt x="14325" y="3926"/>
                    <a:pt x="14325" y="3926"/>
                  </a:cubicBezTo>
                  <a:cubicBezTo>
                    <a:pt x="14316" y="3926"/>
                    <a:pt x="14308" y="3930"/>
                    <a:pt x="14301" y="3934"/>
                  </a:cubicBezTo>
                  <a:cubicBezTo>
                    <a:pt x="14294" y="3937"/>
                    <a:pt x="14288" y="3940"/>
                    <a:pt x="14283" y="3940"/>
                  </a:cubicBezTo>
                  <a:cubicBezTo>
                    <a:pt x="14280" y="3940"/>
                    <a:pt x="14278" y="3939"/>
                    <a:pt x="14275" y="3938"/>
                  </a:cubicBezTo>
                  <a:cubicBezTo>
                    <a:pt x="14270" y="3935"/>
                    <a:pt x="14267" y="3928"/>
                    <a:pt x="14263" y="3920"/>
                  </a:cubicBezTo>
                  <a:cubicBezTo>
                    <a:pt x="14256" y="3906"/>
                    <a:pt x="14247" y="3888"/>
                    <a:pt x="14227" y="3888"/>
                  </a:cubicBezTo>
                  <a:cubicBezTo>
                    <a:pt x="14225" y="3888"/>
                    <a:pt x="14222" y="3888"/>
                    <a:pt x="14219" y="3889"/>
                  </a:cubicBezTo>
                  <a:cubicBezTo>
                    <a:pt x="14202" y="3892"/>
                    <a:pt x="14193" y="3907"/>
                    <a:pt x="14187" y="3918"/>
                  </a:cubicBezTo>
                  <a:cubicBezTo>
                    <a:pt x="14183" y="3925"/>
                    <a:pt x="14181" y="3930"/>
                    <a:pt x="14176" y="3934"/>
                  </a:cubicBezTo>
                  <a:cubicBezTo>
                    <a:pt x="14172" y="3936"/>
                    <a:pt x="14168" y="3938"/>
                    <a:pt x="14164" y="3938"/>
                  </a:cubicBezTo>
                  <a:cubicBezTo>
                    <a:pt x="14127" y="3938"/>
                    <a:pt x="14078" y="3844"/>
                    <a:pt x="14049" y="3787"/>
                  </a:cubicBezTo>
                  <a:cubicBezTo>
                    <a:pt x="14042" y="3773"/>
                    <a:pt x="14036" y="3761"/>
                    <a:pt x="14031" y="3752"/>
                  </a:cubicBezTo>
                  <a:cubicBezTo>
                    <a:pt x="13981" y="3662"/>
                    <a:pt x="13927" y="3619"/>
                    <a:pt x="13865" y="3619"/>
                  </a:cubicBezTo>
                  <a:lnTo>
                    <a:pt x="13859" y="3619"/>
                  </a:lnTo>
                  <a:cubicBezTo>
                    <a:pt x="13827" y="3621"/>
                    <a:pt x="13809" y="3644"/>
                    <a:pt x="13794" y="3664"/>
                  </a:cubicBezTo>
                  <a:cubicBezTo>
                    <a:pt x="13786" y="3675"/>
                    <a:pt x="13779" y="3684"/>
                    <a:pt x="13770" y="3692"/>
                  </a:cubicBezTo>
                  <a:cubicBezTo>
                    <a:pt x="13767" y="3694"/>
                    <a:pt x="13763" y="3695"/>
                    <a:pt x="13759" y="3696"/>
                  </a:cubicBezTo>
                  <a:cubicBezTo>
                    <a:pt x="13751" y="3699"/>
                    <a:pt x="13741" y="3701"/>
                    <a:pt x="13730" y="3713"/>
                  </a:cubicBezTo>
                  <a:cubicBezTo>
                    <a:pt x="13726" y="3717"/>
                    <a:pt x="13722" y="3723"/>
                    <a:pt x="13718" y="3728"/>
                  </a:cubicBezTo>
                  <a:cubicBezTo>
                    <a:pt x="13713" y="3734"/>
                    <a:pt x="13709" y="3741"/>
                    <a:pt x="13705" y="3744"/>
                  </a:cubicBezTo>
                  <a:cubicBezTo>
                    <a:pt x="13705" y="3721"/>
                    <a:pt x="13706" y="3696"/>
                    <a:pt x="13707" y="3673"/>
                  </a:cubicBezTo>
                  <a:cubicBezTo>
                    <a:pt x="13708" y="3648"/>
                    <a:pt x="13709" y="3623"/>
                    <a:pt x="13709" y="3598"/>
                  </a:cubicBezTo>
                  <a:lnTo>
                    <a:pt x="13709" y="3581"/>
                  </a:lnTo>
                  <a:lnTo>
                    <a:pt x="13700" y="3577"/>
                  </a:lnTo>
                  <a:cubicBezTo>
                    <a:pt x="13693" y="3573"/>
                    <a:pt x="13689" y="3561"/>
                    <a:pt x="13684" y="3542"/>
                  </a:cubicBezTo>
                  <a:cubicBezTo>
                    <a:pt x="13679" y="3525"/>
                    <a:pt x="13674" y="3506"/>
                    <a:pt x="13663" y="3492"/>
                  </a:cubicBezTo>
                  <a:cubicBezTo>
                    <a:pt x="13656" y="3484"/>
                    <a:pt x="13650" y="3482"/>
                    <a:pt x="13645" y="3479"/>
                  </a:cubicBezTo>
                  <a:cubicBezTo>
                    <a:pt x="13640" y="3477"/>
                    <a:pt x="13637" y="3476"/>
                    <a:pt x="13634" y="3469"/>
                  </a:cubicBezTo>
                  <a:cubicBezTo>
                    <a:pt x="13632" y="3463"/>
                    <a:pt x="13625" y="3437"/>
                    <a:pt x="13625" y="3430"/>
                  </a:cubicBezTo>
                  <a:cubicBezTo>
                    <a:pt x="13625" y="3434"/>
                    <a:pt x="13623" y="3444"/>
                    <a:pt x="13616" y="3448"/>
                  </a:cubicBezTo>
                  <a:lnTo>
                    <a:pt x="13607" y="3406"/>
                  </a:lnTo>
                  <a:cubicBezTo>
                    <a:pt x="13570" y="3428"/>
                    <a:pt x="13548" y="3482"/>
                    <a:pt x="13527" y="3534"/>
                  </a:cubicBezTo>
                  <a:cubicBezTo>
                    <a:pt x="13512" y="3571"/>
                    <a:pt x="13498" y="3605"/>
                    <a:pt x="13480" y="3627"/>
                  </a:cubicBezTo>
                  <a:cubicBezTo>
                    <a:pt x="13421" y="3699"/>
                    <a:pt x="13353" y="3755"/>
                    <a:pt x="13289" y="3785"/>
                  </a:cubicBezTo>
                  <a:cubicBezTo>
                    <a:pt x="13283" y="3788"/>
                    <a:pt x="13277" y="3790"/>
                    <a:pt x="13272" y="3793"/>
                  </a:cubicBezTo>
                  <a:cubicBezTo>
                    <a:pt x="13245" y="3804"/>
                    <a:pt x="13224" y="3814"/>
                    <a:pt x="13197" y="3849"/>
                  </a:cubicBezTo>
                  <a:cubicBezTo>
                    <a:pt x="13168" y="3888"/>
                    <a:pt x="13135" y="3932"/>
                    <a:pt x="13100" y="3970"/>
                  </a:cubicBezTo>
                  <a:cubicBezTo>
                    <a:pt x="13070" y="4002"/>
                    <a:pt x="13041" y="4031"/>
                    <a:pt x="13007" y="4031"/>
                  </a:cubicBezTo>
                  <a:lnTo>
                    <a:pt x="13003" y="4031"/>
                  </a:lnTo>
                  <a:cubicBezTo>
                    <a:pt x="12986" y="4030"/>
                    <a:pt x="12969" y="4020"/>
                    <a:pt x="12955" y="4011"/>
                  </a:cubicBezTo>
                  <a:cubicBezTo>
                    <a:pt x="12952" y="4009"/>
                    <a:pt x="12946" y="4003"/>
                    <a:pt x="12939" y="3996"/>
                  </a:cubicBezTo>
                  <a:cubicBezTo>
                    <a:pt x="12915" y="3972"/>
                    <a:pt x="12902" y="3961"/>
                    <a:pt x="12893" y="3961"/>
                  </a:cubicBezTo>
                  <a:lnTo>
                    <a:pt x="12889" y="3961"/>
                  </a:lnTo>
                  <a:lnTo>
                    <a:pt x="12882" y="3965"/>
                  </a:lnTo>
                  <a:lnTo>
                    <a:pt x="12880" y="3972"/>
                  </a:lnTo>
                  <a:cubicBezTo>
                    <a:pt x="12877" y="3980"/>
                    <a:pt x="12875" y="3988"/>
                    <a:pt x="12873" y="3997"/>
                  </a:cubicBezTo>
                  <a:cubicBezTo>
                    <a:pt x="12869" y="4013"/>
                    <a:pt x="12864" y="4031"/>
                    <a:pt x="12858" y="4036"/>
                  </a:cubicBezTo>
                  <a:cubicBezTo>
                    <a:pt x="12855" y="4040"/>
                    <a:pt x="12852" y="4041"/>
                    <a:pt x="12851" y="4042"/>
                  </a:cubicBezTo>
                  <a:cubicBezTo>
                    <a:pt x="12850" y="4028"/>
                    <a:pt x="12854" y="3989"/>
                    <a:pt x="12876" y="3890"/>
                  </a:cubicBezTo>
                  <a:cubicBezTo>
                    <a:pt x="12881" y="3869"/>
                    <a:pt x="12883" y="3863"/>
                    <a:pt x="12883" y="3858"/>
                  </a:cubicBezTo>
                  <a:cubicBezTo>
                    <a:pt x="12886" y="3824"/>
                    <a:pt x="12883" y="3797"/>
                    <a:pt x="12873" y="3778"/>
                  </a:cubicBezTo>
                  <a:cubicBezTo>
                    <a:pt x="12864" y="3761"/>
                    <a:pt x="12851" y="3752"/>
                    <a:pt x="12835" y="3752"/>
                  </a:cubicBezTo>
                  <a:cubicBezTo>
                    <a:pt x="12820" y="3752"/>
                    <a:pt x="12804" y="3759"/>
                    <a:pt x="12788" y="3772"/>
                  </a:cubicBezTo>
                  <a:cubicBezTo>
                    <a:pt x="12757" y="3798"/>
                    <a:pt x="12728" y="3828"/>
                    <a:pt x="12700" y="3857"/>
                  </a:cubicBezTo>
                  <a:cubicBezTo>
                    <a:pt x="12649" y="3909"/>
                    <a:pt x="12600" y="3959"/>
                    <a:pt x="12540" y="3985"/>
                  </a:cubicBezTo>
                  <a:cubicBezTo>
                    <a:pt x="12523" y="3992"/>
                    <a:pt x="12508" y="3996"/>
                    <a:pt x="12493" y="3996"/>
                  </a:cubicBezTo>
                  <a:cubicBezTo>
                    <a:pt x="12483" y="3996"/>
                    <a:pt x="12473" y="3994"/>
                    <a:pt x="12464" y="3991"/>
                  </a:cubicBezTo>
                  <a:cubicBezTo>
                    <a:pt x="12458" y="3988"/>
                    <a:pt x="12450" y="3982"/>
                    <a:pt x="12442" y="3976"/>
                  </a:cubicBezTo>
                  <a:cubicBezTo>
                    <a:pt x="12436" y="3971"/>
                    <a:pt x="12430" y="3966"/>
                    <a:pt x="12424" y="3962"/>
                  </a:cubicBezTo>
                  <a:cubicBezTo>
                    <a:pt x="12434" y="3948"/>
                    <a:pt x="12444" y="3934"/>
                    <a:pt x="12455" y="3920"/>
                  </a:cubicBezTo>
                  <a:cubicBezTo>
                    <a:pt x="12475" y="3894"/>
                    <a:pt x="12496" y="3868"/>
                    <a:pt x="12513" y="3835"/>
                  </a:cubicBezTo>
                  <a:cubicBezTo>
                    <a:pt x="12536" y="3794"/>
                    <a:pt x="12560" y="3753"/>
                    <a:pt x="12584" y="3715"/>
                  </a:cubicBezTo>
                  <a:cubicBezTo>
                    <a:pt x="12612" y="3669"/>
                    <a:pt x="12640" y="3622"/>
                    <a:pt x="12666" y="3573"/>
                  </a:cubicBezTo>
                  <a:cubicBezTo>
                    <a:pt x="12686" y="3536"/>
                    <a:pt x="12703" y="3497"/>
                    <a:pt x="12720" y="3458"/>
                  </a:cubicBezTo>
                  <a:cubicBezTo>
                    <a:pt x="12739" y="3417"/>
                    <a:pt x="12757" y="3375"/>
                    <a:pt x="12778" y="3337"/>
                  </a:cubicBezTo>
                  <a:cubicBezTo>
                    <a:pt x="12822" y="3255"/>
                    <a:pt x="12881" y="3194"/>
                    <a:pt x="12921" y="3154"/>
                  </a:cubicBezTo>
                  <a:cubicBezTo>
                    <a:pt x="12967" y="3109"/>
                    <a:pt x="13014" y="3080"/>
                    <a:pt x="13065" y="3048"/>
                  </a:cubicBezTo>
                  <a:lnTo>
                    <a:pt x="13092" y="3031"/>
                  </a:lnTo>
                  <a:cubicBezTo>
                    <a:pt x="13146" y="2997"/>
                    <a:pt x="13217" y="2926"/>
                    <a:pt x="13252" y="2831"/>
                  </a:cubicBezTo>
                  <a:lnTo>
                    <a:pt x="13262" y="2805"/>
                  </a:lnTo>
                  <a:lnTo>
                    <a:pt x="13233" y="2795"/>
                  </a:lnTo>
                  <a:cubicBezTo>
                    <a:pt x="13215" y="2789"/>
                    <a:pt x="13198" y="2783"/>
                    <a:pt x="13180" y="2783"/>
                  </a:cubicBezTo>
                  <a:cubicBezTo>
                    <a:pt x="13175" y="2783"/>
                    <a:pt x="13171" y="2783"/>
                    <a:pt x="13167" y="2784"/>
                  </a:cubicBezTo>
                  <a:cubicBezTo>
                    <a:pt x="13157" y="2786"/>
                    <a:pt x="13148" y="2791"/>
                    <a:pt x="13139" y="2796"/>
                  </a:cubicBezTo>
                  <a:cubicBezTo>
                    <a:pt x="13131" y="2801"/>
                    <a:pt x="13123" y="2806"/>
                    <a:pt x="13116" y="2807"/>
                  </a:cubicBezTo>
                  <a:cubicBezTo>
                    <a:pt x="13097" y="2753"/>
                    <a:pt x="13069" y="2727"/>
                    <a:pt x="13032" y="2727"/>
                  </a:cubicBezTo>
                  <a:cubicBezTo>
                    <a:pt x="13010" y="2727"/>
                    <a:pt x="12987" y="2735"/>
                    <a:pt x="12965" y="2744"/>
                  </a:cubicBezTo>
                  <a:cubicBezTo>
                    <a:pt x="12942" y="2752"/>
                    <a:pt x="12919" y="2761"/>
                    <a:pt x="12896" y="2761"/>
                  </a:cubicBezTo>
                  <a:lnTo>
                    <a:pt x="12890" y="2761"/>
                  </a:lnTo>
                  <a:cubicBezTo>
                    <a:pt x="12871" y="2761"/>
                    <a:pt x="12852" y="2762"/>
                    <a:pt x="12833" y="2764"/>
                  </a:cubicBezTo>
                  <a:cubicBezTo>
                    <a:pt x="12826" y="2731"/>
                    <a:pt x="12810" y="2678"/>
                    <a:pt x="12777" y="2678"/>
                  </a:cubicBezTo>
                  <a:cubicBezTo>
                    <a:pt x="12752" y="2678"/>
                    <a:pt x="12725" y="2709"/>
                    <a:pt x="12700" y="2743"/>
                  </a:cubicBezTo>
                  <a:cubicBezTo>
                    <a:pt x="12674" y="2779"/>
                    <a:pt x="12626" y="2844"/>
                    <a:pt x="12581" y="2844"/>
                  </a:cubicBezTo>
                  <a:cubicBezTo>
                    <a:pt x="12574" y="2844"/>
                    <a:pt x="12566" y="2843"/>
                    <a:pt x="12559" y="2839"/>
                  </a:cubicBezTo>
                  <a:cubicBezTo>
                    <a:pt x="12541" y="2829"/>
                    <a:pt x="12533" y="2808"/>
                    <a:pt x="12524" y="2783"/>
                  </a:cubicBezTo>
                  <a:cubicBezTo>
                    <a:pt x="12516" y="2764"/>
                    <a:pt x="12508" y="2741"/>
                    <a:pt x="12494" y="2725"/>
                  </a:cubicBezTo>
                  <a:cubicBezTo>
                    <a:pt x="12481" y="2711"/>
                    <a:pt x="12468" y="2709"/>
                    <a:pt x="12458" y="2709"/>
                  </a:cubicBezTo>
                  <a:cubicBezTo>
                    <a:pt x="12454" y="2709"/>
                    <a:pt x="12443" y="2709"/>
                    <a:pt x="12440" y="2709"/>
                  </a:cubicBezTo>
                  <a:cubicBezTo>
                    <a:pt x="12433" y="2709"/>
                    <a:pt x="12429" y="2708"/>
                    <a:pt x="12426" y="2705"/>
                  </a:cubicBezTo>
                  <a:cubicBezTo>
                    <a:pt x="12419" y="2701"/>
                    <a:pt x="12417" y="2691"/>
                    <a:pt x="12413" y="2674"/>
                  </a:cubicBezTo>
                  <a:cubicBezTo>
                    <a:pt x="12409" y="2658"/>
                    <a:pt x="12405" y="2639"/>
                    <a:pt x="12394" y="2625"/>
                  </a:cubicBezTo>
                  <a:cubicBezTo>
                    <a:pt x="12383" y="2610"/>
                    <a:pt x="12368" y="2603"/>
                    <a:pt x="12347" y="2603"/>
                  </a:cubicBezTo>
                  <a:cubicBezTo>
                    <a:pt x="12334" y="2603"/>
                    <a:pt x="12321" y="2606"/>
                    <a:pt x="12310" y="2608"/>
                  </a:cubicBezTo>
                  <a:lnTo>
                    <a:pt x="12301" y="2610"/>
                  </a:lnTo>
                  <a:cubicBezTo>
                    <a:pt x="12289" y="2613"/>
                    <a:pt x="12289" y="2630"/>
                    <a:pt x="12288" y="2643"/>
                  </a:cubicBezTo>
                  <a:cubicBezTo>
                    <a:pt x="12286" y="2697"/>
                    <a:pt x="12280" y="2704"/>
                    <a:pt x="12276" y="2705"/>
                  </a:cubicBezTo>
                  <a:cubicBezTo>
                    <a:pt x="12264" y="2705"/>
                    <a:pt x="12256" y="2659"/>
                    <a:pt x="12251" y="2632"/>
                  </a:cubicBezTo>
                  <a:cubicBezTo>
                    <a:pt x="12249" y="2619"/>
                    <a:pt x="12247" y="2607"/>
                    <a:pt x="12244" y="2599"/>
                  </a:cubicBezTo>
                  <a:cubicBezTo>
                    <a:pt x="12229" y="2544"/>
                    <a:pt x="12205" y="2535"/>
                    <a:pt x="12179" y="2532"/>
                  </a:cubicBezTo>
                  <a:cubicBezTo>
                    <a:pt x="12171" y="2504"/>
                    <a:pt x="12149" y="2473"/>
                    <a:pt x="12148" y="2472"/>
                  </a:cubicBezTo>
                  <a:cubicBezTo>
                    <a:pt x="12128" y="2448"/>
                    <a:pt x="12105" y="2432"/>
                    <a:pt x="12082" y="2425"/>
                  </a:cubicBezTo>
                  <a:cubicBezTo>
                    <a:pt x="12049" y="2414"/>
                    <a:pt x="12015" y="2408"/>
                    <a:pt x="11982" y="2408"/>
                  </a:cubicBezTo>
                  <a:cubicBezTo>
                    <a:pt x="11963" y="2408"/>
                    <a:pt x="11945" y="2410"/>
                    <a:pt x="11928" y="2414"/>
                  </a:cubicBezTo>
                  <a:cubicBezTo>
                    <a:pt x="11900" y="2421"/>
                    <a:pt x="11886" y="2441"/>
                    <a:pt x="11873" y="2461"/>
                  </a:cubicBezTo>
                  <a:cubicBezTo>
                    <a:pt x="11866" y="2470"/>
                    <a:pt x="11860" y="2479"/>
                    <a:pt x="11852" y="2488"/>
                  </a:cubicBezTo>
                  <a:cubicBezTo>
                    <a:pt x="11842" y="2498"/>
                    <a:pt x="11832" y="2503"/>
                    <a:pt x="11821" y="2503"/>
                  </a:cubicBezTo>
                  <a:cubicBezTo>
                    <a:pt x="11807" y="2503"/>
                    <a:pt x="11794" y="2494"/>
                    <a:pt x="11782" y="2476"/>
                  </a:cubicBezTo>
                  <a:cubicBezTo>
                    <a:pt x="11744" y="2421"/>
                    <a:pt x="11720" y="2412"/>
                    <a:pt x="11672" y="2397"/>
                  </a:cubicBezTo>
                  <a:cubicBezTo>
                    <a:pt x="11668" y="2396"/>
                    <a:pt x="11656" y="2394"/>
                    <a:pt x="11639" y="2391"/>
                  </a:cubicBezTo>
                  <a:cubicBezTo>
                    <a:pt x="11601" y="2385"/>
                    <a:pt x="11504" y="2368"/>
                    <a:pt x="11482" y="2355"/>
                  </a:cubicBezTo>
                  <a:cubicBezTo>
                    <a:pt x="11478" y="2325"/>
                    <a:pt x="11473" y="2294"/>
                    <a:pt x="11469" y="2263"/>
                  </a:cubicBezTo>
                  <a:cubicBezTo>
                    <a:pt x="11462" y="2220"/>
                    <a:pt x="11456" y="2177"/>
                    <a:pt x="11450" y="2133"/>
                  </a:cubicBezTo>
                  <a:cubicBezTo>
                    <a:pt x="11447" y="2109"/>
                    <a:pt x="11445" y="2085"/>
                    <a:pt x="11444" y="2058"/>
                  </a:cubicBezTo>
                  <a:cubicBezTo>
                    <a:pt x="11441" y="2013"/>
                    <a:pt x="11438" y="1967"/>
                    <a:pt x="11426" y="1924"/>
                  </a:cubicBezTo>
                  <a:cubicBezTo>
                    <a:pt x="11410" y="1867"/>
                    <a:pt x="11370" y="1824"/>
                    <a:pt x="11333" y="1824"/>
                  </a:cubicBezTo>
                  <a:cubicBezTo>
                    <a:pt x="11324" y="1824"/>
                    <a:pt x="11315" y="1827"/>
                    <a:pt x="11306" y="1832"/>
                  </a:cubicBezTo>
                  <a:cubicBezTo>
                    <a:pt x="11253" y="1864"/>
                    <a:pt x="11262" y="2030"/>
                    <a:pt x="11267" y="2120"/>
                  </a:cubicBezTo>
                  <a:cubicBezTo>
                    <a:pt x="11267" y="2122"/>
                    <a:pt x="11267" y="2124"/>
                    <a:pt x="11267" y="2125"/>
                  </a:cubicBezTo>
                  <a:cubicBezTo>
                    <a:pt x="11222" y="2126"/>
                    <a:pt x="11074" y="2129"/>
                    <a:pt x="10855" y="2129"/>
                  </a:cubicBezTo>
                  <a:cubicBezTo>
                    <a:pt x="10776" y="2129"/>
                    <a:pt x="10687" y="2129"/>
                    <a:pt x="10590" y="2128"/>
                  </a:cubicBezTo>
                  <a:lnTo>
                    <a:pt x="10580" y="2128"/>
                  </a:lnTo>
                  <a:cubicBezTo>
                    <a:pt x="10049" y="2122"/>
                    <a:pt x="9246" y="2098"/>
                    <a:pt x="8435" y="2014"/>
                  </a:cubicBezTo>
                  <a:cubicBezTo>
                    <a:pt x="8374" y="2007"/>
                    <a:pt x="8314" y="2001"/>
                    <a:pt x="8253" y="1993"/>
                  </a:cubicBezTo>
                  <a:cubicBezTo>
                    <a:pt x="7679" y="1921"/>
                    <a:pt x="7121" y="1796"/>
                    <a:pt x="6629" y="1686"/>
                  </a:cubicBezTo>
                  <a:cubicBezTo>
                    <a:pt x="6447" y="1645"/>
                    <a:pt x="6275" y="1606"/>
                    <a:pt x="6122" y="1575"/>
                  </a:cubicBezTo>
                  <a:cubicBezTo>
                    <a:pt x="5378" y="1423"/>
                    <a:pt x="4932" y="1259"/>
                    <a:pt x="4192" y="986"/>
                  </a:cubicBezTo>
                  <a:cubicBezTo>
                    <a:pt x="4098" y="951"/>
                    <a:pt x="3999" y="915"/>
                    <a:pt x="3895" y="877"/>
                  </a:cubicBezTo>
                  <a:lnTo>
                    <a:pt x="3894" y="876"/>
                  </a:lnTo>
                  <a:cubicBezTo>
                    <a:pt x="3800" y="842"/>
                    <a:pt x="3701" y="806"/>
                    <a:pt x="3597" y="768"/>
                  </a:cubicBezTo>
                  <a:cubicBezTo>
                    <a:pt x="2644" y="424"/>
                    <a:pt x="1863" y="17"/>
                    <a:pt x="1830" y="0"/>
                  </a:cubicBezTo>
                  <a:lnTo>
                    <a:pt x="1822" y="41"/>
                  </a:lnTo>
                  <a:cubicBezTo>
                    <a:pt x="1820" y="40"/>
                    <a:pt x="1819" y="38"/>
                    <a:pt x="1818" y="38"/>
                  </a:cubicBezTo>
                  <a:cubicBezTo>
                    <a:pt x="1829" y="56"/>
                    <a:pt x="1861" y="203"/>
                    <a:pt x="1865" y="238"/>
                  </a:cubicBezTo>
                  <a:cubicBezTo>
                    <a:pt x="1859" y="246"/>
                    <a:pt x="1845" y="252"/>
                    <a:pt x="1833" y="257"/>
                  </a:cubicBezTo>
                  <a:cubicBezTo>
                    <a:pt x="1813" y="266"/>
                    <a:pt x="1790" y="276"/>
                    <a:pt x="1777" y="303"/>
                  </a:cubicBezTo>
                  <a:cubicBezTo>
                    <a:pt x="1759" y="341"/>
                    <a:pt x="1760" y="389"/>
                    <a:pt x="1760" y="432"/>
                  </a:cubicBezTo>
                  <a:cubicBezTo>
                    <a:pt x="1761" y="474"/>
                    <a:pt x="1761" y="510"/>
                    <a:pt x="1745" y="529"/>
                  </a:cubicBezTo>
                  <a:cubicBezTo>
                    <a:pt x="1728" y="550"/>
                    <a:pt x="1665" y="582"/>
                    <a:pt x="1632" y="582"/>
                  </a:cubicBezTo>
                  <a:cubicBezTo>
                    <a:pt x="1630" y="582"/>
                    <a:pt x="1627" y="582"/>
                    <a:pt x="1625" y="581"/>
                  </a:cubicBezTo>
                  <a:cubicBezTo>
                    <a:pt x="1600" y="572"/>
                    <a:pt x="1381" y="289"/>
                    <a:pt x="1340" y="181"/>
                  </a:cubicBezTo>
                  <a:cubicBezTo>
                    <a:pt x="1332" y="159"/>
                    <a:pt x="1321" y="154"/>
                    <a:pt x="1314" y="154"/>
                  </a:cubicBezTo>
                  <a:cubicBezTo>
                    <a:pt x="1265" y="154"/>
                    <a:pt x="1210" y="406"/>
                    <a:pt x="1189" y="514"/>
                  </a:cubicBezTo>
                  <a:lnTo>
                    <a:pt x="1188" y="518"/>
                  </a:lnTo>
                  <a:lnTo>
                    <a:pt x="1213" y="1421"/>
                  </a:lnTo>
                  <a:lnTo>
                    <a:pt x="1098" y="1986"/>
                  </a:lnTo>
                  <a:lnTo>
                    <a:pt x="1081" y="2071"/>
                  </a:lnTo>
                  <a:cubicBezTo>
                    <a:pt x="1081" y="2071"/>
                    <a:pt x="1099" y="2268"/>
                    <a:pt x="1099" y="2274"/>
                  </a:cubicBezTo>
                  <a:cubicBezTo>
                    <a:pt x="1105" y="2337"/>
                    <a:pt x="1048" y="2494"/>
                    <a:pt x="1010" y="2597"/>
                  </a:cubicBezTo>
                  <a:cubicBezTo>
                    <a:pt x="993" y="2644"/>
                    <a:pt x="979" y="2684"/>
                    <a:pt x="971" y="2711"/>
                  </a:cubicBezTo>
                  <a:cubicBezTo>
                    <a:pt x="950" y="2788"/>
                    <a:pt x="927" y="2865"/>
                    <a:pt x="905" y="2942"/>
                  </a:cubicBezTo>
                  <a:cubicBezTo>
                    <a:pt x="849" y="3134"/>
                    <a:pt x="791" y="3333"/>
                    <a:pt x="747" y="3533"/>
                  </a:cubicBezTo>
                  <a:cubicBezTo>
                    <a:pt x="733" y="3598"/>
                    <a:pt x="721" y="3659"/>
                    <a:pt x="710" y="3719"/>
                  </a:cubicBezTo>
                  <a:cubicBezTo>
                    <a:pt x="680" y="3874"/>
                    <a:pt x="655" y="4008"/>
                    <a:pt x="597" y="4152"/>
                  </a:cubicBezTo>
                  <a:cubicBezTo>
                    <a:pt x="576" y="4205"/>
                    <a:pt x="555" y="4256"/>
                    <a:pt x="534" y="4307"/>
                  </a:cubicBezTo>
                  <a:cubicBezTo>
                    <a:pt x="482" y="4430"/>
                    <a:pt x="433" y="4547"/>
                    <a:pt x="393" y="4685"/>
                  </a:cubicBezTo>
                  <a:cubicBezTo>
                    <a:pt x="318" y="4845"/>
                    <a:pt x="321" y="5111"/>
                    <a:pt x="323" y="5369"/>
                  </a:cubicBezTo>
                  <a:cubicBezTo>
                    <a:pt x="324" y="5417"/>
                    <a:pt x="324" y="5464"/>
                    <a:pt x="324" y="5510"/>
                  </a:cubicBezTo>
                  <a:cubicBezTo>
                    <a:pt x="324" y="5609"/>
                    <a:pt x="321" y="5679"/>
                    <a:pt x="315" y="5736"/>
                  </a:cubicBezTo>
                  <a:cubicBezTo>
                    <a:pt x="307" y="5817"/>
                    <a:pt x="288" y="5889"/>
                    <a:pt x="269" y="5965"/>
                  </a:cubicBezTo>
                  <a:cubicBezTo>
                    <a:pt x="254" y="6020"/>
                    <a:pt x="240" y="6077"/>
                    <a:pt x="229" y="6137"/>
                  </a:cubicBezTo>
                  <a:cubicBezTo>
                    <a:pt x="222" y="6177"/>
                    <a:pt x="219" y="6223"/>
                    <a:pt x="215" y="6272"/>
                  </a:cubicBezTo>
                  <a:cubicBezTo>
                    <a:pt x="206" y="6381"/>
                    <a:pt x="197" y="6493"/>
                    <a:pt x="151" y="6552"/>
                  </a:cubicBezTo>
                  <a:cubicBezTo>
                    <a:pt x="141" y="6564"/>
                    <a:pt x="129" y="6566"/>
                    <a:pt x="115" y="6568"/>
                  </a:cubicBezTo>
                  <a:cubicBezTo>
                    <a:pt x="95" y="6571"/>
                    <a:pt x="71" y="6575"/>
                    <a:pt x="51" y="6613"/>
                  </a:cubicBezTo>
                  <a:cubicBezTo>
                    <a:pt x="11" y="6686"/>
                    <a:pt x="-8" y="6904"/>
                    <a:pt x="3" y="6989"/>
                  </a:cubicBezTo>
                  <a:cubicBezTo>
                    <a:pt x="15" y="7082"/>
                    <a:pt x="39" y="7163"/>
                    <a:pt x="62" y="7241"/>
                  </a:cubicBezTo>
                  <a:cubicBezTo>
                    <a:pt x="100" y="7370"/>
                    <a:pt x="136" y="7492"/>
                    <a:pt x="117" y="7654"/>
                  </a:cubicBezTo>
                  <a:cubicBezTo>
                    <a:pt x="110" y="7709"/>
                    <a:pt x="96" y="7758"/>
                    <a:pt x="82" y="7805"/>
                  </a:cubicBezTo>
                  <a:cubicBezTo>
                    <a:pt x="62" y="7873"/>
                    <a:pt x="42" y="7942"/>
                    <a:pt x="43" y="8032"/>
                  </a:cubicBezTo>
                  <a:cubicBezTo>
                    <a:pt x="46" y="8172"/>
                    <a:pt x="84" y="8300"/>
                    <a:pt x="121" y="8424"/>
                  </a:cubicBezTo>
                  <a:cubicBezTo>
                    <a:pt x="160" y="8557"/>
                    <a:pt x="198" y="8683"/>
                    <a:pt x="193" y="8821"/>
                  </a:cubicBezTo>
                  <a:cubicBezTo>
                    <a:pt x="193" y="8844"/>
                    <a:pt x="188" y="8878"/>
                    <a:pt x="184" y="8914"/>
                  </a:cubicBezTo>
                  <a:cubicBezTo>
                    <a:pt x="171" y="9022"/>
                    <a:pt x="164" y="9102"/>
                    <a:pt x="183" y="9139"/>
                  </a:cubicBezTo>
                  <a:cubicBezTo>
                    <a:pt x="189" y="9152"/>
                    <a:pt x="198" y="9158"/>
                    <a:pt x="209" y="9158"/>
                  </a:cubicBezTo>
                  <a:cubicBezTo>
                    <a:pt x="219" y="9158"/>
                    <a:pt x="232" y="9152"/>
                    <a:pt x="246" y="9139"/>
                  </a:cubicBezTo>
                  <a:cubicBezTo>
                    <a:pt x="246" y="9185"/>
                    <a:pt x="260" y="9238"/>
                    <a:pt x="272" y="9288"/>
                  </a:cubicBezTo>
                  <a:cubicBezTo>
                    <a:pt x="283" y="9330"/>
                    <a:pt x="294" y="9375"/>
                    <a:pt x="293" y="9402"/>
                  </a:cubicBezTo>
                  <a:cubicBezTo>
                    <a:pt x="293" y="9416"/>
                    <a:pt x="285" y="9430"/>
                    <a:pt x="277" y="9444"/>
                  </a:cubicBezTo>
                  <a:cubicBezTo>
                    <a:pt x="267" y="9461"/>
                    <a:pt x="256" y="9481"/>
                    <a:pt x="255" y="9509"/>
                  </a:cubicBezTo>
                  <a:cubicBezTo>
                    <a:pt x="250" y="9649"/>
                    <a:pt x="264" y="9840"/>
                    <a:pt x="309" y="9949"/>
                  </a:cubicBezTo>
                  <a:cubicBezTo>
                    <a:pt x="330" y="10003"/>
                    <a:pt x="367" y="10031"/>
                    <a:pt x="403" y="10058"/>
                  </a:cubicBezTo>
                  <a:cubicBezTo>
                    <a:pt x="450" y="10094"/>
                    <a:pt x="490" y="10125"/>
                    <a:pt x="494" y="10204"/>
                  </a:cubicBezTo>
                  <a:cubicBezTo>
                    <a:pt x="495" y="10235"/>
                    <a:pt x="475" y="10262"/>
                    <a:pt x="455" y="10287"/>
                  </a:cubicBezTo>
                  <a:cubicBezTo>
                    <a:pt x="440" y="10307"/>
                    <a:pt x="426" y="10325"/>
                    <a:pt x="418" y="10349"/>
                  </a:cubicBezTo>
                  <a:cubicBezTo>
                    <a:pt x="399" y="10413"/>
                    <a:pt x="401" y="10458"/>
                    <a:pt x="404" y="10525"/>
                  </a:cubicBezTo>
                  <a:lnTo>
                    <a:pt x="404" y="10537"/>
                  </a:lnTo>
                  <a:cubicBezTo>
                    <a:pt x="414" y="10787"/>
                    <a:pt x="470" y="10999"/>
                    <a:pt x="523" y="11173"/>
                  </a:cubicBezTo>
                  <a:cubicBezTo>
                    <a:pt x="535" y="11214"/>
                    <a:pt x="550" y="11254"/>
                    <a:pt x="564" y="11292"/>
                  </a:cubicBezTo>
                  <a:cubicBezTo>
                    <a:pt x="586" y="11350"/>
                    <a:pt x="609" y="11410"/>
                    <a:pt x="622" y="11471"/>
                  </a:cubicBezTo>
                  <a:cubicBezTo>
                    <a:pt x="631" y="11518"/>
                    <a:pt x="635" y="11566"/>
                    <a:pt x="639" y="11616"/>
                  </a:cubicBezTo>
                  <a:cubicBezTo>
                    <a:pt x="644" y="11681"/>
                    <a:pt x="649" y="11747"/>
                    <a:pt x="668" y="11811"/>
                  </a:cubicBezTo>
                  <a:lnTo>
                    <a:pt x="669" y="11816"/>
                  </a:lnTo>
                  <a:lnTo>
                    <a:pt x="671" y="11819"/>
                  </a:lnTo>
                  <a:cubicBezTo>
                    <a:pt x="718" y="11879"/>
                    <a:pt x="703" y="11934"/>
                    <a:pt x="682" y="12011"/>
                  </a:cubicBezTo>
                  <a:cubicBezTo>
                    <a:pt x="677" y="12030"/>
                    <a:pt x="671" y="12049"/>
                    <a:pt x="667" y="12069"/>
                  </a:cubicBezTo>
                  <a:cubicBezTo>
                    <a:pt x="646" y="12165"/>
                    <a:pt x="644" y="12239"/>
                    <a:pt x="662" y="12294"/>
                  </a:cubicBezTo>
                  <a:cubicBezTo>
                    <a:pt x="688" y="12378"/>
                    <a:pt x="751" y="12407"/>
                    <a:pt x="823" y="12440"/>
                  </a:cubicBezTo>
                  <a:cubicBezTo>
                    <a:pt x="845" y="12451"/>
                    <a:pt x="868" y="12461"/>
                    <a:pt x="890" y="12474"/>
                  </a:cubicBezTo>
                  <a:cubicBezTo>
                    <a:pt x="966" y="12516"/>
                    <a:pt x="1074" y="12594"/>
                    <a:pt x="1155" y="12728"/>
                  </a:cubicBezTo>
                  <a:cubicBezTo>
                    <a:pt x="1181" y="12770"/>
                    <a:pt x="1197" y="12829"/>
                    <a:pt x="1212" y="12886"/>
                  </a:cubicBezTo>
                  <a:cubicBezTo>
                    <a:pt x="1230" y="12950"/>
                    <a:pt x="1248" y="13017"/>
                    <a:pt x="1282" y="13064"/>
                  </a:cubicBezTo>
                  <a:cubicBezTo>
                    <a:pt x="1311" y="13104"/>
                    <a:pt x="1344" y="13109"/>
                    <a:pt x="1373" y="13109"/>
                  </a:cubicBezTo>
                  <a:cubicBezTo>
                    <a:pt x="1380" y="13109"/>
                    <a:pt x="1387" y="13109"/>
                    <a:pt x="1393" y="13109"/>
                  </a:cubicBezTo>
                  <a:cubicBezTo>
                    <a:pt x="1400" y="13108"/>
                    <a:pt x="1406" y="13108"/>
                    <a:pt x="1412" y="13108"/>
                  </a:cubicBezTo>
                  <a:cubicBezTo>
                    <a:pt x="1447" y="13108"/>
                    <a:pt x="1468" y="13119"/>
                    <a:pt x="1481" y="13175"/>
                  </a:cubicBezTo>
                  <a:cubicBezTo>
                    <a:pt x="1485" y="13192"/>
                    <a:pt x="1483" y="13219"/>
                    <a:pt x="1481" y="13245"/>
                  </a:cubicBezTo>
                  <a:cubicBezTo>
                    <a:pt x="1478" y="13281"/>
                    <a:pt x="1474" y="13318"/>
                    <a:pt x="1485" y="13348"/>
                  </a:cubicBezTo>
                  <a:cubicBezTo>
                    <a:pt x="1498" y="13383"/>
                    <a:pt x="1507" y="13400"/>
                    <a:pt x="1522" y="13400"/>
                  </a:cubicBezTo>
                  <a:lnTo>
                    <a:pt x="1530" y="13399"/>
                  </a:lnTo>
                  <a:cubicBezTo>
                    <a:pt x="1534" y="13399"/>
                    <a:pt x="1539" y="13400"/>
                    <a:pt x="1549" y="13408"/>
                  </a:cubicBezTo>
                  <a:cubicBezTo>
                    <a:pt x="1562" y="13420"/>
                    <a:pt x="1575" y="13421"/>
                    <a:pt x="1588" y="13423"/>
                  </a:cubicBezTo>
                  <a:cubicBezTo>
                    <a:pt x="1602" y="13425"/>
                    <a:pt x="1616" y="13427"/>
                    <a:pt x="1629" y="13441"/>
                  </a:cubicBezTo>
                  <a:cubicBezTo>
                    <a:pt x="1642" y="13457"/>
                    <a:pt x="1652" y="13488"/>
                    <a:pt x="1661" y="13519"/>
                  </a:cubicBezTo>
                  <a:cubicBezTo>
                    <a:pt x="1670" y="13547"/>
                    <a:pt x="1679" y="13577"/>
                    <a:pt x="1693" y="13598"/>
                  </a:cubicBezTo>
                  <a:cubicBezTo>
                    <a:pt x="1705" y="13618"/>
                    <a:pt x="1721" y="13624"/>
                    <a:pt x="1735" y="13630"/>
                  </a:cubicBezTo>
                  <a:cubicBezTo>
                    <a:pt x="1751" y="13637"/>
                    <a:pt x="1762" y="13642"/>
                    <a:pt x="1768" y="13658"/>
                  </a:cubicBezTo>
                  <a:cubicBezTo>
                    <a:pt x="1773" y="13672"/>
                    <a:pt x="1771" y="13692"/>
                    <a:pt x="1768" y="13714"/>
                  </a:cubicBezTo>
                  <a:cubicBezTo>
                    <a:pt x="1764" y="13740"/>
                    <a:pt x="1761" y="13769"/>
                    <a:pt x="1769" y="13796"/>
                  </a:cubicBezTo>
                  <a:cubicBezTo>
                    <a:pt x="1787" y="13849"/>
                    <a:pt x="1813" y="13874"/>
                    <a:pt x="1835" y="13897"/>
                  </a:cubicBezTo>
                  <a:cubicBezTo>
                    <a:pt x="1864" y="13925"/>
                    <a:pt x="1889" y="13949"/>
                    <a:pt x="1898" y="14024"/>
                  </a:cubicBezTo>
                  <a:cubicBezTo>
                    <a:pt x="1902" y="14055"/>
                    <a:pt x="1891" y="14122"/>
                    <a:pt x="1880" y="14192"/>
                  </a:cubicBezTo>
                  <a:cubicBezTo>
                    <a:pt x="1860" y="14313"/>
                    <a:pt x="1838" y="14450"/>
                    <a:pt x="1870" y="14524"/>
                  </a:cubicBezTo>
                  <a:cubicBezTo>
                    <a:pt x="1882" y="14552"/>
                    <a:pt x="1901" y="14569"/>
                    <a:pt x="1926" y="14573"/>
                  </a:cubicBezTo>
                  <a:cubicBezTo>
                    <a:pt x="1932" y="14574"/>
                    <a:pt x="2784" y="14717"/>
                    <a:pt x="2934" y="14742"/>
                  </a:cubicBezTo>
                  <a:lnTo>
                    <a:pt x="2884" y="14892"/>
                  </a:lnTo>
                  <a:lnTo>
                    <a:pt x="4504" y="16371"/>
                  </a:lnTo>
                  <a:lnTo>
                    <a:pt x="5314" y="16524"/>
                  </a:lnTo>
                  <a:lnTo>
                    <a:pt x="5692" y="16595"/>
                  </a:lnTo>
                  <a:lnTo>
                    <a:pt x="5730" y="16225"/>
                  </a:lnTo>
                  <a:cubicBezTo>
                    <a:pt x="5820" y="16236"/>
                    <a:pt x="6360" y="16300"/>
                    <a:pt x="6433" y="16309"/>
                  </a:cubicBezTo>
                  <a:lnTo>
                    <a:pt x="6441" y="16310"/>
                  </a:lnTo>
                  <a:cubicBezTo>
                    <a:pt x="6493" y="16316"/>
                    <a:pt x="6540" y="16445"/>
                    <a:pt x="6578" y="16549"/>
                  </a:cubicBezTo>
                  <a:cubicBezTo>
                    <a:pt x="6595" y="16594"/>
                    <a:pt x="6611" y="16637"/>
                    <a:pt x="6625" y="16664"/>
                  </a:cubicBezTo>
                  <a:cubicBezTo>
                    <a:pt x="6647" y="16707"/>
                    <a:pt x="6668" y="16751"/>
                    <a:pt x="6690" y="16795"/>
                  </a:cubicBezTo>
                  <a:cubicBezTo>
                    <a:pt x="6745" y="16909"/>
                    <a:pt x="6803" y="17026"/>
                    <a:pt x="6867" y="17122"/>
                  </a:cubicBezTo>
                  <a:cubicBezTo>
                    <a:pt x="6894" y="17162"/>
                    <a:pt x="6925" y="17196"/>
                    <a:pt x="6954" y="17230"/>
                  </a:cubicBezTo>
                  <a:cubicBezTo>
                    <a:pt x="7013" y="17296"/>
                    <a:pt x="7069" y="17358"/>
                    <a:pt x="7099" y="17463"/>
                  </a:cubicBezTo>
                  <a:cubicBezTo>
                    <a:pt x="7128" y="17565"/>
                    <a:pt x="7145" y="17678"/>
                    <a:pt x="7162" y="17787"/>
                  </a:cubicBezTo>
                  <a:cubicBezTo>
                    <a:pt x="7186" y="17943"/>
                    <a:pt x="7210" y="18105"/>
                    <a:pt x="7271" y="18240"/>
                  </a:cubicBezTo>
                  <a:cubicBezTo>
                    <a:pt x="7380" y="18485"/>
                    <a:pt x="7561" y="18657"/>
                    <a:pt x="7693" y="18758"/>
                  </a:cubicBezTo>
                  <a:cubicBezTo>
                    <a:pt x="7706" y="18769"/>
                    <a:pt x="7721" y="18780"/>
                    <a:pt x="7736" y="18792"/>
                  </a:cubicBezTo>
                  <a:cubicBezTo>
                    <a:pt x="7783" y="18829"/>
                    <a:pt x="7835" y="18870"/>
                    <a:pt x="7876" y="18893"/>
                  </a:cubicBezTo>
                  <a:cubicBezTo>
                    <a:pt x="7879" y="18895"/>
                    <a:pt x="7882" y="18896"/>
                    <a:pt x="7886" y="18896"/>
                  </a:cubicBezTo>
                  <a:cubicBezTo>
                    <a:pt x="7933" y="18896"/>
                    <a:pt x="7991" y="18710"/>
                    <a:pt x="8061" y="18466"/>
                  </a:cubicBezTo>
                  <a:cubicBezTo>
                    <a:pt x="8081" y="18400"/>
                    <a:pt x="8099" y="18338"/>
                    <a:pt x="8106" y="18324"/>
                  </a:cubicBezTo>
                  <a:cubicBezTo>
                    <a:pt x="8146" y="18244"/>
                    <a:pt x="8206" y="18205"/>
                    <a:pt x="8292" y="18205"/>
                  </a:cubicBezTo>
                  <a:cubicBezTo>
                    <a:pt x="8367" y="18205"/>
                    <a:pt x="8448" y="18236"/>
                    <a:pt x="8513" y="18260"/>
                  </a:cubicBezTo>
                  <a:lnTo>
                    <a:pt x="8526" y="18265"/>
                  </a:lnTo>
                  <a:cubicBezTo>
                    <a:pt x="8694" y="18329"/>
                    <a:pt x="8882" y="18578"/>
                    <a:pt x="8953" y="18833"/>
                  </a:cubicBezTo>
                  <a:cubicBezTo>
                    <a:pt x="8971" y="18900"/>
                    <a:pt x="8991" y="18964"/>
                    <a:pt x="9010" y="19027"/>
                  </a:cubicBezTo>
                  <a:cubicBezTo>
                    <a:pt x="9051" y="19164"/>
                    <a:pt x="9090" y="19293"/>
                    <a:pt x="9119" y="19441"/>
                  </a:cubicBezTo>
                  <a:cubicBezTo>
                    <a:pt x="9136" y="19527"/>
                    <a:pt x="9170" y="19562"/>
                    <a:pt x="9202" y="19596"/>
                  </a:cubicBezTo>
                  <a:cubicBezTo>
                    <a:pt x="9222" y="19616"/>
                    <a:pt x="9241" y="19636"/>
                    <a:pt x="9257" y="19669"/>
                  </a:cubicBezTo>
                  <a:cubicBezTo>
                    <a:pt x="9279" y="19713"/>
                    <a:pt x="9289" y="19768"/>
                    <a:pt x="9301" y="19826"/>
                  </a:cubicBezTo>
                  <a:cubicBezTo>
                    <a:pt x="9313" y="19893"/>
                    <a:pt x="9327" y="19961"/>
                    <a:pt x="9357" y="20018"/>
                  </a:cubicBezTo>
                  <a:cubicBezTo>
                    <a:pt x="9373" y="20049"/>
                    <a:pt x="9394" y="20072"/>
                    <a:pt x="9415" y="20094"/>
                  </a:cubicBezTo>
                  <a:cubicBezTo>
                    <a:pt x="9445" y="20127"/>
                    <a:pt x="9474" y="20158"/>
                    <a:pt x="9484" y="20211"/>
                  </a:cubicBezTo>
                  <a:cubicBezTo>
                    <a:pt x="9492" y="20252"/>
                    <a:pt x="9489" y="20306"/>
                    <a:pt x="9485" y="20362"/>
                  </a:cubicBezTo>
                  <a:cubicBezTo>
                    <a:pt x="9482" y="20413"/>
                    <a:pt x="9478" y="20466"/>
                    <a:pt x="9483" y="20512"/>
                  </a:cubicBezTo>
                  <a:cubicBezTo>
                    <a:pt x="9493" y="20599"/>
                    <a:pt x="9523" y="20671"/>
                    <a:pt x="9552" y="20740"/>
                  </a:cubicBezTo>
                  <a:cubicBezTo>
                    <a:pt x="9561" y="20763"/>
                    <a:pt x="9571" y="20786"/>
                    <a:pt x="9580" y="20809"/>
                  </a:cubicBezTo>
                  <a:cubicBezTo>
                    <a:pt x="9599" y="20860"/>
                    <a:pt x="9606" y="20905"/>
                    <a:pt x="9614" y="20953"/>
                  </a:cubicBezTo>
                  <a:cubicBezTo>
                    <a:pt x="9619" y="20983"/>
                    <a:pt x="9624" y="21013"/>
                    <a:pt x="9631" y="21046"/>
                  </a:cubicBezTo>
                  <a:cubicBezTo>
                    <a:pt x="9670" y="21210"/>
                    <a:pt x="9760" y="21238"/>
                    <a:pt x="9847" y="21264"/>
                  </a:cubicBezTo>
                  <a:cubicBezTo>
                    <a:pt x="9888" y="21276"/>
                    <a:pt x="9930" y="21289"/>
                    <a:pt x="9966" y="21317"/>
                  </a:cubicBezTo>
                  <a:cubicBezTo>
                    <a:pt x="9983" y="21330"/>
                    <a:pt x="9998" y="21353"/>
                    <a:pt x="10013" y="21376"/>
                  </a:cubicBezTo>
                  <a:cubicBezTo>
                    <a:pt x="10032" y="21406"/>
                    <a:pt x="10052" y="21437"/>
                    <a:pt x="10080" y="21453"/>
                  </a:cubicBezTo>
                  <a:cubicBezTo>
                    <a:pt x="10117" y="21475"/>
                    <a:pt x="10156" y="21475"/>
                    <a:pt x="10194" y="21476"/>
                  </a:cubicBezTo>
                  <a:cubicBezTo>
                    <a:pt x="10229" y="21476"/>
                    <a:pt x="10263" y="21477"/>
                    <a:pt x="10296" y="21493"/>
                  </a:cubicBezTo>
                  <a:cubicBezTo>
                    <a:pt x="10316" y="21504"/>
                    <a:pt x="10335" y="21521"/>
                    <a:pt x="10356" y="21539"/>
                  </a:cubicBezTo>
                  <a:cubicBezTo>
                    <a:pt x="10389" y="21569"/>
                    <a:pt x="10424" y="21600"/>
                    <a:pt x="10465" y="21600"/>
                  </a:cubicBezTo>
                  <a:cubicBezTo>
                    <a:pt x="10469" y="21600"/>
                    <a:pt x="10474" y="21599"/>
                    <a:pt x="10478" y="21599"/>
                  </a:cubicBezTo>
                  <a:cubicBezTo>
                    <a:pt x="10536" y="21589"/>
                    <a:pt x="10578" y="21574"/>
                    <a:pt x="10596" y="21525"/>
                  </a:cubicBezTo>
                  <a:cubicBezTo>
                    <a:pt x="10609" y="21489"/>
                    <a:pt x="10606" y="21440"/>
                    <a:pt x="10586" y="21371"/>
                  </a:cubicBezTo>
                  <a:cubicBezTo>
                    <a:pt x="10571" y="21315"/>
                    <a:pt x="10551" y="21259"/>
                    <a:pt x="10533" y="21206"/>
                  </a:cubicBezTo>
                  <a:cubicBezTo>
                    <a:pt x="10492" y="21087"/>
                    <a:pt x="10449" y="20963"/>
                    <a:pt x="10441" y="20830"/>
                  </a:cubicBezTo>
                  <a:cubicBezTo>
                    <a:pt x="10430" y="20661"/>
                    <a:pt x="10476" y="20458"/>
                    <a:pt x="10516" y="20279"/>
                  </a:cubicBezTo>
                  <a:cubicBezTo>
                    <a:pt x="10528" y="20227"/>
                    <a:pt x="10539" y="20177"/>
                    <a:pt x="10549" y="20129"/>
                  </a:cubicBezTo>
                  <a:cubicBezTo>
                    <a:pt x="10595" y="19898"/>
                    <a:pt x="10647" y="19680"/>
                    <a:pt x="10761" y="19566"/>
                  </a:cubicBezTo>
                  <a:cubicBezTo>
                    <a:pt x="10774" y="19554"/>
                    <a:pt x="10784" y="19547"/>
                    <a:pt x="10793" y="19547"/>
                  </a:cubicBezTo>
                  <a:cubicBezTo>
                    <a:pt x="10800" y="19547"/>
                    <a:pt x="10805" y="19551"/>
                    <a:pt x="10812" y="19556"/>
                  </a:cubicBezTo>
                  <a:cubicBezTo>
                    <a:pt x="10821" y="19562"/>
                    <a:pt x="10833" y="19570"/>
                    <a:pt x="10848" y="19570"/>
                  </a:cubicBezTo>
                  <a:cubicBezTo>
                    <a:pt x="10857" y="19570"/>
                    <a:pt x="10867" y="19568"/>
                    <a:pt x="10877" y="19562"/>
                  </a:cubicBezTo>
                  <a:cubicBezTo>
                    <a:pt x="10902" y="19549"/>
                    <a:pt x="10922" y="19514"/>
                    <a:pt x="10931" y="19471"/>
                  </a:cubicBezTo>
                  <a:cubicBezTo>
                    <a:pt x="10938" y="19435"/>
                    <a:pt x="10936" y="19400"/>
                    <a:pt x="10924" y="19374"/>
                  </a:cubicBezTo>
                  <a:cubicBezTo>
                    <a:pt x="10917" y="19358"/>
                    <a:pt x="10906" y="19345"/>
                    <a:pt x="10897" y="19334"/>
                  </a:cubicBezTo>
                  <a:cubicBezTo>
                    <a:pt x="10891" y="19326"/>
                    <a:pt x="10881" y="19314"/>
                    <a:pt x="10880" y="19310"/>
                  </a:cubicBezTo>
                  <a:cubicBezTo>
                    <a:pt x="10880" y="19309"/>
                    <a:pt x="10882" y="19300"/>
                    <a:pt x="10906" y="19282"/>
                  </a:cubicBezTo>
                  <a:cubicBezTo>
                    <a:pt x="10920" y="19271"/>
                    <a:pt x="10942" y="19265"/>
                    <a:pt x="10964" y="19265"/>
                  </a:cubicBezTo>
                  <a:cubicBezTo>
                    <a:pt x="10995" y="19265"/>
                    <a:pt x="11022" y="19278"/>
                    <a:pt x="11036" y="19301"/>
                  </a:cubicBezTo>
                  <a:lnTo>
                    <a:pt x="11039" y="19307"/>
                  </a:lnTo>
                  <a:lnTo>
                    <a:pt x="11044" y="19308"/>
                  </a:lnTo>
                  <a:cubicBezTo>
                    <a:pt x="11054" y="19310"/>
                    <a:pt x="11064" y="19311"/>
                    <a:pt x="11075" y="19311"/>
                  </a:cubicBezTo>
                  <a:cubicBezTo>
                    <a:pt x="11075" y="19311"/>
                    <a:pt x="11075" y="19311"/>
                    <a:pt x="11075" y="19311"/>
                  </a:cubicBezTo>
                  <a:cubicBezTo>
                    <a:pt x="11190" y="19311"/>
                    <a:pt x="11289" y="19168"/>
                    <a:pt x="11386" y="19029"/>
                  </a:cubicBezTo>
                  <a:cubicBezTo>
                    <a:pt x="11462" y="18919"/>
                    <a:pt x="11541" y="18806"/>
                    <a:pt x="11623" y="18773"/>
                  </a:cubicBezTo>
                  <a:cubicBezTo>
                    <a:pt x="11632" y="18769"/>
                    <a:pt x="11641" y="18766"/>
                    <a:pt x="11650" y="18763"/>
                  </a:cubicBezTo>
                  <a:cubicBezTo>
                    <a:pt x="11691" y="18749"/>
                    <a:pt x="11731" y="18736"/>
                    <a:pt x="11753" y="18646"/>
                  </a:cubicBezTo>
                  <a:lnTo>
                    <a:pt x="11763" y="18607"/>
                  </a:lnTo>
                  <a:lnTo>
                    <a:pt x="11737" y="18616"/>
                  </a:lnTo>
                  <a:cubicBezTo>
                    <a:pt x="11732" y="18618"/>
                    <a:pt x="11726" y="18619"/>
                    <a:pt x="11720" y="18619"/>
                  </a:cubicBezTo>
                  <a:cubicBezTo>
                    <a:pt x="11670" y="18619"/>
                    <a:pt x="11614" y="18546"/>
                    <a:pt x="11593" y="18477"/>
                  </a:cubicBezTo>
                  <a:cubicBezTo>
                    <a:pt x="11602" y="18488"/>
                    <a:pt x="11610" y="18499"/>
                    <a:pt x="11611" y="18505"/>
                  </a:cubicBezTo>
                  <a:cubicBezTo>
                    <a:pt x="11610" y="18501"/>
                    <a:pt x="11612" y="18492"/>
                    <a:pt x="11616" y="18490"/>
                  </a:cubicBezTo>
                  <a:lnTo>
                    <a:pt x="11626" y="18530"/>
                  </a:lnTo>
                  <a:cubicBezTo>
                    <a:pt x="11659" y="18508"/>
                    <a:pt x="11660" y="18458"/>
                    <a:pt x="11661" y="18421"/>
                  </a:cubicBezTo>
                  <a:cubicBezTo>
                    <a:pt x="11662" y="18376"/>
                    <a:pt x="11663" y="18367"/>
                    <a:pt x="11681" y="18367"/>
                  </a:cubicBezTo>
                  <a:cubicBezTo>
                    <a:pt x="11685" y="18367"/>
                    <a:pt x="11690" y="18368"/>
                    <a:pt x="11695" y="18369"/>
                  </a:cubicBezTo>
                  <a:cubicBezTo>
                    <a:pt x="11689" y="18428"/>
                    <a:pt x="11685" y="18488"/>
                    <a:pt x="11703" y="18515"/>
                  </a:cubicBezTo>
                  <a:cubicBezTo>
                    <a:pt x="11711" y="18527"/>
                    <a:pt x="11720" y="18533"/>
                    <a:pt x="11731" y="18533"/>
                  </a:cubicBezTo>
                  <a:cubicBezTo>
                    <a:pt x="11743" y="18533"/>
                    <a:pt x="11754" y="18525"/>
                    <a:pt x="11765" y="18516"/>
                  </a:cubicBezTo>
                  <a:cubicBezTo>
                    <a:pt x="11774" y="18509"/>
                    <a:pt x="11782" y="18502"/>
                    <a:pt x="11789" y="18502"/>
                  </a:cubicBezTo>
                  <a:cubicBezTo>
                    <a:pt x="11794" y="18503"/>
                    <a:pt x="11803" y="18510"/>
                    <a:pt x="11810" y="18517"/>
                  </a:cubicBezTo>
                  <a:cubicBezTo>
                    <a:pt x="11821" y="18527"/>
                    <a:pt x="11832" y="18537"/>
                    <a:pt x="11844" y="18537"/>
                  </a:cubicBezTo>
                  <a:cubicBezTo>
                    <a:pt x="11848" y="18537"/>
                    <a:pt x="11852" y="18536"/>
                    <a:pt x="11856" y="18533"/>
                  </a:cubicBezTo>
                  <a:cubicBezTo>
                    <a:pt x="11878" y="18516"/>
                    <a:pt x="11881" y="18462"/>
                    <a:pt x="11879" y="18405"/>
                  </a:cubicBezTo>
                  <a:cubicBezTo>
                    <a:pt x="11889" y="18406"/>
                    <a:pt x="11899" y="18407"/>
                    <a:pt x="11910" y="18408"/>
                  </a:cubicBezTo>
                  <a:cubicBezTo>
                    <a:pt x="11935" y="18410"/>
                    <a:pt x="11960" y="18412"/>
                    <a:pt x="11985" y="18412"/>
                  </a:cubicBezTo>
                  <a:cubicBezTo>
                    <a:pt x="11997" y="18412"/>
                    <a:pt x="12008" y="18411"/>
                    <a:pt x="12020" y="18410"/>
                  </a:cubicBezTo>
                  <a:cubicBezTo>
                    <a:pt x="12049" y="18407"/>
                    <a:pt x="12079" y="18404"/>
                    <a:pt x="12111" y="18399"/>
                  </a:cubicBezTo>
                  <a:lnTo>
                    <a:pt x="12118" y="18398"/>
                  </a:lnTo>
                  <a:lnTo>
                    <a:pt x="12144" y="18394"/>
                  </a:lnTo>
                  <a:lnTo>
                    <a:pt x="12144" y="18393"/>
                  </a:lnTo>
                  <a:cubicBezTo>
                    <a:pt x="12193" y="18385"/>
                    <a:pt x="12243" y="18375"/>
                    <a:pt x="12292" y="18365"/>
                  </a:cubicBezTo>
                  <a:cubicBezTo>
                    <a:pt x="12301" y="18363"/>
                    <a:pt x="12309" y="18362"/>
                    <a:pt x="12317" y="18360"/>
                  </a:cubicBezTo>
                  <a:cubicBezTo>
                    <a:pt x="12354" y="18354"/>
                    <a:pt x="12391" y="18347"/>
                    <a:pt x="12426" y="18327"/>
                  </a:cubicBezTo>
                  <a:cubicBezTo>
                    <a:pt x="12441" y="18319"/>
                    <a:pt x="12452" y="18315"/>
                    <a:pt x="12460" y="18315"/>
                  </a:cubicBezTo>
                  <a:cubicBezTo>
                    <a:pt x="12473" y="18315"/>
                    <a:pt x="12479" y="18323"/>
                    <a:pt x="12492" y="18341"/>
                  </a:cubicBezTo>
                  <a:cubicBezTo>
                    <a:pt x="12502" y="18354"/>
                    <a:pt x="12514" y="18371"/>
                    <a:pt x="12534" y="18388"/>
                  </a:cubicBezTo>
                  <a:cubicBezTo>
                    <a:pt x="12538" y="18391"/>
                    <a:pt x="12543" y="18396"/>
                    <a:pt x="12549" y="18401"/>
                  </a:cubicBezTo>
                  <a:cubicBezTo>
                    <a:pt x="12575" y="18425"/>
                    <a:pt x="12610" y="18457"/>
                    <a:pt x="12641" y="18457"/>
                  </a:cubicBezTo>
                  <a:cubicBezTo>
                    <a:pt x="12658" y="18457"/>
                    <a:pt x="12672" y="18447"/>
                    <a:pt x="12682" y="18429"/>
                  </a:cubicBezTo>
                  <a:cubicBezTo>
                    <a:pt x="12687" y="18429"/>
                    <a:pt x="12692" y="18428"/>
                    <a:pt x="12697" y="18428"/>
                  </a:cubicBezTo>
                  <a:cubicBezTo>
                    <a:pt x="12721" y="18428"/>
                    <a:pt x="12739" y="18432"/>
                    <a:pt x="12757" y="18441"/>
                  </a:cubicBezTo>
                  <a:cubicBezTo>
                    <a:pt x="12763" y="18445"/>
                    <a:pt x="12769" y="18450"/>
                    <a:pt x="12775" y="18455"/>
                  </a:cubicBezTo>
                  <a:cubicBezTo>
                    <a:pt x="12788" y="18465"/>
                    <a:pt x="12802" y="18476"/>
                    <a:pt x="12817" y="18476"/>
                  </a:cubicBezTo>
                  <a:cubicBezTo>
                    <a:pt x="12825" y="18476"/>
                    <a:pt x="12832" y="18474"/>
                    <a:pt x="12839" y="18468"/>
                  </a:cubicBezTo>
                  <a:lnTo>
                    <a:pt x="12847" y="18462"/>
                  </a:lnTo>
                  <a:lnTo>
                    <a:pt x="12847" y="18448"/>
                  </a:lnTo>
                  <a:cubicBezTo>
                    <a:pt x="12846" y="18415"/>
                    <a:pt x="12835" y="18382"/>
                    <a:pt x="12824" y="18351"/>
                  </a:cubicBezTo>
                  <a:cubicBezTo>
                    <a:pt x="12812" y="18318"/>
                    <a:pt x="12800" y="18284"/>
                    <a:pt x="12805" y="18260"/>
                  </a:cubicBezTo>
                  <a:cubicBezTo>
                    <a:pt x="12814" y="18220"/>
                    <a:pt x="12863" y="18214"/>
                    <a:pt x="12890" y="18214"/>
                  </a:cubicBezTo>
                  <a:cubicBezTo>
                    <a:pt x="12904" y="18214"/>
                    <a:pt x="12917" y="18215"/>
                    <a:pt x="12926" y="18216"/>
                  </a:cubicBezTo>
                  <a:cubicBezTo>
                    <a:pt x="12971" y="18223"/>
                    <a:pt x="13007" y="18263"/>
                    <a:pt x="13045" y="18305"/>
                  </a:cubicBezTo>
                  <a:cubicBezTo>
                    <a:pt x="13052" y="18312"/>
                    <a:pt x="13058" y="18319"/>
                    <a:pt x="13065" y="18327"/>
                  </a:cubicBezTo>
                  <a:cubicBezTo>
                    <a:pt x="13093" y="18356"/>
                    <a:pt x="13126" y="18369"/>
                    <a:pt x="13158" y="18382"/>
                  </a:cubicBezTo>
                  <a:cubicBezTo>
                    <a:pt x="13196" y="18397"/>
                    <a:pt x="13231" y="18411"/>
                    <a:pt x="13256" y="18449"/>
                  </a:cubicBezTo>
                  <a:cubicBezTo>
                    <a:pt x="13271" y="18470"/>
                    <a:pt x="13278" y="18504"/>
                    <a:pt x="13284" y="18539"/>
                  </a:cubicBezTo>
                  <a:cubicBezTo>
                    <a:pt x="13293" y="18580"/>
                    <a:pt x="13301" y="18623"/>
                    <a:pt x="13324" y="18650"/>
                  </a:cubicBezTo>
                  <a:cubicBezTo>
                    <a:pt x="13346" y="18676"/>
                    <a:pt x="13377" y="18679"/>
                    <a:pt x="13406" y="18679"/>
                  </a:cubicBezTo>
                  <a:cubicBezTo>
                    <a:pt x="13415" y="18679"/>
                    <a:pt x="13425" y="18679"/>
                    <a:pt x="13435" y="18679"/>
                  </a:cubicBezTo>
                  <a:cubicBezTo>
                    <a:pt x="13444" y="18678"/>
                    <a:pt x="13453" y="18678"/>
                    <a:pt x="13461" y="18678"/>
                  </a:cubicBezTo>
                  <a:cubicBezTo>
                    <a:pt x="13475" y="18678"/>
                    <a:pt x="13485" y="18679"/>
                    <a:pt x="13493" y="18681"/>
                  </a:cubicBezTo>
                  <a:lnTo>
                    <a:pt x="13507" y="18686"/>
                  </a:lnTo>
                  <a:lnTo>
                    <a:pt x="13509" y="18662"/>
                  </a:lnTo>
                  <a:cubicBezTo>
                    <a:pt x="13512" y="18628"/>
                    <a:pt x="13518" y="18600"/>
                    <a:pt x="13525" y="18590"/>
                  </a:cubicBezTo>
                  <a:cubicBezTo>
                    <a:pt x="13528" y="18586"/>
                    <a:pt x="13541" y="18573"/>
                    <a:pt x="13588" y="18573"/>
                  </a:cubicBezTo>
                  <a:cubicBezTo>
                    <a:pt x="13634" y="18573"/>
                    <a:pt x="13687" y="18585"/>
                    <a:pt x="13714" y="18596"/>
                  </a:cubicBezTo>
                  <a:cubicBezTo>
                    <a:pt x="13707" y="18653"/>
                    <a:pt x="13702" y="18713"/>
                    <a:pt x="13704" y="18753"/>
                  </a:cubicBezTo>
                  <a:lnTo>
                    <a:pt x="13705" y="18768"/>
                  </a:lnTo>
                  <a:lnTo>
                    <a:pt x="13715" y="18772"/>
                  </a:lnTo>
                  <a:cubicBezTo>
                    <a:pt x="13719" y="18773"/>
                    <a:pt x="13723" y="18774"/>
                    <a:pt x="13727" y="18774"/>
                  </a:cubicBezTo>
                  <a:cubicBezTo>
                    <a:pt x="13775" y="18774"/>
                    <a:pt x="13794" y="18666"/>
                    <a:pt x="13797" y="18645"/>
                  </a:cubicBezTo>
                  <a:cubicBezTo>
                    <a:pt x="13819" y="18503"/>
                    <a:pt x="13736" y="18452"/>
                    <a:pt x="13656" y="18403"/>
                  </a:cubicBezTo>
                  <a:cubicBezTo>
                    <a:pt x="13592" y="18363"/>
                    <a:pt x="13525" y="18322"/>
                    <a:pt x="13505" y="18236"/>
                  </a:cubicBezTo>
                  <a:cubicBezTo>
                    <a:pt x="13514" y="18245"/>
                    <a:pt x="13524" y="18256"/>
                    <a:pt x="13534" y="18268"/>
                  </a:cubicBezTo>
                  <a:cubicBezTo>
                    <a:pt x="13539" y="18274"/>
                    <a:pt x="13544" y="18280"/>
                    <a:pt x="13549" y="18286"/>
                  </a:cubicBezTo>
                  <a:cubicBezTo>
                    <a:pt x="13586" y="18328"/>
                    <a:pt x="13611" y="18330"/>
                    <a:pt x="13649" y="18330"/>
                  </a:cubicBezTo>
                  <a:lnTo>
                    <a:pt x="13665" y="18330"/>
                  </a:lnTo>
                  <a:cubicBezTo>
                    <a:pt x="13735" y="18330"/>
                    <a:pt x="13775" y="18385"/>
                    <a:pt x="13822" y="18449"/>
                  </a:cubicBezTo>
                  <a:cubicBezTo>
                    <a:pt x="13842" y="18477"/>
                    <a:pt x="13864" y="18507"/>
                    <a:pt x="13889" y="18532"/>
                  </a:cubicBezTo>
                  <a:cubicBezTo>
                    <a:pt x="13922" y="18564"/>
                    <a:pt x="13967" y="18569"/>
                    <a:pt x="14007" y="18574"/>
                  </a:cubicBezTo>
                  <a:cubicBezTo>
                    <a:pt x="14027" y="18576"/>
                    <a:pt x="14045" y="18578"/>
                    <a:pt x="14060" y="18583"/>
                  </a:cubicBezTo>
                  <a:cubicBezTo>
                    <a:pt x="14080" y="18588"/>
                    <a:pt x="14093" y="18623"/>
                    <a:pt x="14108" y="18660"/>
                  </a:cubicBezTo>
                  <a:cubicBezTo>
                    <a:pt x="14125" y="18702"/>
                    <a:pt x="14144" y="18751"/>
                    <a:pt x="14177" y="18752"/>
                  </a:cubicBezTo>
                  <a:cubicBezTo>
                    <a:pt x="14218" y="18752"/>
                    <a:pt x="14260" y="18617"/>
                    <a:pt x="14265" y="18562"/>
                  </a:cubicBezTo>
                  <a:cubicBezTo>
                    <a:pt x="14268" y="18522"/>
                    <a:pt x="14255" y="18512"/>
                    <a:pt x="14250" y="18509"/>
                  </a:cubicBezTo>
                  <a:cubicBezTo>
                    <a:pt x="14226" y="18498"/>
                    <a:pt x="14203" y="18498"/>
                    <a:pt x="14181" y="18498"/>
                  </a:cubicBezTo>
                  <a:cubicBezTo>
                    <a:pt x="14167" y="18497"/>
                    <a:pt x="14154" y="18497"/>
                    <a:pt x="14140" y="18495"/>
                  </a:cubicBezTo>
                  <a:cubicBezTo>
                    <a:pt x="14094" y="18485"/>
                    <a:pt x="14032" y="18454"/>
                    <a:pt x="14001" y="18406"/>
                  </a:cubicBezTo>
                  <a:cubicBezTo>
                    <a:pt x="13963" y="18349"/>
                    <a:pt x="13945" y="18278"/>
                    <a:pt x="13925" y="18204"/>
                  </a:cubicBezTo>
                  <a:lnTo>
                    <a:pt x="13919" y="18182"/>
                  </a:lnTo>
                  <a:cubicBezTo>
                    <a:pt x="13916" y="18171"/>
                    <a:pt x="13911" y="18162"/>
                    <a:pt x="13908" y="18154"/>
                  </a:cubicBezTo>
                  <a:cubicBezTo>
                    <a:pt x="13902" y="18144"/>
                    <a:pt x="13900" y="18138"/>
                    <a:pt x="13900" y="18130"/>
                  </a:cubicBezTo>
                  <a:cubicBezTo>
                    <a:pt x="13900" y="18126"/>
                    <a:pt x="13905" y="18115"/>
                    <a:pt x="13907" y="18109"/>
                  </a:cubicBezTo>
                  <a:cubicBezTo>
                    <a:pt x="13910" y="18102"/>
                    <a:pt x="13914" y="18095"/>
                    <a:pt x="13916" y="18087"/>
                  </a:cubicBezTo>
                  <a:cubicBezTo>
                    <a:pt x="13920" y="18116"/>
                    <a:pt x="13929" y="18139"/>
                    <a:pt x="13944" y="18139"/>
                  </a:cubicBezTo>
                  <a:cubicBezTo>
                    <a:pt x="13965" y="18139"/>
                    <a:pt x="13975" y="18091"/>
                    <a:pt x="13975" y="18044"/>
                  </a:cubicBezTo>
                  <a:cubicBezTo>
                    <a:pt x="13975" y="17997"/>
                    <a:pt x="13965" y="17950"/>
                    <a:pt x="13944" y="17950"/>
                  </a:cubicBezTo>
                  <a:cubicBezTo>
                    <a:pt x="13924" y="17950"/>
                    <a:pt x="13914" y="17991"/>
                    <a:pt x="13913" y="18035"/>
                  </a:cubicBezTo>
                  <a:cubicBezTo>
                    <a:pt x="13889" y="17945"/>
                    <a:pt x="13795" y="17936"/>
                    <a:pt x="13723" y="17930"/>
                  </a:cubicBezTo>
                  <a:cubicBezTo>
                    <a:pt x="13699" y="17928"/>
                    <a:pt x="13679" y="17926"/>
                    <a:pt x="13667" y="17921"/>
                  </a:cubicBezTo>
                  <a:cubicBezTo>
                    <a:pt x="13640" y="17911"/>
                    <a:pt x="13542" y="17852"/>
                    <a:pt x="13530" y="17828"/>
                  </a:cubicBezTo>
                  <a:cubicBezTo>
                    <a:pt x="13529" y="17803"/>
                    <a:pt x="13533" y="17783"/>
                    <a:pt x="13541" y="17768"/>
                  </a:cubicBezTo>
                  <a:cubicBezTo>
                    <a:pt x="13550" y="17753"/>
                    <a:pt x="13564" y="17744"/>
                    <a:pt x="13580" y="17744"/>
                  </a:cubicBezTo>
                  <a:lnTo>
                    <a:pt x="13583" y="17744"/>
                  </a:lnTo>
                  <a:cubicBezTo>
                    <a:pt x="13620" y="17747"/>
                    <a:pt x="13662" y="17784"/>
                    <a:pt x="13703" y="17820"/>
                  </a:cubicBezTo>
                  <a:cubicBezTo>
                    <a:pt x="13732" y="17846"/>
                    <a:pt x="13763" y="17873"/>
                    <a:pt x="13793" y="17887"/>
                  </a:cubicBezTo>
                  <a:cubicBezTo>
                    <a:pt x="13838" y="17909"/>
                    <a:pt x="13867" y="17920"/>
                    <a:pt x="13879" y="17920"/>
                  </a:cubicBezTo>
                  <a:cubicBezTo>
                    <a:pt x="13882" y="17920"/>
                    <a:pt x="13889" y="17920"/>
                    <a:pt x="13894" y="17910"/>
                  </a:cubicBezTo>
                  <a:lnTo>
                    <a:pt x="13899" y="17901"/>
                  </a:lnTo>
                  <a:lnTo>
                    <a:pt x="13898" y="17891"/>
                  </a:lnTo>
                  <a:cubicBezTo>
                    <a:pt x="13896" y="17871"/>
                    <a:pt x="13887" y="17856"/>
                    <a:pt x="13879" y="17842"/>
                  </a:cubicBezTo>
                  <a:cubicBezTo>
                    <a:pt x="13866" y="17822"/>
                    <a:pt x="13863" y="17813"/>
                    <a:pt x="13865" y="17802"/>
                  </a:cubicBezTo>
                  <a:cubicBezTo>
                    <a:pt x="13866" y="17798"/>
                    <a:pt x="13869" y="17785"/>
                    <a:pt x="13893" y="17785"/>
                  </a:cubicBezTo>
                  <a:cubicBezTo>
                    <a:pt x="13908" y="17785"/>
                    <a:pt x="13925" y="17790"/>
                    <a:pt x="13938" y="17794"/>
                  </a:cubicBezTo>
                  <a:cubicBezTo>
                    <a:pt x="13946" y="17796"/>
                    <a:pt x="13953" y="17798"/>
                    <a:pt x="13959" y="17799"/>
                  </a:cubicBezTo>
                  <a:cubicBezTo>
                    <a:pt x="13966" y="17800"/>
                    <a:pt x="13973" y="17801"/>
                    <a:pt x="13980" y="17801"/>
                  </a:cubicBezTo>
                  <a:cubicBezTo>
                    <a:pt x="13986" y="17801"/>
                    <a:pt x="13992" y="17801"/>
                    <a:pt x="13998" y="17800"/>
                  </a:cubicBezTo>
                  <a:cubicBezTo>
                    <a:pt x="13999" y="17799"/>
                    <a:pt x="14001" y="17798"/>
                    <a:pt x="14003" y="17798"/>
                  </a:cubicBezTo>
                  <a:lnTo>
                    <a:pt x="14005" y="17803"/>
                  </a:lnTo>
                  <a:lnTo>
                    <a:pt x="14015" y="17799"/>
                  </a:lnTo>
                  <a:cubicBezTo>
                    <a:pt x="14030" y="17793"/>
                    <a:pt x="14046" y="17782"/>
                    <a:pt x="14068" y="17761"/>
                  </a:cubicBezTo>
                  <a:cubicBezTo>
                    <a:pt x="14146" y="17685"/>
                    <a:pt x="14219" y="17667"/>
                    <a:pt x="14296" y="17649"/>
                  </a:cubicBezTo>
                  <a:cubicBezTo>
                    <a:pt x="14327" y="17641"/>
                    <a:pt x="14358" y="17634"/>
                    <a:pt x="14393" y="17621"/>
                  </a:cubicBezTo>
                  <a:cubicBezTo>
                    <a:pt x="14427" y="17597"/>
                    <a:pt x="14463" y="17585"/>
                    <a:pt x="14503" y="17583"/>
                  </a:cubicBezTo>
                  <a:cubicBezTo>
                    <a:pt x="14506" y="17582"/>
                    <a:pt x="14509" y="17582"/>
                    <a:pt x="14513" y="17582"/>
                  </a:cubicBezTo>
                  <a:lnTo>
                    <a:pt x="14528" y="17582"/>
                  </a:lnTo>
                  <a:lnTo>
                    <a:pt x="14528" y="17581"/>
                  </a:lnTo>
                  <a:cubicBezTo>
                    <a:pt x="14549" y="17585"/>
                    <a:pt x="14569" y="17593"/>
                    <a:pt x="14588" y="17610"/>
                  </a:cubicBezTo>
                  <a:cubicBezTo>
                    <a:pt x="14591" y="17613"/>
                    <a:pt x="14597" y="17621"/>
                    <a:pt x="14603" y="17630"/>
                  </a:cubicBezTo>
                  <a:cubicBezTo>
                    <a:pt x="14620" y="17653"/>
                    <a:pt x="14639" y="17679"/>
                    <a:pt x="14656" y="17679"/>
                  </a:cubicBezTo>
                  <a:cubicBezTo>
                    <a:pt x="14662" y="17679"/>
                    <a:pt x="14667" y="17676"/>
                    <a:pt x="14671" y="17671"/>
                  </a:cubicBezTo>
                  <a:cubicBezTo>
                    <a:pt x="14684" y="17657"/>
                    <a:pt x="14683" y="17621"/>
                    <a:pt x="14676" y="17525"/>
                  </a:cubicBezTo>
                  <a:cubicBezTo>
                    <a:pt x="14674" y="17490"/>
                    <a:pt x="14671" y="17439"/>
                    <a:pt x="14671" y="17407"/>
                  </a:cubicBezTo>
                  <a:cubicBezTo>
                    <a:pt x="14677" y="17432"/>
                    <a:pt x="14683" y="17469"/>
                    <a:pt x="14686" y="17486"/>
                  </a:cubicBezTo>
                  <a:cubicBezTo>
                    <a:pt x="14690" y="17508"/>
                    <a:pt x="14691" y="17519"/>
                    <a:pt x="14693" y="17526"/>
                  </a:cubicBezTo>
                  <a:cubicBezTo>
                    <a:pt x="14713" y="17594"/>
                    <a:pt x="14762" y="17669"/>
                    <a:pt x="14822" y="17669"/>
                  </a:cubicBezTo>
                  <a:cubicBezTo>
                    <a:pt x="14863" y="17669"/>
                    <a:pt x="14891" y="17629"/>
                    <a:pt x="14915" y="17593"/>
                  </a:cubicBezTo>
                  <a:cubicBezTo>
                    <a:pt x="14930" y="17569"/>
                    <a:pt x="14945" y="17548"/>
                    <a:pt x="14963" y="17535"/>
                  </a:cubicBezTo>
                  <a:cubicBezTo>
                    <a:pt x="14976" y="17526"/>
                    <a:pt x="14992" y="17521"/>
                    <a:pt x="15011" y="17521"/>
                  </a:cubicBezTo>
                  <a:cubicBezTo>
                    <a:pt x="15032" y="17521"/>
                    <a:pt x="15054" y="17526"/>
                    <a:pt x="15075" y="17531"/>
                  </a:cubicBezTo>
                  <a:cubicBezTo>
                    <a:pt x="15097" y="17537"/>
                    <a:pt x="15119" y="17542"/>
                    <a:pt x="15140" y="17542"/>
                  </a:cubicBezTo>
                  <a:lnTo>
                    <a:pt x="15147" y="17542"/>
                  </a:lnTo>
                  <a:cubicBezTo>
                    <a:pt x="15200" y="17539"/>
                    <a:pt x="15251" y="17530"/>
                    <a:pt x="15300" y="17522"/>
                  </a:cubicBezTo>
                  <a:cubicBezTo>
                    <a:pt x="15354" y="17512"/>
                    <a:pt x="15405" y="17503"/>
                    <a:pt x="15456" y="17503"/>
                  </a:cubicBezTo>
                  <a:cubicBezTo>
                    <a:pt x="15549" y="17503"/>
                    <a:pt x="15624" y="17533"/>
                    <a:pt x="15699" y="17600"/>
                  </a:cubicBezTo>
                  <a:cubicBezTo>
                    <a:pt x="15741" y="17636"/>
                    <a:pt x="15776" y="17689"/>
                    <a:pt x="15811" y="17741"/>
                  </a:cubicBezTo>
                  <a:cubicBezTo>
                    <a:pt x="15847" y="17795"/>
                    <a:pt x="15885" y="17852"/>
                    <a:pt x="15931" y="17891"/>
                  </a:cubicBezTo>
                  <a:cubicBezTo>
                    <a:pt x="15968" y="17922"/>
                    <a:pt x="16004" y="17937"/>
                    <a:pt x="16039" y="17937"/>
                  </a:cubicBezTo>
                  <a:cubicBezTo>
                    <a:pt x="16143" y="17937"/>
                    <a:pt x="16222" y="17803"/>
                    <a:pt x="16299" y="17674"/>
                  </a:cubicBezTo>
                  <a:cubicBezTo>
                    <a:pt x="16346" y="17594"/>
                    <a:pt x="16390" y="17519"/>
                    <a:pt x="16438" y="17477"/>
                  </a:cubicBezTo>
                  <a:cubicBezTo>
                    <a:pt x="16445" y="17473"/>
                    <a:pt x="16490" y="17458"/>
                    <a:pt x="16516" y="17455"/>
                  </a:cubicBezTo>
                  <a:cubicBezTo>
                    <a:pt x="16510" y="17481"/>
                    <a:pt x="16510" y="17505"/>
                    <a:pt x="16515" y="17527"/>
                  </a:cubicBezTo>
                  <a:cubicBezTo>
                    <a:pt x="16529" y="17582"/>
                    <a:pt x="16571" y="17609"/>
                    <a:pt x="16617" y="17638"/>
                  </a:cubicBezTo>
                  <a:cubicBezTo>
                    <a:pt x="16648" y="17657"/>
                    <a:pt x="16680" y="17677"/>
                    <a:pt x="16700" y="17706"/>
                  </a:cubicBezTo>
                  <a:cubicBezTo>
                    <a:pt x="16732" y="17753"/>
                    <a:pt x="16759" y="17821"/>
                    <a:pt x="16789" y="17892"/>
                  </a:cubicBezTo>
                  <a:cubicBezTo>
                    <a:pt x="16844" y="18024"/>
                    <a:pt x="16900" y="18161"/>
                    <a:pt x="16990" y="18190"/>
                  </a:cubicBezTo>
                  <a:cubicBezTo>
                    <a:pt x="16996" y="18192"/>
                    <a:pt x="17003" y="18193"/>
                    <a:pt x="17010" y="18193"/>
                  </a:cubicBezTo>
                  <a:cubicBezTo>
                    <a:pt x="17022" y="18193"/>
                    <a:pt x="17033" y="18191"/>
                    <a:pt x="17044" y="18188"/>
                  </a:cubicBezTo>
                  <a:cubicBezTo>
                    <a:pt x="17055" y="18186"/>
                    <a:pt x="17065" y="18184"/>
                    <a:pt x="17075" y="18184"/>
                  </a:cubicBezTo>
                  <a:cubicBezTo>
                    <a:pt x="17093" y="18184"/>
                    <a:pt x="17105" y="18192"/>
                    <a:pt x="17114" y="18209"/>
                  </a:cubicBezTo>
                  <a:cubicBezTo>
                    <a:pt x="17139" y="18254"/>
                    <a:pt x="17121" y="18330"/>
                    <a:pt x="17101" y="18367"/>
                  </a:cubicBezTo>
                  <a:lnTo>
                    <a:pt x="17121" y="18396"/>
                  </a:lnTo>
                  <a:cubicBezTo>
                    <a:pt x="17120" y="18397"/>
                    <a:pt x="17119" y="18399"/>
                    <a:pt x="17116" y="18399"/>
                  </a:cubicBezTo>
                  <a:cubicBezTo>
                    <a:pt x="17115" y="18399"/>
                    <a:pt x="17115" y="18399"/>
                    <a:pt x="17114" y="18399"/>
                  </a:cubicBezTo>
                  <a:cubicBezTo>
                    <a:pt x="17130" y="18410"/>
                    <a:pt x="17169" y="18545"/>
                    <a:pt x="17172" y="18570"/>
                  </a:cubicBezTo>
                  <a:cubicBezTo>
                    <a:pt x="17176" y="18630"/>
                    <a:pt x="17167" y="18694"/>
                    <a:pt x="17158" y="18756"/>
                  </a:cubicBezTo>
                  <a:cubicBezTo>
                    <a:pt x="17155" y="18775"/>
                    <a:pt x="17153" y="18793"/>
                    <a:pt x="17150" y="18812"/>
                  </a:cubicBezTo>
                  <a:cubicBezTo>
                    <a:pt x="17066" y="19484"/>
                    <a:pt x="17419" y="19958"/>
                    <a:pt x="17729" y="20375"/>
                  </a:cubicBezTo>
                  <a:cubicBezTo>
                    <a:pt x="17880" y="20578"/>
                    <a:pt x="18022" y="20769"/>
                    <a:pt x="18113" y="20972"/>
                  </a:cubicBezTo>
                  <a:cubicBezTo>
                    <a:pt x="18123" y="20993"/>
                    <a:pt x="18126" y="21007"/>
                    <a:pt x="18123" y="21022"/>
                  </a:cubicBezTo>
                  <a:cubicBezTo>
                    <a:pt x="18121" y="21030"/>
                    <a:pt x="18115" y="21038"/>
                    <a:pt x="18108" y="21045"/>
                  </a:cubicBezTo>
                  <a:cubicBezTo>
                    <a:pt x="18101" y="21055"/>
                    <a:pt x="18092" y="21066"/>
                    <a:pt x="18088" y="21083"/>
                  </a:cubicBezTo>
                  <a:cubicBezTo>
                    <a:pt x="18069" y="21165"/>
                    <a:pt x="18086" y="21236"/>
                    <a:pt x="18130" y="21270"/>
                  </a:cubicBezTo>
                  <a:cubicBezTo>
                    <a:pt x="18140" y="21277"/>
                    <a:pt x="18154" y="21285"/>
                    <a:pt x="18168" y="21285"/>
                  </a:cubicBezTo>
                  <a:cubicBezTo>
                    <a:pt x="18178" y="21285"/>
                    <a:pt x="18186" y="21281"/>
                    <a:pt x="18193" y="21274"/>
                  </a:cubicBezTo>
                  <a:cubicBezTo>
                    <a:pt x="18203" y="21265"/>
                    <a:pt x="18226" y="21222"/>
                    <a:pt x="18217" y="21190"/>
                  </a:cubicBezTo>
                  <a:cubicBezTo>
                    <a:pt x="18209" y="21162"/>
                    <a:pt x="18192" y="21147"/>
                    <a:pt x="18179" y="21136"/>
                  </a:cubicBezTo>
                  <a:cubicBezTo>
                    <a:pt x="18170" y="21128"/>
                    <a:pt x="18161" y="21120"/>
                    <a:pt x="18159" y="21113"/>
                  </a:cubicBezTo>
                  <a:cubicBezTo>
                    <a:pt x="18159" y="21111"/>
                    <a:pt x="18159" y="21106"/>
                    <a:pt x="18163" y="21094"/>
                  </a:cubicBezTo>
                  <a:cubicBezTo>
                    <a:pt x="18180" y="21103"/>
                    <a:pt x="18195" y="21121"/>
                    <a:pt x="18212" y="21139"/>
                  </a:cubicBezTo>
                  <a:cubicBezTo>
                    <a:pt x="18234" y="21164"/>
                    <a:pt x="18257" y="21190"/>
                    <a:pt x="18287" y="21196"/>
                  </a:cubicBezTo>
                  <a:cubicBezTo>
                    <a:pt x="18291" y="21197"/>
                    <a:pt x="18296" y="21197"/>
                    <a:pt x="18300" y="21197"/>
                  </a:cubicBezTo>
                  <a:cubicBezTo>
                    <a:pt x="18347" y="21197"/>
                    <a:pt x="18393" y="21153"/>
                    <a:pt x="18428" y="21115"/>
                  </a:cubicBezTo>
                  <a:cubicBezTo>
                    <a:pt x="18432" y="21111"/>
                    <a:pt x="18437" y="21106"/>
                    <a:pt x="18442" y="21101"/>
                  </a:cubicBezTo>
                  <a:cubicBezTo>
                    <a:pt x="18463" y="21081"/>
                    <a:pt x="18488" y="21056"/>
                    <a:pt x="18498" y="21025"/>
                  </a:cubicBezTo>
                  <a:cubicBezTo>
                    <a:pt x="18512" y="20977"/>
                    <a:pt x="18490" y="20945"/>
                    <a:pt x="18475" y="20924"/>
                  </a:cubicBezTo>
                  <a:cubicBezTo>
                    <a:pt x="18472" y="20920"/>
                    <a:pt x="18468" y="20915"/>
                    <a:pt x="18465" y="20910"/>
                  </a:cubicBezTo>
                  <a:cubicBezTo>
                    <a:pt x="18434" y="20857"/>
                    <a:pt x="18472" y="20699"/>
                    <a:pt x="18500" y="20583"/>
                  </a:cubicBezTo>
                  <a:cubicBezTo>
                    <a:pt x="18513" y="20528"/>
                    <a:pt x="18524" y="20481"/>
                    <a:pt x="18528" y="20448"/>
                  </a:cubicBezTo>
                  <a:cubicBezTo>
                    <a:pt x="18561" y="20152"/>
                    <a:pt x="18567" y="19619"/>
                    <a:pt x="18447" y="19367"/>
                  </a:cubicBezTo>
                  <a:cubicBezTo>
                    <a:pt x="18397" y="19262"/>
                    <a:pt x="18358" y="19149"/>
                    <a:pt x="18320" y="19040"/>
                  </a:cubicBezTo>
                  <a:cubicBezTo>
                    <a:pt x="18293" y="18960"/>
                    <a:pt x="18264" y="18877"/>
                    <a:pt x="18231" y="18796"/>
                  </a:cubicBezTo>
                  <a:cubicBezTo>
                    <a:pt x="18219" y="18767"/>
                    <a:pt x="18207" y="18739"/>
                    <a:pt x="18195" y="18713"/>
                  </a:cubicBezTo>
                  <a:cubicBezTo>
                    <a:pt x="18153" y="18620"/>
                    <a:pt x="18117" y="18539"/>
                    <a:pt x="18106" y="18417"/>
                  </a:cubicBezTo>
                  <a:cubicBezTo>
                    <a:pt x="18098" y="18326"/>
                    <a:pt x="18037" y="18154"/>
                    <a:pt x="18004" y="18061"/>
                  </a:cubicBezTo>
                  <a:lnTo>
                    <a:pt x="17998" y="18043"/>
                  </a:lnTo>
                  <a:cubicBezTo>
                    <a:pt x="17983" y="18001"/>
                    <a:pt x="17961" y="17974"/>
                    <a:pt x="17939" y="17947"/>
                  </a:cubicBezTo>
                  <a:cubicBezTo>
                    <a:pt x="17919" y="17923"/>
                    <a:pt x="17900" y="17899"/>
                    <a:pt x="17889" y="17866"/>
                  </a:cubicBezTo>
                  <a:cubicBezTo>
                    <a:pt x="17876" y="17830"/>
                    <a:pt x="17873" y="17789"/>
                    <a:pt x="17870" y="17745"/>
                  </a:cubicBezTo>
                  <a:cubicBezTo>
                    <a:pt x="17867" y="17699"/>
                    <a:pt x="17864" y="17652"/>
                    <a:pt x="17849" y="17609"/>
                  </a:cubicBezTo>
                  <a:cubicBezTo>
                    <a:pt x="17838" y="17577"/>
                    <a:pt x="17824" y="17548"/>
                    <a:pt x="17811" y="17520"/>
                  </a:cubicBezTo>
                  <a:cubicBezTo>
                    <a:pt x="17793" y="17483"/>
                    <a:pt x="17775" y="17448"/>
                    <a:pt x="17766" y="17407"/>
                  </a:cubicBezTo>
                  <a:cubicBezTo>
                    <a:pt x="17758" y="17378"/>
                    <a:pt x="17757" y="17345"/>
                    <a:pt x="17755" y="17311"/>
                  </a:cubicBezTo>
                  <a:cubicBezTo>
                    <a:pt x="17753" y="17257"/>
                    <a:pt x="17751" y="17202"/>
                    <a:pt x="17727" y="17156"/>
                  </a:cubicBezTo>
                  <a:cubicBezTo>
                    <a:pt x="17715" y="17132"/>
                    <a:pt x="17697" y="17126"/>
                    <a:pt x="17681" y="17120"/>
                  </a:cubicBezTo>
                  <a:cubicBezTo>
                    <a:pt x="17669" y="17116"/>
                    <a:pt x="17659" y="17113"/>
                    <a:pt x="17655" y="17104"/>
                  </a:cubicBezTo>
                  <a:cubicBezTo>
                    <a:pt x="17632" y="17054"/>
                    <a:pt x="17636" y="17039"/>
                    <a:pt x="17644" y="17010"/>
                  </a:cubicBezTo>
                  <a:cubicBezTo>
                    <a:pt x="17650" y="16988"/>
                    <a:pt x="17658" y="16960"/>
                    <a:pt x="17657" y="16914"/>
                  </a:cubicBezTo>
                  <a:cubicBezTo>
                    <a:pt x="17655" y="16835"/>
                    <a:pt x="17646" y="16760"/>
                    <a:pt x="17638" y="16688"/>
                  </a:cubicBezTo>
                  <a:lnTo>
                    <a:pt x="17633" y="16644"/>
                  </a:lnTo>
                  <a:cubicBezTo>
                    <a:pt x="17626" y="16579"/>
                    <a:pt x="17619" y="16509"/>
                    <a:pt x="17619" y="16434"/>
                  </a:cubicBezTo>
                  <a:cubicBezTo>
                    <a:pt x="17619" y="16394"/>
                    <a:pt x="17619" y="16384"/>
                    <a:pt x="17602" y="16368"/>
                  </a:cubicBezTo>
                  <a:cubicBezTo>
                    <a:pt x="17599" y="16366"/>
                    <a:pt x="17597" y="16363"/>
                    <a:pt x="17593" y="16360"/>
                  </a:cubicBezTo>
                  <a:cubicBezTo>
                    <a:pt x="17568" y="16333"/>
                    <a:pt x="17572" y="16282"/>
                    <a:pt x="17580" y="16217"/>
                  </a:cubicBezTo>
                  <a:cubicBezTo>
                    <a:pt x="17581" y="16208"/>
                    <a:pt x="17582" y="16199"/>
                    <a:pt x="17583" y="16191"/>
                  </a:cubicBezTo>
                  <a:cubicBezTo>
                    <a:pt x="17584" y="16180"/>
                    <a:pt x="17584" y="16167"/>
                    <a:pt x="17584" y="16153"/>
                  </a:cubicBezTo>
                  <a:cubicBezTo>
                    <a:pt x="17585" y="16133"/>
                    <a:pt x="17585" y="16110"/>
                    <a:pt x="17590" y="16097"/>
                  </a:cubicBezTo>
                  <a:cubicBezTo>
                    <a:pt x="17593" y="16088"/>
                    <a:pt x="17597" y="16083"/>
                    <a:pt x="17605" y="16076"/>
                  </a:cubicBezTo>
                  <a:cubicBezTo>
                    <a:pt x="17611" y="16071"/>
                    <a:pt x="17617" y="16066"/>
                    <a:pt x="17623" y="16057"/>
                  </a:cubicBezTo>
                  <a:cubicBezTo>
                    <a:pt x="17646" y="16024"/>
                    <a:pt x="17657" y="15945"/>
                    <a:pt x="17650" y="15901"/>
                  </a:cubicBezTo>
                  <a:cubicBezTo>
                    <a:pt x="17649" y="15892"/>
                    <a:pt x="17624" y="15836"/>
                    <a:pt x="17604" y="15809"/>
                  </a:cubicBezTo>
                  <a:cubicBezTo>
                    <a:pt x="17614" y="15784"/>
                    <a:pt x="17627" y="15761"/>
                    <a:pt x="17641" y="15738"/>
                  </a:cubicBezTo>
                  <a:cubicBezTo>
                    <a:pt x="17656" y="15714"/>
                    <a:pt x="17671" y="15689"/>
                    <a:pt x="17683" y="15658"/>
                  </a:cubicBezTo>
                  <a:cubicBezTo>
                    <a:pt x="17694" y="15627"/>
                    <a:pt x="17698" y="15596"/>
                    <a:pt x="17702" y="15567"/>
                  </a:cubicBezTo>
                  <a:cubicBezTo>
                    <a:pt x="17705" y="15537"/>
                    <a:pt x="17709" y="15509"/>
                    <a:pt x="17720" y="15484"/>
                  </a:cubicBezTo>
                  <a:cubicBezTo>
                    <a:pt x="17722" y="15480"/>
                    <a:pt x="17723" y="15476"/>
                    <a:pt x="17725" y="15473"/>
                  </a:cubicBezTo>
                  <a:cubicBezTo>
                    <a:pt x="17746" y="15433"/>
                    <a:pt x="17774" y="15402"/>
                    <a:pt x="17801" y="15372"/>
                  </a:cubicBezTo>
                  <a:cubicBezTo>
                    <a:pt x="17849" y="15318"/>
                    <a:pt x="17900" y="15262"/>
                    <a:pt x="17916" y="15150"/>
                  </a:cubicBezTo>
                  <a:cubicBezTo>
                    <a:pt x="17920" y="15127"/>
                    <a:pt x="17919" y="15101"/>
                    <a:pt x="17918" y="15074"/>
                  </a:cubicBezTo>
                  <a:cubicBezTo>
                    <a:pt x="17915" y="15012"/>
                    <a:pt x="17916" y="14974"/>
                    <a:pt x="17940" y="14961"/>
                  </a:cubicBezTo>
                  <a:cubicBezTo>
                    <a:pt x="17965" y="14961"/>
                    <a:pt x="18062" y="14979"/>
                    <a:pt x="18072" y="14984"/>
                  </a:cubicBezTo>
                  <a:lnTo>
                    <a:pt x="18078" y="14964"/>
                  </a:lnTo>
                  <a:lnTo>
                    <a:pt x="18087" y="14948"/>
                  </a:lnTo>
                  <a:cubicBezTo>
                    <a:pt x="18056" y="14902"/>
                    <a:pt x="18054" y="14881"/>
                    <a:pt x="18055" y="14875"/>
                  </a:cubicBezTo>
                  <a:cubicBezTo>
                    <a:pt x="18057" y="14859"/>
                    <a:pt x="18080" y="14845"/>
                    <a:pt x="18100" y="14832"/>
                  </a:cubicBezTo>
                  <a:cubicBezTo>
                    <a:pt x="18133" y="14812"/>
                    <a:pt x="18171" y="14790"/>
                    <a:pt x="18183" y="14736"/>
                  </a:cubicBezTo>
                  <a:cubicBezTo>
                    <a:pt x="18190" y="14705"/>
                    <a:pt x="18191" y="14679"/>
                    <a:pt x="18192" y="14656"/>
                  </a:cubicBezTo>
                  <a:cubicBezTo>
                    <a:pt x="18193" y="14620"/>
                    <a:pt x="18194" y="14597"/>
                    <a:pt x="18217" y="14565"/>
                  </a:cubicBezTo>
                  <a:cubicBezTo>
                    <a:pt x="18228" y="14551"/>
                    <a:pt x="18238" y="14543"/>
                    <a:pt x="18248" y="14534"/>
                  </a:cubicBezTo>
                  <a:cubicBezTo>
                    <a:pt x="18266" y="14520"/>
                    <a:pt x="18285" y="14504"/>
                    <a:pt x="18300" y="14456"/>
                  </a:cubicBezTo>
                  <a:cubicBezTo>
                    <a:pt x="18322" y="14391"/>
                    <a:pt x="18330" y="14314"/>
                    <a:pt x="18337" y="14240"/>
                  </a:cubicBezTo>
                  <a:cubicBezTo>
                    <a:pt x="18343" y="14181"/>
                    <a:pt x="18348" y="14126"/>
                    <a:pt x="18360" y="14076"/>
                  </a:cubicBezTo>
                  <a:cubicBezTo>
                    <a:pt x="18390" y="13949"/>
                    <a:pt x="18434" y="13871"/>
                    <a:pt x="18502" y="13820"/>
                  </a:cubicBezTo>
                  <a:cubicBezTo>
                    <a:pt x="18531" y="13799"/>
                    <a:pt x="18554" y="13773"/>
                    <a:pt x="18574" y="13743"/>
                  </a:cubicBezTo>
                  <a:lnTo>
                    <a:pt x="18575" y="13744"/>
                  </a:lnTo>
                  <a:lnTo>
                    <a:pt x="18582" y="13733"/>
                  </a:lnTo>
                  <a:cubicBezTo>
                    <a:pt x="18583" y="13732"/>
                    <a:pt x="18583" y="13732"/>
                    <a:pt x="18583" y="13731"/>
                  </a:cubicBezTo>
                  <a:lnTo>
                    <a:pt x="18587" y="13724"/>
                  </a:lnTo>
                  <a:lnTo>
                    <a:pt x="18587" y="13723"/>
                  </a:lnTo>
                  <a:cubicBezTo>
                    <a:pt x="18611" y="13683"/>
                    <a:pt x="18631" y="13638"/>
                    <a:pt x="18650" y="13586"/>
                  </a:cubicBezTo>
                  <a:cubicBezTo>
                    <a:pt x="18666" y="13590"/>
                    <a:pt x="18686" y="13603"/>
                    <a:pt x="18706" y="13616"/>
                  </a:cubicBezTo>
                  <a:cubicBezTo>
                    <a:pt x="18733" y="13634"/>
                    <a:pt x="18762" y="13652"/>
                    <a:pt x="18785" y="13652"/>
                  </a:cubicBezTo>
                  <a:cubicBezTo>
                    <a:pt x="18792" y="13652"/>
                    <a:pt x="18798" y="13650"/>
                    <a:pt x="18804" y="13647"/>
                  </a:cubicBezTo>
                  <a:cubicBezTo>
                    <a:pt x="18858" y="13618"/>
                    <a:pt x="18846" y="13538"/>
                    <a:pt x="18838" y="13486"/>
                  </a:cubicBezTo>
                  <a:cubicBezTo>
                    <a:pt x="18835" y="13468"/>
                    <a:pt x="18833" y="13452"/>
                    <a:pt x="18832" y="13438"/>
                  </a:cubicBezTo>
                  <a:cubicBezTo>
                    <a:pt x="18829" y="13371"/>
                    <a:pt x="18839" y="13349"/>
                    <a:pt x="18860" y="13300"/>
                  </a:cubicBezTo>
                  <a:cubicBezTo>
                    <a:pt x="18864" y="13291"/>
                    <a:pt x="18869" y="13281"/>
                    <a:pt x="18874" y="13270"/>
                  </a:cubicBezTo>
                  <a:cubicBezTo>
                    <a:pt x="18897" y="13215"/>
                    <a:pt x="18925" y="13163"/>
                    <a:pt x="18952" y="13113"/>
                  </a:cubicBezTo>
                  <a:cubicBezTo>
                    <a:pt x="18977" y="13068"/>
                    <a:pt x="19002" y="13021"/>
                    <a:pt x="19025" y="12971"/>
                  </a:cubicBezTo>
                  <a:cubicBezTo>
                    <a:pt x="19050" y="12914"/>
                    <a:pt x="19092" y="12873"/>
                    <a:pt x="19137" y="12830"/>
                  </a:cubicBezTo>
                  <a:cubicBezTo>
                    <a:pt x="19173" y="12795"/>
                    <a:pt x="19210" y="12759"/>
                    <a:pt x="19239" y="12713"/>
                  </a:cubicBezTo>
                  <a:cubicBezTo>
                    <a:pt x="19257" y="12731"/>
                    <a:pt x="19281" y="12749"/>
                    <a:pt x="19302" y="12749"/>
                  </a:cubicBezTo>
                  <a:cubicBezTo>
                    <a:pt x="19322" y="12749"/>
                    <a:pt x="19337" y="12735"/>
                    <a:pt x="19346" y="12708"/>
                  </a:cubicBezTo>
                  <a:cubicBezTo>
                    <a:pt x="19367" y="12646"/>
                    <a:pt x="19322" y="12552"/>
                    <a:pt x="19298" y="12526"/>
                  </a:cubicBezTo>
                  <a:cubicBezTo>
                    <a:pt x="19289" y="12516"/>
                    <a:pt x="19279" y="12508"/>
                    <a:pt x="19268" y="12499"/>
                  </a:cubicBezTo>
                  <a:cubicBezTo>
                    <a:pt x="19227" y="12466"/>
                    <a:pt x="19209" y="12446"/>
                    <a:pt x="19222" y="12399"/>
                  </a:cubicBezTo>
                  <a:cubicBezTo>
                    <a:pt x="19234" y="12353"/>
                    <a:pt x="19248" y="12353"/>
                    <a:pt x="19252" y="12353"/>
                  </a:cubicBezTo>
                  <a:cubicBezTo>
                    <a:pt x="19293" y="12353"/>
                    <a:pt x="19353" y="12491"/>
                    <a:pt x="19376" y="12543"/>
                  </a:cubicBezTo>
                  <a:lnTo>
                    <a:pt x="19401" y="12600"/>
                  </a:lnTo>
                  <a:lnTo>
                    <a:pt x="19407" y="12547"/>
                  </a:lnTo>
                  <a:cubicBezTo>
                    <a:pt x="19416" y="12455"/>
                    <a:pt x="19387" y="12310"/>
                    <a:pt x="19347" y="12243"/>
                  </a:cubicBezTo>
                  <a:cubicBezTo>
                    <a:pt x="19333" y="12220"/>
                    <a:pt x="19305" y="12180"/>
                    <a:pt x="19275" y="12180"/>
                  </a:cubicBezTo>
                  <a:cubicBezTo>
                    <a:pt x="19260" y="12180"/>
                    <a:pt x="19240" y="12191"/>
                    <a:pt x="19227" y="12237"/>
                  </a:cubicBezTo>
                  <a:cubicBezTo>
                    <a:pt x="19213" y="12228"/>
                    <a:pt x="19197" y="12205"/>
                    <a:pt x="19186" y="12179"/>
                  </a:cubicBezTo>
                  <a:cubicBezTo>
                    <a:pt x="19177" y="12157"/>
                    <a:pt x="19173" y="12136"/>
                    <a:pt x="19175" y="12122"/>
                  </a:cubicBezTo>
                  <a:cubicBezTo>
                    <a:pt x="19180" y="12094"/>
                    <a:pt x="19191" y="12084"/>
                    <a:pt x="19215" y="12084"/>
                  </a:cubicBezTo>
                  <a:cubicBezTo>
                    <a:pt x="19224" y="12084"/>
                    <a:pt x="19233" y="12085"/>
                    <a:pt x="19243" y="12086"/>
                  </a:cubicBezTo>
                  <a:cubicBezTo>
                    <a:pt x="19252" y="12088"/>
                    <a:pt x="19262" y="12089"/>
                    <a:pt x="19270" y="12089"/>
                  </a:cubicBezTo>
                  <a:cubicBezTo>
                    <a:pt x="19278" y="12089"/>
                    <a:pt x="19284" y="12088"/>
                    <a:pt x="19289" y="12086"/>
                  </a:cubicBezTo>
                  <a:cubicBezTo>
                    <a:pt x="19304" y="12081"/>
                    <a:pt x="19312" y="12070"/>
                    <a:pt x="19317" y="12063"/>
                  </a:cubicBezTo>
                  <a:cubicBezTo>
                    <a:pt x="19318" y="12062"/>
                    <a:pt x="19320" y="12060"/>
                    <a:pt x="19321" y="12059"/>
                  </a:cubicBezTo>
                  <a:cubicBezTo>
                    <a:pt x="19322" y="12059"/>
                    <a:pt x="19325" y="12060"/>
                    <a:pt x="19334" y="12066"/>
                  </a:cubicBezTo>
                  <a:lnTo>
                    <a:pt x="19334" y="12067"/>
                  </a:lnTo>
                  <a:cubicBezTo>
                    <a:pt x="19390" y="12209"/>
                    <a:pt x="19412" y="12228"/>
                    <a:pt x="19426" y="12228"/>
                  </a:cubicBezTo>
                  <a:cubicBezTo>
                    <a:pt x="19435" y="12228"/>
                    <a:pt x="19442" y="12220"/>
                    <a:pt x="19446" y="12205"/>
                  </a:cubicBezTo>
                  <a:cubicBezTo>
                    <a:pt x="19457" y="12159"/>
                    <a:pt x="19451" y="12105"/>
                    <a:pt x="19446" y="12053"/>
                  </a:cubicBezTo>
                  <a:cubicBezTo>
                    <a:pt x="19442" y="12015"/>
                    <a:pt x="19438" y="11979"/>
                    <a:pt x="19441" y="11949"/>
                  </a:cubicBezTo>
                  <a:cubicBezTo>
                    <a:pt x="19442" y="11934"/>
                    <a:pt x="19442" y="11923"/>
                    <a:pt x="19442" y="11915"/>
                  </a:cubicBezTo>
                  <a:cubicBezTo>
                    <a:pt x="19441" y="11902"/>
                    <a:pt x="19441" y="11899"/>
                    <a:pt x="19447" y="11887"/>
                  </a:cubicBezTo>
                  <a:cubicBezTo>
                    <a:pt x="19453" y="11881"/>
                    <a:pt x="19482" y="11865"/>
                    <a:pt x="19494" y="11859"/>
                  </a:cubicBezTo>
                  <a:lnTo>
                    <a:pt x="19509" y="11886"/>
                  </a:lnTo>
                  <a:lnTo>
                    <a:pt x="19513" y="11838"/>
                  </a:lnTo>
                  <a:cubicBezTo>
                    <a:pt x="19517" y="11789"/>
                    <a:pt x="19514" y="11738"/>
                    <a:pt x="19511" y="11690"/>
                  </a:cubicBezTo>
                  <a:cubicBezTo>
                    <a:pt x="19510" y="11675"/>
                    <a:pt x="19509" y="11660"/>
                    <a:pt x="19509" y="11645"/>
                  </a:cubicBezTo>
                  <a:cubicBezTo>
                    <a:pt x="19532" y="11688"/>
                    <a:pt x="19553" y="11714"/>
                    <a:pt x="19574" y="11714"/>
                  </a:cubicBezTo>
                  <a:cubicBezTo>
                    <a:pt x="19577" y="11714"/>
                    <a:pt x="19581" y="11713"/>
                    <a:pt x="19584" y="11712"/>
                  </a:cubicBezTo>
                  <a:cubicBezTo>
                    <a:pt x="19590" y="11709"/>
                    <a:pt x="19595" y="11701"/>
                    <a:pt x="19597" y="11691"/>
                  </a:cubicBezTo>
                  <a:cubicBezTo>
                    <a:pt x="19609" y="11630"/>
                    <a:pt x="19521" y="11352"/>
                    <a:pt x="19504" y="11319"/>
                  </a:cubicBezTo>
                  <a:cubicBezTo>
                    <a:pt x="19493" y="11297"/>
                    <a:pt x="19479" y="11276"/>
                    <a:pt x="19465" y="11255"/>
                  </a:cubicBezTo>
                  <a:cubicBezTo>
                    <a:pt x="19440" y="11219"/>
                    <a:pt x="19415" y="11181"/>
                    <a:pt x="19406" y="11135"/>
                  </a:cubicBezTo>
                  <a:cubicBezTo>
                    <a:pt x="19398" y="11102"/>
                    <a:pt x="19398" y="11077"/>
                    <a:pt x="19399" y="11056"/>
                  </a:cubicBezTo>
                  <a:lnTo>
                    <a:pt x="19399" y="11040"/>
                  </a:lnTo>
                  <a:cubicBezTo>
                    <a:pt x="19399" y="11037"/>
                    <a:pt x="19399" y="11035"/>
                    <a:pt x="19399" y="11032"/>
                  </a:cubicBezTo>
                  <a:lnTo>
                    <a:pt x="19399" y="11028"/>
                  </a:lnTo>
                  <a:cubicBezTo>
                    <a:pt x="19400" y="10981"/>
                    <a:pt x="19387" y="10965"/>
                    <a:pt x="19341" y="10954"/>
                  </a:cubicBezTo>
                  <a:cubicBezTo>
                    <a:pt x="19341" y="10923"/>
                    <a:pt x="19343" y="10889"/>
                    <a:pt x="19346" y="10854"/>
                  </a:cubicBezTo>
                  <a:cubicBezTo>
                    <a:pt x="19350" y="10791"/>
                    <a:pt x="19355" y="10726"/>
                    <a:pt x="19344" y="10668"/>
                  </a:cubicBezTo>
                  <a:cubicBezTo>
                    <a:pt x="19339" y="10643"/>
                    <a:pt x="19329" y="10623"/>
                    <a:pt x="19320" y="10606"/>
                  </a:cubicBezTo>
                  <a:cubicBezTo>
                    <a:pt x="19307" y="10578"/>
                    <a:pt x="19297" y="10560"/>
                    <a:pt x="19308" y="10520"/>
                  </a:cubicBezTo>
                  <a:cubicBezTo>
                    <a:pt x="19310" y="10512"/>
                    <a:pt x="19318" y="10502"/>
                    <a:pt x="19326" y="10493"/>
                  </a:cubicBezTo>
                  <a:cubicBezTo>
                    <a:pt x="19336" y="10482"/>
                    <a:pt x="19348" y="10468"/>
                    <a:pt x="19355" y="10450"/>
                  </a:cubicBezTo>
                  <a:cubicBezTo>
                    <a:pt x="19364" y="10423"/>
                    <a:pt x="19368" y="10385"/>
                    <a:pt x="19371" y="10353"/>
                  </a:cubicBezTo>
                  <a:lnTo>
                    <a:pt x="19372" y="10336"/>
                  </a:lnTo>
                  <a:cubicBezTo>
                    <a:pt x="19379" y="10274"/>
                    <a:pt x="19383" y="10215"/>
                    <a:pt x="19363" y="10174"/>
                  </a:cubicBezTo>
                  <a:cubicBezTo>
                    <a:pt x="19356" y="10158"/>
                    <a:pt x="19345" y="10147"/>
                    <a:pt x="19331" y="10140"/>
                  </a:cubicBezTo>
                  <a:cubicBezTo>
                    <a:pt x="19362" y="10077"/>
                    <a:pt x="19374" y="10045"/>
                    <a:pt x="19379" y="10026"/>
                  </a:cubicBezTo>
                  <a:cubicBezTo>
                    <a:pt x="19400" y="10021"/>
                    <a:pt x="19415" y="10009"/>
                    <a:pt x="19425" y="9990"/>
                  </a:cubicBezTo>
                  <a:cubicBezTo>
                    <a:pt x="19444" y="9954"/>
                    <a:pt x="19442" y="9905"/>
                    <a:pt x="19440" y="9852"/>
                  </a:cubicBezTo>
                  <a:lnTo>
                    <a:pt x="19438" y="9827"/>
                  </a:lnTo>
                  <a:cubicBezTo>
                    <a:pt x="19437" y="9790"/>
                    <a:pt x="19437" y="9753"/>
                    <a:pt x="19446" y="9721"/>
                  </a:cubicBezTo>
                  <a:cubicBezTo>
                    <a:pt x="19451" y="9705"/>
                    <a:pt x="19455" y="9689"/>
                    <a:pt x="19460" y="9675"/>
                  </a:cubicBezTo>
                  <a:cubicBezTo>
                    <a:pt x="19491" y="9564"/>
                    <a:pt x="19506" y="9509"/>
                    <a:pt x="19493" y="9368"/>
                  </a:cubicBezTo>
                  <a:lnTo>
                    <a:pt x="19491" y="9345"/>
                  </a:lnTo>
                  <a:cubicBezTo>
                    <a:pt x="19490" y="9335"/>
                    <a:pt x="19489" y="9320"/>
                    <a:pt x="19487" y="9303"/>
                  </a:cubicBezTo>
                  <a:cubicBezTo>
                    <a:pt x="19477" y="9178"/>
                    <a:pt x="19464" y="9055"/>
                    <a:pt x="19429" y="9027"/>
                  </a:cubicBezTo>
                  <a:lnTo>
                    <a:pt x="19415" y="9016"/>
                  </a:lnTo>
                  <a:cubicBezTo>
                    <a:pt x="19362" y="8974"/>
                    <a:pt x="19338" y="8955"/>
                    <a:pt x="19308" y="8864"/>
                  </a:cubicBezTo>
                  <a:cubicBezTo>
                    <a:pt x="19302" y="8846"/>
                    <a:pt x="19297" y="8818"/>
                    <a:pt x="19292" y="8789"/>
                  </a:cubicBezTo>
                  <a:cubicBezTo>
                    <a:pt x="19286" y="8760"/>
                    <a:pt x="19281" y="8730"/>
                    <a:pt x="19273" y="8703"/>
                  </a:cubicBezTo>
                  <a:lnTo>
                    <a:pt x="19272" y="8698"/>
                  </a:lnTo>
                  <a:lnTo>
                    <a:pt x="19255" y="8677"/>
                  </a:lnTo>
                  <a:cubicBezTo>
                    <a:pt x="19290" y="8693"/>
                    <a:pt x="19304" y="8742"/>
                    <a:pt x="19321" y="8803"/>
                  </a:cubicBezTo>
                  <a:cubicBezTo>
                    <a:pt x="19334" y="8848"/>
                    <a:pt x="19348" y="8899"/>
                    <a:pt x="19374" y="8939"/>
                  </a:cubicBezTo>
                  <a:lnTo>
                    <a:pt x="19384" y="8954"/>
                  </a:lnTo>
                  <a:lnTo>
                    <a:pt x="19393" y="8938"/>
                  </a:lnTo>
                  <a:cubicBezTo>
                    <a:pt x="19410" y="8909"/>
                    <a:pt x="19435" y="8889"/>
                    <a:pt x="19461" y="8868"/>
                  </a:cubicBezTo>
                  <a:cubicBezTo>
                    <a:pt x="19503" y="8834"/>
                    <a:pt x="19547" y="8798"/>
                    <a:pt x="19558" y="8719"/>
                  </a:cubicBezTo>
                  <a:cubicBezTo>
                    <a:pt x="19563" y="8685"/>
                    <a:pt x="19563" y="8657"/>
                    <a:pt x="19563" y="8629"/>
                  </a:cubicBezTo>
                  <a:cubicBezTo>
                    <a:pt x="19563" y="8584"/>
                    <a:pt x="19563" y="8545"/>
                    <a:pt x="19584" y="8492"/>
                  </a:cubicBezTo>
                  <a:cubicBezTo>
                    <a:pt x="19594" y="8473"/>
                    <a:pt x="19678" y="8366"/>
                    <a:pt x="19693" y="8362"/>
                  </a:cubicBezTo>
                  <a:cubicBezTo>
                    <a:pt x="19688" y="8362"/>
                    <a:pt x="19684" y="8355"/>
                    <a:pt x="19684" y="8346"/>
                  </a:cubicBezTo>
                  <a:lnTo>
                    <a:pt x="19698" y="8345"/>
                  </a:lnTo>
                  <a:lnTo>
                    <a:pt x="19711" y="8345"/>
                  </a:lnTo>
                  <a:cubicBezTo>
                    <a:pt x="19710" y="8293"/>
                    <a:pt x="19682" y="8258"/>
                    <a:pt x="19651" y="8246"/>
                  </a:cubicBezTo>
                  <a:cubicBezTo>
                    <a:pt x="19656" y="8224"/>
                    <a:pt x="19662" y="8202"/>
                    <a:pt x="19669" y="8178"/>
                  </a:cubicBezTo>
                  <a:cubicBezTo>
                    <a:pt x="19688" y="8108"/>
                    <a:pt x="19708" y="8036"/>
                    <a:pt x="19704" y="7970"/>
                  </a:cubicBezTo>
                  <a:lnTo>
                    <a:pt x="19703" y="7942"/>
                  </a:lnTo>
                  <a:cubicBezTo>
                    <a:pt x="19697" y="7838"/>
                    <a:pt x="19693" y="7762"/>
                    <a:pt x="19700" y="7656"/>
                  </a:cubicBezTo>
                  <a:lnTo>
                    <a:pt x="19700" y="7648"/>
                  </a:lnTo>
                  <a:cubicBezTo>
                    <a:pt x="19703" y="7603"/>
                    <a:pt x="19706" y="7560"/>
                    <a:pt x="19688" y="7512"/>
                  </a:cubicBezTo>
                  <a:cubicBezTo>
                    <a:pt x="19688" y="7511"/>
                    <a:pt x="19668" y="7472"/>
                    <a:pt x="19651" y="7450"/>
                  </a:cubicBezTo>
                  <a:cubicBezTo>
                    <a:pt x="19659" y="7432"/>
                    <a:pt x="19674" y="7423"/>
                    <a:pt x="19701" y="7423"/>
                  </a:cubicBezTo>
                  <a:cubicBezTo>
                    <a:pt x="19710" y="7423"/>
                    <a:pt x="19719" y="7424"/>
                    <a:pt x="19728" y="7425"/>
                  </a:cubicBezTo>
                  <a:cubicBezTo>
                    <a:pt x="19736" y="7425"/>
                    <a:pt x="19744" y="7426"/>
                    <a:pt x="19752" y="7426"/>
                  </a:cubicBezTo>
                  <a:cubicBezTo>
                    <a:pt x="19770" y="7426"/>
                    <a:pt x="19789" y="7423"/>
                    <a:pt x="19800" y="7401"/>
                  </a:cubicBezTo>
                  <a:cubicBezTo>
                    <a:pt x="19808" y="7387"/>
                    <a:pt x="19810" y="7367"/>
                    <a:pt x="19807" y="7342"/>
                  </a:cubicBezTo>
                  <a:lnTo>
                    <a:pt x="19805" y="7328"/>
                  </a:lnTo>
                  <a:lnTo>
                    <a:pt x="19796" y="7325"/>
                  </a:lnTo>
                  <a:cubicBezTo>
                    <a:pt x="19793" y="7324"/>
                    <a:pt x="19790" y="7322"/>
                    <a:pt x="19787" y="7321"/>
                  </a:cubicBezTo>
                  <a:cubicBezTo>
                    <a:pt x="19787" y="7321"/>
                    <a:pt x="19787" y="7320"/>
                    <a:pt x="19787" y="7320"/>
                  </a:cubicBezTo>
                  <a:cubicBezTo>
                    <a:pt x="19804" y="7258"/>
                    <a:pt x="19872" y="7225"/>
                    <a:pt x="19928" y="7198"/>
                  </a:cubicBezTo>
                  <a:cubicBezTo>
                    <a:pt x="19949" y="7187"/>
                    <a:pt x="19969" y="7178"/>
                    <a:pt x="19985" y="7167"/>
                  </a:cubicBezTo>
                  <a:lnTo>
                    <a:pt x="20004" y="7154"/>
                  </a:lnTo>
                  <a:cubicBezTo>
                    <a:pt x="20086" y="7098"/>
                    <a:pt x="20163" y="7045"/>
                    <a:pt x="20232" y="6944"/>
                  </a:cubicBezTo>
                  <a:cubicBezTo>
                    <a:pt x="20239" y="6933"/>
                    <a:pt x="20252" y="6919"/>
                    <a:pt x="20264" y="6905"/>
                  </a:cubicBezTo>
                  <a:cubicBezTo>
                    <a:pt x="20309" y="6854"/>
                    <a:pt x="20365" y="6791"/>
                    <a:pt x="20358" y="6709"/>
                  </a:cubicBezTo>
                  <a:cubicBezTo>
                    <a:pt x="20352" y="6634"/>
                    <a:pt x="20293" y="6634"/>
                    <a:pt x="20273" y="6634"/>
                  </a:cubicBezTo>
                  <a:cubicBezTo>
                    <a:pt x="20260" y="6634"/>
                    <a:pt x="20246" y="6635"/>
                    <a:pt x="20234" y="6637"/>
                  </a:cubicBezTo>
                  <a:cubicBezTo>
                    <a:pt x="20226" y="6638"/>
                    <a:pt x="20219" y="6638"/>
                    <a:pt x="20213" y="6638"/>
                  </a:cubicBezTo>
                  <a:lnTo>
                    <a:pt x="20197" y="6638"/>
                  </a:lnTo>
                  <a:cubicBezTo>
                    <a:pt x="20189" y="6637"/>
                    <a:pt x="20181" y="6637"/>
                    <a:pt x="20173" y="6637"/>
                  </a:cubicBezTo>
                  <a:cubicBezTo>
                    <a:pt x="20134" y="6637"/>
                    <a:pt x="20085" y="6646"/>
                    <a:pt x="20063" y="6717"/>
                  </a:cubicBezTo>
                  <a:cubicBezTo>
                    <a:pt x="20058" y="6734"/>
                    <a:pt x="20055" y="6751"/>
                    <a:pt x="20053" y="6766"/>
                  </a:cubicBezTo>
                  <a:cubicBezTo>
                    <a:pt x="20050" y="6787"/>
                    <a:pt x="20048" y="6804"/>
                    <a:pt x="20039" y="6819"/>
                  </a:cubicBezTo>
                  <a:cubicBezTo>
                    <a:pt x="20025" y="6840"/>
                    <a:pt x="20000" y="6849"/>
                    <a:pt x="19981" y="6854"/>
                  </a:cubicBezTo>
                  <a:cubicBezTo>
                    <a:pt x="19969" y="6857"/>
                    <a:pt x="19958" y="6859"/>
                    <a:pt x="19947" y="6861"/>
                  </a:cubicBezTo>
                  <a:cubicBezTo>
                    <a:pt x="19912" y="6869"/>
                    <a:pt x="19880" y="6876"/>
                    <a:pt x="19847" y="6909"/>
                  </a:cubicBezTo>
                  <a:cubicBezTo>
                    <a:pt x="19863" y="6887"/>
                    <a:pt x="19880" y="6869"/>
                    <a:pt x="19899" y="6849"/>
                  </a:cubicBezTo>
                  <a:cubicBezTo>
                    <a:pt x="19907" y="6841"/>
                    <a:pt x="19915" y="6832"/>
                    <a:pt x="19924" y="6823"/>
                  </a:cubicBezTo>
                  <a:cubicBezTo>
                    <a:pt x="19939" y="6805"/>
                    <a:pt x="19954" y="6785"/>
                    <a:pt x="19967" y="6766"/>
                  </a:cubicBezTo>
                  <a:cubicBezTo>
                    <a:pt x="19987" y="6739"/>
                    <a:pt x="20006" y="6713"/>
                    <a:pt x="20027" y="6695"/>
                  </a:cubicBezTo>
                  <a:cubicBezTo>
                    <a:pt x="20062" y="6666"/>
                    <a:pt x="20099" y="6648"/>
                    <a:pt x="20138" y="6630"/>
                  </a:cubicBezTo>
                  <a:cubicBezTo>
                    <a:pt x="20180" y="6611"/>
                    <a:pt x="20224" y="6590"/>
                    <a:pt x="20265" y="6553"/>
                  </a:cubicBezTo>
                  <a:lnTo>
                    <a:pt x="20274" y="6545"/>
                  </a:lnTo>
                  <a:cubicBezTo>
                    <a:pt x="20297" y="6523"/>
                    <a:pt x="20326" y="6496"/>
                    <a:pt x="20351" y="6496"/>
                  </a:cubicBezTo>
                  <a:cubicBezTo>
                    <a:pt x="20354" y="6496"/>
                    <a:pt x="20356" y="6496"/>
                    <a:pt x="20359" y="6497"/>
                  </a:cubicBezTo>
                  <a:lnTo>
                    <a:pt x="20360" y="6497"/>
                  </a:lnTo>
                  <a:cubicBezTo>
                    <a:pt x="20366" y="6499"/>
                    <a:pt x="20372" y="6503"/>
                    <a:pt x="20378" y="6510"/>
                  </a:cubicBezTo>
                  <a:cubicBezTo>
                    <a:pt x="20383" y="6517"/>
                    <a:pt x="20388" y="6535"/>
                    <a:pt x="20393" y="6552"/>
                  </a:cubicBezTo>
                  <a:cubicBezTo>
                    <a:pt x="20401" y="6583"/>
                    <a:pt x="20411" y="6619"/>
                    <a:pt x="20433" y="6626"/>
                  </a:cubicBezTo>
                  <a:cubicBezTo>
                    <a:pt x="20438" y="6627"/>
                    <a:pt x="20442" y="6628"/>
                    <a:pt x="20446" y="6628"/>
                  </a:cubicBezTo>
                  <a:cubicBezTo>
                    <a:pt x="20460" y="6628"/>
                    <a:pt x="20468" y="6617"/>
                    <a:pt x="20472" y="6608"/>
                  </a:cubicBezTo>
                  <a:cubicBezTo>
                    <a:pt x="20485" y="6578"/>
                    <a:pt x="20473" y="6528"/>
                    <a:pt x="20461" y="6476"/>
                  </a:cubicBezTo>
                  <a:cubicBezTo>
                    <a:pt x="20457" y="6458"/>
                    <a:pt x="20451" y="6431"/>
                    <a:pt x="20450" y="6419"/>
                  </a:cubicBezTo>
                  <a:cubicBezTo>
                    <a:pt x="20473" y="6401"/>
                    <a:pt x="20491" y="6370"/>
                    <a:pt x="20509" y="6340"/>
                  </a:cubicBezTo>
                  <a:cubicBezTo>
                    <a:pt x="20525" y="6313"/>
                    <a:pt x="20540" y="6287"/>
                    <a:pt x="20558" y="6271"/>
                  </a:cubicBezTo>
                  <a:cubicBezTo>
                    <a:pt x="20571" y="6260"/>
                    <a:pt x="20581" y="6254"/>
                    <a:pt x="20588" y="6252"/>
                  </a:cubicBezTo>
                  <a:cubicBezTo>
                    <a:pt x="20590" y="6252"/>
                    <a:pt x="20591" y="6252"/>
                    <a:pt x="20592" y="6252"/>
                  </a:cubicBezTo>
                  <a:cubicBezTo>
                    <a:pt x="20601" y="6252"/>
                    <a:pt x="20608" y="6259"/>
                    <a:pt x="20623" y="6275"/>
                  </a:cubicBezTo>
                  <a:cubicBezTo>
                    <a:pt x="20631" y="6285"/>
                    <a:pt x="20642" y="6296"/>
                    <a:pt x="20655" y="6308"/>
                  </a:cubicBezTo>
                  <a:cubicBezTo>
                    <a:pt x="20680" y="6330"/>
                    <a:pt x="20692" y="6338"/>
                    <a:pt x="20703" y="6338"/>
                  </a:cubicBezTo>
                  <a:cubicBezTo>
                    <a:pt x="20717" y="6338"/>
                    <a:pt x="20725" y="6326"/>
                    <a:pt x="20734" y="6311"/>
                  </a:cubicBezTo>
                  <a:cubicBezTo>
                    <a:pt x="20741" y="6300"/>
                    <a:pt x="20750" y="6287"/>
                    <a:pt x="20765" y="6272"/>
                  </a:cubicBezTo>
                  <a:cubicBezTo>
                    <a:pt x="20781" y="6256"/>
                    <a:pt x="20823" y="6249"/>
                    <a:pt x="20863" y="6242"/>
                  </a:cubicBezTo>
                  <a:cubicBezTo>
                    <a:pt x="20931" y="6230"/>
                    <a:pt x="21001" y="6218"/>
                    <a:pt x="21022" y="6164"/>
                  </a:cubicBezTo>
                  <a:cubicBezTo>
                    <a:pt x="21027" y="6151"/>
                    <a:pt x="21031" y="6129"/>
                    <a:pt x="21025" y="6099"/>
                  </a:cubicBezTo>
                  <a:lnTo>
                    <a:pt x="21020" y="6079"/>
                  </a:lnTo>
                  <a:lnTo>
                    <a:pt x="21007" y="6086"/>
                  </a:lnTo>
                  <a:cubicBezTo>
                    <a:pt x="21000" y="6089"/>
                    <a:pt x="20993" y="6094"/>
                    <a:pt x="20985" y="6098"/>
                  </a:cubicBezTo>
                  <a:cubicBezTo>
                    <a:pt x="20950" y="6119"/>
                    <a:pt x="20910" y="6142"/>
                    <a:pt x="20874" y="6142"/>
                  </a:cubicBezTo>
                  <a:cubicBezTo>
                    <a:pt x="20862" y="6142"/>
                    <a:pt x="20851" y="6139"/>
                    <a:pt x="20841" y="6134"/>
                  </a:cubicBezTo>
                  <a:cubicBezTo>
                    <a:pt x="20819" y="6121"/>
                    <a:pt x="20802" y="6095"/>
                    <a:pt x="20795" y="6063"/>
                  </a:cubicBezTo>
                  <a:cubicBezTo>
                    <a:pt x="20789" y="6035"/>
                    <a:pt x="20792" y="6005"/>
                    <a:pt x="20802" y="5978"/>
                  </a:cubicBezTo>
                  <a:cubicBezTo>
                    <a:pt x="20820" y="5933"/>
                    <a:pt x="20847" y="5928"/>
                    <a:pt x="20878" y="5922"/>
                  </a:cubicBezTo>
                  <a:cubicBezTo>
                    <a:pt x="20901" y="5917"/>
                    <a:pt x="20925" y="5913"/>
                    <a:pt x="20946" y="5891"/>
                  </a:cubicBezTo>
                  <a:cubicBezTo>
                    <a:pt x="20968" y="5868"/>
                    <a:pt x="20981" y="5831"/>
                    <a:pt x="20984" y="5784"/>
                  </a:cubicBezTo>
                  <a:cubicBezTo>
                    <a:pt x="20989" y="5705"/>
                    <a:pt x="20964" y="5618"/>
                    <a:pt x="20938" y="5578"/>
                  </a:cubicBezTo>
                  <a:cubicBezTo>
                    <a:pt x="20912" y="5538"/>
                    <a:pt x="20888" y="5518"/>
                    <a:pt x="20868" y="5518"/>
                  </a:cubicBezTo>
                  <a:cubicBezTo>
                    <a:pt x="20853" y="5518"/>
                    <a:pt x="20840" y="5531"/>
                    <a:pt x="20833" y="5553"/>
                  </a:cubicBezTo>
                  <a:cubicBezTo>
                    <a:pt x="20822" y="5592"/>
                    <a:pt x="20829" y="5654"/>
                    <a:pt x="20852" y="5711"/>
                  </a:cubicBezTo>
                  <a:cubicBezTo>
                    <a:pt x="20820" y="5727"/>
                    <a:pt x="20801" y="5761"/>
                    <a:pt x="20796" y="5811"/>
                  </a:cubicBezTo>
                  <a:cubicBezTo>
                    <a:pt x="20780" y="5787"/>
                    <a:pt x="20764" y="5765"/>
                    <a:pt x="20748" y="5744"/>
                  </a:cubicBezTo>
                  <a:cubicBezTo>
                    <a:pt x="20737" y="5730"/>
                    <a:pt x="20726" y="5715"/>
                    <a:pt x="20715" y="5700"/>
                  </a:cubicBezTo>
                  <a:cubicBezTo>
                    <a:pt x="20695" y="5671"/>
                    <a:pt x="20680" y="5640"/>
                    <a:pt x="20664" y="5606"/>
                  </a:cubicBezTo>
                  <a:cubicBezTo>
                    <a:pt x="20655" y="5588"/>
                    <a:pt x="20646" y="5570"/>
                    <a:pt x="20637" y="5552"/>
                  </a:cubicBezTo>
                  <a:cubicBezTo>
                    <a:pt x="20627" y="5533"/>
                    <a:pt x="20613" y="5516"/>
                    <a:pt x="20598" y="5498"/>
                  </a:cubicBezTo>
                  <a:cubicBezTo>
                    <a:pt x="20578" y="5474"/>
                    <a:pt x="20558" y="5449"/>
                    <a:pt x="20550" y="5424"/>
                  </a:cubicBezTo>
                  <a:cubicBezTo>
                    <a:pt x="20538" y="5381"/>
                    <a:pt x="20549" y="5350"/>
                    <a:pt x="20564" y="5310"/>
                  </a:cubicBezTo>
                  <a:cubicBezTo>
                    <a:pt x="20573" y="5285"/>
                    <a:pt x="20583" y="5259"/>
                    <a:pt x="20586" y="5228"/>
                  </a:cubicBezTo>
                  <a:cubicBezTo>
                    <a:pt x="20596" y="5146"/>
                    <a:pt x="20562" y="5058"/>
                    <a:pt x="20523" y="5013"/>
                  </a:cubicBezTo>
                  <a:lnTo>
                    <a:pt x="20515" y="5003"/>
                  </a:lnTo>
                  <a:lnTo>
                    <a:pt x="20507" y="5013"/>
                  </a:lnTo>
                  <a:lnTo>
                    <a:pt x="20503" y="5018"/>
                  </a:lnTo>
                  <a:lnTo>
                    <a:pt x="20502" y="5024"/>
                  </a:lnTo>
                  <a:cubicBezTo>
                    <a:pt x="20496" y="5050"/>
                    <a:pt x="20490" y="5073"/>
                    <a:pt x="20479" y="5090"/>
                  </a:cubicBezTo>
                  <a:cubicBezTo>
                    <a:pt x="20476" y="5073"/>
                    <a:pt x="20473" y="5056"/>
                    <a:pt x="20471" y="5040"/>
                  </a:cubicBezTo>
                  <a:lnTo>
                    <a:pt x="20470" y="5038"/>
                  </a:lnTo>
                  <a:cubicBezTo>
                    <a:pt x="20458" y="4962"/>
                    <a:pt x="20458" y="4905"/>
                    <a:pt x="20470" y="4846"/>
                  </a:cubicBezTo>
                  <a:lnTo>
                    <a:pt x="20470" y="4845"/>
                  </a:lnTo>
                  <a:cubicBezTo>
                    <a:pt x="20473" y="4826"/>
                    <a:pt x="20479" y="4805"/>
                    <a:pt x="20486" y="4784"/>
                  </a:cubicBezTo>
                  <a:cubicBezTo>
                    <a:pt x="20487" y="4780"/>
                    <a:pt x="20491" y="4772"/>
                    <a:pt x="20497" y="4760"/>
                  </a:cubicBezTo>
                  <a:cubicBezTo>
                    <a:pt x="20550" y="4648"/>
                    <a:pt x="20584" y="4563"/>
                    <a:pt x="20575" y="4511"/>
                  </a:cubicBezTo>
                  <a:cubicBezTo>
                    <a:pt x="20572" y="4494"/>
                    <a:pt x="20565" y="4482"/>
                    <a:pt x="20554" y="4476"/>
                  </a:cubicBezTo>
                  <a:cubicBezTo>
                    <a:pt x="20554" y="4476"/>
                    <a:pt x="20553" y="4472"/>
                    <a:pt x="20553" y="4471"/>
                  </a:cubicBezTo>
                  <a:cubicBezTo>
                    <a:pt x="20546" y="4421"/>
                    <a:pt x="20594" y="4261"/>
                    <a:pt x="20616" y="4225"/>
                  </a:cubicBezTo>
                  <a:cubicBezTo>
                    <a:pt x="20629" y="4203"/>
                    <a:pt x="20645" y="4190"/>
                    <a:pt x="20662" y="4177"/>
                  </a:cubicBezTo>
                  <a:cubicBezTo>
                    <a:pt x="20682" y="4162"/>
                    <a:pt x="20702" y="4147"/>
                    <a:pt x="20720" y="4116"/>
                  </a:cubicBezTo>
                  <a:cubicBezTo>
                    <a:pt x="20774" y="4020"/>
                    <a:pt x="20843" y="3949"/>
                    <a:pt x="20910" y="3880"/>
                  </a:cubicBezTo>
                  <a:cubicBezTo>
                    <a:pt x="20966" y="3823"/>
                    <a:pt x="21023" y="3764"/>
                    <a:pt x="21072" y="3691"/>
                  </a:cubicBezTo>
                  <a:cubicBezTo>
                    <a:pt x="21122" y="3616"/>
                    <a:pt x="21158" y="3535"/>
                    <a:pt x="21178" y="3448"/>
                  </a:cubicBezTo>
                  <a:cubicBezTo>
                    <a:pt x="21214" y="3293"/>
                    <a:pt x="21295" y="3138"/>
                    <a:pt x="21394" y="3035"/>
                  </a:cubicBezTo>
                  <a:cubicBezTo>
                    <a:pt x="21398" y="3030"/>
                    <a:pt x="21403" y="3026"/>
                    <a:pt x="21408" y="3022"/>
                  </a:cubicBezTo>
                  <a:cubicBezTo>
                    <a:pt x="21425" y="3008"/>
                    <a:pt x="21446" y="2991"/>
                    <a:pt x="21454" y="2958"/>
                  </a:cubicBezTo>
                  <a:cubicBezTo>
                    <a:pt x="21459" y="2937"/>
                    <a:pt x="21451" y="2886"/>
                    <a:pt x="21445" y="2858"/>
                  </a:cubicBezTo>
                  <a:cubicBezTo>
                    <a:pt x="21452" y="2848"/>
                    <a:pt x="21458" y="2846"/>
                    <a:pt x="21462" y="2846"/>
                  </a:cubicBezTo>
                  <a:cubicBezTo>
                    <a:pt x="21475" y="2846"/>
                    <a:pt x="21491" y="2864"/>
                    <a:pt x="21507" y="2882"/>
                  </a:cubicBezTo>
                  <a:cubicBezTo>
                    <a:pt x="21525" y="2903"/>
                    <a:pt x="21545" y="2925"/>
                    <a:pt x="21566" y="2925"/>
                  </a:cubicBezTo>
                  <a:cubicBezTo>
                    <a:pt x="21571" y="2925"/>
                    <a:pt x="21575" y="2925"/>
                    <a:pt x="21579" y="2923"/>
                  </a:cubicBezTo>
                  <a:lnTo>
                    <a:pt x="21588" y="2919"/>
                  </a:lnTo>
                  <a:lnTo>
                    <a:pt x="21589" y="2902"/>
                  </a:lnTo>
                  <a:cubicBezTo>
                    <a:pt x="21592" y="2797"/>
                    <a:pt x="21563" y="2769"/>
                    <a:pt x="21534" y="2740"/>
                  </a:cubicBez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  <a:effectLst/>
          </p:spPr>
          <p:txBody>
            <a:bodyPr lIns="26788" tIns="26788" rIns="26788" bIns="26788" anchor="ctr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7"/>
            <p:cNvSpPr/>
            <p:nvPr/>
          </p:nvSpPr>
          <p:spPr bwMode="auto">
            <a:xfrm>
              <a:off x="3811726" y="2562401"/>
              <a:ext cx="1843321" cy="1455738"/>
            </a:xfrm>
            <a:custGeom>
              <a:avLst/>
              <a:gdLst>
                <a:gd name="T0" fmla="*/ 1747838 w 21450"/>
                <a:gd name="T1" fmla="*/ 1381994 h 21582"/>
                <a:gd name="T2" fmla="*/ 1747838 w 21450"/>
                <a:gd name="T3" fmla="*/ 1381994 h 21582"/>
                <a:gd name="T4" fmla="*/ 1747838 w 21450"/>
                <a:gd name="T5" fmla="*/ 1381994 h 21582"/>
                <a:gd name="T6" fmla="*/ 1747838 w 21450"/>
                <a:gd name="T7" fmla="*/ 1381994 h 215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50" h="21582">
                  <a:moveTo>
                    <a:pt x="21391" y="3695"/>
                  </a:moveTo>
                  <a:cubicBezTo>
                    <a:pt x="21391" y="3897"/>
                    <a:pt x="21407" y="4257"/>
                    <a:pt x="21208" y="4313"/>
                  </a:cubicBezTo>
                  <a:cubicBezTo>
                    <a:pt x="21088" y="4348"/>
                    <a:pt x="20977" y="4273"/>
                    <a:pt x="20866" y="4355"/>
                  </a:cubicBezTo>
                  <a:cubicBezTo>
                    <a:pt x="20804" y="4400"/>
                    <a:pt x="20738" y="4482"/>
                    <a:pt x="20685" y="4567"/>
                  </a:cubicBezTo>
                  <a:cubicBezTo>
                    <a:pt x="20680" y="4575"/>
                    <a:pt x="20676" y="4582"/>
                    <a:pt x="20672" y="4589"/>
                  </a:cubicBezTo>
                  <a:cubicBezTo>
                    <a:pt x="20667" y="4597"/>
                    <a:pt x="20662" y="4605"/>
                    <a:pt x="20658" y="4613"/>
                  </a:cubicBezTo>
                  <a:cubicBezTo>
                    <a:pt x="20653" y="4622"/>
                    <a:pt x="20649" y="4630"/>
                    <a:pt x="20644" y="4638"/>
                  </a:cubicBezTo>
                  <a:cubicBezTo>
                    <a:pt x="20635" y="4656"/>
                    <a:pt x="20627" y="4673"/>
                    <a:pt x="20620" y="4689"/>
                  </a:cubicBezTo>
                  <a:cubicBezTo>
                    <a:pt x="20618" y="4693"/>
                    <a:pt x="20617" y="4696"/>
                    <a:pt x="20615" y="4700"/>
                  </a:cubicBezTo>
                  <a:cubicBezTo>
                    <a:pt x="20614" y="4704"/>
                    <a:pt x="20612" y="4708"/>
                    <a:pt x="20610" y="4712"/>
                  </a:cubicBezTo>
                  <a:cubicBezTo>
                    <a:pt x="20762" y="4825"/>
                    <a:pt x="20938" y="5192"/>
                    <a:pt x="20970" y="5502"/>
                  </a:cubicBezTo>
                  <a:cubicBezTo>
                    <a:pt x="20972" y="5524"/>
                    <a:pt x="20973" y="5545"/>
                    <a:pt x="20974" y="5565"/>
                  </a:cubicBezTo>
                  <a:cubicBezTo>
                    <a:pt x="20982" y="5780"/>
                    <a:pt x="20911" y="5954"/>
                    <a:pt x="20702" y="5978"/>
                  </a:cubicBezTo>
                  <a:cubicBezTo>
                    <a:pt x="20491" y="6002"/>
                    <a:pt x="20453" y="6262"/>
                    <a:pt x="20378" y="6464"/>
                  </a:cubicBezTo>
                  <a:cubicBezTo>
                    <a:pt x="20327" y="6604"/>
                    <a:pt x="20307" y="6631"/>
                    <a:pt x="20197" y="6657"/>
                  </a:cubicBezTo>
                  <a:cubicBezTo>
                    <a:pt x="20136" y="6672"/>
                    <a:pt x="20030" y="6662"/>
                    <a:pt x="20047" y="6775"/>
                  </a:cubicBezTo>
                  <a:cubicBezTo>
                    <a:pt x="20059" y="6850"/>
                    <a:pt x="20159" y="6875"/>
                    <a:pt x="20168" y="6962"/>
                  </a:cubicBezTo>
                  <a:cubicBezTo>
                    <a:pt x="20183" y="7093"/>
                    <a:pt x="20011" y="7123"/>
                    <a:pt x="19944" y="7154"/>
                  </a:cubicBezTo>
                  <a:cubicBezTo>
                    <a:pt x="19896" y="7176"/>
                    <a:pt x="19857" y="7171"/>
                    <a:pt x="19819" y="7156"/>
                  </a:cubicBezTo>
                  <a:cubicBezTo>
                    <a:pt x="19786" y="7143"/>
                    <a:pt x="19754" y="7123"/>
                    <a:pt x="19719" y="7106"/>
                  </a:cubicBezTo>
                  <a:cubicBezTo>
                    <a:pt x="19715" y="7105"/>
                    <a:pt x="19712" y="7103"/>
                    <a:pt x="19708" y="7101"/>
                  </a:cubicBezTo>
                  <a:cubicBezTo>
                    <a:pt x="19701" y="7098"/>
                    <a:pt x="19694" y="7095"/>
                    <a:pt x="19686" y="7092"/>
                  </a:cubicBezTo>
                  <a:cubicBezTo>
                    <a:pt x="19682" y="7091"/>
                    <a:pt x="19678" y="7090"/>
                    <a:pt x="19674" y="7088"/>
                  </a:cubicBezTo>
                  <a:cubicBezTo>
                    <a:pt x="19670" y="7087"/>
                    <a:pt x="19667" y="7086"/>
                    <a:pt x="19662" y="7085"/>
                  </a:cubicBezTo>
                  <a:cubicBezTo>
                    <a:pt x="19658" y="7084"/>
                    <a:pt x="19654" y="7083"/>
                    <a:pt x="19650" y="7082"/>
                  </a:cubicBezTo>
                  <a:cubicBezTo>
                    <a:pt x="19481" y="7046"/>
                    <a:pt x="19504" y="7240"/>
                    <a:pt x="19468" y="7388"/>
                  </a:cubicBezTo>
                  <a:cubicBezTo>
                    <a:pt x="19432" y="7536"/>
                    <a:pt x="19364" y="7651"/>
                    <a:pt x="19286" y="7754"/>
                  </a:cubicBezTo>
                  <a:cubicBezTo>
                    <a:pt x="19274" y="7771"/>
                    <a:pt x="19261" y="7787"/>
                    <a:pt x="19248" y="7803"/>
                  </a:cubicBezTo>
                  <a:cubicBezTo>
                    <a:pt x="19165" y="7908"/>
                    <a:pt x="19075" y="8006"/>
                    <a:pt x="19000" y="8122"/>
                  </a:cubicBezTo>
                  <a:cubicBezTo>
                    <a:pt x="18924" y="8243"/>
                    <a:pt x="18905" y="8471"/>
                    <a:pt x="18784" y="8528"/>
                  </a:cubicBezTo>
                  <a:cubicBezTo>
                    <a:pt x="18725" y="8556"/>
                    <a:pt x="18670" y="8548"/>
                    <a:pt x="18612" y="8592"/>
                  </a:cubicBezTo>
                  <a:cubicBezTo>
                    <a:pt x="18454" y="8711"/>
                    <a:pt x="18330" y="8889"/>
                    <a:pt x="18214" y="9065"/>
                  </a:cubicBezTo>
                  <a:cubicBezTo>
                    <a:pt x="18162" y="9143"/>
                    <a:pt x="18109" y="9223"/>
                    <a:pt x="18044" y="9284"/>
                  </a:cubicBezTo>
                  <a:cubicBezTo>
                    <a:pt x="17983" y="9339"/>
                    <a:pt x="17867" y="9336"/>
                    <a:pt x="17820" y="9386"/>
                  </a:cubicBezTo>
                  <a:cubicBezTo>
                    <a:pt x="17871" y="9331"/>
                    <a:pt x="17970" y="9264"/>
                    <a:pt x="17997" y="9185"/>
                  </a:cubicBezTo>
                  <a:cubicBezTo>
                    <a:pt x="18056" y="9014"/>
                    <a:pt x="17925" y="9025"/>
                    <a:pt x="17833" y="8986"/>
                  </a:cubicBezTo>
                  <a:cubicBezTo>
                    <a:pt x="17922" y="8715"/>
                    <a:pt x="18295" y="8146"/>
                    <a:pt x="17836" y="8073"/>
                  </a:cubicBezTo>
                  <a:cubicBezTo>
                    <a:pt x="17636" y="8041"/>
                    <a:pt x="17577" y="8217"/>
                    <a:pt x="17527" y="8423"/>
                  </a:cubicBezTo>
                  <a:cubicBezTo>
                    <a:pt x="17521" y="8449"/>
                    <a:pt x="17514" y="8473"/>
                    <a:pt x="17506" y="8495"/>
                  </a:cubicBezTo>
                  <a:cubicBezTo>
                    <a:pt x="17504" y="8501"/>
                    <a:pt x="17502" y="8508"/>
                    <a:pt x="17499" y="8514"/>
                  </a:cubicBezTo>
                  <a:cubicBezTo>
                    <a:pt x="17499" y="8514"/>
                    <a:pt x="17499" y="8515"/>
                    <a:pt x="17499" y="8515"/>
                  </a:cubicBezTo>
                  <a:cubicBezTo>
                    <a:pt x="17498" y="8518"/>
                    <a:pt x="17496" y="8521"/>
                    <a:pt x="17495" y="8524"/>
                  </a:cubicBezTo>
                  <a:cubicBezTo>
                    <a:pt x="17492" y="8531"/>
                    <a:pt x="17489" y="8538"/>
                    <a:pt x="17486" y="8545"/>
                  </a:cubicBezTo>
                  <a:cubicBezTo>
                    <a:pt x="17484" y="8550"/>
                    <a:pt x="17482" y="8555"/>
                    <a:pt x="17479" y="8560"/>
                  </a:cubicBezTo>
                  <a:cubicBezTo>
                    <a:pt x="17470" y="8579"/>
                    <a:pt x="17460" y="8597"/>
                    <a:pt x="17449" y="8614"/>
                  </a:cubicBezTo>
                  <a:cubicBezTo>
                    <a:pt x="17444" y="8621"/>
                    <a:pt x="17440" y="8629"/>
                    <a:pt x="17435" y="8636"/>
                  </a:cubicBezTo>
                  <a:cubicBezTo>
                    <a:pt x="17430" y="8642"/>
                    <a:pt x="17426" y="8649"/>
                    <a:pt x="17421" y="8655"/>
                  </a:cubicBezTo>
                  <a:cubicBezTo>
                    <a:pt x="17411" y="8669"/>
                    <a:pt x="17400" y="8682"/>
                    <a:pt x="17389" y="8694"/>
                  </a:cubicBezTo>
                  <a:cubicBezTo>
                    <a:pt x="17385" y="8699"/>
                    <a:pt x="17380" y="8705"/>
                    <a:pt x="17375" y="8710"/>
                  </a:cubicBezTo>
                  <a:cubicBezTo>
                    <a:pt x="17375" y="8710"/>
                    <a:pt x="17375" y="8711"/>
                    <a:pt x="17374" y="8711"/>
                  </a:cubicBezTo>
                  <a:cubicBezTo>
                    <a:pt x="17370" y="8716"/>
                    <a:pt x="17365" y="8721"/>
                    <a:pt x="17361" y="8726"/>
                  </a:cubicBezTo>
                  <a:cubicBezTo>
                    <a:pt x="17360" y="8726"/>
                    <a:pt x="17359" y="8727"/>
                    <a:pt x="17359" y="8728"/>
                  </a:cubicBezTo>
                  <a:cubicBezTo>
                    <a:pt x="17354" y="8733"/>
                    <a:pt x="17349" y="8738"/>
                    <a:pt x="17344" y="8742"/>
                  </a:cubicBezTo>
                  <a:cubicBezTo>
                    <a:pt x="17339" y="8748"/>
                    <a:pt x="17333" y="8753"/>
                    <a:pt x="17328" y="8758"/>
                  </a:cubicBezTo>
                  <a:cubicBezTo>
                    <a:pt x="17323" y="8762"/>
                    <a:pt x="17319" y="8767"/>
                    <a:pt x="17314" y="8771"/>
                  </a:cubicBezTo>
                  <a:cubicBezTo>
                    <a:pt x="17308" y="8777"/>
                    <a:pt x="17301" y="8783"/>
                    <a:pt x="17295" y="8789"/>
                  </a:cubicBezTo>
                  <a:cubicBezTo>
                    <a:pt x="17279" y="8803"/>
                    <a:pt x="17262" y="8818"/>
                    <a:pt x="17245" y="8833"/>
                  </a:cubicBezTo>
                  <a:cubicBezTo>
                    <a:pt x="17242" y="8835"/>
                    <a:pt x="17239" y="8838"/>
                    <a:pt x="17236" y="8841"/>
                  </a:cubicBezTo>
                  <a:cubicBezTo>
                    <a:pt x="17093" y="8968"/>
                    <a:pt x="17097" y="9178"/>
                    <a:pt x="16966" y="9325"/>
                  </a:cubicBezTo>
                  <a:cubicBezTo>
                    <a:pt x="16883" y="9417"/>
                    <a:pt x="16792" y="9405"/>
                    <a:pt x="16692" y="9439"/>
                  </a:cubicBezTo>
                  <a:cubicBezTo>
                    <a:pt x="16437" y="9528"/>
                    <a:pt x="16454" y="9889"/>
                    <a:pt x="16683" y="9998"/>
                  </a:cubicBezTo>
                  <a:cubicBezTo>
                    <a:pt x="16689" y="10001"/>
                    <a:pt x="16696" y="10004"/>
                    <a:pt x="16704" y="10007"/>
                  </a:cubicBezTo>
                  <a:cubicBezTo>
                    <a:pt x="16824" y="10054"/>
                    <a:pt x="17001" y="9937"/>
                    <a:pt x="17103" y="10061"/>
                  </a:cubicBezTo>
                  <a:cubicBezTo>
                    <a:pt x="17167" y="10140"/>
                    <a:pt x="17120" y="10298"/>
                    <a:pt x="17156" y="10391"/>
                  </a:cubicBezTo>
                  <a:cubicBezTo>
                    <a:pt x="17202" y="10507"/>
                    <a:pt x="17366" y="10589"/>
                    <a:pt x="17455" y="10506"/>
                  </a:cubicBezTo>
                  <a:cubicBezTo>
                    <a:pt x="17459" y="10502"/>
                    <a:pt x="17463" y="10498"/>
                    <a:pt x="17467" y="10494"/>
                  </a:cubicBezTo>
                  <a:cubicBezTo>
                    <a:pt x="17469" y="10492"/>
                    <a:pt x="17471" y="10490"/>
                    <a:pt x="17473" y="10489"/>
                  </a:cubicBezTo>
                  <a:cubicBezTo>
                    <a:pt x="17474" y="10486"/>
                    <a:pt x="17476" y="10485"/>
                    <a:pt x="17478" y="10482"/>
                  </a:cubicBezTo>
                  <a:cubicBezTo>
                    <a:pt x="17480" y="10480"/>
                    <a:pt x="17483" y="10477"/>
                    <a:pt x="17485" y="10474"/>
                  </a:cubicBezTo>
                  <a:cubicBezTo>
                    <a:pt x="17485" y="10474"/>
                    <a:pt x="17485" y="10474"/>
                    <a:pt x="17485" y="10474"/>
                  </a:cubicBezTo>
                  <a:cubicBezTo>
                    <a:pt x="17493" y="10464"/>
                    <a:pt x="17500" y="10455"/>
                    <a:pt x="17506" y="10445"/>
                  </a:cubicBezTo>
                  <a:cubicBezTo>
                    <a:pt x="17584" y="10331"/>
                    <a:pt x="17622" y="10167"/>
                    <a:pt x="17710" y="10069"/>
                  </a:cubicBezTo>
                  <a:cubicBezTo>
                    <a:pt x="17818" y="9947"/>
                    <a:pt x="17916" y="10055"/>
                    <a:pt x="18024" y="10112"/>
                  </a:cubicBezTo>
                  <a:cubicBezTo>
                    <a:pt x="18163" y="10184"/>
                    <a:pt x="18353" y="10072"/>
                    <a:pt x="18477" y="10163"/>
                  </a:cubicBezTo>
                  <a:cubicBezTo>
                    <a:pt x="18583" y="10241"/>
                    <a:pt x="18518" y="10415"/>
                    <a:pt x="18414" y="10441"/>
                  </a:cubicBezTo>
                  <a:cubicBezTo>
                    <a:pt x="18290" y="10473"/>
                    <a:pt x="18239" y="10518"/>
                    <a:pt x="18153" y="10622"/>
                  </a:cubicBezTo>
                  <a:cubicBezTo>
                    <a:pt x="18074" y="10718"/>
                    <a:pt x="17958" y="10759"/>
                    <a:pt x="17910" y="10897"/>
                  </a:cubicBezTo>
                  <a:cubicBezTo>
                    <a:pt x="17870" y="11015"/>
                    <a:pt x="17881" y="11076"/>
                    <a:pt x="17804" y="11173"/>
                  </a:cubicBezTo>
                  <a:cubicBezTo>
                    <a:pt x="17729" y="11267"/>
                    <a:pt x="17655" y="11327"/>
                    <a:pt x="17604" y="11452"/>
                  </a:cubicBezTo>
                  <a:cubicBezTo>
                    <a:pt x="17561" y="11560"/>
                    <a:pt x="17493" y="11682"/>
                    <a:pt x="17460" y="11808"/>
                  </a:cubicBezTo>
                  <a:cubicBezTo>
                    <a:pt x="17447" y="11861"/>
                    <a:pt x="17439" y="11914"/>
                    <a:pt x="17443" y="11967"/>
                  </a:cubicBezTo>
                  <a:cubicBezTo>
                    <a:pt x="17444" y="11975"/>
                    <a:pt x="17567" y="12054"/>
                    <a:pt x="17586" y="12064"/>
                  </a:cubicBezTo>
                  <a:cubicBezTo>
                    <a:pt x="17663" y="12107"/>
                    <a:pt x="17750" y="12106"/>
                    <a:pt x="17825" y="12154"/>
                  </a:cubicBezTo>
                  <a:cubicBezTo>
                    <a:pt x="17875" y="12186"/>
                    <a:pt x="17935" y="12253"/>
                    <a:pt x="17973" y="12305"/>
                  </a:cubicBezTo>
                  <a:cubicBezTo>
                    <a:pt x="18074" y="12438"/>
                    <a:pt x="18096" y="12640"/>
                    <a:pt x="18171" y="12794"/>
                  </a:cubicBezTo>
                  <a:cubicBezTo>
                    <a:pt x="18175" y="12802"/>
                    <a:pt x="18179" y="12810"/>
                    <a:pt x="18183" y="12818"/>
                  </a:cubicBezTo>
                  <a:cubicBezTo>
                    <a:pt x="18194" y="12840"/>
                    <a:pt x="18205" y="12861"/>
                    <a:pt x="18217" y="12882"/>
                  </a:cubicBezTo>
                  <a:cubicBezTo>
                    <a:pt x="18221" y="12888"/>
                    <a:pt x="18225" y="12894"/>
                    <a:pt x="18229" y="12901"/>
                  </a:cubicBezTo>
                  <a:cubicBezTo>
                    <a:pt x="18233" y="12908"/>
                    <a:pt x="18237" y="12915"/>
                    <a:pt x="18242" y="12923"/>
                  </a:cubicBezTo>
                  <a:cubicBezTo>
                    <a:pt x="18261" y="12952"/>
                    <a:pt x="18281" y="12981"/>
                    <a:pt x="18302" y="13006"/>
                  </a:cubicBezTo>
                  <a:cubicBezTo>
                    <a:pt x="18271" y="13044"/>
                    <a:pt x="18265" y="13101"/>
                    <a:pt x="18262" y="13151"/>
                  </a:cubicBezTo>
                  <a:cubicBezTo>
                    <a:pt x="18350" y="13144"/>
                    <a:pt x="18419" y="13236"/>
                    <a:pt x="18487" y="13290"/>
                  </a:cubicBezTo>
                  <a:cubicBezTo>
                    <a:pt x="18537" y="13330"/>
                    <a:pt x="18716" y="13403"/>
                    <a:pt x="18728" y="13491"/>
                  </a:cubicBezTo>
                  <a:cubicBezTo>
                    <a:pt x="18755" y="13701"/>
                    <a:pt x="18422" y="13664"/>
                    <a:pt x="18326" y="13664"/>
                  </a:cubicBezTo>
                  <a:cubicBezTo>
                    <a:pt x="18413" y="13666"/>
                    <a:pt x="18471" y="13742"/>
                    <a:pt x="18542" y="13792"/>
                  </a:cubicBezTo>
                  <a:cubicBezTo>
                    <a:pt x="18621" y="13846"/>
                    <a:pt x="18733" y="13849"/>
                    <a:pt x="18792" y="13932"/>
                  </a:cubicBezTo>
                  <a:cubicBezTo>
                    <a:pt x="19021" y="14255"/>
                    <a:pt x="18393" y="14305"/>
                    <a:pt x="18411" y="14606"/>
                  </a:cubicBezTo>
                  <a:cubicBezTo>
                    <a:pt x="18412" y="14612"/>
                    <a:pt x="18412" y="14618"/>
                    <a:pt x="18413" y="14624"/>
                  </a:cubicBezTo>
                  <a:cubicBezTo>
                    <a:pt x="18430" y="14740"/>
                    <a:pt x="18515" y="14673"/>
                    <a:pt x="18571" y="14638"/>
                  </a:cubicBezTo>
                  <a:cubicBezTo>
                    <a:pt x="18657" y="14585"/>
                    <a:pt x="18724" y="14544"/>
                    <a:pt x="18818" y="14600"/>
                  </a:cubicBezTo>
                  <a:cubicBezTo>
                    <a:pt x="18938" y="14672"/>
                    <a:pt x="18971" y="14800"/>
                    <a:pt x="18976" y="14941"/>
                  </a:cubicBezTo>
                  <a:cubicBezTo>
                    <a:pt x="18979" y="15019"/>
                    <a:pt x="18973" y="15101"/>
                    <a:pt x="18968" y="15179"/>
                  </a:cubicBezTo>
                  <a:cubicBezTo>
                    <a:pt x="18955" y="15399"/>
                    <a:pt x="19001" y="15767"/>
                    <a:pt x="18814" y="15866"/>
                  </a:cubicBezTo>
                  <a:cubicBezTo>
                    <a:pt x="18736" y="15907"/>
                    <a:pt x="18641" y="16013"/>
                    <a:pt x="18623" y="16122"/>
                  </a:cubicBezTo>
                  <a:cubicBezTo>
                    <a:pt x="18610" y="16196"/>
                    <a:pt x="18639" y="16225"/>
                    <a:pt x="18652" y="16290"/>
                  </a:cubicBezTo>
                  <a:cubicBezTo>
                    <a:pt x="18666" y="16358"/>
                    <a:pt x="18660" y="16411"/>
                    <a:pt x="18643" y="16469"/>
                  </a:cubicBezTo>
                  <a:cubicBezTo>
                    <a:pt x="18636" y="16489"/>
                    <a:pt x="18629" y="16510"/>
                    <a:pt x="18620" y="16532"/>
                  </a:cubicBezTo>
                  <a:cubicBezTo>
                    <a:pt x="18618" y="16538"/>
                    <a:pt x="18616" y="16544"/>
                    <a:pt x="18612" y="16551"/>
                  </a:cubicBezTo>
                  <a:cubicBezTo>
                    <a:pt x="18611" y="16554"/>
                    <a:pt x="18610" y="16557"/>
                    <a:pt x="18609" y="16560"/>
                  </a:cubicBezTo>
                  <a:cubicBezTo>
                    <a:pt x="18605" y="16569"/>
                    <a:pt x="18601" y="16578"/>
                    <a:pt x="18597" y="16588"/>
                  </a:cubicBezTo>
                  <a:cubicBezTo>
                    <a:pt x="18595" y="16592"/>
                    <a:pt x="18593" y="16596"/>
                    <a:pt x="18591" y="16600"/>
                  </a:cubicBezTo>
                  <a:cubicBezTo>
                    <a:pt x="18580" y="16624"/>
                    <a:pt x="18568" y="16650"/>
                    <a:pt x="18554" y="16678"/>
                  </a:cubicBezTo>
                  <a:cubicBezTo>
                    <a:pt x="18552" y="16681"/>
                    <a:pt x="18550" y="16685"/>
                    <a:pt x="18548" y="16688"/>
                  </a:cubicBezTo>
                  <a:cubicBezTo>
                    <a:pt x="18547" y="16692"/>
                    <a:pt x="18545" y="16695"/>
                    <a:pt x="18544" y="16698"/>
                  </a:cubicBezTo>
                  <a:cubicBezTo>
                    <a:pt x="18539" y="16707"/>
                    <a:pt x="18534" y="16716"/>
                    <a:pt x="18529" y="16725"/>
                  </a:cubicBezTo>
                  <a:cubicBezTo>
                    <a:pt x="18529" y="16726"/>
                    <a:pt x="18528" y="16727"/>
                    <a:pt x="18528" y="16727"/>
                  </a:cubicBezTo>
                  <a:cubicBezTo>
                    <a:pt x="18523" y="16736"/>
                    <a:pt x="18519" y="16745"/>
                    <a:pt x="18514" y="16753"/>
                  </a:cubicBezTo>
                  <a:cubicBezTo>
                    <a:pt x="18512" y="16756"/>
                    <a:pt x="18511" y="16758"/>
                    <a:pt x="18509" y="16761"/>
                  </a:cubicBezTo>
                  <a:cubicBezTo>
                    <a:pt x="18448" y="16869"/>
                    <a:pt x="18376" y="16971"/>
                    <a:pt x="18323" y="16972"/>
                  </a:cubicBezTo>
                  <a:cubicBezTo>
                    <a:pt x="18303" y="17092"/>
                    <a:pt x="18379" y="17212"/>
                    <a:pt x="18369" y="17349"/>
                  </a:cubicBezTo>
                  <a:cubicBezTo>
                    <a:pt x="18354" y="17538"/>
                    <a:pt x="18375" y="17721"/>
                    <a:pt x="18198" y="17718"/>
                  </a:cubicBezTo>
                  <a:cubicBezTo>
                    <a:pt x="18182" y="17856"/>
                    <a:pt x="18191" y="17926"/>
                    <a:pt x="18146" y="18050"/>
                  </a:cubicBezTo>
                  <a:cubicBezTo>
                    <a:pt x="18104" y="18169"/>
                    <a:pt x="18097" y="18273"/>
                    <a:pt x="18000" y="18348"/>
                  </a:cubicBezTo>
                  <a:cubicBezTo>
                    <a:pt x="17933" y="18399"/>
                    <a:pt x="17834" y="18386"/>
                    <a:pt x="17778" y="18462"/>
                  </a:cubicBezTo>
                  <a:cubicBezTo>
                    <a:pt x="17726" y="18535"/>
                    <a:pt x="17740" y="18662"/>
                    <a:pt x="17708" y="18748"/>
                  </a:cubicBezTo>
                  <a:cubicBezTo>
                    <a:pt x="17671" y="18846"/>
                    <a:pt x="17586" y="18980"/>
                    <a:pt x="17509" y="19030"/>
                  </a:cubicBezTo>
                  <a:cubicBezTo>
                    <a:pt x="17462" y="19060"/>
                    <a:pt x="17400" y="19036"/>
                    <a:pt x="17351" y="19050"/>
                  </a:cubicBezTo>
                  <a:cubicBezTo>
                    <a:pt x="17327" y="19056"/>
                    <a:pt x="17307" y="19072"/>
                    <a:pt x="17293" y="19105"/>
                  </a:cubicBezTo>
                  <a:cubicBezTo>
                    <a:pt x="17274" y="19149"/>
                    <a:pt x="17268" y="19194"/>
                    <a:pt x="17262" y="19238"/>
                  </a:cubicBezTo>
                  <a:cubicBezTo>
                    <a:pt x="17254" y="19299"/>
                    <a:pt x="17248" y="19358"/>
                    <a:pt x="17211" y="19414"/>
                  </a:cubicBezTo>
                  <a:cubicBezTo>
                    <a:pt x="17144" y="19515"/>
                    <a:pt x="17046" y="19604"/>
                    <a:pt x="16955" y="19666"/>
                  </a:cubicBezTo>
                  <a:cubicBezTo>
                    <a:pt x="16797" y="19773"/>
                    <a:pt x="16614" y="19758"/>
                    <a:pt x="16453" y="19856"/>
                  </a:cubicBezTo>
                  <a:cubicBezTo>
                    <a:pt x="16316" y="19939"/>
                    <a:pt x="16165" y="19967"/>
                    <a:pt x="16021" y="20024"/>
                  </a:cubicBezTo>
                  <a:cubicBezTo>
                    <a:pt x="15901" y="20070"/>
                    <a:pt x="15837" y="20201"/>
                    <a:pt x="15737" y="20297"/>
                  </a:cubicBezTo>
                  <a:cubicBezTo>
                    <a:pt x="15602" y="20427"/>
                    <a:pt x="15484" y="20531"/>
                    <a:pt x="15327" y="20623"/>
                  </a:cubicBezTo>
                  <a:cubicBezTo>
                    <a:pt x="15140" y="20731"/>
                    <a:pt x="14934" y="20784"/>
                    <a:pt x="14739" y="20861"/>
                  </a:cubicBezTo>
                  <a:cubicBezTo>
                    <a:pt x="14647" y="20898"/>
                    <a:pt x="14560" y="20945"/>
                    <a:pt x="14514" y="21060"/>
                  </a:cubicBezTo>
                  <a:cubicBezTo>
                    <a:pt x="14458" y="21199"/>
                    <a:pt x="14506" y="21272"/>
                    <a:pt x="14523" y="21401"/>
                  </a:cubicBezTo>
                  <a:cubicBezTo>
                    <a:pt x="14539" y="21524"/>
                    <a:pt x="14474" y="21587"/>
                    <a:pt x="14379" y="21581"/>
                  </a:cubicBezTo>
                  <a:cubicBezTo>
                    <a:pt x="14254" y="21573"/>
                    <a:pt x="14162" y="21362"/>
                    <a:pt x="14139" y="21227"/>
                  </a:cubicBezTo>
                  <a:cubicBezTo>
                    <a:pt x="14126" y="21146"/>
                    <a:pt x="14120" y="21066"/>
                    <a:pt x="14155" y="20997"/>
                  </a:cubicBezTo>
                  <a:cubicBezTo>
                    <a:pt x="14177" y="20952"/>
                    <a:pt x="14260" y="20858"/>
                    <a:pt x="14193" y="20822"/>
                  </a:cubicBezTo>
                  <a:cubicBezTo>
                    <a:pt x="14183" y="20816"/>
                    <a:pt x="14169" y="20812"/>
                    <a:pt x="14150" y="20810"/>
                  </a:cubicBezTo>
                  <a:cubicBezTo>
                    <a:pt x="14098" y="20803"/>
                    <a:pt x="14029" y="20853"/>
                    <a:pt x="13983" y="20881"/>
                  </a:cubicBezTo>
                  <a:cubicBezTo>
                    <a:pt x="13856" y="20958"/>
                    <a:pt x="13840" y="20816"/>
                    <a:pt x="13705" y="20802"/>
                  </a:cubicBezTo>
                  <a:cubicBezTo>
                    <a:pt x="13627" y="20794"/>
                    <a:pt x="13562" y="20845"/>
                    <a:pt x="13487" y="20858"/>
                  </a:cubicBezTo>
                  <a:cubicBezTo>
                    <a:pt x="13412" y="20870"/>
                    <a:pt x="13324" y="20854"/>
                    <a:pt x="13249" y="20846"/>
                  </a:cubicBezTo>
                  <a:cubicBezTo>
                    <a:pt x="13093" y="20828"/>
                    <a:pt x="12914" y="20799"/>
                    <a:pt x="12785" y="20675"/>
                  </a:cubicBezTo>
                  <a:cubicBezTo>
                    <a:pt x="12694" y="20589"/>
                    <a:pt x="12608" y="20339"/>
                    <a:pt x="12745" y="20234"/>
                  </a:cubicBezTo>
                  <a:cubicBezTo>
                    <a:pt x="12780" y="20207"/>
                    <a:pt x="12735" y="20129"/>
                    <a:pt x="12718" y="20112"/>
                  </a:cubicBezTo>
                  <a:cubicBezTo>
                    <a:pt x="12682" y="20075"/>
                    <a:pt x="12597" y="20085"/>
                    <a:pt x="12556" y="20089"/>
                  </a:cubicBezTo>
                  <a:cubicBezTo>
                    <a:pt x="12473" y="20097"/>
                    <a:pt x="12379" y="20105"/>
                    <a:pt x="12298" y="20070"/>
                  </a:cubicBezTo>
                  <a:cubicBezTo>
                    <a:pt x="12225" y="20038"/>
                    <a:pt x="12206" y="19966"/>
                    <a:pt x="12157" y="19907"/>
                  </a:cubicBezTo>
                  <a:cubicBezTo>
                    <a:pt x="12149" y="19897"/>
                    <a:pt x="12141" y="19888"/>
                    <a:pt x="12131" y="19879"/>
                  </a:cubicBezTo>
                  <a:cubicBezTo>
                    <a:pt x="12076" y="19829"/>
                    <a:pt x="11959" y="19889"/>
                    <a:pt x="11911" y="19941"/>
                  </a:cubicBezTo>
                  <a:cubicBezTo>
                    <a:pt x="11844" y="20015"/>
                    <a:pt x="11856" y="20157"/>
                    <a:pt x="11780" y="20225"/>
                  </a:cubicBezTo>
                  <a:cubicBezTo>
                    <a:pt x="11740" y="20260"/>
                    <a:pt x="11609" y="20280"/>
                    <a:pt x="11555" y="20306"/>
                  </a:cubicBezTo>
                  <a:cubicBezTo>
                    <a:pt x="11494" y="20335"/>
                    <a:pt x="11460" y="20346"/>
                    <a:pt x="11420" y="20337"/>
                  </a:cubicBezTo>
                  <a:cubicBezTo>
                    <a:pt x="11417" y="20337"/>
                    <a:pt x="11415" y="20336"/>
                    <a:pt x="11412" y="20335"/>
                  </a:cubicBezTo>
                  <a:cubicBezTo>
                    <a:pt x="11412" y="20335"/>
                    <a:pt x="11412" y="20335"/>
                    <a:pt x="11411" y="20335"/>
                  </a:cubicBezTo>
                  <a:cubicBezTo>
                    <a:pt x="11401" y="20332"/>
                    <a:pt x="11390" y="20328"/>
                    <a:pt x="11378" y="20322"/>
                  </a:cubicBezTo>
                  <a:cubicBezTo>
                    <a:pt x="11322" y="20296"/>
                    <a:pt x="11281" y="20262"/>
                    <a:pt x="11216" y="20277"/>
                  </a:cubicBezTo>
                  <a:cubicBezTo>
                    <a:pt x="11147" y="20293"/>
                    <a:pt x="11136" y="20397"/>
                    <a:pt x="11087" y="20412"/>
                  </a:cubicBezTo>
                  <a:cubicBezTo>
                    <a:pt x="10994" y="20441"/>
                    <a:pt x="10922" y="20255"/>
                    <a:pt x="10838" y="20243"/>
                  </a:cubicBezTo>
                  <a:cubicBezTo>
                    <a:pt x="10721" y="20226"/>
                    <a:pt x="10675" y="20461"/>
                    <a:pt x="10569" y="20436"/>
                  </a:cubicBezTo>
                  <a:cubicBezTo>
                    <a:pt x="10509" y="20421"/>
                    <a:pt x="10518" y="20329"/>
                    <a:pt x="10447" y="20382"/>
                  </a:cubicBezTo>
                  <a:cubicBezTo>
                    <a:pt x="10284" y="20504"/>
                    <a:pt x="10411" y="20738"/>
                    <a:pt x="10454" y="20886"/>
                  </a:cubicBezTo>
                  <a:cubicBezTo>
                    <a:pt x="10479" y="20971"/>
                    <a:pt x="10526" y="21136"/>
                    <a:pt x="10498" y="21222"/>
                  </a:cubicBezTo>
                  <a:cubicBezTo>
                    <a:pt x="10443" y="21393"/>
                    <a:pt x="10257" y="21172"/>
                    <a:pt x="10216" y="21084"/>
                  </a:cubicBezTo>
                  <a:cubicBezTo>
                    <a:pt x="10181" y="21011"/>
                    <a:pt x="10204" y="20888"/>
                    <a:pt x="10121" y="20877"/>
                  </a:cubicBezTo>
                  <a:cubicBezTo>
                    <a:pt x="10009" y="20863"/>
                    <a:pt x="9898" y="21067"/>
                    <a:pt x="9770" y="21037"/>
                  </a:cubicBezTo>
                  <a:cubicBezTo>
                    <a:pt x="9616" y="21001"/>
                    <a:pt x="9715" y="20783"/>
                    <a:pt x="9620" y="20691"/>
                  </a:cubicBezTo>
                  <a:cubicBezTo>
                    <a:pt x="9555" y="20628"/>
                    <a:pt x="9404" y="20689"/>
                    <a:pt x="9324" y="20676"/>
                  </a:cubicBezTo>
                  <a:cubicBezTo>
                    <a:pt x="9323" y="20582"/>
                    <a:pt x="9316" y="20425"/>
                    <a:pt x="9334" y="20332"/>
                  </a:cubicBezTo>
                  <a:cubicBezTo>
                    <a:pt x="9356" y="20224"/>
                    <a:pt x="9423" y="20171"/>
                    <a:pt x="9414" y="20042"/>
                  </a:cubicBezTo>
                  <a:cubicBezTo>
                    <a:pt x="9414" y="20041"/>
                    <a:pt x="9273" y="19999"/>
                    <a:pt x="9259" y="19990"/>
                  </a:cubicBezTo>
                  <a:cubicBezTo>
                    <a:pt x="9213" y="19963"/>
                    <a:pt x="9177" y="19926"/>
                    <a:pt x="9152" y="19869"/>
                  </a:cubicBezTo>
                  <a:cubicBezTo>
                    <a:pt x="9097" y="19740"/>
                    <a:pt x="9144" y="19598"/>
                    <a:pt x="9123" y="19463"/>
                  </a:cubicBezTo>
                  <a:cubicBezTo>
                    <a:pt x="9085" y="19213"/>
                    <a:pt x="8722" y="19283"/>
                    <a:pt x="8639" y="19465"/>
                  </a:cubicBezTo>
                  <a:cubicBezTo>
                    <a:pt x="8652" y="19437"/>
                    <a:pt x="8595" y="19265"/>
                    <a:pt x="8591" y="19224"/>
                  </a:cubicBezTo>
                  <a:cubicBezTo>
                    <a:pt x="8582" y="19144"/>
                    <a:pt x="8585" y="19068"/>
                    <a:pt x="8604" y="18992"/>
                  </a:cubicBezTo>
                  <a:cubicBezTo>
                    <a:pt x="8646" y="18829"/>
                    <a:pt x="8748" y="18695"/>
                    <a:pt x="8845" y="18582"/>
                  </a:cubicBezTo>
                  <a:cubicBezTo>
                    <a:pt x="8897" y="18521"/>
                    <a:pt x="9018" y="18458"/>
                    <a:pt x="9052" y="18386"/>
                  </a:cubicBezTo>
                  <a:cubicBezTo>
                    <a:pt x="9131" y="18222"/>
                    <a:pt x="9275" y="17105"/>
                    <a:pt x="9008" y="17128"/>
                  </a:cubicBezTo>
                  <a:cubicBezTo>
                    <a:pt x="8957" y="17132"/>
                    <a:pt x="8972" y="17262"/>
                    <a:pt x="8921" y="17128"/>
                  </a:cubicBezTo>
                  <a:cubicBezTo>
                    <a:pt x="8893" y="17054"/>
                    <a:pt x="8909" y="16931"/>
                    <a:pt x="8891" y="16849"/>
                  </a:cubicBezTo>
                  <a:cubicBezTo>
                    <a:pt x="8881" y="16800"/>
                    <a:pt x="8868" y="16754"/>
                    <a:pt x="8846" y="16720"/>
                  </a:cubicBezTo>
                  <a:cubicBezTo>
                    <a:pt x="8767" y="16599"/>
                    <a:pt x="8608" y="16667"/>
                    <a:pt x="8517" y="16743"/>
                  </a:cubicBezTo>
                  <a:cubicBezTo>
                    <a:pt x="8450" y="16686"/>
                    <a:pt x="8270" y="16680"/>
                    <a:pt x="8181" y="16618"/>
                  </a:cubicBezTo>
                  <a:cubicBezTo>
                    <a:pt x="8157" y="16601"/>
                    <a:pt x="8140" y="16581"/>
                    <a:pt x="8133" y="16555"/>
                  </a:cubicBezTo>
                  <a:cubicBezTo>
                    <a:pt x="8199" y="16526"/>
                    <a:pt x="8283" y="16385"/>
                    <a:pt x="8267" y="16286"/>
                  </a:cubicBezTo>
                  <a:cubicBezTo>
                    <a:pt x="7933" y="16252"/>
                    <a:pt x="8249" y="16168"/>
                    <a:pt x="8127" y="15992"/>
                  </a:cubicBezTo>
                  <a:cubicBezTo>
                    <a:pt x="7999" y="15809"/>
                    <a:pt x="7829" y="16100"/>
                    <a:pt x="7745" y="16198"/>
                  </a:cubicBezTo>
                  <a:cubicBezTo>
                    <a:pt x="7758" y="16184"/>
                    <a:pt x="7423" y="15976"/>
                    <a:pt x="7337" y="16021"/>
                  </a:cubicBezTo>
                  <a:cubicBezTo>
                    <a:pt x="7245" y="16069"/>
                    <a:pt x="7209" y="16190"/>
                    <a:pt x="7139" y="16268"/>
                  </a:cubicBezTo>
                  <a:cubicBezTo>
                    <a:pt x="7019" y="16400"/>
                    <a:pt x="6982" y="16264"/>
                    <a:pt x="6850" y="16315"/>
                  </a:cubicBezTo>
                  <a:cubicBezTo>
                    <a:pt x="6790" y="16338"/>
                    <a:pt x="6750" y="16442"/>
                    <a:pt x="6712" y="16503"/>
                  </a:cubicBezTo>
                  <a:cubicBezTo>
                    <a:pt x="6615" y="16660"/>
                    <a:pt x="6516" y="16845"/>
                    <a:pt x="6350" y="16884"/>
                  </a:cubicBezTo>
                  <a:cubicBezTo>
                    <a:pt x="6099" y="16942"/>
                    <a:pt x="6127" y="16546"/>
                    <a:pt x="5912" y="16566"/>
                  </a:cubicBezTo>
                  <a:cubicBezTo>
                    <a:pt x="5841" y="16572"/>
                    <a:pt x="5828" y="16608"/>
                    <a:pt x="5756" y="16596"/>
                  </a:cubicBezTo>
                  <a:cubicBezTo>
                    <a:pt x="5697" y="16586"/>
                    <a:pt x="5634" y="16542"/>
                    <a:pt x="5571" y="16533"/>
                  </a:cubicBezTo>
                  <a:cubicBezTo>
                    <a:pt x="5535" y="16528"/>
                    <a:pt x="5493" y="16397"/>
                    <a:pt x="5427" y="16386"/>
                  </a:cubicBezTo>
                  <a:cubicBezTo>
                    <a:pt x="5364" y="16375"/>
                    <a:pt x="5285" y="16430"/>
                    <a:pt x="5232" y="16467"/>
                  </a:cubicBezTo>
                  <a:cubicBezTo>
                    <a:pt x="5083" y="16571"/>
                    <a:pt x="4994" y="16764"/>
                    <a:pt x="4854" y="16879"/>
                  </a:cubicBezTo>
                  <a:cubicBezTo>
                    <a:pt x="4848" y="16742"/>
                    <a:pt x="4867" y="16618"/>
                    <a:pt x="4862" y="16482"/>
                  </a:cubicBezTo>
                  <a:cubicBezTo>
                    <a:pt x="4635" y="16463"/>
                    <a:pt x="4403" y="16549"/>
                    <a:pt x="4177" y="16498"/>
                  </a:cubicBezTo>
                  <a:cubicBezTo>
                    <a:pt x="3998" y="16458"/>
                    <a:pt x="3846" y="16326"/>
                    <a:pt x="3692" y="16212"/>
                  </a:cubicBezTo>
                  <a:cubicBezTo>
                    <a:pt x="3501" y="16071"/>
                    <a:pt x="3297" y="15941"/>
                    <a:pt x="3146" y="15732"/>
                  </a:cubicBezTo>
                  <a:cubicBezTo>
                    <a:pt x="3077" y="15637"/>
                    <a:pt x="3051" y="15504"/>
                    <a:pt x="2985" y="15407"/>
                  </a:cubicBezTo>
                  <a:cubicBezTo>
                    <a:pt x="2921" y="15316"/>
                    <a:pt x="2854" y="15375"/>
                    <a:pt x="2789" y="15324"/>
                  </a:cubicBezTo>
                  <a:cubicBezTo>
                    <a:pt x="2701" y="15255"/>
                    <a:pt x="2740" y="15136"/>
                    <a:pt x="2691" y="15039"/>
                  </a:cubicBezTo>
                  <a:cubicBezTo>
                    <a:pt x="2634" y="14924"/>
                    <a:pt x="2519" y="14955"/>
                    <a:pt x="2457" y="14855"/>
                  </a:cubicBezTo>
                  <a:cubicBezTo>
                    <a:pt x="2383" y="14738"/>
                    <a:pt x="2315" y="14591"/>
                    <a:pt x="2238" y="14466"/>
                  </a:cubicBezTo>
                  <a:cubicBezTo>
                    <a:pt x="2147" y="14318"/>
                    <a:pt x="1883" y="14307"/>
                    <a:pt x="1897" y="14557"/>
                  </a:cubicBezTo>
                  <a:cubicBezTo>
                    <a:pt x="1849" y="14574"/>
                    <a:pt x="1782" y="14465"/>
                    <a:pt x="1749" y="14416"/>
                  </a:cubicBezTo>
                  <a:cubicBezTo>
                    <a:pt x="1701" y="14347"/>
                    <a:pt x="1684" y="14258"/>
                    <a:pt x="1627" y="14197"/>
                  </a:cubicBezTo>
                  <a:cubicBezTo>
                    <a:pt x="1556" y="14121"/>
                    <a:pt x="1511" y="14165"/>
                    <a:pt x="1470" y="14023"/>
                  </a:cubicBezTo>
                  <a:cubicBezTo>
                    <a:pt x="1446" y="13940"/>
                    <a:pt x="1469" y="13868"/>
                    <a:pt x="1399" y="13813"/>
                  </a:cubicBezTo>
                  <a:cubicBezTo>
                    <a:pt x="1373" y="13792"/>
                    <a:pt x="1333" y="13837"/>
                    <a:pt x="1301" y="13809"/>
                  </a:cubicBezTo>
                  <a:cubicBezTo>
                    <a:pt x="1269" y="13780"/>
                    <a:pt x="1260" y="13685"/>
                    <a:pt x="1249" y="13643"/>
                  </a:cubicBezTo>
                  <a:cubicBezTo>
                    <a:pt x="1236" y="13594"/>
                    <a:pt x="1207" y="13482"/>
                    <a:pt x="1168" y="13458"/>
                  </a:cubicBezTo>
                  <a:cubicBezTo>
                    <a:pt x="1101" y="13416"/>
                    <a:pt x="1077" y="13513"/>
                    <a:pt x="1024" y="13498"/>
                  </a:cubicBezTo>
                  <a:cubicBezTo>
                    <a:pt x="896" y="13460"/>
                    <a:pt x="977" y="13183"/>
                    <a:pt x="970" y="13055"/>
                  </a:cubicBezTo>
                  <a:cubicBezTo>
                    <a:pt x="964" y="12947"/>
                    <a:pt x="910" y="12813"/>
                    <a:pt x="983" y="12723"/>
                  </a:cubicBezTo>
                  <a:cubicBezTo>
                    <a:pt x="996" y="12707"/>
                    <a:pt x="1134" y="12656"/>
                    <a:pt x="1135" y="12667"/>
                  </a:cubicBezTo>
                  <a:cubicBezTo>
                    <a:pt x="1176" y="13004"/>
                    <a:pt x="1498" y="12875"/>
                    <a:pt x="1438" y="12598"/>
                  </a:cubicBezTo>
                  <a:cubicBezTo>
                    <a:pt x="1376" y="12312"/>
                    <a:pt x="1098" y="11927"/>
                    <a:pt x="1433" y="11734"/>
                  </a:cubicBezTo>
                  <a:cubicBezTo>
                    <a:pt x="1593" y="11642"/>
                    <a:pt x="1876" y="11660"/>
                    <a:pt x="1926" y="11374"/>
                  </a:cubicBezTo>
                  <a:cubicBezTo>
                    <a:pt x="1926" y="11370"/>
                    <a:pt x="1927" y="11366"/>
                    <a:pt x="1928" y="11361"/>
                  </a:cubicBezTo>
                  <a:cubicBezTo>
                    <a:pt x="1955" y="11172"/>
                    <a:pt x="1833" y="10893"/>
                    <a:pt x="1707" y="10805"/>
                  </a:cubicBezTo>
                  <a:cubicBezTo>
                    <a:pt x="1698" y="10798"/>
                    <a:pt x="1689" y="10793"/>
                    <a:pt x="1680" y="10788"/>
                  </a:cubicBezTo>
                  <a:cubicBezTo>
                    <a:pt x="1677" y="10786"/>
                    <a:pt x="1674" y="10785"/>
                    <a:pt x="1671" y="10783"/>
                  </a:cubicBezTo>
                  <a:cubicBezTo>
                    <a:pt x="1403" y="10646"/>
                    <a:pt x="1148" y="11058"/>
                    <a:pt x="879" y="10835"/>
                  </a:cubicBezTo>
                  <a:cubicBezTo>
                    <a:pt x="858" y="10818"/>
                    <a:pt x="603" y="10514"/>
                    <a:pt x="666" y="10498"/>
                  </a:cubicBezTo>
                  <a:cubicBezTo>
                    <a:pt x="545" y="10528"/>
                    <a:pt x="476" y="10521"/>
                    <a:pt x="444" y="10357"/>
                  </a:cubicBezTo>
                  <a:cubicBezTo>
                    <a:pt x="417" y="10221"/>
                    <a:pt x="488" y="10177"/>
                    <a:pt x="485" y="10050"/>
                  </a:cubicBezTo>
                  <a:cubicBezTo>
                    <a:pt x="482" y="9891"/>
                    <a:pt x="349" y="9733"/>
                    <a:pt x="241" y="9674"/>
                  </a:cubicBezTo>
                  <a:cubicBezTo>
                    <a:pt x="189" y="9645"/>
                    <a:pt x="135" y="9656"/>
                    <a:pt x="90" y="9612"/>
                  </a:cubicBezTo>
                  <a:cubicBezTo>
                    <a:pt x="50" y="9573"/>
                    <a:pt x="37" y="9465"/>
                    <a:pt x="24" y="9407"/>
                  </a:cubicBezTo>
                  <a:cubicBezTo>
                    <a:pt x="126" y="9463"/>
                    <a:pt x="212" y="9502"/>
                    <a:pt x="326" y="9476"/>
                  </a:cubicBezTo>
                  <a:cubicBezTo>
                    <a:pt x="324" y="9477"/>
                    <a:pt x="267" y="8974"/>
                    <a:pt x="270" y="8923"/>
                  </a:cubicBezTo>
                  <a:cubicBezTo>
                    <a:pt x="281" y="8726"/>
                    <a:pt x="315" y="8619"/>
                    <a:pt x="140" y="8574"/>
                  </a:cubicBezTo>
                  <a:cubicBezTo>
                    <a:pt x="-139" y="8502"/>
                    <a:pt x="65" y="7917"/>
                    <a:pt x="180" y="7731"/>
                  </a:cubicBezTo>
                  <a:lnTo>
                    <a:pt x="181" y="7730"/>
                  </a:lnTo>
                  <a:cubicBezTo>
                    <a:pt x="250" y="7620"/>
                    <a:pt x="672" y="7483"/>
                    <a:pt x="776" y="7494"/>
                  </a:cubicBezTo>
                  <a:cubicBezTo>
                    <a:pt x="918" y="7509"/>
                    <a:pt x="849" y="7601"/>
                    <a:pt x="909" y="7706"/>
                  </a:cubicBezTo>
                  <a:cubicBezTo>
                    <a:pt x="1063" y="7975"/>
                    <a:pt x="1242" y="7526"/>
                    <a:pt x="1356" y="7462"/>
                  </a:cubicBezTo>
                  <a:cubicBezTo>
                    <a:pt x="1468" y="7399"/>
                    <a:pt x="1582" y="7511"/>
                    <a:pt x="1690" y="7525"/>
                  </a:cubicBezTo>
                  <a:cubicBezTo>
                    <a:pt x="1810" y="7541"/>
                    <a:pt x="1850" y="7449"/>
                    <a:pt x="1965" y="7380"/>
                  </a:cubicBezTo>
                  <a:cubicBezTo>
                    <a:pt x="2194" y="7244"/>
                    <a:pt x="2462" y="7130"/>
                    <a:pt x="2718" y="7141"/>
                  </a:cubicBezTo>
                  <a:cubicBezTo>
                    <a:pt x="2723" y="7020"/>
                    <a:pt x="2717" y="6811"/>
                    <a:pt x="2773" y="6707"/>
                  </a:cubicBezTo>
                  <a:cubicBezTo>
                    <a:pt x="2833" y="6594"/>
                    <a:pt x="2965" y="6588"/>
                    <a:pt x="2999" y="6440"/>
                  </a:cubicBezTo>
                  <a:cubicBezTo>
                    <a:pt x="3033" y="6287"/>
                    <a:pt x="2952" y="6084"/>
                    <a:pt x="2969" y="5921"/>
                  </a:cubicBezTo>
                  <a:cubicBezTo>
                    <a:pt x="2979" y="5826"/>
                    <a:pt x="3026" y="5700"/>
                    <a:pt x="3006" y="5604"/>
                  </a:cubicBezTo>
                  <a:cubicBezTo>
                    <a:pt x="2984" y="5500"/>
                    <a:pt x="2908" y="5483"/>
                    <a:pt x="2876" y="5389"/>
                  </a:cubicBezTo>
                  <a:cubicBezTo>
                    <a:pt x="3011" y="5362"/>
                    <a:pt x="3150" y="5345"/>
                    <a:pt x="3286" y="5329"/>
                  </a:cubicBezTo>
                  <a:cubicBezTo>
                    <a:pt x="3345" y="5322"/>
                    <a:pt x="3444" y="5301"/>
                    <a:pt x="3501" y="5326"/>
                  </a:cubicBezTo>
                  <a:cubicBezTo>
                    <a:pt x="3607" y="5374"/>
                    <a:pt x="3670" y="5528"/>
                    <a:pt x="3803" y="5440"/>
                  </a:cubicBezTo>
                  <a:cubicBezTo>
                    <a:pt x="3917" y="5364"/>
                    <a:pt x="3775" y="5295"/>
                    <a:pt x="3715" y="5273"/>
                  </a:cubicBezTo>
                  <a:cubicBezTo>
                    <a:pt x="3762" y="5087"/>
                    <a:pt x="3884" y="4924"/>
                    <a:pt x="3965" y="4759"/>
                  </a:cubicBezTo>
                  <a:cubicBezTo>
                    <a:pt x="4026" y="4635"/>
                    <a:pt x="4072" y="4278"/>
                    <a:pt x="4196" y="4239"/>
                  </a:cubicBezTo>
                  <a:cubicBezTo>
                    <a:pt x="4263" y="4218"/>
                    <a:pt x="4338" y="4309"/>
                    <a:pt x="4391" y="4345"/>
                  </a:cubicBezTo>
                  <a:cubicBezTo>
                    <a:pt x="4474" y="4401"/>
                    <a:pt x="4552" y="4416"/>
                    <a:pt x="4642" y="4437"/>
                  </a:cubicBezTo>
                  <a:cubicBezTo>
                    <a:pt x="4783" y="4471"/>
                    <a:pt x="5016" y="4611"/>
                    <a:pt x="5048" y="4327"/>
                  </a:cubicBezTo>
                  <a:cubicBezTo>
                    <a:pt x="5069" y="4136"/>
                    <a:pt x="5013" y="3894"/>
                    <a:pt x="5152" y="3765"/>
                  </a:cubicBezTo>
                  <a:cubicBezTo>
                    <a:pt x="5240" y="3684"/>
                    <a:pt x="5378" y="3726"/>
                    <a:pt x="5457" y="3640"/>
                  </a:cubicBezTo>
                  <a:cubicBezTo>
                    <a:pt x="5499" y="3594"/>
                    <a:pt x="5558" y="3359"/>
                    <a:pt x="5558" y="3359"/>
                  </a:cubicBezTo>
                  <a:cubicBezTo>
                    <a:pt x="5558" y="3359"/>
                    <a:pt x="5992" y="3343"/>
                    <a:pt x="6006" y="3343"/>
                  </a:cubicBezTo>
                  <a:cubicBezTo>
                    <a:pt x="5925" y="3346"/>
                    <a:pt x="5866" y="3486"/>
                    <a:pt x="5882" y="3571"/>
                  </a:cubicBezTo>
                  <a:cubicBezTo>
                    <a:pt x="5911" y="3722"/>
                    <a:pt x="6088" y="3878"/>
                    <a:pt x="6165" y="3992"/>
                  </a:cubicBezTo>
                  <a:cubicBezTo>
                    <a:pt x="6278" y="4159"/>
                    <a:pt x="6437" y="4129"/>
                    <a:pt x="6560" y="4250"/>
                  </a:cubicBezTo>
                  <a:cubicBezTo>
                    <a:pt x="6687" y="4375"/>
                    <a:pt x="6733" y="4649"/>
                    <a:pt x="6787" y="4832"/>
                  </a:cubicBezTo>
                  <a:cubicBezTo>
                    <a:pt x="6839" y="5008"/>
                    <a:pt x="6857" y="5197"/>
                    <a:pt x="6822" y="5382"/>
                  </a:cubicBezTo>
                  <a:cubicBezTo>
                    <a:pt x="6798" y="5511"/>
                    <a:pt x="6689" y="5594"/>
                    <a:pt x="6677" y="5721"/>
                  </a:cubicBezTo>
                  <a:cubicBezTo>
                    <a:pt x="6669" y="5812"/>
                    <a:pt x="6710" y="5884"/>
                    <a:pt x="6760" y="5942"/>
                  </a:cubicBezTo>
                  <a:cubicBezTo>
                    <a:pt x="6867" y="6066"/>
                    <a:pt x="7020" y="6124"/>
                    <a:pt x="7160" y="6145"/>
                  </a:cubicBezTo>
                  <a:cubicBezTo>
                    <a:pt x="7270" y="6162"/>
                    <a:pt x="7375" y="6149"/>
                    <a:pt x="7482" y="6194"/>
                  </a:cubicBezTo>
                  <a:cubicBezTo>
                    <a:pt x="7603" y="6246"/>
                    <a:pt x="7715" y="6338"/>
                    <a:pt x="7817" y="6436"/>
                  </a:cubicBezTo>
                  <a:cubicBezTo>
                    <a:pt x="7825" y="6444"/>
                    <a:pt x="7833" y="6452"/>
                    <a:pt x="7841" y="6460"/>
                  </a:cubicBezTo>
                  <a:cubicBezTo>
                    <a:pt x="7959" y="6576"/>
                    <a:pt x="8071" y="6664"/>
                    <a:pt x="8198" y="6761"/>
                  </a:cubicBezTo>
                  <a:cubicBezTo>
                    <a:pt x="8314" y="6850"/>
                    <a:pt x="8307" y="7110"/>
                    <a:pt x="8341" y="7263"/>
                  </a:cubicBezTo>
                  <a:cubicBezTo>
                    <a:pt x="8357" y="7339"/>
                    <a:pt x="8378" y="7398"/>
                    <a:pt x="8403" y="7446"/>
                  </a:cubicBezTo>
                  <a:cubicBezTo>
                    <a:pt x="8406" y="7450"/>
                    <a:pt x="8408" y="7455"/>
                    <a:pt x="8411" y="7459"/>
                  </a:cubicBezTo>
                  <a:cubicBezTo>
                    <a:pt x="8415" y="7467"/>
                    <a:pt x="8420" y="7475"/>
                    <a:pt x="8425" y="7482"/>
                  </a:cubicBezTo>
                  <a:cubicBezTo>
                    <a:pt x="8428" y="7487"/>
                    <a:pt x="8431" y="7492"/>
                    <a:pt x="8434" y="7496"/>
                  </a:cubicBezTo>
                  <a:cubicBezTo>
                    <a:pt x="8437" y="7499"/>
                    <a:pt x="8439" y="7502"/>
                    <a:pt x="8442" y="7505"/>
                  </a:cubicBezTo>
                  <a:cubicBezTo>
                    <a:pt x="8466" y="7537"/>
                    <a:pt x="8494" y="7561"/>
                    <a:pt x="8524" y="7580"/>
                  </a:cubicBezTo>
                  <a:cubicBezTo>
                    <a:pt x="8527" y="7581"/>
                    <a:pt x="8530" y="7583"/>
                    <a:pt x="8532" y="7585"/>
                  </a:cubicBezTo>
                  <a:cubicBezTo>
                    <a:pt x="8535" y="7586"/>
                    <a:pt x="8538" y="7588"/>
                    <a:pt x="8540" y="7589"/>
                  </a:cubicBezTo>
                  <a:cubicBezTo>
                    <a:pt x="8544" y="7591"/>
                    <a:pt x="8548" y="7593"/>
                    <a:pt x="8551" y="7595"/>
                  </a:cubicBezTo>
                  <a:cubicBezTo>
                    <a:pt x="8617" y="7629"/>
                    <a:pt x="8697" y="7644"/>
                    <a:pt x="8789" y="7661"/>
                  </a:cubicBezTo>
                  <a:cubicBezTo>
                    <a:pt x="8807" y="7664"/>
                    <a:pt x="8824" y="7668"/>
                    <a:pt x="8842" y="7671"/>
                  </a:cubicBezTo>
                  <a:cubicBezTo>
                    <a:pt x="9062" y="7715"/>
                    <a:pt x="9279" y="7784"/>
                    <a:pt x="9499" y="7826"/>
                  </a:cubicBezTo>
                  <a:cubicBezTo>
                    <a:pt x="9761" y="7875"/>
                    <a:pt x="10025" y="7850"/>
                    <a:pt x="10288" y="7909"/>
                  </a:cubicBezTo>
                  <a:cubicBezTo>
                    <a:pt x="10515" y="7961"/>
                    <a:pt x="10662" y="8196"/>
                    <a:pt x="10883" y="8263"/>
                  </a:cubicBezTo>
                  <a:cubicBezTo>
                    <a:pt x="11202" y="8360"/>
                    <a:pt x="11571" y="8570"/>
                    <a:pt x="11885" y="8362"/>
                  </a:cubicBezTo>
                  <a:cubicBezTo>
                    <a:pt x="12184" y="8163"/>
                    <a:pt x="12426" y="7901"/>
                    <a:pt x="12781" y="7896"/>
                  </a:cubicBezTo>
                  <a:cubicBezTo>
                    <a:pt x="12981" y="7894"/>
                    <a:pt x="13201" y="7937"/>
                    <a:pt x="13391" y="7836"/>
                  </a:cubicBezTo>
                  <a:cubicBezTo>
                    <a:pt x="13561" y="7745"/>
                    <a:pt x="13604" y="7553"/>
                    <a:pt x="13722" y="7398"/>
                  </a:cubicBezTo>
                  <a:cubicBezTo>
                    <a:pt x="13808" y="7282"/>
                    <a:pt x="13952" y="7197"/>
                    <a:pt x="14056" y="7106"/>
                  </a:cubicBezTo>
                  <a:cubicBezTo>
                    <a:pt x="14117" y="7053"/>
                    <a:pt x="14191" y="7004"/>
                    <a:pt x="14170" y="6898"/>
                  </a:cubicBezTo>
                  <a:cubicBezTo>
                    <a:pt x="14148" y="6789"/>
                    <a:pt x="13940" y="6575"/>
                    <a:pt x="13940" y="6575"/>
                  </a:cubicBezTo>
                  <a:lnTo>
                    <a:pt x="14032" y="6185"/>
                  </a:lnTo>
                  <a:cubicBezTo>
                    <a:pt x="14032" y="6185"/>
                    <a:pt x="14132" y="6090"/>
                    <a:pt x="14217" y="6139"/>
                  </a:cubicBezTo>
                  <a:cubicBezTo>
                    <a:pt x="14321" y="6199"/>
                    <a:pt x="14452" y="6267"/>
                    <a:pt x="14524" y="6277"/>
                  </a:cubicBezTo>
                  <a:cubicBezTo>
                    <a:pt x="14743" y="6306"/>
                    <a:pt x="14742" y="6161"/>
                    <a:pt x="14865" y="5977"/>
                  </a:cubicBezTo>
                  <a:cubicBezTo>
                    <a:pt x="14908" y="5912"/>
                    <a:pt x="14950" y="5813"/>
                    <a:pt x="15003" y="5765"/>
                  </a:cubicBezTo>
                  <a:cubicBezTo>
                    <a:pt x="15050" y="5721"/>
                    <a:pt x="15102" y="5736"/>
                    <a:pt x="15157" y="5722"/>
                  </a:cubicBezTo>
                  <a:cubicBezTo>
                    <a:pt x="15277" y="5690"/>
                    <a:pt x="15426" y="5690"/>
                    <a:pt x="15503" y="5546"/>
                  </a:cubicBezTo>
                  <a:cubicBezTo>
                    <a:pt x="15555" y="5451"/>
                    <a:pt x="15532" y="5316"/>
                    <a:pt x="15587" y="5216"/>
                  </a:cubicBezTo>
                  <a:cubicBezTo>
                    <a:pt x="15669" y="5067"/>
                    <a:pt x="15822" y="4973"/>
                    <a:pt x="15947" y="4896"/>
                  </a:cubicBezTo>
                  <a:cubicBezTo>
                    <a:pt x="16071" y="4820"/>
                    <a:pt x="16192" y="4722"/>
                    <a:pt x="16334" y="4710"/>
                  </a:cubicBezTo>
                  <a:cubicBezTo>
                    <a:pt x="16418" y="4703"/>
                    <a:pt x="16672" y="4733"/>
                    <a:pt x="16708" y="4593"/>
                  </a:cubicBezTo>
                  <a:cubicBezTo>
                    <a:pt x="16732" y="4500"/>
                    <a:pt x="16541" y="4323"/>
                    <a:pt x="16490" y="4262"/>
                  </a:cubicBezTo>
                  <a:cubicBezTo>
                    <a:pt x="16389" y="4141"/>
                    <a:pt x="16267" y="4029"/>
                    <a:pt x="16134" y="3973"/>
                  </a:cubicBezTo>
                  <a:cubicBezTo>
                    <a:pt x="16047" y="3936"/>
                    <a:pt x="15986" y="3961"/>
                    <a:pt x="15911" y="4022"/>
                  </a:cubicBezTo>
                  <a:cubicBezTo>
                    <a:pt x="15868" y="4057"/>
                    <a:pt x="15787" y="4162"/>
                    <a:pt x="15731" y="4154"/>
                  </a:cubicBezTo>
                  <a:cubicBezTo>
                    <a:pt x="15699" y="4149"/>
                    <a:pt x="15669" y="4099"/>
                    <a:pt x="15631" y="4093"/>
                  </a:cubicBezTo>
                  <a:cubicBezTo>
                    <a:pt x="15594" y="4087"/>
                    <a:pt x="15545" y="4108"/>
                    <a:pt x="15510" y="4121"/>
                  </a:cubicBezTo>
                  <a:cubicBezTo>
                    <a:pt x="15421" y="4155"/>
                    <a:pt x="15328" y="4258"/>
                    <a:pt x="15231" y="4210"/>
                  </a:cubicBezTo>
                  <a:cubicBezTo>
                    <a:pt x="15110" y="4150"/>
                    <a:pt x="15180" y="3931"/>
                    <a:pt x="15218" y="3771"/>
                  </a:cubicBezTo>
                  <a:cubicBezTo>
                    <a:pt x="15271" y="3541"/>
                    <a:pt x="15333" y="3060"/>
                    <a:pt x="15333" y="3060"/>
                  </a:cubicBezTo>
                  <a:cubicBezTo>
                    <a:pt x="15333" y="3060"/>
                    <a:pt x="15375" y="2854"/>
                    <a:pt x="15651" y="2968"/>
                  </a:cubicBezTo>
                  <a:cubicBezTo>
                    <a:pt x="15856" y="3053"/>
                    <a:pt x="15838" y="2803"/>
                    <a:pt x="15971" y="2682"/>
                  </a:cubicBezTo>
                  <a:cubicBezTo>
                    <a:pt x="16031" y="2628"/>
                    <a:pt x="16133" y="2660"/>
                    <a:pt x="16183" y="2584"/>
                  </a:cubicBezTo>
                  <a:cubicBezTo>
                    <a:pt x="16238" y="2500"/>
                    <a:pt x="16131" y="2335"/>
                    <a:pt x="16131" y="2335"/>
                  </a:cubicBezTo>
                  <a:cubicBezTo>
                    <a:pt x="16105" y="2294"/>
                    <a:pt x="16156" y="2125"/>
                    <a:pt x="16208" y="1975"/>
                  </a:cubicBezTo>
                  <a:cubicBezTo>
                    <a:pt x="16211" y="1968"/>
                    <a:pt x="16213" y="1960"/>
                    <a:pt x="16216" y="1953"/>
                  </a:cubicBezTo>
                  <a:cubicBezTo>
                    <a:pt x="16218" y="1947"/>
                    <a:pt x="16220" y="1941"/>
                    <a:pt x="16222" y="1935"/>
                  </a:cubicBezTo>
                  <a:cubicBezTo>
                    <a:pt x="16231" y="1909"/>
                    <a:pt x="16240" y="1884"/>
                    <a:pt x="16248" y="1861"/>
                  </a:cubicBezTo>
                  <a:cubicBezTo>
                    <a:pt x="16251" y="1852"/>
                    <a:pt x="16254" y="1844"/>
                    <a:pt x="16257" y="1836"/>
                  </a:cubicBezTo>
                  <a:cubicBezTo>
                    <a:pt x="16271" y="1798"/>
                    <a:pt x="16282" y="1766"/>
                    <a:pt x="16288" y="1746"/>
                  </a:cubicBezTo>
                  <a:cubicBezTo>
                    <a:pt x="16289" y="1743"/>
                    <a:pt x="16290" y="1740"/>
                    <a:pt x="16290" y="1738"/>
                  </a:cubicBezTo>
                  <a:cubicBezTo>
                    <a:pt x="16291" y="1737"/>
                    <a:pt x="16291" y="1736"/>
                    <a:pt x="16291" y="1735"/>
                  </a:cubicBezTo>
                  <a:cubicBezTo>
                    <a:pt x="16319" y="1619"/>
                    <a:pt x="16330" y="1491"/>
                    <a:pt x="16382" y="1387"/>
                  </a:cubicBezTo>
                  <a:cubicBezTo>
                    <a:pt x="16427" y="1298"/>
                    <a:pt x="16469" y="1251"/>
                    <a:pt x="16468" y="1133"/>
                  </a:cubicBezTo>
                  <a:cubicBezTo>
                    <a:pt x="16467" y="1055"/>
                    <a:pt x="16432" y="872"/>
                    <a:pt x="16345" y="872"/>
                  </a:cubicBezTo>
                  <a:cubicBezTo>
                    <a:pt x="16274" y="872"/>
                    <a:pt x="16207" y="882"/>
                    <a:pt x="16216" y="777"/>
                  </a:cubicBezTo>
                  <a:cubicBezTo>
                    <a:pt x="16225" y="671"/>
                    <a:pt x="16412" y="383"/>
                    <a:pt x="16489" y="325"/>
                  </a:cubicBezTo>
                  <a:cubicBezTo>
                    <a:pt x="16506" y="313"/>
                    <a:pt x="16523" y="302"/>
                    <a:pt x="16540" y="291"/>
                  </a:cubicBezTo>
                  <a:cubicBezTo>
                    <a:pt x="16547" y="287"/>
                    <a:pt x="16555" y="282"/>
                    <a:pt x="16562" y="278"/>
                  </a:cubicBezTo>
                  <a:cubicBezTo>
                    <a:pt x="16679" y="211"/>
                    <a:pt x="16800" y="185"/>
                    <a:pt x="16923" y="144"/>
                  </a:cubicBezTo>
                  <a:cubicBezTo>
                    <a:pt x="17014" y="114"/>
                    <a:pt x="17056" y="22"/>
                    <a:pt x="17156" y="10"/>
                  </a:cubicBezTo>
                  <a:cubicBezTo>
                    <a:pt x="17234" y="0"/>
                    <a:pt x="17333" y="-13"/>
                    <a:pt x="17408" y="23"/>
                  </a:cubicBezTo>
                  <a:cubicBezTo>
                    <a:pt x="17475" y="55"/>
                    <a:pt x="17518" y="147"/>
                    <a:pt x="17591" y="159"/>
                  </a:cubicBezTo>
                  <a:cubicBezTo>
                    <a:pt x="17668" y="171"/>
                    <a:pt x="17734" y="83"/>
                    <a:pt x="17809" y="93"/>
                  </a:cubicBezTo>
                  <a:cubicBezTo>
                    <a:pt x="17912" y="106"/>
                    <a:pt x="18061" y="369"/>
                    <a:pt x="18121" y="471"/>
                  </a:cubicBezTo>
                  <a:cubicBezTo>
                    <a:pt x="18430" y="992"/>
                    <a:pt x="18663" y="1579"/>
                    <a:pt x="18945" y="2122"/>
                  </a:cubicBezTo>
                  <a:cubicBezTo>
                    <a:pt x="18984" y="2195"/>
                    <a:pt x="19206" y="2066"/>
                    <a:pt x="19259" y="2055"/>
                  </a:cubicBezTo>
                  <a:cubicBezTo>
                    <a:pt x="19357" y="2035"/>
                    <a:pt x="19469" y="2064"/>
                    <a:pt x="19565" y="2094"/>
                  </a:cubicBezTo>
                  <a:cubicBezTo>
                    <a:pt x="19685" y="2132"/>
                    <a:pt x="19824" y="2236"/>
                    <a:pt x="19946" y="2229"/>
                  </a:cubicBezTo>
                  <a:cubicBezTo>
                    <a:pt x="19975" y="2361"/>
                    <a:pt x="20030" y="2462"/>
                    <a:pt x="20073" y="2585"/>
                  </a:cubicBezTo>
                  <a:cubicBezTo>
                    <a:pt x="20117" y="2714"/>
                    <a:pt x="20165" y="2883"/>
                    <a:pt x="20290" y="2899"/>
                  </a:cubicBezTo>
                  <a:cubicBezTo>
                    <a:pt x="20409" y="2916"/>
                    <a:pt x="20553" y="2810"/>
                    <a:pt x="20680" y="2809"/>
                  </a:cubicBezTo>
                  <a:cubicBezTo>
                    <a:pt x="20746" y="2710"/>
                    <a:pt x="20802" y="2602"/>
                    <a:pt x="20871" y="2505"/>
                  </a:cubicBezTo>
                  <a:cubicBezTo>
                    <a:pt x="20944" y="2401"/>
                    <a:pt x="21175" y="2049"/>
                    <a:pt x="21285" y="2068"/>
                  </a:cubicBezTo>
                  <a:cubicBezTo>
                    <a:pt x="21385" y="2085"/>
                    <a:pt x="21406" y="2272"/>
                    <a:pt x="21427" y="2374"/>
                  </a:cubicBezTo>
                  <a:cubicBezTo>
                    <a:pt x="21460" y="2526"/>
                    <a:pt x="21461" y="2587"/>
                    <a:pt x="21401" y="2722"/>
                  </a:cubicBezTo>
                  <a:cubicBezTo>
                    <a:pt x="21319" y="2905"/>
                    <a:pt x="21384" y="3029"/>
                    <a:pt x="21408" y="3209"/>
                  </a:cubicBezTo>
                  <a:cubicBezTo>
                    <a:pt x="21429" y="3370"/>
                    <a:pt x="21391" y="3534"/>
                    <a:pt x="21391" y="3695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/>
          </p:spPr>
          <p:txBody>
            <a:bodyPr lIns="26788" tIns="26788" rIns="26788" bIns="26788" anchor="ctr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8"/>
            <p:cNvSpPr/>
            <p:nvPr/>
          </p:nvSpPr>
          <p:spPr bwMode="auto">
            <a:xfrm>
              <a:off x="10583963" y="2563238"/>
              <a:ext cx="1097454" cy="1455738"/>
            </a:xfrm>
            <a:custGeom>
              <a:avLst/>
              <a:gdLst>
                <a:gd name="T0" fmla="*/ 1040606 w 21468"/>
                <a:gd name="T1" fmla="*/ 1391460 h 21459"/>
                <a:gd name="T2" fmla="*/ 1040606 w 21468"/>
                <a:gd name="T3" fmla="*/ 1391460 h 21459"/>
                <a:gd name="T4" fmla="*/ 1040606 w 21468"/>
                <a:gd name="T5" fmla="*/ 1391460 h 21459"/>
                <a:gd name="T6" fmla="*/ 1040606 w 21468"/>
                <a:gd name="T7" fmla="*/ 1391460 h 214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68" h="21459">
                  <a:moveTo>
                    <a:pt x="3718" y="18470"/>
                  </a:moveTo>
                  <a:cubicBezTo>
                    <a:pt x="3473" y="18177"/>
                    <a:pt x="3180" y="18394"/>
                    <a:pt x="3433" y="18060"/>
                  </a:cubicBezTo>
                  <a:cubicBezTo>
                    <a:pt x="3534" y="17928"/>
                    <a:pt x="3356" y="17764"/>
                    <a:pt x="3171" y="17800"/>
                  </a:cubicBezTo>
                  <a:cubicBezTo>
                    <a:pt x="2878" y="17858"/>
                    <a:pt x="2728" y="18016"/>
                    <a:pt x="2406" y="17670"/>
                  </a:cubicBezTo>
                  <a:cubicBezTo>
                    <a:pt x="2352" y="17611"/>
                    <a:pt x="2196" y="17287"/>
                    <a:pt x="2074" y="17412"/>
                  </a:cubicBezTo>
                  <a:cubicBezTo>
                    <a:pt x="1934" y="17555"/>
                    <a:pt x="1556" y="17481"/>
                    <a:pt x="1450" y="17729"/>
                  </a:cubicBezTo>
                  <a:cubicBezTo>
                    <a:pt x="1305" y="18063"/>
                    <a:pt x="1068" y="17817"/>
                    <a:pt x="946" y="18003"/>
                  </a:cubicBezTo>
                  <a:cubicBezTo>
                    <a:pt x="839" y="18166"/>
                    <a:pt x="661" y="18065"/>
                    <a:pt x="502" y="18188"/>
                  </a:cubicBezTo>
                  <a:cubicBezTo>
                    <a:pt x="469" y="18213"/>
                    <a:pt x="458" y="18322"/>
                    <a:pt x="482" y="18320"/>
                  </a:cubicBezTo>
                  <a:cubicBezTo>
                    <a:pt x="356" y="18331"/>
                    <a:pt x="102" y="18268"/>
                    <a:pt x="29" y="18373"/>
                  </a:cubicBezTo>
                  <a:cubicBezTo>
                    <a:pt x="-132" y="18600"/>
                    <a:pt x="425" y="18720"/>
                    <a:pt x="563" y="18806"/>
                  </a:cubicBezTo>
                  <a:cubicBezTo>
                    <a:pt x="605" y="18833"/>
                    <a:pt x="845" y="19001"/>
                    <a:pt x="731" y="19048"/>
                  </a:cubicBezTo>
                  <a:cubicBezTo>
                    <a:pt x="603" y="19101"/>
                    <a:pt x="544" y="19030"/>
                    <a:pt x="496" y="18949"/>
                  </a:cubicBezTo>
                  <a:cubicBezTo>
                    <a:pt x="303" y="18620"/>
                    <a:pt x="101" y="19022"/>
                    <a:pt x="348" y="19057"/>
                  </a:cubicBezTo>
                  <a:cubicBezTo>
                    <a:pt x="690" y="19105"/>
                    <a:pt x="339" y="19484"/>
                    <a:pt x="639" y="19310"/>
                  </a:cubicBezTo>
                  <a:cubicBezTo>
                    <a:pt x="865" y="19179"/>
                    <a:pt x="1074" y="18904"/>
                    <a:pt x="1074" y="19280"/>
                  </a:cubicBezTo>
                  <a:cubicBezTo>
                    <a:pt x="1074" y="19468"/>
                    <a:pt x="1573" y="19106"/>
                    <a:pt x="1573" y="19100"/>
                  </a:cubicBezTo>
                  <a:cubicBezTo>
                    <a:pt x="1555" y="18762"/>
                    <a:pt x="1197" y="19155"/>
                    <a:pt x="1087" y="19003"/>
                  </a:cubicBezTo>
                  <a:cubicBezTo>
                    <a:pt x="849" y="18661"/>
                    <a:pt x="1267" y="18193"/>
                    <a:pt x="1738" y="19055"/>
                  </a:cubicBezTo>
                  <a:cubicBezTo>
                    <a:pt x="1813" y="19194"/>
                    <a:pt x="1575" y="19296"/>
                    <a:pt x="1603" y="19345"/>
                  </a:cubicBezTo>
                  <a:cubicBezTo>
                    <a:pt x="1617" y="19371"/>
                    <a:pt x="1695" y="19376"/>
                    <a:pt x="1702" y="19390"/>
                  </a:cubicBezTo>
                  <a:cubicBezTo>
                    <a:pt x="1856" y="19729"/>
                    <a:pt x="1359" y="19966"/>
                    <a:pt x="1150" y="20204"/>
                  </a:cubicBezTo>
                  <a:cubicBezTo>
                    <a:pt x="951" y="20430"/>
                    <a:pt x="1381" y="20535"/>
                    <a:pt x="1422" y="20710"/>
                  </a:cubicBezTo>
                  <a:cubicBezTo>
                    <a:pt x="1470" y="20917"/>
                    <a:pt x="1340" y="20886"/>
                    <a:pt x="1261" y="21041"/>
                  </a:cubicBezTo>
                  <a:cubicBezTo>
                    <a:pt x="1089" y="21382"/>
                    <a:pt x="2342" y="21480"/>
                    <a:pt x="1871" y="21015"/>
                  </a:cubicBezTo>
                  <a:cubicBezTo>
                    <a:pt x="1569" y="20717"/>
                    <a:pt x="2134" y="20563"/>
                    <a:pt x="2171" y="20615"/>
                  </a:cubicBezTo>
                  <a:cubicBezTo>
                    <a:pt x="2195" y="20648"/>
                    <a:pt x="1843" y="20744"/>
                    <a:pt x="2212" y="20999"/>
                  </a:cubicBezTo>
                  <a:cubicBezTo>
                    <a:pt x="2443" y="21159"/>
                    <a:pt x="1755" y="21512"/>
                    <a:pt x="2187" y="21452"/>
                  </a:cubicBezTo>
                  <a:cubicBezTo>
                    <a:pt x="2866" y="21358"/>
                    <a:pt x="2710" y="20612"/>
                    <a:pt x="2984" y="20963"/>
                  </a:cubicBezTo>
                  <a:cubicBezTo>
                    <a:pt x="3094" y="21105"/>
                    <a:pt x="3201" y="20900"/>
                    <a:pt x="3240" y="20822"/>
                  </a:cubicBezTo>
                  <a:cubicBezTo>
                    <a:pt x="3358" y="20585"/>
                    <a:pt x="3248" y="20249"/>
                    <a:pt x="3277" y="19996"/>
                  </a:cubicBezTo>
                  <a:cubicBezTo>
                    <a:pt x="3280" y="19970"/>
                    <a:pt x="3540" y="19347"/>
                    <a:pt x="3555" y="19332"/>
                  </a:cubicBezTo>
                  <a:cubicBezTo>
                    <a:pt x="3691" y="19193"/>
                    <a:pt x="3912" y="19012"/>
                    <a:pt x="3928" y="18828"/>
                  </a:cubicBezTo>
                  <a:cubicBezTo>
                    <a:pt x="3930" y="18814"/>
                    <a:pt x="3928" y="18824"/>
                    <a:pt x="3928" y="18828"/>
                  </a:cubicBezTo>
                  <a:cubicBezTo>
                    <a:pt x="3950" y="18697"/>
                    <a:pt x="3802" y="18570"/>
                    <a:pt x="3718" y="18470"/>
                  </a:cubicBezTo>
                  <a:close/>
                  <a:moveTo>
                    <a:pt x="7904" y="17011"/>
                  </a:moveTo>
                  <a:cubicBezTo>
                    <a:pt x="7829" y="17006"/>
                    <a:pt x="7823" y="16778"/>
                    <a:pt x="7823" y="16778"/>
                  </a:cubicBezTo>
                  <a:cubicBezTo>
                    <a:pt x="7150" y="16750"/>
                    <a:pt x="7188" y="16479"/>
                    <a:pt x="6556" y="16735"/>
                  </a:cubicBezTo>
                  <a:cubicBezTo>
                    <a:pt x="6336" y="16824"/>
                    <a:pt x="6313" y="17177"/>
                    <a:pt x="6049" y="17190"/>
                  </a:cubicBezTo>
                  <a:cubicBezTo>
                    <a:pt x="5937" y="17196"/>
                    <a:pt x="5581" y="17298"/>
                    <a:pt x="5534" y="17253"/>
                  </a:cubicBezTo>
                  <a:cubicBezTo>
                    <a:pt x="5414" y="17138"/>
                    <a:pt x="5314" y="16990"/>
                    <a:pt x="5121" y="17159"/>
                  </a:cubicBezTo>
                  <a:cubicBezTo>
                    <a:pt x="5056" y="17216"/>
                    <a:pt x="4846" y="17635"/>
                    <a:pt x="4752" y="17718"/>
                  </a:cubicBezTo>
                  <a:cubicBezTo>
                    <a:pt x="4381" y="18045"/>
                    <a:pt x="3959" y="18060"/>
                    <a:pt x="3959" y="18070"/>
                  </a:cubicBezTo>
                  <a:cubicBezTo>
                    <a:pt x="3959" y="18118"/>
                    <a:pt x="4524" y="18020"/>
                    <a:pt x="4615" y="18244"/>
                  </a:cubicBezTo>
                  <a:cubicBezTo>
                    <a:pt x="4686" y="18422"/>
                    <a:pt x="4357" y="18869"/>
                    <a:pt x="4381" y="18881"/>
                  </a:cubicBezTo>
                  <a:cubicBezTo>
                    <a:pt x="4444" y="18913"/>
                    <a:pt x="4605" y="18549"/>
                    <a:pt x="4827" y="18841"/>
                  </a:cubicBezTo>
                  <a:cubicBezTo>
                    <a:pt x="5032" y="19112"/>
                    <a:pt x="5040" y="18944"/>
                    <a:pt x="5227" y="18891"/>
                  </a:cubicBezTo>
                  <a:cubicBezTo>
                    <a:pt x="5354" y="18855"/>
                    <a:pt x="5631" y="18888"/>
                    <a:pt x="5392" y="18717"/>
                  </a:cubicBezTo>
                  <a:cubicBezTo>
                    <a:pt x="5283" y="18639"/>
                    <a:pt x="5773" y="18505"/>
                    <a:pt x="5802" y="18120"/>
                  </a:cubicBezTo>
                  <a:cubicBezTo>
                    <a:pt x="5809" y="18037"/>
                    <a:pt x="6137" y="17966"/>
                    <a:pt x="6260" y="17821"/>
                  </a:cubicBezTo>
                  <a:cubicBezTo>
                    <a:pt x="6317" y="17756"/>
                    <a:pt x="6624" y="17798"/>
                    <a:pt x="6712" y="17817"/>
                  </a:cubicBezTo>
                  <a:cubicBezTo>
                    <a:pt x="6914" y="17860"/>
                    <a:pt x="7226" y="18332"/>
                    <a:pt x="7277" y="17977"/>
                  </a:cubicBezTo>
                  <a:cubicBezTo>
                    <a:pt x="7321" y="17672"/>
                    <a:pt x="8136" y="17382"/>
                    <a:pt x="8023" y="17134"/>
                  </a:cubicBezTo>
                  <a:cubicBezTo>
                    <a:pt x="7990" y="17063"/>
                    <a:pt x="7979" y="17016"/>
                    <a:pt x="7904" y="17011"/>
                  </a:cubicBezTo>
                  <a:cubicBezTo>
                    <a:pt x="7904" y="17011"/>
                    <a:pt x="7904" y="17011"/>
                    <a:pt x="7904" y="17011"/>
                  </a:cubicBezTo>
                  <a:close/>
                  <a:moveTo>
                    <a:pt x="12636" y="11365"/>
                  </a:moveTo>
                  <a:cubicBezTo>
                    <a:pt x="12636" y="11284"/>
                    <a:pt x="12997" y="11228"/>
                    <a:pt x="12993" y="11099"/>
                  </a:cubicBezTo>
                  <a:cubicBezTo>
                    <a:pt x="12989" y="10982"/>
                    <a:pt x="12794" y="11001"/>
                    <a:pt x="12882" y="10806"/>
                  </a:cubicBezTo>
                  <a:cubicBezTo>
                    <a:pt x="12911" y="10743"/>
                    <a:pt x="12970" y="10626"/>
                    <a:pt x="12823" y="10632"/>
                  </a:cubicBezTo>
                  <a:cubicBezTo>
                    <a:pt x="12645" y="10640"/>
                    <a:pt x="12657" y="10827"/>
                    <a:pt x="12556" y="10908"/>
                  </a:cubicBezTo>
                  <a:cubicBezTo>
                    <a:pt x="12481" y="10968"/>
                    <a:pt x="12632" y="11261"/>
                    <a:pt x="12636" y="11365"/>
                  </a:cubicBezTo>
                  <a:cubicBezTo>
                    <a:pt x="12636" y="11365"/>
                    <a:pt x="12636" y="11365"/>
                    <a:pt x="12636" y="11365"/>
                  </a:cubicBezTo>
                  <a:close/>
                  <a:moveTo>
                    <a:pt x="17032" y="7453"/>
                  </a:moveTo>
                  <a:cubicBezTo>
                    <a:pt x="17032" y="7453"/>
                    <a:pt x="17233" y="7778"/>
                    <a:pt x="17408" y="7910"/>
                  </a:cubicBezTo>
                  <a:cubicBezTo>
                    <a:pt x="17792" y="8198"/>
                    <a:pt x="17592" y="9073"/>
                    <a:pt x="17164" y="9337"/>
                  </a:cubicBezTo>
                  <a:cubicBezTo>
                    <a:pt x="16842" y="9536"/>
                    <a:pt x="17578" y="10318"/>
                    <a:pt x="17101" y="10100"/>
                  </a:cubicBezTo>
                  <a:cubicBezTo>
                    <a:pt x="16816" y="9970"/>
                    <a:pt x="16079" y="10515"/>
                    <a:pt x="16555" y="10901"/>
                  </a:cubicBezTo>
                  <a:cubicBezTo>
                    <a:pt x="16944" y="11217"/>
                    <a:pt x="16919" y="11749"/>
                    <a:pt x="16925" y="11867"/>
                  </a:cubicBezTo>
                  <a:cubicBezTo>
                    <a:pt x="16932" y="11984"/>
                    <a:pt x="16706" y="12300"/>
                    <a:pt x="16706" y="12300"/>
                  </a:cubicBezTo>
                  <a:cubicBezTo>
                    <a:pt x="16362" y="12763"/>
                    <a:pt x="16507" y="13456"/>
                    <a:pt x="16781" y="13539"/>
                  </a:cubicBezTo>
                  <a:cubicBezTo>
                    <a:pt x="16929" y="13584"/>
                    <a:pt x="17169" y="13812"/>
                    <a:pt x="16850" y="13864"/>
                  </a:cubicBezTo>
                  <a:cubicBezTo>
                    <a:pt x="16315" y="13952"/>
                    <a:pt x="16577" y="14405"/>
                    <a:pt x="16477" y="14631"/>
                  </a:cubicBezTo>
                  <a:cubicBezTo>
                    <a:pt x="16412" y="14777"/>
                    <a:pt x="16149" y="14765"/>
                    <a:pt x="16060" y="14906"/>
                  </a:cubicBezTo>
                  <a:cubicBezTo>
                    <a:pt x="15678" y="15510"/>
                    <a:pt x="15578" y="14469"/>
                    <a:pt x="15677" y="14376"/>
                  </a:cubicBezTo>
                  <a:cubicBezTo>
                    <a:pt x="15756" y="14303"/>
                    <a:pt x="16043" y="14206"/>
                    <a:pt x="15932" y="14063"/>
                  </a:cubicBezTo>
                  <a:cubicBezTo>
                    <a:pt x="15883" y="14000"/>
                    <a:pt x="15664" y="14033"/>
                    <a:pt x="15530" y="14074"/>
                  </a:cubicBezTo>
                  <a:cubicBezTo>
                    <a:pt x="15081" y="14213"/>
                    <a:pt x="15574" y="14530"/>
                    <a:pt x="15506" y="14672"/>
                  </a:cubicBezTo>
                  <a:cubicBezTo>
                    <a:pt x="15400" y="14893"/>
                    <a:pt x="15265" y="14632"/>
                    <a:pt x="15157" y="14600"/>
                  </a:cubicBezTo>
                  <a:cubicBezTo>
                    <a:pt x="15003" y="14554"/>
                    <a:pt x="14717" y="14606"/>
                    <a:pt x="14659" y="14731"/>
                  </a:cubicBezTo>
                  <a:cubicBezTo>
                    <a:pt x="14565" y="14936"/>
                    <a:pt x="14922" y="15188"/>
                    <a:pt x="14665" y="15371"/>
                  </a:cubicBezTo>
                  <a:cubicBezTo>
                    <a:pt x="14460" y="15518"/>
                    <a:pt x="14339" y="15678"/>
                    <a:pt x="14322" y="15679"/>
                  </a:cubicBezTo>
                  <a:cubicBezTo>
                    <a:pt x="14004" y="15695"/>
                    <a:pt x="14492" y="14905"/>
                    <a:pt x="13863" y="15084"/>
                  </a:cubicBezTo>
                  <a:cubicBezTo>
                    <a:pt x="13552" y="15173"/>
                    <a:pt x="13722" y="15305"/>
                    <a:pt x="13570" y="15431"/>
                  </a:cubicBezTo>
                  <a:cubicBezTo>
                    <a:pt x="13381" y="15588"/>
                    <a:pt x="13343" y="15824"/>
                    <a:pt x="13343" y="15824"/>
                  </a:cubicBezTo>
                  <a:lnTo>
                    <a:pt x="12396" y="15838"/>
                  </a:lnTo>
                  <a:cubicBezTo>
                    <a:pt x="12205" y="15833"/>
                    <a:pt x="11655" y="15998"/>
                    <a:pt x="11607" y="15972"/>
                  </a:cubicBezTo>
                  <a:cubicBezTo>
                    <a:pt x="11561" y="15948"/>
                    <a:pt x="12086" y="15651"/>
                    <a:pt x="11612" y="15729"/>
                  </a:cubicBezTo>
                  <a:cubicBezTo>
                    <a:pt x="11219" y="15793"/>
                    <a:pt x="11139" y="15748"/>
                    <a:pt x="11160" y="15442"/>
                  </a:cubicBezTo>
                  <a:cubicBezTo>
                    <a:pt x="11102" y="15420"/>
                    <a:pt x="11027" y="15437"/>
                    <a:pt x="10978" y="15461"/>
                  </a:cubicBezTo>
                  <a:cubicBezTo>
                    <a:pt x="10024" y="15925"/>
                    <a:pt x="11412" y="16076"/>
                    <a:pt x="11398" y="16286"/>
                  </a:cubicBezTo>
                  <a:cubicBezTo>
                    <a:pt x="11387" y="16450"/>
                    <a:pt x="11461" y="16385"/>
                    <a:pt x="10915" y="16479"/>
                  </a:cubicBezTo>
                  <a:cubicBezTo>
                    <a:pt x="10370" y="16573"/>
                    <a:pt x="10464" y="16870"/>
                    <a:pt x="10464" y="16870"/>
                  </a:cubicBezTo>
                  <a:lnTo>
                    <a:pt x="10075" y="17129"/>
                  </a:lnTo>
                  <a:lnTo>
                    <a:pt x="10068" y="17525"/>
                  </a:lnTo>
                  <a:lnTo>
                    <a:pt x="9673" y="17718"/>
                  </a:lnTo>
                  <a:cubicBezTo>
                    <a:pt x="9146" y="17675"/>
                    <a:pt x="8632" y="17148"/>
                    <a:pt x="8632" y="17148"/>
                  </a:cubicBezTo>
                  <a:lnTo>
                    <a:pt x="8607" y="16634"/>
                  </a:lnTo>
                  <a:cubicBezTo>
                    <a:pt x="8755" y="16519"/>
                    <a:pt x="9117" y="16346"/>
                    <a:pt x="9008" y="16149"/>
                  </a:cubicBezTo>
                  <a:cubicBezTo>
                    <a:pt x="8977" y="16093"/>
                    <a:pt x="8741" y="16133"/>
                    <a:pt x="8561" y="16124"/>
                  </a:cubicBezTo>
                  <a:cubicBezTo>
                    <a:pt x="8598" y="16187"/>
                    <a:pt x="8483" y="16262"/>
                    <a:pt x="8442" y="16381"/>
                  </a:cubicBezTo>
                  <a:cubicBezTo>
                    <a:pt x="8259" y="16907"/>
                    <a:pt x="7826" y="16389"/>
                    <a:pt x="8378" y="16097"/>
                  </a:cubicBezTo>
                  <a:cubicBezTo>
                    <a:pt x="8122" y="16023"/>
                    <a:pt x="7321" y="16078"/>
                    <a:pt x="7321" y="16078"/>
                  </a:cubicBezTo>
                  <a:cubicBezTo>
                    <a:pt x="7314" y="16089"/>
                    <a:pt x="6796" y="16431"/>
                    <a:pt x="6720" y="16453"/>
                  </a:cubicBezTo>
                  <a:cubicBezTo>
                    <a:pt x="6643" y="16475"/>
                    <a:pt x="6306" y="16460"/>
                    <a:pt x="6223" y="16461"/>
                  </a:cubicBezTo>
                  <a:cubicBezTo>
                    <a:pt x="6114" y="16464"/>
                    <a:pt x="5956" y="16611"/>
                    <a:pt x="5864" y="16600"/>
                  </a:cubicBezTo>
                  <a:cubicBezTo>
                    <a:pt x="5627" y="16571"/>
                    <a:pt x="4888" y="16975"/>
                    <a:pt x="4720" y="16952"/>
                  </a:cubicBezTo>
                  <a:cubicBezTo>
                    <a:pt x="4572" y="16932"/>
                    <a:pt x="4315" y="16657"/>
                    <a:pt x="4185" y="16871"/>
                  </a:cubicBezTo>
                  <a:cubicBezTo>
                    <a:pt x="4106" y="17000"/>
                    <a:pt x="4052" y="17558"/>
                    <a:pt x="3939" y="17558"/>
                  </a:cubicBezTo>
                  <a:cubicBezTo>
                    <a:pt x="3820" y="17558"/>
                    <a:pt x="3676" y="17280"/>
                    <a:pt x="3182" y="17257"/>
                  </a:cubicBezTo>
                  <a:cubicBezTo>
                    <a:pt x="2990" y="17248"/>
                    <a:pt x="2740" y="17475"/>
                    <a:pt x="2592" y="17485"/>
                  </a:cubicBezTo>
                  <a:cubicBezTo>
                    <a:pt x="2438" y="17495"/>
                    <a:pt x="2509" y="17320"/>
                    <a:pt x="2409" y="17308"/>
                  </a:cubicBezTo>
                  <a:cubicBezTo>
                    <a:pt x="1991" y="17259"/>
                    <a:pt x="1989" y="16856"/>
                    <a:pt x="2308" y="16856"/>
                  </a:cubicBezTo>
                  <a:cubicBezTo>
                    <a:pt x="2919" y="16856"/>
                    <a:pt x="2863" y="16552"/>
                    <a:pt x="3130" y="16436"/>
                  </a:cubicBezTo>
                  <a:cubicBezTo>
                    <a:pt x="3160" y="16423"/>
                    <a:pt x="3344" y="16410"/>
                    <a:pt x="3350" y="16408"/>
                  </a:cubicBezTo>
                  <a:lnTo>
                    <a:pt x="4587" y="15411"/>
                  </a:lnTo>
                  <a:cubicBezTo>
                    <a:pt x="4589" y="15265"/>
                    <a:pt x="5086" y="15022"/>
                    <a:pt x="5175" y="15001"/>
                  </a:cubicBezTo>
                  <a:cubicBezTo>
                    <a:pt x="5492" y="14927"/>
                    <a:pt x="5335" y="15052"/>
                    <a:pt x="5375" y="15159"/>
                  </a:cubicBezTo>
                  <a:cubicBezTo>
                    <a:pt x="5865" y="15159"/>
                    <a:pt x="5930" y="15047"/>
                    <a:pt x="6466" y="15052"/>
                  </a:cubicBezTo>
                  <a:cubicBezTo>
                    <a:pt x="6753" y="15054"/>
                    <a:pt x="6728" y="14964"/>
                    <a:pt x="6930" y="14928"/>
                  </a:cubicBezTo>
                  <a:cubicBezTo>
                    <a:pt x="7029" y="14911"/>
                    <a:pt x="7095" y="14915"/>
                    <a:pt x="7184" y="14871"/>
                  </a:cubicBezTo>
                  <a:cubicBezTo>
                    <a:pt x="7608" y="14667"/>
                    <a:pt x="7945" y="14894"/>
                    <a:pt x="8179" y="14714"/>
                  </a:cubicBezTo>
                  <a:cubicBezTo>
                    <a:pt x="8687" y="14324"/>
                    <a:pt x="8433" y="14773"/>
                    <a:pt x="8549" y="14908"/>
                  </a:cubicBezTo>
                  <a:cubicBezTo>
                    <a:pt x="8670" y="15049"/>
                    <a:pt x="8790" y="14738"/>
                    <a:pt x="8925" y="14820"/>
                  </a:cubicBezTo>
                  <a:cubicBezTo>
                    <a:pt x="8998" y="14865"/>
                    <a:pt x="8995" y="14931"/>
                    <a:pt x="9116" y="14911"/>
                  </a:cubicBezTo>
                  <a:cubicBezTo>
                    <a:pt x="9194" y="14898"/>
                    <a:pt x="9713" y="14604"/>
                    <a:pt x="9740" y="14569"/>
                  </a:cubicBezTo>
                  <a:cubicBezTo>
                    <a:pt x="9790" y="14506"/>
                    <a:pt x="9774" y="14343"/>
                    <a:pt x="9623" y="14274"/>
                  </a:cubicBezTo>
                  <a:cubicBezTo>
                    <a:pt x="9364" y="14155"/>
                    <a:pt x="10250" y="13401"/>
                    <a:pt x="10376" y="13263"/>
                  </a:cubicBezTo>
                  <a:cubicBezTo>
                    <a:pt x="10856" y="12737"/>
                    <a:pt x="9877" y="12326"/>
                    <a:pt x="10730" y="12093"/>
                  </a:cubicBezTo>
                  <a:cubicBezTo>
                    <a:pt x="10953" y="12032"/>
                    <a:pt x="11040" y="11915"/>
                    <a:pt x="11118" y="11892"/>
                  </a:cubicBezTo>
                  <a:cubicBezTo>
                    <a:pt x="11302" y="11838"/>
                    <a:pt x="11430" y="11956"/>
                    <a:pt x="11362" y="12089"/>
                  </a:cubicBezTo>
                  <a:cubicBezTo>
                    <a:pt x="11321" y="12169"/>
                    <a:pt x="10956" y="12330"/>
                    <a:pt x="10911" y="12376"/>
                  </a:cubicBezTo>
                  <a:cubicBezTo>
                    <a:pt x="10805" y="12484"/>
                    <a:pt x="11052" y="12883"/>
                    <a:pt x="11245" y="12899"/>
                  </a:cubicBezTo>
                  <a:cubicBezTo>
                    <a:pt x="11512" y="12921"/>
                    <a:pt x="11474" y="12621"/>
                    <a:pt x="11918" y="12586"/>
                  </a:cubicBezTo>
                  <a:cubicBezTo>
                    <a:pt x="12148" y="12568"/>
                    <a:pt x="12954" y="12076"/>
                    <a:pt x="12969" y="12063"/>
                  </a:cubicBezTo>
                  <a:cubicBezTo>
                    <a:pt x="13379" y="11701"/>
                    <a:pt x="13227" y="11258"/>
                    <a:pt x="14014" y="10888"/>
                  </a:cubicBezTo>
                  <a:cubicBezTo>
                    <a:pt x="14248" y="10779"/>
                    <a:pt x="14168" y="10328"/>
                    <a:pt x="14260" y="10138"/>
                  </a:cubicBezTo>
                  <a:cubicBezTo>
                    <a:pt x="14355" y="9941"/>
                    <a:pt x="14592" y="9571"/>
                    <a:pt x="14592" y="9400"/>
                  </a:cubicBezTo>
                  <a:cubicBezTo>
                    <a:pt x="14592" y="9225"/>
                    <a:pt x="14730" y="9324"/>
                    <a:pt x="14700" y="8508"/>
                  </a:cubicBezTo>
                  <a:cubicBezTo>
                    <a:pt x="14601" y="8467"/>
                    <a:pt x="14569" y="8413"/>
                    <a:pt x="14560" y="8332"/>
                  </a:cubicBezTo>
                  <a:cubicBezTo>
                    <a:pt x="14516" y="7913"/>
                    <a:pt x="14511" y="8338"/>
                    <a:pt x="14325" y="8374"/>
                  </a:cubicBezTo>
                  <a:cubicBezTo>
                    <a:pt x="14213" y="8396"/>
                    <a:pt x="14129" y="8308"/>
                    <a:pt x="14154" y="8227"/>
                  </a:cubicBezTo>
                  <a:cubicBezTo>
                    <a:pt x="14235" y="7953"/>
                    <a:pt x="14708" y="7980"/>
                    <a:pt x="14400" y="7532"/>
                  </a:cubicBezTo>
                  <a:cubicBezTo>
                    <a:pt x="14140" y="7153"/>
                    <a:pt x="14042" y="7271"/>
                    <a:pt x="14453" y="7031"/>
                  </a:cubicBezTo>
                  <a:cubicBezTo>
                    <a:pt x="14702" y="6886"/>
                    <a:pt x="14614" y="6665"/>
                    <a:pt x="14647" y="6468"/>
                  </a:cubicBezTo>
                  <a:cubicBezTo>
                    <a:pt x="14679" y="6277"/>
                    <a:pt x="14975" y="6131"/>
                    <a:pt x="15112" y="6323"/>
                  </a:cubicBezTo>
                  <a:cubicBezTo>
                    <a:pt x="15166" y="6398"/>
                    <a:pt x="15086" y="6874"/>
                    <a:pt x="15405" y="6750"/>
                  </a:cubicBezTo>
                  <a:cubicBezTo>
                    <a:pt x="15475" y="6723"/>
                    <a:pt x="15494" y="6643"/>
                    <a:pt x="15558" y="6612"/>
                  </a:cubicBezTo>
                  <a:cubicBezTo>
                    <a:pt x="15665" y="6559"/>
                    <a:pt x="15825" y="6691"/>
                    <a:pt x="15933" y="6639"/>
                  </a:cubicBezTo>
                  <a:cubicBezTo>
                    <a:pt x="16078" y="6569"/>
                    <a:pt x="15996" y="6039"/>
                    <a:pt x="15760" y="6216"/>
                  </a:cubicBezTo>
                  <a:cubicBezTo>
                    <a:pt x="15611" y="6328"/>
                    <a:pt x="15217" y="6410"/>
                    <a:pt x="15290" y="6192"/>
                  </a:cubicBezTo>
                  <a:cubicBezTo>
                    <a:pt x="15498" y="5563"/>
                    <a:pt x="15676" y="6023"/>
                    <a:pt x="15983" y="5920"/>
                  </a:cubicBezTo>
                  <a:cubicBezTo>
                    <a:pt x="16315" y="5808"/>
                    <a:pt x="16015" y="6239"/>
                    <a:pt x="16256" y="6297"/>
                  </a:cubicBezTo>
                  <a:cubicBezTo>
                    <a:pt x="16298" y="7041"/>
                    <a:pt x="16323" y="6848"/>
                    <a:pt x="17032" y="7453"/>
                  </a:cubicBezTo>
                  <a:cubicBezTo>
                    <a:pt x="17032" y="7453"/>
                    <a:pt x="17032" y="7453"/>
                    <a:pt x="17032" y="7453"/>
                  </a:cubicBezTo>
                  <a:close/>
                  <a:moveTo>
                    <a:pt x="20957" y="2591"/>
                  </a:moveTo>
                  <a:cubicBezTo>
                    <a:pt x="20823" y="2484"/>
                    <a:pt x="20497" y="2101"/>
                    <a:pt x="20497" y="2044"/>
                  </a:cubicBezTo>
                  <a:cubicBezTo>
                    <a:pt x="20497" y="1988"/>
                    <a:pt x="20347" y="1680"/>
                    <a:pt x="20690" y="1435"/>
                  </a:cubicBezTo>
                  <a:lnTo>
                    <a:pt x="20706" y="1178"/>
                  </a:lnTo>
                  <a:cubicBezTo>
                    <a:pt x="20233" y="1472"/>
                    <a:pt x="20270" y="1804"/>
                    <a:pt x="19811" y="1812"/>
                  </a:cubicBezTo>
                  <a:cubicBezTo>
                    <a:pt x="19602" y="1816"/>
                    <a:pt x="19061" y="1824"/>
                    <a:pt x="18601" y="1687"/>
                  </a:cubicBezTo>
                  <a:cubicBezTo>
                    <a:pt x="18560" y="1675"/>
                    <a:pt x="18452" y="1583"/>
                    <a:pt x="18302" y="1522"/>
                  </a:cubicBezTo>
                  <a:cubicBezTo>
                    <a:pt x="18096" y="1438"/>
                    <a:pt x="17979" y="1479"/>
                    <a:pt x="17509" y="1169"/>
                  </a:cubicBezTo>
                  <a:cubicBezTo>
                    <a:pt x="16900" y="766"/>
                    <a:pt x="16206" y="183"/>
                    <a:pt x="15997" y="16"/>
                  </a:cubicBezTo>
                  <a:cubicBezTo>
                    <a:pt x="15746" y="-87"/>
                    <a:pt x="15780" y="352"/>
                    <a:pt x="15621" y="367"/>
                  </a:cubicBezTo>
                  <a:cubicBezTo>
                    <a:pt x="15554" y="374"/>
                    <a:pt x="15403" y="562"/>
                    <a:pt x="15570" y="700"/>
                  </a:cubicBezTo>
                  <a:cubicBezTo>
                    <a:pt x="15794" y="885"/>
                    <a:pt x="16121" y="1297"/>
                    <a:pt x="15905" y="1297"/>
                  </a:cubicBezTo>
                  <a:cubicBezTo>
                    <a:pt x="15838" y="1297"/>
                    <a:pt x="15871" y="2352"/>
                    <a:pt x="15871" y="2352"/>
                  </a:cubicBezTo>
                  <a:cubicBezTo>
                    <a:pt x="15398" y="2680"/>
                    <a:pt x="15696" y="2570"/>
                    <a:pt x="15696" y="2754"/>
                  </a:cubicBezTo>
                  <a:cubicBezTo>
                    <a:pt x="15696" y="2836"/>
                    <a:pt x="15846" y="3288"/>
                    <a:pt x="15353" y="3288"/>
                  </a:cubicBezTo>
                  <a:cubicBezTo>
                    <a:pt x="14859" y="3288"/>
                    <a:pt x="14843" y="3282"/>
                    <a:pt x="14809" y="3219"/>
                  </a:cubicBezTo>
                  <a:cubicBezTo>
                    <a:pt x="14736" y="3081"/>
                    <a:pt x="14034" y="3245"/>
                    <a:pt x="14475" y="3558"/>
                  </a:cubicBezTo>
                  <a:cubicBezTo>
                    <a:pt x="14841" y="3818"/>
                    <a:pt x="13699" y="4132"/>
                    <a:pt x="13680" y="4375"/>
                  </a:cubicBezTo>
                  <a:cubicBezTo>
                    <a:pt x="13672" y="4482"/>
                    <a:pt x="13705" y="4777"/>
                    <a:pt x="13705" y="4777"/>
                  </a:cubicBezTo>
                  <a:cubicBezTo>
                    <a:pt x="13705" y="4777"/>
                    <a:pt x="14257" y="5097"/>
                    <a:pt x="14257" y="5160"/>
                  </a:cubicBezTo>
                  <a:cubicBezTo>
                    <a:pt x="14257" y="5486"/>
                    <a:pt x="13862" y="5671"/>
                    <a:pt x="14224" y="5832"/>
                  </a:cubicBezTo>
                  <a:cubicBezTo>
                    <a:pt x="14449" y="5932"/>
                    <a:pt x="14525" y="5995"/>
                    <a:pt x="14617" y="5832"/>
                  </a:cubicBezTo>
                  <a:cubicBezTo>
                    <a:pt x="14709" y="5669"/>
                    <a:pt x="14663" y="5332"/>
                    <a:pt x="14926" y="5304"/>
                  </a:cubicBezTo>
                  <a:cubicBezTo>
                    <a:pt x="15102" y="5286"/>
                    <a:pt x="15351" y="5650"/>
                    <a:pt x="15696" y="5172"/>
                  </a:cubicBezTo>
                  <a:lnTo>
                    <a:pt x="15152" y="5041"/>
                  </a:lnTo>
                  <a:lnTo>
                    <a:pt x="15144" y="4865"/>
                  </a:lnTo>
                  <a:cubicBezTo>
                    <a:pt x="14239" y="4972"/>
                    <a:pt x="14042" y="4237"/>
                    <a:pt x="14951" y="4237"/>
                  </a:cubicBezTo>
                  <a:cubicBezTo>
                    <a:pt x="15085" y="4237"/>
                    <a:pt x="15307" y="4560"/>
                    <a:pt x="15307" y="4560"/>
                  </a:cubicBezTo>
                  <a:cubicBezTo>
                    <a:pt x="15697" y="4056"/>
                    <a:pt x="16363" y="3949"/>
                    <a:pt x="16800" y="4193"/>
                  </a:cubicBezTo>
                  <a:cubicBezTo>
                    <a:pt x="17852" y="4779"/>
                    <a:pt x="17854" y="4550"/>
                    <a:pt x="18519" y="4824"/>
                  </a:cubicBezTo>
                  <a:cubicBezTo>
                    <a:pt x="18577" y="4264"/>
                    <a:pt x="18464" y="4062"/>
                    <a:pt x="19057" y="3588"/>
                  </a:cubicBezTo>
                  <a:cubicBezTo>
                    <a:pt x="19827" y="2971"/>
                    <a:pt x="19494" y="3309"/>
                    <a:pt x="20285" y="3282"/>
                  </a:cubicBezTo>
                  <a:cubicBezTo>
                    <a:pt x="20204" y="3240"/>
                    <a:pt x="20079" y="3036"/>
                    <a:pt x="20276" y="3039"/>
                  </a:cubicBezTo>
                  <a:cubicBezTo>
                    <a:pt x="20386" y="3041"/>
                    <a:pt x="20440" y="3174"/>
                    <a:pt x="20559" y="3146"/>
                  </a:cubicBezTo>
                  <a:cubicBezTo>
                    <a:pt x="20620" y="3132"/>
                    <a:pt x="20782" y="2929"/>
                    <a:pt x="20929" y="2924"/>
                  </a:cubicBezTo>
                  <a:cubicBezTo>
                    <a:pt x="21150" y="2918"/>
                    <a:pt x="21293" y="2665"/>
                    <a:pt x="21467" y="2547"/>
                  </a:cubicBezTo>
                  <a:cubicBezTo>
                    <a:pt x="21467" y="2547"/>
                    <a:pt x="21091" y="2698"/>
                    <a:pt x="20957" y="2591"/>
                  </a:cubicBezTo>
                  <a:cubicBezTo>
                    <a:pt x="20957" y="2591"/>
                    <a:pt x="20957" y="2591"/>
                    <a:pt x="20957" y="259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/>
          </p:spPr>
          <p:txBody>
            <a:bodyPr lIns="26788" tIns="26788" rIns="26788" bIns="26788" anchor="ctr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9"/>
            <p:cNvSpPr/>
            <p:nvPr/>
          </p:nvSpPr>
          <p:spPr bwMode="auto">
            <a:xfrm>
              <a:off x="1092727" y="4358844"/>
              <a:ext cx="1637450" cy="2812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1370" b="1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Hong Kong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3" name="AutoShape 10"/>
            <p:cNvSpPr/>
            <p:nvPr/>
          </p:nvSpPr>
          <p:spPr bwMode="auto">
            <a:xfrm>
              <a:off x="1239279" y="5039652"/>
              <a:ext cx="1097454" cy="267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 defTabSz="434975">
                <a:defRPr/>
              </a:pPr>
              <a:r>
                <a:rPr lang="en-US" sz="1265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19,57%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4" name="AutoShape 11"/>
            <p:cNvSpPr/>
            <p:nvPr/>
          </p:nvSpPr>
          <p:spPr bwMode="auto">
            <a:xfrm>
              <a:off x="4483926" y="4358844"/>
              <a:ext cx="834600" cy="2812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1370" b="1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China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5" name="AutoShape 12"/>
            <p:cNvSpPr/>
            <p:nvPr/>
          </p:nvSpPr>
          <p:spPr bwMode="auto">
            <a:xfrm>
              <a:off x="4096343" y="5039652"/>
              <a:ext cx="1222185" cy="267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 defTabSz="434975">
                <a:defRPr/>
              </a:pPr>
              <a:r>
                <a:rPr lang="en-US" sz="1265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18,75%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6" name="AutoShape 13"/>
            <p:cNvSpPr/>
            <p:nvPr/>
          </p:nvSpPr>
          <p:spPr bwMode="auto">
            <a:xfrm>
              <a:off x="7734433" y="4358844"/>
              <a:ext cx="817858" cy="2812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1370" b="1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USA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7" name="AutoShape 14"/>
            <p:cNvSpPr/>
            <p:nvPr/>
          </p:nvSpPr>
          <p:spPr bwMode="auto">
            <a:xfrm>
              <a:off x="7257280" y="5039652"/>
              <a:ext cx="1295011" cy="267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 defTabSz="434975">
                <a:defRPr/>
              </a:pPr>
              <a:r>
                <a:rPr lang="en-US" sz="1265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18,36%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8" name="AutoShape 15"/>
            <p:cNvSpPr/>
            <p:nvPr/>
          </p:nvSpPr>
          <p:spPr bwMode="auto">
            <a:xfrm>
              <a:off x="10860211" y="4358844"/>
              <a:ext cx="821206" cy="2812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1370" b="1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Japan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19" name="AutoShape 16"/>
            <p:cNvSpPr/>
            <p:nvPr/>
          </p:nvSpPr>
          <p:spPr bwMode="auto">
            <a:xfrm>
              <a:off x="10522855" y="5039652"/>
              <a:ext cx="1158562" cy="267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 defTabSz="434975">
                <a:defRPr/>
              </a:pPr>
              <a:r>
                <a:rPr lang="en-US" sz="1265" dirty="0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" panose="02000000000000000000" charset="0"/>
                  <a:sym typeface="Arial" panose="020B0604020202020204" pitchFamily="34" charset="0"/>
                </a:rPr>
                <a:t>6,17%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Roboto" panose="02000000000000000000" charset="0"/>
                <a:sym typeface="Arial" panose="020B0604020202020204" pitchFamily="34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40233" y="365340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97743" y="365340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91016" y="365340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84289" y="365340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7"/>
          <p:cNvGrpSpPr/>
          <p:nvPr/>
        </p:nvGrpSpPr>
        <p:grpSpPr>
          <a:xfrm>
            <a:off x="1723232" y="857961"/>
            <a:ext cx="5832475" cy="3817938"/>
            <a:chOff x="2484438" y="1700213"/>
            <a:chExt cx="5832475" cy="3817938"/>
          </a:xfrm>
        </p:grpSpPr>
        <p:sp>
          <p:nvSpPr>
            <p:cNvPr id="8" name="Rectangle 48"/>
            <p:cNvSpPr/>
            <p:nvPr/>
          </p:nvSpPr>
          <p:spPr>
            <a:xfrm>
              <a:off x="2484438" y="1700213"/>
              <a:ext cx="5832475" cy="3816350"/>
            </a:xfrm>
            <a:prstGeom prst="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Straight Connector 49"/>
            <p:cNvCxnSpPr/>
            <p:nvPr/>
          </p:nvCxnSpPr>
          <p:spPr>
            <a:xfrm rot="5400000">
              <a:off x="2520686" y="3608388"/>
              <a:ext cx="3816350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50"/>
            <p:cNvCxnSpPr/>
            <p:nvPr/>
          </p:nvCxnSpPr>
          <p:spPr>
            <a:xfrm rot="5400000">
              <a:off x="4464315" y="3607594"/>
              <a:ext cx="3816350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1"/>
            <p:cNvCxnSpPr/>
            <p:nvPr/>
          </p:nvCxnSpPr>
          <p:spPr>
            <a:xfrm>
              <a:off x="2484438" y="2972330"/>
              <a:ext cx="5832475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52"/>
            <p:cNvCxnSpPr/>
            <p:nvPr/>
          </p:nvCxnSpPr>
          <p:spPr>
            <a:xfrm>
              <a:off x="2484438" y="1700213"/>
              <a:ext cx="5832475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53"/>
            <p:cNvCxnSpPr/>
            <p:nvPr/>
          </p:nvCxnSpPr>
          <p:spPr>
            <a:xfrm>
              <a:off x="2484438" y="4244447"/>
              <a:ext cx="5832475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4"/>
            <p:cNvCxnSpPr/>
            <p:nvPr/>
          </p:nvCxnSpPr>
          <p:spPr>
            <a:xfrm>
              <a:off x="2484438" y="5516563"/>
              <a:ext cx="5832475" cy="158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5610490" y="2130079"/>
            <a:ext cx="1942039" cy="1265765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68451" y="857962"/>
            <a:ext cx="1942039" cy="126576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66861" y="3414899"/>
            <a:ext cx="1942039" cy="126576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26411" y="2117375"/>
            <a:ext cx="1942039" cy="1265765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692908" y="138163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92908" y="396272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96914" y="396383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96914" y="133149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80487" y="2448333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 果 展 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39095" y="2849018"/>
            <a:ext cx="22101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Enterprise characteristics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2734191" y="1303323"/>
            <a:ext cx="3807376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535">
              <a:defRPr/>
            </a:pPr>
            <a:r>
              <a:rPr lang="en-US" sz="2000" b="1" kern="0" spc="305" dirty="0">
                <a:solidFill>
                  <a:schemeClr val="bg1"/>
                </a:solidFill>
                <a:latin typeface="Century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ONE</a:t>
            </a:r>
            <a:endParaRPr lang="id-ID" sz="2000" b="1" kern="0" spc="305" dirty="0">
              <a:solidFill>
                <a:schemeClr val="bg1"/>
              </a:solidFill>
              <a:latin typeface="Century" panose="020406040505050203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4718555" y="2565349"/>
            <a:ext cx="3807376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535">
              <a:defRPr/>
            </a:pPr>
            <a:r>
              <a:rPr lang="en-US" altLang="zh-CN" sz="2000" b="1" kern="0" spc="305" dirty="0">
                <a:solidFill>
                  <a:schemeClr val="bg1"/>
                </a:solidFill>
                <a:latin typeface="Century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TWO</a:t>
            </a:r>
            <a:endParaRPr lang="id-ID" sz="2000" b="1" kern="0" spc="305" dirty="0">
              <a:solidFill>
                <a:schemeClr val="bg1"/>
              </a:solidFill>
              <a:latin typeface="Century" panose="020406040505050203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2728942" y="3897728"/>
            <a:ext cx="3807376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535">
              <a:defRPr/>
            </a:pPr>
            <a:r>
              <a:rPr lang="en-US" altLang="zh-CN" sz="2000" b="1" kern="0" spc="305" dirty="0">
                <a:solidFill>
                  <a:schemeClr val="bg1"/>
                </a:solidFill>
                <a:latin typeface="Century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THREE</a:t>
            </a:r>
            <a:endParaRPr lang="id-ID" sz="2000" b="1" kern="0" spc="305" dirty="0">
              <a:solidFill>
                <a:schemeClr val="bg1"/>
              </a:solidFill>
              <a:latin typeface="Century" panose="020406040505050203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1723232" y="2578549"/>
            <a:ext cx="1804271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535">
              <a:defRPr/>
            </a:pPr>
            <a:r>
              <a:rPr lang="en-US" altLang="zh-CN" sz="2000" b="1" kern="0" spc="305" dirty="0">
                <a:solidFill>
                  <a:schemeClr val="bg1"/>
                </a:solidFill>
                <a:latin typeface="Century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FOUR</a:t>
            </a:r>
            <a:endParaRPr lang="id-ID" sz="2000" b="1" kern="0" spc="305" dirty="0">
              <a:solidFill>
                <a:schemeClr val="bg1"/>
              </a:solidFill>
              <a:latin typeface="Century" panose="020406040505050203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2928827" y="1678329"/>
            <a:ext cx="1436508" cy="1436006"/>
          </a:xfrm>
          <a:prstGeom prst="ellipse">
            <a:avLst/>
          </a:prstGeom>
          <a:solidFill>
            <a:srgbClr val="B1337A"/>
          </a:solidFill>
          <a:ln w="285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4872312" y="1678329"/>
            <a:ext cx="1436508" cy="1436006"/>
          </a:xfrm>
          <a:prstGeom prst="ellipse">
            <a:avLst/>
          </a:prstGeom>
          <a:solidFill>
            <a:srgbClr val="B1337A"/>
          </a:solidFill>
          <a:ln w="285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9" name="Oval 17"/>
          <p:cNvSpPr>
            <a:spLocks noChangeArrowheads="1"/>
          </p:cNvSpPr>
          <p:nvPr/>
        </p:nvSpPr>
        <p:spPr bwMode="auto">
          <a:xfrm>
            <a:off x="6830756" y="1678329"/>
            <a:ext cx="1436508" cy="1436006"/>
          </a:xfrm>
          <a:prstGeom prst="ellipse">
            <a:avLst/>
          </a:prstGeom>
          <a:solidFill>
            <a:srgbClr val="B1337A"/>
          </a:solidFill>
          <a:ln w="285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10" name="椭圆 9"/>
          <p:cNvSpPr/>
          <p:nvPr/>
        </p:nvSpPr>
        <p:spPr>
          <a:xfrm>
            <a:off x="3073748" y="1790269"/>
            <a:ext cx="1169891" cy="1169891"/>
          </a:xfrm>
          <a:prstGeom prst="ellipse">
            <a:avLst/>
          </a:prstGeom>
          <a:solidFill>
            <a:schemeClr val="bg1"/>
          </a:solidFill>
          <a:ln>
            <a:solidFill>
              <a:srgbClr val="B133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032525" y="1803564"/>
            <a:ext cx="1169891" cy="11698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81832" y="1803564"/>
            <a:ext cx="1169891" cy="11698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978542" y="1678329"/>
            <a:ext cx="1436508" cy="1436006"/>
          </a:xfrm>
          <a:prstGeom prst="ellipse">
            <a:avLst/>
          </a:prstGeom>
          <a:solidFill>
            <a:srgbClr val="B1337A"/>
          </a:solidFill>
          <a:ln w="285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14" name="椭圆 13"/>
          <p:cNvSpPr/>
          <p:nvPr/>
        </p:nvSpPr>
        <p:spPr>
          <a:xfrm>
            <a:off x="1140910" y="1790269"/>
            <a:ext cx="1169891" cy="11698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"/>
          <p:cNvSpPr/>
          <p:nvPr/>
        </p:nvSpPr>
        <p:spPr bwMode="auto">
          <a:xfrm>
            <a:off x="1689840" y="3283088"/>
            <a:ext cx="184814" cy="158893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0A0100"/>
          </a:solidFill>
          <a:ln>
            <a:noFill/>
          </a:ln>
          <a:effectLst/>
        </p:spPr>
        <p:txBody>
          <a:bodyPr vert="horz" wrap="square" lIns="68461" tIns="34231" rIns="68461" bIns="34231" numCol="1" anchor="t" anchorCtr="0" compatLnSpc="1"/>
          <a:lstStyle/>
          <a:p>
            <a:endParaRPr lang="zh-CN" altLang="en-US" sz="1380"/>
          </a:p>
        </p:txBody>
      </p:sp>
      <p:sp>
        <p:nvSpPr>
          <p:cNvPr id="16" name="Freeform 6"/>
          <p:cNvSpPr/>
          <p:nvPr/>
        </p:nvSpPr>
        <p:spPr bwMode="auto">
          <a:xfrm>
            <a:off x="3655084" y="3283088"/>
            <a:ext cx="184814" cy="158893"/>
          </a:xfrm>
          <a:custGeom>
            <a:avLst/>
            <a:gdLst>
              <a:gd name="T0" fmla="*/ 24 w 65"/>
              <a:gd name="T1" fmla="*/ 0 h 56"/>
              <a:gd name="T2" fmla="*/ 40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3 w 65"/>
              <a:gd name="T9" fmla="*/ 22 h 56"/>
              <a:gd name="T10" fmla="*/ 45 w 65"/>
              <a:gd name="T11" fmla="*/ 36 h 56"/>
              <a:gd name="T12" fmla="*/ 36 w 65"/>
              <a:gd name="T13" fmla="*/ 52 h 56"/>
              <a:gd name="T14" fmla="*/ 28 w 65"/>
              <a:gd name="T15" fmla="*/ 52 h 56"/>
              <a:gd name="T16" fmla="*/ 19 w 65"/>
              <a:gd name="T17" fmla="*/ 36 h 56"/>
              <a:gd name="T18" fmla="*/ 11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4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4" y="0"/>
                </a:moveTo>
                <a:cubicBezTo>
                  <a:pt x="29" y="0"/>
                  <a:pt x="36" y="0"/>
                  <a:pt x="4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5" y="3"/>
                  <a:pt x="63" y="6"/>
                </a:cubicBezTo>
                <a:cubicBezTo>
                  <a:pt x="53" y="22"/>
                  <a:pt x="53" y="22"/>
                  <a:pt x="53" y="22"/>
                </a:cubicBezTo>
                <a:cubicBezTo>
                  <a:pt x="51" y="26"/>
                  <a:pt x="48" y="32"/>
                  <a:pt x="45" y="36"/>
                </a:cubicBezTo>
                <a:cubicBezTo>
                  <a:pt x="36" y="52"/>
                  <a:pt x="36" y="52"/>
                  <a:pt x="36" y="52"/>
                </a:cubicBezTo>
                <a:cubicBezTo>
                  <a:pt x="34" y="56"/>
                  <a:pt x="30" y="56"/>
                  <a:pt x="28" y="52"/>
                </a:cubicBezTo>
                <a:cubicBezTo>
                  <a:pt x="19" y="36"/>
                  <a:pt x="19" y="36"/>
                  <a:pt x="19" y="36"/>
                </a:cubicBezTo>
                <a:cubicBezTo>
                  <a:pt x="17" y="32"/>
                  <a:pt x="13" y="26"/>
                  <a:pt x="11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1" y="0"/>
                  <a:pt x="6" y="0"/>
                </a:cubicBezTo>
                <a:lnTo>
                  <a:pt x="24" y="0"/>
                </a:lnTo>
                <a:close/>
              </a:path>
            </a:pathLst>
          </a:custGeom>
          <a:solidFill>
            <a:srgbClr val="0A0100"/>
          </a:solidFill>
          <a:ln>
            <a:noFill/>
          </a:ln>
          <a:effectLst/>
        </p:spPr>
        <p:txBody>
          <a:bodyPr vert="horz" wrap="square" lIns="68461" tIns="34231" rIns="68461" bIns="34231" numCol="1" anchor="t" anchorCtr="0" compatLnSpc="1"/>
          <a:lstStyle/>
          <a:p>
            <a:endParaRPr lang="zh-CN" altLang="en-US" sz="1380"/>
          </a:p>
        </p:txBody>
      </p:sp>
      <p:sp>
        <p:nvSpPr>
          <p:cNvPr id="17" name="Freeform 7"/>
          <p:cNvSpPr/>
          <p:nvPr/>
        </p:nvSpPr>
        <p:spPr bwMode="auto">
          <a:xfrm>
            <a:off x="5631209" y="3283088"/>
            <a:ext cx="187214" cy="158893"/>
          </a:xfrm>
          <a:custGeom>
            <a:avLst/>
            <a:gdLst>
              <a:gd name="T0" fmla="*/ 25 w 66"/>
              <a:gd name="T1" fmla="*/ 0 h 56"/>
              <a:gd name="T2" fmla="*/ 41 w 66"/>
              <a:gd name="T3" fmla="*/ 0 h 56"/>
              <a:gd name="T4" fmla="*/ 59 w 66"/>
              <a:gd name="T5" fmla="*/ 0 h 56"/>
              <a:gd name="T6" fmla="*/ 63 w 66"/>
              <a:gd name="T7" fmla="*/ 6 h 56"/>
              <a:gd name="T8" fmla="*/ 54 w 66"/>
              <a:gd name="T9" fmla="*/ 22 h 56"/>
              <a:gd name="T10" fmla="*/ 46 w 66"/>
              <a:gd name="T11" fmla="*/ 36 h 56"/>
              <a:gd name="T12" fmla="*/ 37 w 66"/>
              <a:gd name="T13" fmla="*/ 52 h 56"/>
              <a:gd name="T14" fmla="*/ 29 w 66"/>
              <a:gd name="T15" fmla="*/ 52 h 56"/>
              <a:gd name="T16" fmla="*/ 20 w 66"/>
              <a:gd name="T17" fmla="*/ 36 h 56"/>
              <a:gd name="T18" fmla="*/ 12 w 66"/>
              <a:gd name="T19" fmla="*/ 22 h 56"/>
              <a:gd name="T20" fmla="*/ 2 w 66"/>
              <a:gd name="T21" fmla="*/ 6 h 56"/>
              <a:gd name="T22" fmla="*/ 6 w 66"/>
              <a:gd name="T23" fmla="*/ 0 h 56"/>
              <a:gd name="T24" fmla="*/ 25 w 66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56">
                <a:moveTo>
                  <a:pt x="25" y="0"/>
                </a:moveTo>
                <a:cubicBezTo>
                  <a:pt x="29" y="0"/>
                  <a:pt x="37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6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8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0A0100"/>
          </a:solidFill>
          <a:ln>
            <a:noFill/>
          </a:ln>
          <a:effectLst/>
        </p:spPr>
        <p:txBody>
          <a:bodyPr vert="horz" wrap="square" lIns="68461" tIns="34231" rIns="68461" bIns="34231" numCol="1" anchor="t" anchorCtr="0" compatLnSpc="1"/>
          <a:lstStyle/>
          <a:p>
            <a:endParaRPr lang="zh-CN" altLang="en-US" sz="1380"/>
          </a:p>
        </p:txBody>
      </p:sp>
      <p:sp>
        <p:nvSpPr>
          <p:cNvPr id="18" name="Freeform 8"/>
          <p:cNvSpPr/>
          <p:nvPr/>
        </p:nvSpPr>
        <p:spPr bwMode="auto">
          <a:xfrm>
            <a:off x="7577414" y="3283088"/>
            <a:ext cx="184814" cy="158893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0A0100"/>
          </a:solidFill>
          <a:ln>
            <a:noFill/>
          </a:ln>
          <a:effectLst/>
        </p:spPr>
        <p:txBody>
          <a:bodyPr vert="horz" wrap="square" lIns="68461" tIns="34231" rIns="68461" bIns="34231" numCol="1" anchor="t" anchorCtr="0" compatLnSpc="1"/>
          <a:lstStyle/>
          <a:p>
            <a:endParaRPr lang="zh-CN" altLang="en-US" sz="1380"/>
          </a:p>
        </p:txBody>
      </p:sp>
      <p:sp>
        <p:nvSpPr>
          <p:cNvPr id="19" name="Freeform 13"/>
          <p:cNvSpPr/>
          <p:nvPr/>
        </p:nvSpPr>
        <p:spPr bwMode="auto">
          <a:xfrm>
            <a:off x="1725201" y="1677534"/>
            <a:ext cx="1819336" cy="1430032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7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7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B1337A"/>
          </a:solidFill>
          <a:ln w="158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0" name="Freeform 16"/>
          <p:cNvSpPr/>
          <p:nvPr/>
        </p:nvSpPr>
        <p:spPr bwMode="auto">
          <a:xfrm>
            <a:off x="3668685" y="1677534"/>
            <a:ext cx="1819336" cy="1430032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6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0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6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B1337A"/>
          </a:solidFill>
          <a:ln w="158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1" name="Freeform 19"/>
          <p:cNvSpPr/>
          <p:nvPr/>
        </p:nvSpPr>
        <p:spPr bwMode="auto">
          <a:xfrm>
            <a:off x="5628490" y="1677534"/>
            <a:ext cx="1821736" cy="1430032"/>
          </a:xfrm>
          <a:custGeom>
            <a:avLst/>
            <a:gdLst>
              <a:gd name="T0" fmla="*/ 627 w 642"/>
              <a:gd name="T1" fmla="*/ 504 h 504"/>
              <a:gd name="T2" fmla="*/ 322 w 642"/>
              <a:gd name="T3" fmla="*/ 266 h 504"/>
              <a:gd name="T4" fmla="*/ 14 w 642"/>
              <a:gd name="T5" fmla="*/ 28 h 504"/>
              <a:gd name="T6" fmla="*/ 0 w 642"/>
              <a:gd name="T7" fmla="*/ 14 h 504"/>
              <a:gd name="T8" fmla="*/ 14 w 642"/>
              <a:gd name="T9" fmla="*/ 0 h 504"/>
              <a:gd name="T10" fmla="*/ 347 w 642"/>
              <a:gd name="T11" fmla="*/ 252 h 504"/>
              <a:gd name="T12" fmla="*/ 627 w 642"/>
              <a:gd name="T13" fmla="*/ 476 h 504"/>
              <a:gd name="T14" fmla="*/ 642 w 642"/>
              <a:gd name="T15" fmla="*/ 490 h 504"/>
              <a:gd name="T16" fmla="*/ 627 w 642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9" y="0"/>
                  <a:pt x="274" y="128"/>
                  <a:pt x="347" y="252"/>
                </a:cubicBezTo>
                <a:cubicBezTo>
                  <a:pt x="415" y="367"/>
                  <a:pt x="479" y="476"/>
                  <a:pt x="627" y="476"/>
                </a:cubicBezTo>
                <a:cubicBezTo>
                  <a:pt x="635" y="476"/>
                  <a:pt x="642" y="482"/>
                  <a:pt x="642" y="490"/>
                </a:cubicBezTo>
                <a:cubicBezTo>
                  <a:pt x="642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B1337A"/>
          </a:solidFill>
          <a:ln w="15875">
            <a:solidFill>
              <a:srgbClr val="B1337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1204309" y="1863277"/>
            <a:ext cx="1035677" cy="1035788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3157314" y="1863277"/>
            <a:ext cx="1035677" cy="1035788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5100798" y="1863277"/>
            <a:ext cx="1033278" cy="1035788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7063323" y="1863277"/>
            <a:ext cx="1035677" cy="1035788"/>
          </a:xfrm>
          <a:prstGeom prst="ellipse">
            <a:avLst/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1" tIns="34231" rIns="68461" bIns="34231" rtlCol="0" anchor="ctr"/>
          <a:lstStyle/>
          <a:p>
            <a:pPr algn="ctr"/>
            <a:endParaRPr lang="zh-CN" altLang="en-US" sz="1380"/>
          </a:p>
        </p:txBody>
      </p:sp>
      <p:grpSp>
        <p:nvGrpSpPr>
          <p:cNvPr id="26" name="组合 25"/>
          <p:cNvGrpSpPr/>
          <p:nvPr/>
        </p:nvGrpSpPr>
        <p:grpSpPr>
          <a:xfrm>
            <a:off x="1481717" y="2136084"/>
            <a:ext cx="441279" cy="434761"/>
            <a:chOff x="6967126" y="4092464"/>
            <a:chExt cx="453105" cy="448433"/>
          </a:xfrm>
          <a:solidFill>
            <a:schemeClr val="tx1">
              <a:lumMod val="95000"/>
              <a:lumOff val="5000"/>
            </a:schemeClr>
          </a:solidFill>
          <a:effectLst/>
        </p:grpSpPr>
        <p:sp>
          <p:nvSpPr>
            <p:cNvPr id="27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  <p:sp>
          <p:nvSpPr>
            <p:cNvPr id="2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</p:grpSp>
      <p:sp>
        <p:nvSpPr>
          <p:cNvPr id="29" name="Freeform 18"/>
          <p:cNvSpPr>
            <a:spLocks noEditPoints="1"/>
          </p:cNvSpPr>
          <p:nvPr/>
        </p:nvSpPr>
        <p:spPr bwMode="auto">
          <a:xfrm>
            <a:off x="5394340" y="2173704"/>
            <a:ext cx="419864" cy="416641"/>
          </a:xfrm>
          <a:custGeom>
            <a:avLst/>
            <a:gdLst>
              <a:gd name="T0" fmla="*/ 52 w 341"/>
              <a:gd name="T1" fmla="*/ 0 h 340"/>
              <a:gd name="T2" fmla="*/ 289 w 341"/>
              <a:gd name="T3" fmla="*/ 0 h 340"/>
              <a:gd name="T4" fmla="*/ 341 w 341"/>
              <a:gd name="T5" fmla="*/ 51 h 340"/>
              <a:gd name="T6" fmla="*/ 341 w 341"/>
              <a:gd name="T7" fmla="*/ 289 h 340"/>
              <a:gd name="T8" fmla="*/ 289 w 341"/>
              <a:gd name="T9" fmla="*/ 340 h 340"/>
              <a:gd name="T10" fmla="*/ 52 w 341"/>
              <a:gd name="T11" fmla="*/ 340 h 340"/>
              <a:gd name="T12" fmla="*/ 0 w 341"/>
              <a:gd name="T13" fmla="*/ 289 h 340"/>
              <a:gd name="T14" fmla="*/ 0 w 341"/>
              <a:gd name="T15" fmla="*/ 51 h 340"/>
              <a:gd name="T16" fmla="*/ 52 w 341"/>
              <a:gd name="T17" fmla="*/ 0 h 340"/>
              <a:gd name="T18" fmla="*/ 71 w 341"/>
              <a:gd name="T19" fmla="*/ 37 h 340"/>
              <a:gd name="T20" fmla="*/ 38 w 341"/>
              <a:gd name="T21" fmla="*/ 70 h 340"/>
              <a:gd name="T22" fmla="*/ 38 w 341"/>
              <a:gd name="T23" fmla="*/ 269 h 340"/>
              <a:gd name="T24" fmla="*/ 71 w 341"/>
              <a:gd name="T25" fmla="*/ 302 h 340"/>
              <a:gd name="T26" fmla="*/ 270 w 341"/>
              <a:gd name="T27" fmla="*/ 302 h 340"/>
              <a:gd name="T28" fmla="*/ 303 w 341"/>
              <a:gd name="T29" fmla="*/ 269 h 340"/>
              <a:gd name="T30" fmla="*/ 303 w 341"/>
              <a:gd name="T31" fmla="*/ 70 h 340"/>
              <a:gd name="T32" fmla="*/ 270 w 341"/>
              <a:gd name="T33" fmla="*/ 37 h 340"/>
              <a:gd name="T34" fmla="*/ 71 w 341"/>
              <a:gd name="T35" fmla="*/ 37 h 340"/>
              <a:gd name="T36" fmla="*/ 170 w 341"/>
              <a:gd name="T37" fmla="*/ 244 h 340"/>
              <a:gd name="T38" fmla="*/ 157 w 341"/>
              <a:gd name="T39" fmla="*/ 258 h 340"/>
              <a:gd name="T40" fmla="*/ 157 w 341"/>
              <a:gd name="T41" fmla="*/ 283 h 340"/>
              <a:gd name="T42" fmla="*/ 170 w 341"/>
              <a:gd name="T43" fmla="*/ 296 h 340"/>
              <a:gd name="T44" fmla="*/ 184 w 341"/>
              <a:gd name="T45" fmla="*/ 283 h 340"/>
              <a:gd name="T46" fmla="*/ 184 w 341"/>
              <a:gd name="T47" fmla="*/ 258 h 340"/>
              <a:gd name="T48" fmla="*/ 170 w 341"/>
              <a:gd name="T49" fmla="*/ 244 h 340"/>
              <a:gd name="T50" fmla="*/ 245 w 341"/>
              <a:gd name="T51" fmla="*/ 170 h 340"/>
              <a:gd name="T52" fmla="*/ 259 w 341"/>
              <a:gd name="T53" fmla="*/ 183 h 340"/>
              <a:gd name="T54" fmla="*/ 284 w 341"/>
              <a:gd name="T55" fmla="*/ 183 h 340"/>
              <a:gd name="T56" fmla="*/ 297 w 341"/>
              <a:gd name="T57" fmla="*/ 170 h 340"/>
              <a:gd name="T58" fmla="*/ 284 w 341"/>
              <a:gd name="T59" fmla="*/ 156 h 340"/>
              <a:gd name="T60" fmla="*/ 259 w 341"/>
              <a:gd name="T61" fmla="*/ 156 h 340"/>
              <a:gd name="T62" fmla="*/ 245 w 341"/>
              <a:gd name="T63" fmla="*/ 170 h 340"/>
              <a:gd name="T64" fmla="*/ 170 w 341"/>
              <a:gd name="T65" fmla="*/ 43 h 340"/>
              <a:gd name="T66" fmla="*/ 157 w 341"/>
              <a:gd name="T67" fmla="*/ 57 h 340"/>
              <a:gd name="T68" fmla="*/ 157 w 341"/>
              <a:gd name="T69" fmla="*/ 82 h 340"/>
              <a:gd name="T70" fmla="*/ 170 w 341"/>
              <a:gd name="T71" fmla="*/ 95 h 340"/>
              <a:gd name="T72" fmla="*/ 184 w 341"/>
              <a:gd name="T73" fmla="*/ 82 h 340"/>
              <a:gd name="T74" fmla="*/ 184 w 341"/>
              <a:gd name="T75" fmla="*/ 57 h 340"/>
              <a:gd name="T76" fmla="*/ 170 w 341"/>
              <a:gd name="T77" fmla="*/ 43 h 340"/>
              <a:gd name="T78" fmla="*/ 189 w 341"/>
              <a:gd name="T79" fmla="*/ 172 h 340"/>
              <a:gd name="T80" fmla="*/ 217 w 341"/>
              <a:gd name="T81" fmla="*/ 143 h 340"/>
              <a:gd name="T82" fmla="*/ 217 w 341"/>
              <a:gd name="T83" fmla="*/ 125 h 340"/>
              <a:gd name="T84" fmla="*/ 199 w 341"/>
              <a:gd name="T85" fmla="*/ 125 h 340"/>
              <a:gd name="T86" fmla="*/ 173 w 341"/>
              <a:gd name="T87" fmla="*/ 152 h 340"/>
              <a:gd name="T88" fmla="*/ 170 w 341"/>
              <a:gd name="T89" fmla="*/ 152 h 340"/>
              <a:gd name="T90" fmla="*/ 166 w 341"/>
              <a:gd name="T91" fmla="*/ 152 h 340"/>
              <a:gd name="T92" fmla="*/ 114 w 341"/>
              <a:gd name="T93" fmla="*/ 98 h 340"/>
              <a:gd name="T94" fmla="*/ 101 w 341"/>
              <a:gd name="T95" fmla="*/ 98 h 340"/>
              <a:gd name="T96" fmla="*/ 100 w 341"/>
              <a:gd name="T97" fmla="*/ 111 h 340"/>
              <a:gd name="T98" fmla="*/ 153 w 341"/>
              <a:gd name="T99" fmla="*/ 165 h 340"/>
              <a:gd name="T100" fmla="*/ 152 w 341"/>
              <a:gd name="T101" fmla="*/ 170 h 340"/>
              <a:gd name="T102" fmla="*/ 170 w 341"/>
              <a:gd name="T103" fmla="*/ 188 h 340"/>
              <a:gd name="T104" fmla="*/ 189 w 341"/>
              <a:gd name="T105" fmla="*/ 172 h 340"/>
              <a:gd name="T106" fmla="*/ 44 w 341"/>
              <a:gd name="T107" fmla="*/ 170 h 340"/>
              <a:gd name="T108" fmla="*/ 57 w 341"/>
              <a:gd name="T109" fmla="*/ 183 h 340"/>
              <a:gd name="T110" fmla="*/ 82 w 341"/>
              <a:gd name="T111" fmla="*/ 183 h 340"/>
              <a:gd name="T112" fmla="*/ 96 w 341"/>
              <a:gd name="T113" fmla="*/ 170 h 340"/>
              <a:gd name="T114" fmla="*/ 82 w 341"/>
              <a:gd name="T115" fmla="*/ 156 h 340"/>
              <a:gd name="T116" fmla="*/ 57 w 341"/>
              <a:gd name="T117" fmla="*/ 156 h 340"/>
              <a:gd name="T118" fmla="*/ 44 w 341"/>
              <a:gd name="T119" fmla="*/ 17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1" h="340">
                <a:moveTo>
                  <a:pt x="52" y="0"/>
                </a:moveTo>
                <a:cubicBezTo>
                  <a:pt x="289" y="0"/>
                  <a:pt x="289" y="0"/>
                  <a:pt x="289" y="0"/>
                </a:cubicBezTo>
                <a:cubicBezTo>
                  <a:pt x="318" y="0"/>
                  <a:pt x="341" y="23"/>
                  <a:pt x="341" y="51"/>
                </a:cubicBezTo>
                <a:cubicBezTo>
                  <a:pt x="341" y="289"/>
                  <a:pt x="341" y="289"/>
                  <a:pt x="341" y="289"/>
                </a:cubicBezTo>
                <a:cubicBezTo>
                  <a:pt x="341" y="317"/>
                  <a:pt x="318" y="340"/>
                  <a:pt x="289" y="340"/>
                </a:cubicBezTo>
                <a:cubicBezTo>
                  <a:pt x="52" y="340"/>
                  <a:pt x="52" y="340"/>
                  <a:pt x="52" y="340"/>
                </a:cubicBezTo>
                <a:cubicBezTo>
                  <a:pt x="23" y="340"/>
                  <a:pt x="0" y="317"/>
                  <a:pt x="0" y="2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23"/>
                  <a:pt x="23" y="0"/>
                  <a:pt x="52" y="0"/>
                </a:cubicBezTo>
                <a:close/>
                <a:moveTo>
                  <a:pt x="71" y="37"/>
                </a:moveTo>
                <a:cubicBezTo>
                  <a:pt x="53" y="37"/>
                  <a:pt x="38" y="52"/>
                  <a:pt x="38" y="70"/>
                </a:cubicBezTo>
                <a:cubicBezTo>
                  <a:pt x="38" y="269"/>
                  <a:pt x="38" y="269"/>
                  <a:pt x="38" y="269"/>
                </a:cubicBezTo>
                <a:cubicBezTo>
                  <a:pt x="38" y="288"/>
                  <a:pt x="53" y="302"/>
                  <a:pt x="71" y="302"/>
                </a:cubicBezTo>
                <a:cubicBezTo>
                  <a:pt x="270" y="302"/>
                  <a:pt x="270" y="302"/>
                  <a:pt x="270" y="302"/>
                </a:cubicBezTo>
                <a:cubicBezTo>
                  <a:pt x="288" y="302"/>
                  <a:pt x="303" y="288"/>
                  <a:pt x="303" y="269"/>
                </a:cubicBezTo>
                <a:cubicBezTo>
                  <a:pt x="303" y="70"/>
                  <a:pt x="303" y="70"/>
                  <a:pt x="303" y="70"/>
                </a:cubicBezTo>
                <a:cubicBezTo>
                  <a:pt x="303" y="52"/>
                  <a:pt x="288" y="37"/>
                  <a:pt x="270" y="37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170" y="244"/>
                </a:moveTo>
                <a:cubicBezTo>
                  <a:pt x="163" y="244"/>
                  <a:pt x="157" y="251"/>
                  <a:pt x="157" y="258"/>
                </a:cubicBezTo>
                <a:cubicBezTo>
                  <a:pt x="157" y="283"/>
                  <a:pt x="157" y="283"/>
                  <a:pt x="157" y="283"/>
                </a:cubicBezTo>
                <a:cubicBezTo>
                  <a:pt x="157" y="290"/>
                  <a:pt x="163" y="296"/>
                  <a:pt x="170" y="296"/>
                </a:cubicBezTo>
                <a:cubicBezTo>
                  <a:pt x="178" y="296"/>
                  <a:pt x="184" y="290"/>
                  <a:pt x="184" y="283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4" y="251"/>
                  <a:pt x="178" y="244"/>
                  <a:pt x="170" y="244"/>
                </a:cubicBezTo>
                <a:close/>
                <a:moveTo>
                  <a:pt x="245" y="170"/>
                </a:moveTo>
                <a:cubicBezTo>
                  <a:pt x="245" y="177"/>
                  <a:pt x="251" y="183"/>
                  <a:pt x="259" y="183"/>
                </a:cubicBezTo>
                <a:cubicBezTo>
                  <a:pt x="284" y="183"/>
                  <a:pt x="284" y="183"/>
                  <a:pt x="284" y="183"/>
                </a:cubicBezTo>
                <a:cubicBezTo>
                  <a:pt x="291" y="183"/>
                  <a:pt x="297" y="177"/>
                  <a:pt x="297" y="170"/>
                </a:cubicBezTo>
                <a:cubicBezTo>
                  <a:pt x="297" y="162"/>
                  <a:pt x="291" y="156"/>
                  <a:pt x="284" y="156"/>
                </a:cubicBezTo>
                <a:cubicBezTo>
                  <a:pt x="259" y="156"/>
                  <a:pt x="259" y="156"/>
                  <a:pt x="259" y="156"/>
                </a:cubicBezTo>
                <a:cubicBezTo>
                  <a:pt x="251" y="156"/>
                  <a:pt x="245" y="162"/>
                  <a:pt x="245" y="170"/>
                </a:cubicBezTo>
                <a:close/>
                <a:moveTo>
                  <a:pt x="170" y="43"/>
                </a:moveTo>
                <a:cubicBezTo>
                  <a:pt x="163" y="43"/>
                  <a:pt x="157" y="49"/>
                  <a:pt x="157" y="57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57" y="89"/>
                  <a:pt x="163" y="95"/>
                  <a:pt x="170" y="95"/>
                </a:cubicBezTo>
                <a:cubicBezTo>
                  <a:pt x="178" y="95"/>
                  <a:pt x="184" y="89"/>
                  <a:pt x="184" y="82"/>
                </a:cubicBezTo>
                <a:cubicBezTo>
                  <a:pt x="184" y="57"/>
                  <a:pt x="184" y="57"/>
                  <a:pt x="184" y="57"/>
                </a:cubicBezTo>
                <a:cubicBezTo>
                  <a:pt x="184" y="49"/>
                  <a:pt x="178" y="43"/>
                  <a:pt x="170" y="43"/>
                </a:cubicBezTo>
                <a:close/>
                <a:moveTo>
                  <a:pt x="189" y="172"/>
                </a:moveTo>
                <a:cubicBezTo>
                  <a:pt x="217" y="143"/>
                  <a:pt x="217" y="143"/>
                  <a:pt x="217" y="143"/>
                </a:cubicBezTo>
                <a:cubicBezTo>
                  <a:pt x="222" y="138"/>
                  <a:pt x="222" y="130"/>
                  <a:pt x="217" y="125"/>
                </a:cubicBezTo>
                <a:cubicBezTo>
                  <a:pt x="212" y="120"/>
                  <a:pt x="204" y="120"/>
                  <a:pt x="199" y="125"/>
                </a:cubicBezTo>
                <a:cubicBezTo>
                  <a:pt x="173" y="152"/>
                  <a:pt x="173" y="152"/>
                  <a:pt x="173" y="152"/>
                </a:cubicBezTo>
                <a:cubicBezTo>
                  <a:pt x="172" y="152"/>
                  <a:pt x="171" y="152"/>
                  <a:pt x="170" y="152"/>
                </a:cubicBezTo>
                <a:cubicBezTo>
                  <a:pt x="169" y="152"/>
                  <a:pt x="168" y="152"/>
                  <a:pt x="166" y="152"/>
                </a:cubicBezTo>
                <a:cubicBezTo>
                  <a:pt x="114" y="98"/>
                  <a:pt x="114" y="98"/>
                  <a:pt x="114" y="98"/>
                </a:cubicBezTo>
                <a:cubicBezTo>
                  <a:pt x="110" y="94"/>
                  <a:pt x="104" y="94"/>
                  <a:pt x="101" y="98"/>
                </a:cubicBezTo>
                <a:cubicBezTo>
                  <a:pt x="97" y="101"/>
                  <a:pt x="97" y="107"/>
                  <a:pt x="100" y="111"/>
                </a:cubicBezTo>
                <a:cubicBezTo>
                  <a:pt x="153" y="165"/>
                  <a:pt x="153" y="165"/>
                  <a:pt x="153" y="165"/>
                </a:cubicBezTo>
                <a:cubicBezTo>
                  <a:pt x="152" y="167"/>
                  <a:pt x="152" y="168"/>
                  <a:pt x="152" y="170"/>
                </a:cubicBezTo>
                <a:cubicBezTo>
                  <a:pt x="152" y="180"/>
                  <a:pt x="160" y="188"/>
                  <a:pt x="170" y="188"/>
                </a:cubicBezTo>
                <a:cubicBezTo>
                  <a:pt x="180" y="188"/>
                  <a:pt x="188" y="181"/>
                  <a:pt x="189" y="172"/>
                </a:cubicBezTo>
                <a:close/>
                <a:moveTo>
                  <a:pt x="44" y="170"/>
                </a:moveTo>
                <a:cubicBezTo>
                  <a:pt x="44" y="177"/>
                  <a:pt x="50" y="183"/>
                  <a:pt x="57" y="183"/>
                </a:cubicBezTo>
                <a:cubicBezTo>
                  <a:pt x="82" y="183"/>
                  <a:pt x="82" y="183"/>
                  <a:pt x="82" y="183"/>
                </a:cubicBezTo>
                <a:cubicBezTo>
                  <a:pt x="90" y="183"/>
                  <a:pt x="96" y="177"/>
                  <a:pt x="96" y="170"/>
                </a:cubicBezTo>
                <a:cubicBezTo>
                  <a:pt x="96" y="162"/>
                  <a:pt x="90" y="156"/>
                  <a:pt x="82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0" y="156"/>
                  <a:pt x="44" y="162"/>
                  <a:pt x="44" y="17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vert="horz" wrap="square" lIns="68461" tIns="34231" rIns="68461" bIns="34231" numCol="1" anchor="t" anchorCtr="0" compatLnSpc="1"/>
          <a:lstStyle/>
          <a:p>
            <a:endParaRPr lang="zh-CN" altLang="en-US" sz="1380">
              <a:solidFill>
                <a:prstClr val="black"/>
              </a:solidFill>
            </a:endParaRPr>
          </a:p>
        </p:txBody>
      </p:sp>
      <p:grpSp>
        <p:nvGrpSpPr>
          <p:cNvPr id="30" name="Group 18"/>
          <p:cNvGrpSpPr>
            <a:grpSpLocks noChangeAspect="1"/>
          </p:cNvGrpSpPr>
          <p:nvPr/>
        </p:nvGrpSpPr>
        <p:grpSpPr bwMode="auto">
          <a:xfrm>
            <a:off x="7325059" y="2156661"/>
            <a:ext cx="434954" cy="375262"/>
            <a:chOff x="3525" y="1887"/>
            <a:chExt cx="630" cy="546"/>
          </a:xfrm>
          <a:solidFill>
            <a:schemeClr val="tx1">
              <a:lumMod val="95000"/>
              <a:lumOff val="5000"/>
            </a:schemeClr>
          </a:solidFill>
          <a:effectLst/>
        </p:grpSpPr>
        <p:sp>
          <p:nvSpPr>
            <p:cNvPr id="31" name="Freeform 19"/>
            <p:cNvSpPr/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  <p:sp>
          <p:nvSpPr>
            <p:cNvPr id="32" name="Freeform 20"/>
            <p:cNvSpPr/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  <p:sp>
          <p:nvSpPr>
            <p:cNvPr id="33" name="Freeform 21"/>
            <p:cNvSpPr/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  <p:sp>
          <p:nvSpPr>
            <p:cNvPr id="34" name="Freeform 22"/>
            <p:cNvSpPr/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525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466806" y="2199651"/>
            <a:ext cx="421715" cy="401502"/>
            <a:chOff x="6042259" y="5362013"/>
            <a:chExt cx="464982" cy="444699"/>
          </a:xfrm>
          <a:solidFill>
            <a:schemeClr val="tx1">
              <a:lumMod val="95000"/>
              <a:lumOff val="5000"/>
            </a:schemeClr>
          </a:solidFill>
          <a:effectLst/>
        </p:grpSpPr>
        <p:sp>
          <p:nvSpPr>
            <p:cNvPr id="36" name="Freeform 25"/>
            <p:cNvSpPr/>
            <p:nvPr/>
          </p:nvSpPr>
          <p:spPr bwMode="auto">
            <a:xfrm>
              <a:off x="6212692" y="5681688"/>
              <a:ext cx="125025" cy="125024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2891" tIns="46446" rIns="92891" bIns="46446" numCol="1" anchor="t" anchorCtr="0" compatLnSpc="1"/>
            <a:lstStyle/>
            <a:p>
              <a:endParaRPr lang="zh-CN" altLang="en-US" sz="1380">
                <a:solidFill>
                  <a:prstClr val="black"/>
                </a:solidFill>
              </a:endParaRPr>
            </a:p>
          </p:txBody>
        </p:sp>
        <p:sp>
          <p:nvSpPr>
            <p:cNvPr id="37" name="任意多边形 27"/>
            <p:cNvSpPr>
              <a:spLocks noChangeArrowheads="1"/>
            </p:cNvSpPr>
            <p:nvPr/>
          </p:nvSpPr>
          <p:spPr bwMode="auto">
            <a:xfrm>
              <a:off x="6042259" y="5362013"/>
              <a:ext cx="464982" cy="338443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2891" tIns="46446" rIns="92891" bIns="46446" numCol="1" anchor="t" anchorCtr="0" compatLnSpc="1">
              <a:noAutofit/>
            </a:bodyPr>
            <a:lstStyle/>
            <a:p>
              <a:endParaRPr lang="zh-CN" altLang="en-US" sz="1380">
                <a:solidFill>
                  <a:prstClr val="black"/>
                </a:solidFill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813246" y="4062605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1181112" y="3761673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757823" y="4066983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3125689" y="3766051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634219" y="4058227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Rectangle 24"/>
          <p:cNvSpPr>
            <a:spLocks noChangeArrowheads="1"/>
          </p:cNvSpPr>
          <p:nvPr/>
        </p:nvSpPr>
        <p:spPr bwMode="auto">
          <a:xfrm>
            <a:off x="5002085" y="3757295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78796" y="4062605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6946662" y="3761673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9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51"/>
          <p:cNvGrpSpPr/>
          <p:nvPr/>
        </p:nvGrpSpPr>
        <p:grpSpPr>
          <a:xfrm>
            <a:off x="751025" y="1030750"/>
            <a:ext cx="7555043" cy="2065242"/>
            <a:chOff x="1199456" y="998508"/>
            <a:chExt cx="10073391" cy="2949207"/>
          </a:xfrm>
        </p:grpSpPr>
        <p:sp>
          <p:nvSpPr>
            <p:cNvPr id="8" name="Freeform: Shape 2"/>
            <p:cNvSpPr/>
            <p:nvPr/>
          </p:nvSpPr>
          <p:spPr bwMode="auto">
            <a:xfrm>
              <a:off x="1199456" y="3402143"/>
              <a:ext cx="2556284" cy="54556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 dirty="0"/>
            </a:p>
          </p:txBody>
        </p:sp>
        <p:sp>
          <p:nvSpPr>
            <p:cNvPr id="9" name="TextBox 7"/>
            <p:cNvSpPr txBox="1"/>
            <p:nvPr/>
          </p:nvSpPr>
          <p:spPr bwMode="auto">
            <a:xfrm>
              <a:off x="2269208" y="2789877"/>
              <a:ext cx="416781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迷你简准圆" panose="03000509000000000000" pitchFamily="65" charset="-122"/>
                </a:rPr>
                <a:t>20%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迷你简准圆" panose="03000509000000000000" pitchFamily="65" charset="-122"/>
              </a:endParaRPr>
            </a:p>
          </p:txBody>
        </p:sp>
        <p:sp>
          <p:nvSpPr>
            <p:cNvPr id="10" name="Freeform: Shape 3"/>
            <p:cNvSpPr/>
            <p:nvPr/>
          </p:nvSpPr>
          <p:spPr bwMode="auto">
            <a:xfrm>
              <a:off x="3078733" y="2311000"/>
              <a:ext cx="2556284" cy="1636715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1" name="TextBox 8"/>
            <p:cNvSpPr txBox="1"/>
            <p:nvPr/>
          </p:nvSpPr>
          <p:spPr bwMode="auto">
            <a:xfrm>
              <a:off x="4142073" y="1751958"/>
              <a:ext cx="429605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迷你简准圆" panose="03000509000000000000" pitchFamily="65" charset="-122"/>
                </a:rPr>
                <a:t>60%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迷你简准圆" panose="03000509000000000000" pitchFamily="65" charset="-122"/>
              </a:endParaRPr>
            </a:p>
          </p:txBody>
        </p:sp>
        <p:sp>
          <p:nvSpPr>
            <p:cNvPr id="12" name="Freeform: Shape 4"/>
            <p:cNvSpPr/>
            <p:nvPr/>
          </p:nvSpPr>
          <p:spPr bwMode="auto">
            <a:xfrm>
              <a:off x="4958010" y="2580143"/>
              <a:ext cx="2556284" cy="136756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3" name="TextBox 9"/>
            <p:cNvSpPr txBox="1"/>
            <p:nvPr/>
          </p:nvSpPr>
          <p:spPr bwMode="auto">
            <a:xfrm>
              <a:off x="6022148" y="2045811"/>
              <a:ext cx="428002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迷你简准圆" panose="03000509000000000000" pitchFamily="65" charset="-122"/>
                </a:rPr>
                <a:t>50%</a:t>
              </a:r>
              <a:endParaRPr lang="en-US" altLang="ko-KR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迷你简准圆" panose="03000509000000000000" pitchFamily="65" charset="-122"/>
              </a:endParaRPr>
            </a:p>
          </p:txBody>
        </p:sp>
        <p:sp>
          <p:nvSpPr>
            <p:cNvPr id="14" name="Freeform: Shape 5"/>
            <p:cNvSpPr/>
            <p:nvPr/>
          </p:nvSpPr>
          <p:spPr bwMode="auto">
            <a:xfrm>
              <a:off x="6837287" y="1514815"/>
              <a:ext cx="2556284" cy="243289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5" name="TextBox 10"/>
            <p:cNvSpPr txBox="1"/>
            <p:nvPr/>
          </p:nvSpPr>
          <p:spPr bwMode="auto">
            <a:xfrm>
              <a:off x="7900625" y="998508"/>
              <a:ext cx="429605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迷你简准圆" panose="03000509000000000000" pitchFamily="65" charset="-122"/>
                </a:rPr>
                <a:t>90%</a:t>
              </a:r>
              <a:endParaRPr lang="en-US" altLang="ko-KR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迷你简准圆" panose="03000509000000000000" pitchFamily="65" charset="-122"/>
              </a:endParaRPr>
            </a:p>
          </p:txBody>
        </p:sp>
        <p:sp>
          <p:nvSpPr>
            <p:cNvPr id="16" name="Freeform: Shape 6"/>
            <p:cNvSpPr/>
            <p:nvPr/>
          </p:nvSpPr>
          <p:spPr bwMode="auto">
            <a:xfrm>
              <a:off x="8716563" y="2041280"/>
              <a:ext cx="2556284" cy="1906434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7" name="TextBox 11"/>
            <p:cNvSpPr txBox="1"/>
            <p:nvPr/>
          </p:nvSpPr>
          <p:spPr bwMode="auto">
            <a:xfrm>
              <a:off x="9803146" y="1500238"/>
              <a:ext cx="383118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迷你简准圆" panose="03000509000000000000" pitchFamily="65" charset="-122"/>
                </a:rPr>
                <a:t>70%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迷你简准圆" panose="03000509000000000000" pitchFamily="65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102411" y="3102319"/>
            <a:ext cx="1214438" cy="3139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文字添加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11868" y="3102319"/>
            <a:ext cx="1214438" cy="3139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文字添加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34082" y="3102319"/>
            <a:ext cx="1214438" cy="3139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文字添加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30782" y="3102319"/>
            <a:ext cx="1214438" cy="3139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文字添加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40241" y="3102319"/>
            <a:ext cx="1214438" cy="3139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文字添加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052986" y="3500095"/>
            <a:ext cx="69916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73634" y="3703267"/>
            <a:ext cx="81353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Flattening of the concept of the core meaning is: remove redundancy, messiness and multifarious adornment effect. Flattening of the concept of the core meaning is: remove redundancy, messiness and multifarious 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ts val="2200"/>
              </a:lnSpc>
            </a:pPr>
            <a:endParaRPr lang="zh-CN" altLang="en-US" sz="1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4"/>
          <p:cNvSpPr/>
          <p:nvPr/>
        </p:nvSpPr>
        <p:spPr bwMode="auto">
          <a:xfrm>
            <a:off x="67469" y="0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" name="流程图: 文档 9"/>
          <p:cNvSpPr/>
          <p:nvPr/>
        </p:nvSpPr>
        <p:spPr>
          <a:xfrm flipV="1">
            <a:off x="67469" y="2603864"/>
            <a:ext cx="9144000" cy="2665381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02220" y="4053438"/>
            <a:ext cx="30048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en-US" altLang="zh-CN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3856649" y="3457119"/>
            <a:ext cx="179301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市场调研</a:t>
            </a: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312" y="111006"/>
            <a:ext cx="245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892133" y="4510989"/>
            <a:ext cx="441257" cy="10647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flipH="1">
            <a:off x="2417222" y="4299658"/>
            <a:ext cx="4274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er elit lamet, consectetaur cillium adipisicing pecu, sed do ut labore et dolore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130818db-b79a-4412-95a4-1d82f9e5f492"/>
          <p:cNvGrpSpPr>
            <a:grpSpLocks noChangeAspect="1"/>
          </p:cNvGrpSpPr>
          <p:nvPr/>
        </p:nvGrpSpPr>
        <p:grpSpPr>
          <a:xfrm>
            <a:off x="900721" y="1633131"/>
            <a:ext cx="7177213" cy="1307394"/>
            <a:chOff x="879508" y="2064281"/>
            <a:chExt cx="10440449" cy="2785531"/>
          </a:xfrm>
        </p:grpSpPr>
        <p:sp>
          <p:nvSpPr>
            <p:cNvPr id="8" name="任意多边形: 形状 2"/>
            <p:cNvSpPr/>
            <p:nvPr/>
          </p:nvSpPr>
          <p:spPr bwMode="auto">
            <a:xfrm>
              <a:off x="3092416" y="2772333"/>
              <a:ext cx="3070829" cy="1369427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9" name="任意多边形: 形状 3"/>
            <p:cNvSpPr/>
            <p:nvPr/>
          </p:nvSpPr>
          <p:spPr bwMode="auto">
            <a:xfrm>
              <a:off x="5305324" y="2772333"/>
              <a:ext cx="3070829" cy="1369427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0" name="任意多边形: 形状 4"/>
            <p:cNvSpPr/>
            <p:nvPr/>
          </p:nvSpPr>
          <p:spPr bwMode="auto">
            <a:xfrm>
              <a:off x="879508" y="2772333"/>
              <a:ext cx="3070829" cy="1369427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  <p:sp>
          <p:nvSpPr>
            <p:cNvPr id="11" name="任意多边形: 形状 5"/>
            <p:cNvSpPr/>
            <p:nvPr/>
          </p:nvSpPr>
          <p:spPr bwMode="auto">
            <a:xfrm>
              <a:off x="7518232" y="2064281"/>
              <a:ext cx="3801725" cy="2785531"/>
            </a:xfrm>
            <a:custGeom>
              <a:avLst/>
              <a:gdLst>
                <a:gd name="connsiteX0" fmla="*/ 1818396 w 3294359"/>
                <a:gd name="connsiteY0" fmla="*/ 0 h 2413783"/>
                <a:gd name="connsiteX1" fmla="*/ 3294359 w 3294359"/>
                <a:gd name="connsiteY1" fmla="*/ 1206892 h 2413783"/>
                <a:gd name="connsiteX2" fmla="*/ 1818396 w 3294359"/>
                <a:gd name="connsiteY2" fmla="*/ 2413783 h 2413783"/>
                <a:gd name="connsiteX3" fmla="*/ 1818396 w 3294359"/>
                <a:gd name="connsiteY3" fmla="*/ 1800225 h 2413783"/>
                <a:gd name="connsiteX4" fmla="*/ 0 w 3294359"/>
                <a:gd name="connsiteY4" fmla="*/ 1800225 h 2413783"/>
                <a:gd name="connsiteX5" fmla="*/ 853917 w 3294359"/>
                <a:gd name="connsiteY5" fmla="*/ 613557 h 2413783"/>
                <a:gd name="connsiteX6" fmla="*/ 1818396 w 3294359"/>
                <a:gd name="connsiteY6" fmla="*/ 619645 h 241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94359" h="2413783">
                  <a:moveTo>
                    <a:pt x="1818396" y="0"/>
                  </a:moveTo>
                  <a:lnTo>
                    <a:pt x="3294359" y="1206892"/>
                  </a:lnTo>
                  <a:lnTo>
                    <a:pt x="1818396" y="2413783"/>
                  </a:lnTo>
                  <a:lnTo>
                    <a:pt x="1818396" y="1800225"/>
                  </a:lnTo>
                  <a:lnTo>
                    <a:pt x="0" y="1800225"/>
                  </a:lnTo>
                  <a:lnTo>
                    <a:pt x="853917" y="613557"/>
                  </a:lnTo>
                  <a:lnTo>
                    <a:pt x="1818396" y="619645"/>
                  </a:lnTo>
                  <a:close/>
                </a:path>
              </a:pathLst>
            </a:custGeom>
            <a:solidFill>
              <a:srgbClr val="B1337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50"/>
            </a:p>
          </p:txBody>
        </p:sp>
      </p:grpSp>
      <p:sp>
        <p:nvSpPr>
          <p:cNvPr id="12" name="椭圆 38"/>
          <p:cNvSpPr/>
          <p:nvPr/>
        </p:nvSpPr>
        <p:spPr>
          <a:xfrm>
            <a:off x="1856595" y="2138684"/>
            <a:ext cx="313980" cy="296291"/>
          </a:xfrm>
          <a:custGeom>
            <a:avLst/>
            <a:gdLst>
              <a:gd name="connsiteX0" fmla="*/ 255815 w 338138"/>
              <a:gd name="connsiteY0" fmla="*/ 276225 h 319088"/>
              <a:gd name="connsiteX1" fmla="*/ 267653 w 338138"/>
              <a:gd name="connsiteY1" fmla="*/ 282720 h 319088"/>
              <a:gd name="connsiteX2" fmla="*/ 275546 w 338138"/>
              <a:gd name="connsiteY2" fmla="*/ 282720 h 319088"/>
              <a:gd name="connsiteX3" fmla="*/ 287384 w 338138"/>
              <a:gd name="connsiteY3" fmla="*/ 276225 h 319088"/>
              <a:gd name="connsiteX4" fmla="*/ 290015 w 338138"/>
              <a:gd name="connsiteY4" fmla="*/ 277524 h 319088"/>
              <a:gd name="connsiteX5" fmla="*/ 295276 w 338138"/>
              <a:gd name="connsiteY5" fmla="*/ 284018 h 319088"/>
              <a:gd name="connsiteX6" fmla="*/ 295276 w 338138"/>
              <a:gd name="connsiteY6" fmla="*/ 315191 h 319088"/>
              <a:gd name="connsiteX7" fmla="*/ 271600 w 338138"/>
              <a:gd name="connsiteY7" fmla="*/ 319088 h 319088"/>
              <a:gd name="connsiteX8" fmla="*/ 249238 w 338138"/>
              <a:gd name="connsiteY8" fmla="*/ 315191 h 319088"/>
              <a:gd name="connsiteX9" fmla="*/ 249238 w 338138"/>
              <a:gd name="connsiteY9" fmla="*/ 284018 h 319088"/>
              <a:gd name="connsiteX10" fmla="*/ 253184 w 338138"/>
              <a:gd name="connsiteY10" fmla="*/ 277524 h 319088"/>
              <a:gd name="connsiteX11" fmla="*/ 255815 w 338138"/>
              <a:gd name="connsiteY11" fmla="*/ 276225 h 319088"/>
              <a:gd name="connsiteX12" fmla="*/ 50755 w 338138"/>
              <a:gd name="connsiteY12" fmla="*/ 276225 h 319088"/>
              <a:gd name="connsiteX13" fmla="*/ 62593 w 338138"/>
              <a:gd name="connsiteY13" fmla="*/ 282720 h 319088"/>
              <a:gd name="connsiteX14" fmla="*/ 70486 w 338138"/>
              <a:gd name="connsiteY14" fmla="*/ 282720 h 319088"/>
              <a:gd name="connsiteX15" fmla="*/ 82324 w 338138"/>
              <a:gd name="connsiteY15" fmla="*/ 276225 h 319088"/>
              <a:gd name="connsiteX16" fmla="*/ 84955 w 338138"/>
              <a:gd name="connsiteY16" fmla="*/ 277524 h 319088"/>
              <a:gd name="connsiteX17" fmla="*/ 88901 w 338138"/>
              <a:gd name="connsiteY17" fmla="*/ 284018 h 319088"/>
              <a:gd name="connsiteX18" fmla="*/ 88901 w 338138"/>
              <a:gd name="connsiteY18" fmla="*/ 315191 h 319088"/>
              <a:gd name="connsiteX19" fmla="*/ 66539 w 338138"/>
              <a:gd name="connsiteY19" fmla="*/ 319088 h 319088"/>
              <a:gd name="connsiteX20" fmla="*/ 42863 w 338138"/>
              <a:gd name="connsiteY20" fmla="*/ 315191 h 319088"/>
              <a:gd name="connsiteX21" fmla="*/ 42863 w 338138"/>
              <a:gd name="connsiteY21" fmla="*/ 284018 h 319088"/>
              <a:gd name="connsiteX22" fmla="*/ 48124 w 338138"/>
              <a:gd name="connsiteY22" fmla="*/ 277524 h 319088"/>
              <a:gd name="connsiteX23" fmla="*/ 50755 w 338138"/>
              <a:gd name="connsiteY23" fmla="*/ 276225 h 319088"/>
              <a:gd name="connsiteX24" fmla="*/ 273050 w 338138"/>
              <a:gd name="connsiteY24" fmla="*/ 214313 h 319088"/>
              <a:gd name="connsiteX25" fmla="*/ 282575 w 338138"/>
              <a:gd name="connsiteY25" fmla="*/ 224632 h 319088"/>
              <a:gd name="connsiteX26" fmla="*/ 273050 w 338138"/>
              <a:gd name="connsiteY26" fmla="*/ 234951 h 319088"/>
              <a:gd name="connsiteX27" fmla="*/ 263525 w 338138"/>
              <a:gd name="connsiteY27" fmla="*/ 224632 h 319088"/>
              <a:gd name="connsiteX28" fmla="*/ 273050 w 338138"/>
              <a:gd name="connsiteY28" fmla="*/ 214313 h 319088"/>
              <a:gd name="connsiteX29" fmla="*/ 65882 w 338138"/>
              <a:gd name="connsiteY29" fmla="*/ 214313 h 319088"/>
              <a:gd name="connsiteX30" fmla="*/ 76201 w 338138"/>
              <a:gd name="connsiteY30" fmla="*/ 224632 h 319088"/>
              <a:gd name="connsiteX31" fmla="*/ 65882 w 338138"/>
              <a:gd name="connsiteY31" fmla="*/ 234951 h 319088"/>
              <a:gd name="connsiteX32" fmla="*/ 55563 w 338138"/>
              <a:gd name="connsiteY32" fmla="*/ 224632 h 319088"/>
              <a:gd name="connsiteX33" fmla="*/ 65882 w 338138"/>
              <a:gd name="connsiteY33" fmla="*/ 214313 h 319088"/>
              <a:gd name="connsiteX34" fmla="*/ 272257 w 338138"/>
              <a:gd name="connsiteY34" fmla="*/ 196850 h 319088"/>
              <a:gd name="connsiteX35" fmla="*/ 244475 w 338138"/>
              <a:gd name="connsiteY35" fmla="*/ 224632 h 319088"/>
              <a:gd name="connsiteX36" fmla="*/ 272257 w 338138"/>
              <a:gd name="connsiteY36" fmla="*/ 252414 h 319088"/>
              <a:gd name="connsiteX37" fmla="*/ 300039 w 338138"/>
              <a:gd name="connsiteY37" fmla="*/ 224632 h 319088"/>
              <a:gd name="connsiteX38" fmla="*/ 272257 w 338138"/>
              <a:gd name="connsiteY38" fmla="*/ 196850 h 319088"/>
              <a:gd name="connsiteX39" fmla="*/ 65882 w 338138"/>
              <a:gd name="connsiteY39" fmla="*/ 196850 h 319088"/>
              <a:gd name="connsiteX40" fmla="*/ 38100 w 338138"/>
              <a:gd name="connsiteY40" fmla="*/ 224632 h 319088"/>
              <a:gd name="connsiteX41" fmla="*/ 65882 w 338138"/>
              <a:gd name="connsiteY41" fmla="*/ 252414 h 319088"/>
              <a:gd name="connsiteX42" fmla="*/ 93664 w 338138"/>
              <a:gd name="connsiteY42" fmla="*/ 224632 h 319088"/>
              <a:gd name="connsiteX43" fmla="*/ 65882 w 338138"/>
              <a:gd name="connsiteY43" fmla="*/ 196850 h 319088"/>
              <a:gd name="connsiteX44" fmla="*/ 272257 w 338138"/>
              <a:gd name="connsiteY44" fmla="*/ 187325 h 319088"/>
              <a:gd name="connsiteX45" fmla="*/ 338138 w 338138"/>
              <a:gd name="connsiteY45" fmla="*/ 253322 h 319088"/>
              <a:gd name="connsiteX46" fmla="*/ 313103 w 338138"/>
              <a:gd name="connsiteY46" fmla="*/ 304800 h 319088"/>
              <a:gd name="connsiteX47" fmla="*/ 313103 w 338138"/>
              <a:gd name="connsiteY47" fmla="*/ 283681 h 319088"/>
              <a:gd name="connsiteX48" fmla="*/ 295974 w 338138"/>
              <a:gd name="connsiteY48" fmla="*/ 259922 h 319088"/>
              <a:gd name="connsiteX49" fmla="*/ 290704 w 338138"/>
              <a:gd name="connsiteY49" fmla="*/ 258602 h 319088"/>
              <a:gd name="connsiteX50" fmla="*/ 284115 w 338138"/>
              <a:gd name="connsiteY50" fmla="*/ 258602 h 319088"/>
              <a:gd name="connsiteX51" fmla="*/ 272257 w 338138"/>
              <a:gd name="connsiteY51" fmla="*/ 265202 h 319088"/>
              <a:gd name="connsiteX52" fmla="*/ 260398 w 338138"/>
              <a:gd name="connsiteY52" fmla="*/ 258602 h 319088"/>
              <a:gd name="connsiteX53" fmla="*/ 255128 w 338138"/>
              <a:gd name="connsiteY53" fmla="*/ 258602 h 319088"/>
              <a:gd name="connsiteX54" fmla="*/ 248539 w 338138"/>
              <a:gd name="connsiteY54" fmla="*/ 259922 h 319088"/>
              <a:gd name="connsiteX55" fmla="*/ 232728 w 338138"/>
              <a:gd name="connsiteY55" fmla="*/ 283681 h 319088"/>
              <a:gd name="connsiteX56" fmla="*/ 232728 w 338138"/>
              <a:gd name="connsiteY56" fmla="*/ 304800 h 319088"/>
              <a:gd name="connsiteX57" fmla="*/ 206375 w 338138"/>
              <a:gd name="connsiteY57" fmla="*/ 253322 h 319088"/>
              <a:gd name="connsiteX58" fmla="*/ 272257 w 338138"/>
              <a:gd name="connsiteY58" fmla="*/ 187325 h 319088"/>
              <a:gd name="connsiteX59" fmla="*/ 65881 w 338138"/>
              <a:gd name="connsiteY59" fmla="*/ 187325 h 319088"/>
              <a:gd name="connsiteX60" fmla="*/ 131763 w 338138"/>
              <a:gd name="connsiteY60" fmla="*/ 253322 h 319088"/>
              <a:gd name="connsiteX61" fmla="*/ 105410 w 338138"/>
              <a:gd name="connsiteY61" fmla="*/ 304800 h 319088"/>
              <a:gd name="connsiteX62" fmla="*/ 105410 w 338138"/>
              <a:gd name="connsiteY62" fmla="*/ 283681 h 319088"/>
              <a:gd name="connsiteX63" fmla="*/ 89599 w 338138"/>
              <a:gd name="connsiteY63" fmla="*/ 259922 h 319088"/>
              <a:gd name="connsiteX64" fmla="*/ 83010 w 338138"/>
              <a:gd name="connsiteY64" fmla="*/ 258602 h 319088"/>
              <a:gd name="connsiteX65" fmla="*/ 77740 w 338138"/>
              <a:gd name="connsiteY65" fmla="*/ 258602 h 319088"/>
              <a:gd name="connsiteX66" fmla="*/ 65881 w 338138"/>
              <a:gd name="connsiteY66" fmla="*/ 265202 h 319088"/>
              <a:gd name="connsiteX67" fmla="*/ 54023 w 338138"/>
              <a:gd name="connsiteY67" fmla="*/ 258602 h 319088"/>
              <a:gd name="connsiteX68" fmla="*/ 47434 w 338138"/>
              <a:gd name="connsiteY68" fmla="*/ 258602 h 319088"/>
              <a:gd name="connsiteX69" fmla="*/ 42164 w 338138"/>
              <a:gd name="connsiteY69" fmla="*/ 259922 h 319088"/>
              <a:gd name="connsiteX70" fmla="*/ 25035 w 338138"/>
              <a:gd name="connsiteY70" fmla="*/ 283681 h 319088"/>
              <a:gd name="connsiteX71" fmla="*/ 25035 w 338138"/>
              <a:gd name="connsiteY71" fmla="*/ 304800 h 319088"/>
              <a:gd name="connsiteX72" fmla="*/ 0 w 338138"/>
              <a:gd name="connsiteY72" fmla="*/ 253322 h 319088"/>
              <a:gd name="connsiteX73" fmla="*/ 65881 w 338138"/>
              <a:gd name="connsiteY73" fmla="*/ 187325 h 319088"/>
              <a:gd name="connsiteX74" fmla="*/ 159754 w 338138"/>
              <a:gd name="connsiteY74" fmla="*/ 149225 h 319088"/>
              <a:gd name="connsiteX75" fmla="*/ 169069 w 338138"/>
              <a:gd name="connsiteY75" fmla="*/ 149225 h 319088"/>
              <a:gd name="connsiteX76" fmla="*/ 178384 w 338138"/>
              <a:gd name="connsiteY76" fmla="*/ 149225 h 319088"/>
              <a:gd name="connsiteX77" fmla="*/ 178384 w 338138"/>
              <a:gd name="connsiteY77" fmla="*/ 175331 h 319088"/>
              <a:gd name="connsiteX78" fmla="*/ 214313 w 338138"/>
              <a:gd name="connsiteY78" fmla="*/ 193605 h 319088"/>
              <a:gd name="connsiteX79" fmla="*/ 202337 w 338138"/>
              <a:gd name="connsiteY79" fmla="*/ 207963 h 319088"/>
              <a:gd name="connsiteX80" fmla="*/ 169069 w 338138"/>
              <a:gd name="connsiteY80" fmla="*/ 190994 h 319088"/>
              <a:gd name="connsiteX81" fmla="*/ 135802 w 338138"/>
              <a:gd name="connsiteY81" fmla="*/ 207963 h 319088"/>
              <a:gd name="connsiteX82" fmla="*/ 123825 w 338138"/>
              <a:gd name="connsiteY82" fmla="*/ 193605 h 319088"/>
              <a:gd name="connsiteX83" fmla="*/ 159754 w 338138"/>
              <a:gd name="connsiteY83" fmla="*/ 175331 h 319088"/>
              <a:gd name="connsiteX84" fmla="*/ 159754 w 338138"/>
              <a:gd name="connsiteY84" fmla="*/ 149225 h 319088"/>
              <a:gd name="connsiteX85" fmla="*/ 154175 w 338138"/>
              <a:gd name="connsiteY85" fmla="*/ 88900 h 319088"/>
              <a:gd name="connsiteX86" fmla="*/ 165941 w 338138"/>
              <a:gd name="connsiteY86" fmla="*/ 95394 h 319088"/>
              <a:gd name="connsiteX87" fmla="*/ 173785 w 338138"/>
              <a:gd name="connsiteY87" fmla="*/ 95394 h 319088"/>
              <a:gd name="connsiteX88" fmla="*/ 185551 w 338138"/>
              <a:gd name="connsiteY88" fmla="*/ 88900 h 319088"/>
              <a:gd name="connsiteX89" fmla="*/ 188166 w 338138"/>
              <a:gd name="connsiteY89" fmla="*/ 90199 h 319088"/>
              <a:gd name="connsiteX90" fmla="*/ 192088 w 338138"/>
              <a:gd name="connsiteY90" fmla="*/ 96693 h 319088"/>
              <a:gd name="connsiteX91" fmla="*/ 192088 w 338138"/>
              <a:gd name="connsiteY91" fmla="*/ 126567 h 319088"/>
              <a:gd name="connsiteX92" fmla="*/ 169863 w 338138"/>
              <a:gd name="connsiteY92" fmla="*/ 131763 h 319088"/>
              <a:gd name="connsiteX93" fmla="*/ 147638 w 338138"/>
              <a:gd name="connsiteY93" fmla="*/ 126567 h 319088"/>
              <a:gd name="connsiteX94" fmla="*/ 147638 w 338138"/>
              <a:gd name="connsiteY94" fmla="*/ 96693 h 319088"/>
              <a:gd name="connsiteX95" fmla="*/ 151560 w 338138"/>
              <a:gd name="connsiteY95" fmla="*/ 90199 h 319088"/>
              <a:gd name="connsiteX96" fmla="*/ 154175 w 338138"/>
              <a:gd name="connsiteY96" fmla="*/ 88900 h 319088"/>
              <a:gd name="connsiteX97" fmla="*/ 169069 w 338138"/>
              <a:gd name="connsiteY97" fmla="*/ 26988 h 319088"/>
              <a:gd name="connsiteX98" fmla="*/ 179388 w 338138"/>
              <a:gd name="connsiteY98" fmla="*/ 36513 h 319088"/>
              <a:gd name="connsiteX99" fmla="*/ 169069 w 338138"/>
              <a:gd name="connsiteY99" fmla="*/ 46038 h 319088"/>
              <a:gd name="connsiteX100" fmla="*/ 158750 w 338138"/>
              <a:gd name="connsiteY100" fmla="*/ 36513 h 319088"/>
              <a:gd name="connsiteX101" fmla="*/ 169069 w 338138"/>
              <a:gd name="connsiteY101" fmla="*/ 26988 h 319088"/>
              <a:gd name="connsiteX102" fmla="*/ 169070 w 338138"/>
              <a:gd name="connsiteY102" fmla="*/ 9525 h 319088"/>
              <a:gd name="connsiteX103" fmla="*/ 141288 w 338138"/>
              <a:gd name="connsiteY103" fmla="*/ 37307 h 319088"/>
              <a:gd name="connsiteX104" fmla="*/ 169070 w 338138"/>
              <a:gd name="connsiteY104" fmla="*/ 65089 h 319088"/>
              <a:gd name="connsiteX105" fmla="*/ 196852 w 338138"/>
              <a:gd name="connsiteY105" fmla="*/ 37307 h 319088"/>
              <a:gd name="connsiteX106" fmla="*/ 169070 w 338138"/>
              <a:gd name="connsiteY106" fmla="*/ 9525 h 319088"/>
              <a:gd name="connsiteX107" fmla="*/ 169070 w 338138"/>
              <a:gd name="connsiteY107" fmla="*/ 0 h 319088"/>
              <a:gd name="connsiteX108" fmla="*/ 234951 w 338138"/>
              <a:gd name="connsiteY108" fmla="*/ 65997 h 319088"/>
              <a:gd name="connsiteX109" fmla="*/ 209916 w 338138"/>
              <a:gd name="connsiteY109" fmla="*/ 117475 h 319088"/>
              <a:gd name="connsiteX110" fmla="*/ 209916 w 338138"/>
              <a:gd name="connsiteY110" fmla="*/ 96356 h 319088"/>
              <a:gd name="connsiteX111" fmla="*/ 192787 w 338138"/>
              <a:gd name="connsiteY111" fmla="*/ 72597 h 319088"/>
              <a:gd name="connsiteX112" fmla="*/ 187517 w 338138"/>
              <a:gd name="connsiteY112" fmla="*/ 71277 h 319088"/>
              <a:gd name="connsiteX113" fmla="*/ 180928 w 338138"/>
              <a:gd name="connsiteY113" fmla="*/ 71277 h 319088"/>
              <a:gd name="connsiteX114" fmla="*/ 169070 w 338138"/>
              <a:gd name="connsiteY114" fmla="*/ 76557 h 319088"/>
              <a:gd name="connsiteX115" fmla="*/ 157211 w 338138"/>
              <a:gd name="connsiteY115" fmla="*/ 71277 h 319088"/>
              <a:gd name="connsiteX116" fmla="*/ 150623 w 338138"/>
              <a:gd name="connsiteY116" fmla="*/ 71277 h 319088"/>
              <a:gd name="connsiteX117" fmla="*/ 145352 w 338138"/>
              <a:gd name="connsiteY117" fmla="*/ 72597 h 319088"/>
              <a:gd name="connsiteX118" fmla="*/ 128223 w 338138"/>
              <a:gd name="connsiteY118" fmla="*/ 96356 h 319088"/>
              <a:gd name="connsiteX119" fmla="*/ 128223 w 338138"/>
              <a:gd name="connsiteY119" fmla="*/ 117475 h 319088"/>
              <a:gd name="connsiteX120" fmla="*/ 103188 w 338138"/>
              <a:gd name="connsiteY120" fmla="*/ 65997 h 319088"/>
              <a:gd name="connsiteX121" fmla="*/ 169070 w 338138"/>
              <a:gd name="connsiteY121" fmla="*/ 0 h 31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38138" h="319088">
                <a:moveTo>
                  <a:pt x="255815" y="276225"/>
                </a:moveTo>
                <a:cubicBezTo>
                  <a:pt x="255815" y="276225"/>
                  <a:pt x="255815" y="276225"/>
                  <a:pt x="267653" y="282720"/>
                </a:cubicBezTo>
                <a:cubicBezTo>
                  <a:pt x="270284" y="284018"/>
                  <a:pt x="272915" y="284018"/>
                  <a:pt x="275546" y="282720"/>
                </a:cubicBezTo>
                <a:cubicBezTo>
                  <a:pt x="275546" y="282720"/>
                  <a:pt x="275546" y="282720"/>
                  <a:pt x="287384" y="276225"/>
                </a:cubicBezTo>
                <a:cubicBezTo>
                  <a:pt x="287384" y="276225"/>
                  <a:pt x="287384" y="276225"/>
                  <a:pt x="290015" y="277524"/>
                </a:cubicBezTo>
                <a:cubicBezTo>
                  <a:pt x="292646" y="278823"/>
                  <a:pt x="295276" y="281421"/>
                  <a:pt x="295276" y="284018"/>
                </a:cubicBezTo>
                <a:cubicBezTo>
                  <a:pt x="295276" y="284018"/>
                  <a:pt x="295276" y="284018"/>
                  <a:pt x="295276" y="315191"/>
                </a:cubicBezTo>
                <a:cubicBezTo>
                  <a:pt x="287384" y="317789"/>
                  <a:pt x="279492" y="319088"/>
                  <a:pt x="271600" y="319088"/>
                </a:cubicBezTo>
                <a:cubicBezTo>
                  <a:pt x="263707" y="319088"/>
                  <a:pt x="255815" y="317789"/>
                  <a:pt x="249238" y="315191"/>
                </a:cubicBezTo>
                <a:cubicBezTo>
                  <a:pt x="249238" y="315191"/>
                  <a:pt x="249238" y="315191"/>
                  <a:pt x="249238" y="284018"/>
                </a:cubicBezTo>
                <a:cubicBezTo>
                  <a:pt x="249238" y="281421"/>
                  <a:pt x="250554" y="278823"/>
                  <a:pt x="253184" y="277524"/>
                </a:cubicBezTo>
                <a:cubicBezTo>
                  <a:pt x="253184" y="277524"/>
                  <a:pt x="253184" y="277524"/>
                  <a:pt x="255815" y="276225"/>
                </a:cubicBezTo>
                <a:close/>
                <a:moveTo>
                  <a:pt x="50755" y="276225"/>
                </a:moveTo>
                <a:cubicBezTo>
                  <a:pt x="50755" y="276225"/>
                  <a:pt x="50755" y="276225"/>
                  <a:pt x="62593" y="282720"/>
                </a:cubicBezTo>
                <a:cubicBezTo>
                  <a:pt x="65224" y="284018"/>
                  <a:pt x="67855" y="284018"/>
                  <a:pt x="70486" y="282720"/>
                </a:cubicBezTo>
                <a:cubicBezTo>
                  <a:pt x="70486" y="282720"/>
                  <a:pt x="70486" y="282720"/>
                  <a:pt x="82324" y="276225"/>
                </a:cubicBezTo>
                <a:cubicBezTo>
                  <a:pt x="82324" y="276225"/>
                  <a:pt x="82324" y="276225"/>
                  <a:pt x="84955" y="277524"/>
                </a:cubicBezTo>
                <a:cubicBezTo>
                  <a:pt x="87585" y="278823"/>
                  <a:pt x="88901" y="281421"/>
                  <a:pt x="88901" y="284018"/>
                </a:cubicBezTo>
                <a:cubicBezTo>
                  <a:pt x="88901" y="284018"/>
                  <a:pt x="88901" y="284018"/>
                  <a:pt x="88901" y="315191"/>
                </a:cubicBezTo>
                <a:cubicBezTo>
                  <a:pt x="82324" y="317789"/>
                  <a:pt x="74432" y="319088"/>
                  <a:pt x="66539" y="319088"/>
                </a:cubicBezTo>
                <a:cubicBezTo>
                  <a:pt x="58647" y="319088"/>
                  <a:pt x="50755" y="317789"/>
                  <a:pt x="42863" y="315191"/>
                </a:cubicBezTo>
                <a:cubicBezTo>
                  <a:pt x="42863" y="315191"/>
                  <a:pt x="42863" y="315191"/>
                  <a:pt x="42863" y="284018"/>
                </a:cubicBezTo>
                <a:cubicBezTo>
                  <a:pt x="42863" y="281421"/>
                  <a:pt x="45493" y="278823"/>
                  <a:pt x="48124" y="277524"/>
                </a:cubicBezTo>
                <a:cubicBezTo>
                  <a:pt x="48124" y="277524"/>
                  <a:pt x="48124" y="277524"/>
                  <a:pt x="50755" y="276225"/>
                </a:cubicBezTo>
                <a:close/>
                <a:moveTo>
                  <a:pt x="273050" y="214313"/>
                </a:moveTo>
                <a:cubicBezTo>
                  <a:pt x="278311" y="214313"/>
                  <a:pt x="282575" y="218933"/>
                  <a:pt x="282575" y="224632"/>
                </a:cubicBezTo>
                <a:cubicBezTo>
                  <a:pt x="282575" y="230331"/>
                  <a:pt x="278311" y="234951"/>
                  <a:pt x="273050" y="234951"/>
                </a:cubicBezTo>
                <a:cubicBezTo>
                  <a:pt x="267789" y="234951"/>
                  <a:pt x="263525" y="230331"/>
                  <a:pt x="263525" y="224632"/>
                </a:cubicBezTo>
                <a:cubicBezTo>
                  <a:pt x="263525" y="218933"/>
                  <a:pt x="267789" y="214313"/>
                  <a:pt x="273050" y="214313"/>
                </a:cubicBezTo>
                <a:close/>
                <a:moveTo>
                  <a:pt x="65882" y="214313"/>
                </a:moveTo>
                <a:cubicBezTo>
                  <a:pt x="71581" y="214313"/>
                  <a:pt x="76201" y="218933"/>
                  <a:pt x="76201" y="224632"/>
                </a:cubicBezTo>
                <a:cubicBezTo>
                  <a:pt x="76201" y="230331"/>
                  <a:pt x="71581" y="234951"/>
                  <a:pt x="65882" y="234951"/>
                </a:cubicBezTo>
                <a:cubicBezTo>
                  <a:pt x="60183" y="234951"/>
                  <a:pt x="55563" y="230331"/>
                  <a:pt x="55563" y="224632"/>
                </a:cubicBezTo>
                <a:cubicBezTo>
                  <a:pt x="55563" y="218933"/>
                  <a:pt x="60183" y="214313"/>
                  <a:pt x="65882" y="214313"/>
                </a:cubicBezTo>
                <a:close/>
                <a:moveTo>
                  <a:pt x="272257" y="196850"/>
                </a:moveTo>
                <a:cubicBezTo>
                  <a:pt x="256913" y="196850"/>
                  <a:pt x="244475" y="209288"/>
                  <a:pt x="244475" y="224632"/>
                </a:cubicBezTo>
                <a:cubicBezTo>
                  <a:pt x="244475" y="239976"/>
                  <a:pt x="256913" y="252414"/>
                  <a:pt x="272257" y="252414"/>
                </a:cubicBezTo>
                <a:cubicBezTo>
                  <a:pt x="287601" y="252414"/>
                  <a:pt x="300039" y="239976"/>
                  <a:pt x="300039" y="224632"/>
                </a:cubicBezTo>
                <a:cubicBezTo>
                  <a:pt x="300039" y="209288"/>
                  <a:pt x="287601" y="196850"/>
                  <a:pt x="272257" y="196850"/>
                </a:cubicBezTo>
                <a:close/>
                <a:moveTo>
                  <a:pt x="65882" y="196850"/>
                </a:moveTo>
                <a:cubicBezTo>
                  <a:pt x="50538" y="196850"/>
                  <a:pt x="38100" y="209288"/>
                  <a:pt x="38100" y="224632"/>
                </a:cubicBezTo>
                <a:cubicBezTo>
                  <a:pt x="38100" y="239976"/>
                  <a:pt x="50538" y="252414"/>
                  <a:pt x="65882" y="252414"/>
                </a:cubicBezTo>
                <a:cubicBezTo>
                  <a:pt x="81226" y="252414"/>
                  <a:pt x="93664" y="239976"/>
                  <a:pt x="93664" y="224632"/>
                </a:cubicBezTo>
                <a:cubicBezTo>
                  <a:pt x="93664" y="209288"/>
                  <a:pt x="81226" y="196850"/>
                  <a:pt x="65882" y="196850"/>
                </a:cubicBezTo>
                <a:close/>
                <a:moveTo>
                  <a:pt x="272257" y="187325"/>
                </a:moveTo>
                <a:cubicBezTo>
                  <a:pt x="309150" y="187325"/>
                  <a:pt x="338138" y="217684"/>
                  <a:pt x="338138" y="253322"/>
                </a:cubicBezTo>
                <a:cubicBezTo>
                  <a:pt x="338138" y="274441"/>
                  <a:pt x="328915" y="292921"/>
                  <a:pt x="313103" y="304800"/>
                </a:cubicBezTo>
                <a:cubicBezTo>
                  <a:pt x="313103" y="304800"/>
                  <a:pt x="313103" y="304800"/>
                  <a:pt x="313103" y="283681"/>
                </a:cubicBezTo>
                <a:cubicBezTo>
                  <a:pt x="313103" y="273121"/>
                  <a:pt x="306515" y="263882"/>
                  <a:pt x="295974" y="259922"/>
                </a:cubicBezTo>
                <a:cubicBezTo>
                  <a:pt x="295974" y="259922"/>
                  <a:pt x="290704" y="258602"/>
                  <a:pt x="290704" y="258602"/>
                </a:cubicBezTo>
                <a:cubicBezTo>
                  <a:pt x="288068" y="257282"/>
                  <a:pt x="286751" y="258602"/>
                  <a:pt x="284115" y="258602"/>
                </a:cubicBezTo>
                <a:cubicBezTo>
                  <a:pt x="284115" y="258602"/>
                  <a:pt x="284115" y="258602"/>
                  <a:pt x="272257" y="265202"/>
                </a:cubicBezTo>
                <a:cubicBezTo>
                  <a:pt x="272257" y="265202"/>
                  <a:pt x="272257" y="265202"/>
                  <a:pt x="260398" y="258602"/>
                </a:cubicBezTo>
                <a:cubicBezTo>
                  <a:pt x="259080" y="258602"/>
                  <a:pt x="256445" y="257282"/>
                  <a:pt x="255128" y="258602"/>
                </a:cubicBezTo>
                <a:cubicBezTo>
                  <a:pt x="255128" y="258602"/>
                  <a:pt x="248539" y="259922"/>
                  <a:pt x="248539" y="259922"/>
                </a:cubicBezTo>
                <a:cubicBezTo>
                  <a:pt x="239316" y="263882"/>
                  <a:pt x="232728" y="273121"/>
                  <a:pt x="232728" y="283681"/>
                </a:cubicBezTo>
                <a:cubicBezTo>
                  <a:pt x="232728" y="283681"/>
                  <a:pt x="232728" y="283681"/>
                  <a:pt x="232728" y="304800"/>
                </a:cubicBezTo>
                <a:cubicBezTo>
                  <a:pt x="216916" y="292921"/>
                  <a:pt x="206375" y="274441"/>
                  <a:pt x="206375" y="253322"/>
                </a:cubicBezTo>
                <a:cubicBezTo>
                  <a:pt x="206375" y="217684"/>
                  <a:pt x="236681" y="187325"/>
                  <a:pt x="272257" y="187325"/>
                </a:cubicBezTo>
                <a:close/>
                <a:moveTo>
                  <a:pt x="65881" y="187325"/>
                </a:moveTo>
                <a:cubicBezTo>
                  <a:pt x="101457" y="187325"/>
                  <a:pt x="131763" y="217684"/>
                  <a:pt x="131763" y="253322"/>
                </a:cubicBezTo>
                <a:cubicBezTo>
                  <a:pt x="131763" y="274441"/>
                  <a:pt x="121222" y="292921"/>
                  <a:pt x="105410" y="304800"/>
                </a:cubicBezTo>
                <a:cubicBezTo>
                  <a:pt x="105410" y="304800"/>
                  <a:pt x="105410" y="304800"/>
                  <a:pt x="105410" y="283681"/>
                </a:cubicBezTo>
                <a:cubicBezTo>
                  <a:pt x="105410" y="273121"/>
                  <a:pt x="98822" y="263882"/>
                  <a:pt x="89599" y="259922"/>
                </a:cubicBezTo>
                <a:cubicBezTo>
                  <a:pt x="89599" y="259922"/>
                  <a:pt x="83010" y="258602"/>
                  <a:pt x="83010" y="258602"/>
                </a:cubicBezTo>
                <a:cubicBezTo>
                  <a:pt x="81693" y="257282"/>
                  <a:pt x="79058" y="258602"/>
                  <a:pt x="77740" y="258602"/>
                </a:cubicBezTo>
                <a:cubicBezTo>
                  <a:pt x="77740" y="258602"/>
                  <a:pt x="77740" y="258602"/>
                  <a:pt x="65881" y="265202"/>
                </a:cubicBezTo>
                <a:cubicBezTo>
                  <a:pt x="65881" y="265202"/>
                  <a:pt x="65881" y="265202"/>
                  <a:pt x="54023" y="258602"/>
                </a:cubicBezTo>
                <a:cubicBezTo>
                  <a:pt x="51387" y="258602"/>
                  <a:pt x="50070" y="257282"/>
                  <a:pt x="47434" y="258602"/>
                </a:cubicBezTo>
                <a:cubicBezTo>
                  <a:pt x="47434" y="258602"/>
                  <a:pt x="42164" y="259922"/>
                  <a:pt x="42164" y="259922"/>
                </a:cubicBezTo>
                <a:cubicBezTo>
                  <a:pt x="31623" y="263882"/>
                  <a:pt x="25035" y="273121"/>
                  <a:pt x="25035" y="283681"/>
                </a:cubicBezTo>
                <a:cubicBezTo>
                  <a:pt x="25035" y="283681"/>
                  <a:pt x="25035" y="283681"/>
                  <a:pt x="25035" y="304800"/>
                </a:cubicBezTo>
                <a:cubicBezTo>
                  <a:pt x="9223" y="292921"/>
                  <a:pt x="0" y="274441"/>
                  <a:pt x="0" y="253322"/>
                </a:cubicBezTo>
                <a:cubicBezTo>
                  <a:pt x="0" y="217684"/>
                  <a:pt x="28988" y="187325"/>
                  <a:pt x="65881" y="187325"/>
                </a:cubicBezTo>
                <a:close/>
                <a:moveTo>
                  <a:pt x="159754" y="149225"/>
                </a:moveTo>
                <a:cubicBezTo>
                  <a:pt x="163746" y="149225"/>
                  <a:pt x="166408" y="149225"/>
                  <a:pt x="169069" y="149225"/>
                </a:cubicBezTo>
                <a:cubicBezTo>
                  <a:pt x="171731" y="149225"/>
                  <a:pt x="174392" y="149225"/>
                  <a:pt x="178384" y="149225"/>
                </a:cubicBezTo>
                <a:cubicBezTo>
                  <a:pt x="178384" y="149225"/>
                  <a:pt x="178384" y="149225"/>
                  <a:pt x="178384" y="175331"/>
                </a:cubicBezTo>
                <a:lnTo>
                  <a:pt x="214313" y="193605"/>
                </a:lnTo>
                <a:cubicBezTo>
                  <a:pt x="210321" y="197521"/>
                  <a:pt x="206329" y="202742"/>
                  <a:pt x="202337" y="207963"/>
                </a:cubicBezTo>
                <a:cubicBezTo>
                  <a:pt x="202337" y="207963"/>
                  <a:pt x="202337" y="207963"/>
                  <a:pt x="169069" y="190994"/>
                </a:cubicBezTo>
                <a:cubicBezTo>
                  <a:pt x="169069" y="190994"/>
                  <a:pt x="169069" y="190994"/>
                  <a:pt x="135802" y="207963"/>
                </a:cubicBezTo>
                <a:cubicBezTo>
                  <a:pt x="131809" y="202742"/>
                  <a:pt x="127817" y="197521"/>
                  <a:pt x="123825" y="193605"/>
                </a:cubicBezTo>
                <a:cubicBezTo>
                  <a:pt x="123825" y="193605"/>
                  <a:pt x="123825" y="193605"/>
                  <a:pt x="159754" y="175331"/>
                </a:cubicBezTo>
                <a:cubicBezTo>
                  <a:pt x="159754" y="175331"/>
                  <a:pt x="159754" y="175331"/>
                  <a:pt x="159754" y="149225"/>
                </a:cubicBezTo>
                <a:close/>
                <a:moveTo>
                  <a:pt x="154175" y="88900"/>
                </a:moveTo>
                <a:cubicBezTo>
                  <a:pt x="154175" y="88900"/>
                  <a:pt x="154175" y="88900"/>
                  <a:pt x="165941" y="95394"/>
                </a:cubicBezTo>
                <a:cubicBezTo>
                  <a:pt x="168556" y="95394"/>
                  <a:pt x="171171" y="95394"/>
                  <a:pt x="173785" y="95394"/>
                </a:cubicBezTo>
                <a:cubicBezTo>
                  <a:pt x="173785" y="95394"/>
                  <a:pt x="173785" y="95394"/>
                  <a:pt x="185551" y="88900"/>
                </a:cubicBezTo>
                <a:lnTo>
                  <a:pt x="188166" y="90199"/>
                </a:lnTo>
                <a:cubicBezTo>
                  <a:pt x="190781" y="90199"/>
                  <a:pt x="192088" y="92797"/>
                  <a:pt x="192088" y="96693"/>
                </a:cubicBezTo>
                <a:cubicBezTo>
                  <a:pt x="192088" y="96693"/>
                  <a:pt x="192088" y="96693"/>
                  <a:pt x="192088" y="126567"/>
                </a:cubicBezTo>
                <a:cubicBezTo>
                  <a:pt x="185551" y="129165"/>
                  <a:pt x="177707" y="131763"/>
                  <a:pt x="169863" y="131763"/>
                </a:cubicBezTo>
                <a:cubicBezTo>
                  <a:pt x="162019" y="131763"/>
                  <a:pt x="154175" y="129165"/>
                  <a:pt x="147638" y="126567"/>
                </a:cubicBezTo>
                <a:cubicBezTo>
                  <a:pt x="147638" y="126567"/>
                  <a:pt x="147638" y="126567"/>
                  <a:pt x="147638" y="96693"/>
                </a:cubicBezTo>
                <a:cubicBezTo>
                  <a:pt x="147638" y="92797"/>
                  <a:pt x="148946" y="90199"/>
                  <a:pt x="151560" y="90199"/>
                </a:cubicBezTo>
                <a:cubicBezTo>
                  <a:pt x="151560" y="90199"/>
                  <a:pt x="151560" y="90199"/>
                  <a:pt x="154175" y="88900"/>
                </a:cubicBezTo>
                <a:close/>
                <a:moveTo>
                  <a:pt x="169069" y="26988"/>
                </a:moveTo>
                <a:cubicBezTo>
                  <a:pt x="174768" y="26988"/>
                  <a:pt x="179388" y="31252"/>
                  <a:pt x="179388" y="36513"/>
                </a:cubicBezTo>
                <a:cubicBezTo>
                  <a:pt x="179388" y="41774"/>
                  <a:pt x="174768" y="46038"/>
                  <a:pt x="169069" y="46038"/>
                </a:cubicBezTo>
                <a:cubicBezTo>
                  <a:pt x="163370" y="46038"/>
                  <a:pt x="158750" y="41774"/>
                  <a:pt x="158750" y="36513"/>
                </a:cubicBezTo>
                <a:cubicBezTo>
                  <a:pt x="158750" y="31252"/>
                  <a:pt x="163370" y="26988"/>
                  <a:pt x="169069" y="26988"/>
                </a:cubicBezTo>
                <a:close/>
                <a:moveTo>
                  <a:pt x="169070" y="9525"/>
                </a:moveTo>
                <a:cubicBezTo>
                  <a:pt x="153726" y="9525"/>
                  <a:pt x="141288" y="21963"/>
                  <a:pt x="141288" y="37307"/>
                </a:cubicBezTo>
                <a:cubicBezTo>
                  <a:pt x="141288" y="52651"/>
                  <a:pt x="153726" y="65089"/>
                  <a:pt x="169070" y="65089"/>
                </a:cubicBezTo>
                <a:cubicBezTo>
                  <a:pt x="184414" y="65089"/>
                  <a:pt x="196852" y="52651"/>
                  <a:pt x="196852" y="37307"/>
                </a:cubicBezTo>
                <a:cubicBezTo>
                  <a:pt x="196852" y="21963"/>
                  <a:pt x="184414" y="9525"/>
                  <a:pt x="169070" y="9525"/>
                </a:cubicBezTo>
                <a:close/>
                <a:moveTo>
                  <a:pt x="169070" y="0"/>
                </a:moveTo>
                <a:cubicBezTo>
                  <a:pt x="204646" y="0"/>
                  <a:pt x="234951" y="29039"/>
                  <a:pt x="234951" y="65997"/>
                </a:cubicBezTo>
                <a:cubicBezTo>
                  <a:pt x="234951" y="87116"/>
                  <a:pt x="224410" y="105595"/>
                  <a:pt x="209916" y="117475"/>
                </a:cubicBezTo>
                <a:cubicBezTo>
                  <a:pt x="209916" y="117475"/>
                  <a:pt x="209916" y="117475"/>
                  <a:pt x="209916" y="96356"/>
                </a:cubicBezTo>
                <a:cubicBezTo>
                  <a:pt x="209916" y="85796"/>
                  <a:pt x="203328" y="75237"/>
                  <a:pt x="192787" y="72597"/>
                </a:cubicBezTo>
                <a:cubicBezTo>
                  <a:pt x="192787" y="72597"/>
                  <a:pt x="187517" y="71277"/>
                  <a:pt x="187517" y="71277"/>
                </a:cubicBezTo>
                <a:cubicBezTo>
                  <a:pt x="184881" y="69957"/>
                  <a:pt x="182246" y="69957"/>
                  <a:pt x="180928" y="71277"/>
                </a:cubicBezTo>
                <a:cubicBezTo>
                  <a:pt x="180928" y="71277"/>
                  <a:pt x="180928" y="71277"/>
                  <a:pt x="169070" y="76557"/>
                </a:cubicBezTo>
                <a:cubicBezTo>
                  <a:pt x="169070" y="76557"/>
                  <a:pt x="169070" y="76557"/>
                  <a:pt x="157211" y="71277"/>
                </a:cubicBezTo>
                <a:cubicBezTo>
                  <a:pt x="155893" y="69957"/>
                  <a:pt x="153258" y="69957"/>
                  <a:pt x="150623" y="71277"/>
                </a:cubicBezTo>
                <a:cubicBezTo>
                  <a:pt x="150623" y="71277"/>
                  <a:pt x="145352" y="72597"/>
                  <a:pt x="145352" y="72597"/>
                </a:cubicBezTo>
                <a:cubicBezTo>
                  <a:pt x="134811" y="75237"/>
                  <a:pt x="128223" y="85796"/>
                  <a:pt x="128223" y="96356"/>
                </a:cubicBezTo>
                <a:cubicBezTo>
                  <a:pt x="128223" y="96356"/>
                  <a:pt x="128223" y="96356"/>
                  <a:pt x="128223" y="117475"/>
                </a:cubicBezTo>
                <a:cubicBezTo>
                  <a:pt x="113729" y="105595"/>
                  <a:pt x="103188" y="87116"/>
                  <a:pt x="103188" y="65997"/>
                </a:cubicBezTo>
                <a:cubicBezTo>
                  <a:pt x="103188" y="29039"/>
                  <a:pt x="133494" y="0"/>
                  <a:pt x="1690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3" name="椭圆 39"/>
          <p:cNvSpPr/>
          <p:nvPr/>
        </p:nvSpPr>
        <p:spPr>
          <a:xfrm>
            <a:off x="3501421" y="2140157"/>
            <a:ext cx="313980" cy="293342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4" name="椭圆 40"/>
          <p:cNvSpPr/>
          <p:nvPr/>
        </p:nvSpPr>
        <p:spPr>
          <a:xfrm>
            <a:off x="5136516" y="2132093"/>
            <a:ext cx="313980" cy="309473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5" name="椭圆 41"/>
          <p:cNvSpPr/>
          <p:nvPr/>
        </p:nvSpPr>
        <p:spPr>
          <a:xfrm>
            <a:off x="6850493" y="2159886"/>
            <a:ext cx="313980" cy="253887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6" name="文本框 15"/>
          <p:cNvSpPr txBox="1"/>
          <p:nvPr/>
        </p:nvSpPr>
        <p:spPr>
          <a:xfrm>
            <a:off x="507307" y="337827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767164" y="317193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34259" y="336842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2794116" y="316209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34384" y="337128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4794241" y="316494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63820" y="3364442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6823677" y="3158104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4512578" y="1151246"/>
            <a:ext cx="169456" cy="3189949"/>
            <a:chOff x="6017571" y="1819122"/>
            <a:chExt cx="225941" cy="4253265"/>
          </a:xfrm>
          <a:solidFill>
            <a:schemeClr val="bg1">
              <a:lumMod val="65000"/>
            </a:schemeClr>
          </a:solidFill>
        </p:grpSpPr>
        <p:sp>
          <p:nvSpPr>
            <p:cNvPr id="8" name="Rectangle 2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28700">
                <a:defRPr/>
              </a:pPr>
              <a:endParaRPr lang="en-US" sz="2025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3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</p:grpSp>
      <p:sp>
        <p:nvSpPr>
          <p:cNvPr id="10" name="Notched Right Arrow 4"/>
          <p:cNvSpPr/>
          <p:nvPr/>
        </p:nvSpPr>
        <p:spPr>
          <a:xfrm rot="21267793">
            <a:off x="3677834" y="1378513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B133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 err="1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Atention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11" name="Notched Right Arrow 5"/>
          <p:cNvSpPr/>
          <p:nvPr/>
        </p:nvSpPr>
        <p:spPr>
          <a:xfrm flipH="1">
            <a:off x="3471116" y="2077024"/>
            <a:ext cx="2148734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bg2">
              <a:lumMod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Interest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2" name="Notched Right Arrow 6"/>
          <p:cNvSpPr/>
          <p:nvPr/>
        </p:nvSpPr>
        <p:spPr>
          <a:xfrm rot="21318851">
            <a:off x="3623113" y="2757106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B133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Desire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13" name="Notched Right Arrow 7"/>
          <p:cNvSpPr/>
          <p:nvPr/>
        </p:nvSpPr>
        <p:spPr>
          <a:xfrm flipH="1">
            <a:off x="3430324" y="3440119"/>
            <a:ext cx="2230319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bg2">
              <a:lumMod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Action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42137" y="15999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1301994" y="139363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1054904" y="354838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1314761" y="334204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6016236" y="15999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6276093" y="139363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0" name="文本框 19"/>
          <p:cNvSpPr txBox="1"/>
          <p:nvPr/>
        </p:nvSpPr>
        <p:spPr>
          <a:xfrm>
            <a:off x="6016236" y="354838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6276093" y="334204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1400643">
            <a:off x="5646066" y="2015644"/>
            <a:ext cx="1800605" cy="767301"/>
          </a:xfrm>
          <a:prstGeom prst="rect">
            <a:avLst/>
          </a:prstGeom>
          <a:gradFill flip="none" rotWithShape="1">
            <a:gsLst>
              <a:gs pos="54000">
                <a:schemeClr val="bg1">
                  <a:lumMod val="65000"/>
                  <a:lumOff val="35000"/>
                  <a:alpha val="0"/>
                </a:schemeClr>
              </a:gs>
              <a:gs pos="0">
                <a:schemeClr val="accent1">
                  <a:alpha val="54000"/>
                  <a:lumMod val="65000"/>
                  <a:lumOff val="35000"/>
                </a:schemeClr>
              </a:gs>
              <a:gs pos="0">
                <a:schemeClr val="bg1">
                  <a:lumMod val="75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 rot="1400643">
            <a:off x="3638580" y="2007599"/>
            <a:ext cx="1800605" cy="767301"/>
          </a:xfrm>
          <a:prstGeom prst="rect">
            <a:avLst/>
          </a:prstGeom>
          <a:gradFill flip="none" rotWithShape="1">
            <a:gsLst>
              <a:gs pos="54000">
                <a:schemeClr val="bg1">
                  <a:lumMod val="65000"/>
                  <a:lumOff val="35000"/>
                  <a:alpha val="0"/>
                </a:schemeClr>
              </a:gs>
              <a:gs pos="0">
                <a:schemeClr val="accent1">
                  <a:alpha val="54000"/>
                  <a:lumMod val="65000"/>
                  <a:lumOff val="35000"/>
                </a:schemeClr>
              </a:gs>
              <a:gs pos="0">
                <a:schemeClr val="bg1">
                  <a:lumMod val="75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 rot="1400643">
            <a:off x="1720581" y="2025816"/>
            <a:ext cx="1800605" cy="767301"/>
          </a:xfrm>
          <a:prstGeom prst="rect">
            <a:avLst/>
          </a:prstGeom>
          <a:gradFill flip="none" rotWithShape="1">
            <a:gsLst>
              <a:gs pos="54000">
                <a:schemeClr val="bg1">
                  <a:lumMod val="65000"/>
                  <a:lumOff val="35000"/>
                  <a:alpha val="0"/>
                </a:schemeClr>
              </a:gs>
              <a:gs pos="0">
                <a:schemeClr val="accent1">
                  <a:alpha val="54000"/>
                  <a:lumMod val="65000"/>
                  <a:lumOff val="35000"/>
                </a:schemeClr>
              </a:gs>
              <a:gs pos="0">
                <a:schemeClr val="bg1">
                  <a:lumMod val="75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PA_组合 2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1245896" y="1547723"/>
            <a:ext cx="809625" cy="809581"/>
            <a:chOff x="0" y="0"/>
            <a:chExt cx="1080000" cy="1080000"/>
          </a:xfrm>
          <a:solidFill>
            <a:schemeClr val="bg2">
              <a:lumMod val="10000"/>
            </a:schemeClr>
          </a:solidFill>
        </p:grpSpPr>
        <p:sp>
          <p:nvSpPr>
            <p:cNvPr id="11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8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1650706" y="2425164"/>
            <a:ext cx="0" cy="404790"/>
          </a:xfrm>
          <a:prstGeom prst="line">
            <a:avLst/>
          </a:prstGeom>
          <a:noFill/>
          <a:ln w="19050" cmpd="sng">
            <a:solidFill>
              <a:srgbClr val="00206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PA_组合 7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3216381" y="1547723"/>
            <a:ext cx="809625" cy="809581"/>
            <a:chOff x="0" y="0"/>
            <a:chExt cx="1080000" cy="1080000"/>
          </a:xfrm>
          <a:solidFill>
            <a:srgbClr val="B1337A"/>
          </a:solidFill>
        </p:grpSpPr>
        <p:sp>
          <p:nvSpPr>
            <p:cNvPr id="15" name="圆角矩形 15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圆角矩形 16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7" name="PA_直接连接符 19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3621190" y="2425164"/>
            <a:ext cx="0" cy="404790"/>
          </a:xfrm>
          <a:prstGeom prst="line">
            <a:avLst/>
          </a:prstGeom>
          <a:noFill/>
          <a:ln w="19050" cmpd="sng">
            <a:solidFill>
              <a:srgbClr val="B1337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" name="PA_组合 10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5186862" y="1547723"/>
            <a:ext cx="810816" cy="809581"/>
            <a:chOff x="0" y="0"/>
            <a:chExt cx="1080000" cy="1080000"/>
          </a:xfrm>
          <a:solidFill>
            <a:schemeClr val="bg2">
              <a:lumMod val="10000"/>
            </a:schemeClr>
          </a:solidFill>
        </p:grpSpPr>
        <p:sp>
          <p:nvSpPr>
            <p:cNvPr id="19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21" name="PA_直接连接符 20"/>
          <p:cNvCxnSpPr>
            <a:cxnSpLocks noChangeShapeType="1"/>
          </p:cNvCxnSpPr>
          <p:nvPr>
            <p:custDataLst>
              <p:tags r:id="rId6"/>
            </p:custDataLst>
          </p:nvPr>
        </p:nvCxnSpPr>
        <p:spPr bwMode="auto">
          <a:xfrm>
            <a:off x="5591674" y="2425164"/>
            <a:ext cx="0" cy="404790"/>
          </a:xfrm>
          <a:prstGeom prst="line">
            <a:avLst/>
          </a:prstGeom>
          <a:noFill/>
          <a:ln w="19050" cmpd="sng">
            <a:solidFill>
              <a:srgbClr val="00206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" name="PA_组合 13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7158540" y="1547723"/>
            <a:ext cx="809625" cy="809581"/>
            <a:chOff x="0" y="0"/>
            <a:chExt cx="1080000" cy="1080000"/>
          </a:xfrm>
          <a:solidFill>
            <a:srgbClr val="B1337A"/>
          </a:solidFill>
        </p:grpSpPr>
        <p:sp>
          <p:nvSpPr>
            <p:cNvPr id="23" name="圆角矩形 1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圆角矩形 1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25" name="PA_直接连接符 21"/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>
            <a:off x="7563349" y="2425164"/>
            <a:ext cx="0" cy="404790"/>
          </a:xfrm>
          <a:prstGeom prst="line">
            <a:avLst/>
          </a:prstGeom>
          <a:noFill/>
          <a:ln w="19050" cmpd="sng">
            <a:solidFill>
              <a:srgbClr val="B1337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PA_KSO_Shape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1380435" y="1712019"/>
            <a:ext cx="540544" cy="535752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7" name="PA_KSO_Shape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3423550" y="1656062"/>
            <a:ext cx="395287" cy="540514"/>
          </a:xfrm>
          <a:custGeom>
            <a:avLst/>
            <a:gdLst>
              <a:gd name="T0" fmla="*/ 659720 w 1122363"/>
              <a:gd name="T1" fmla="*/ 1061049 h 1531938"/>
              <a:gd name="T2" fmla="*/ 657679 w 1122363"/>
              <a:gd name="T3" fmla="*/ 1105186 h 1531938"/>
              <a:gd name="T4" fmla="*/ 613002 w 1122363"/>
              <a:gd name="T5" fmla="*/ 1132121 h 1531938"/>
              <a:gd name="T6" fmla="*/ 496276 w 1122363"/>
              <a:gd name="T7" fmla="*/ 860262 h 1531938"/>
              <a:gd name="T8" fmla="*/ 478065 w 1122363"/>
              <a:gd name="T9" fmla="*/ 820434 h 1531938"/>
              <a:gd name="T10" fmla="*/ 495593 w 1122363"/>
              <a:gd name="T11" fmla="*/ 792738 h 1531938"/>
              <a:gd name="T12" fmla="*/ 513236 w 1122363"/>
              <a:gd name="T13" fmla="*/ 692440 h 1531938"/>
              <a:gd name="T14" fmla="*/ 428226 w 1122363"/>
              <a:gd name="T15" fmla="*/ 723969 h 1531938"/>
              <a:gd name="T16" fmla="*/ 379486 w 1122363"/>
              <a:gd name="T17" fmla="*/ 771377 h 1531938"/>
              <a:gd name="T18" fmla="*/ 359537 w 1122363"/>
              <a:gd name="T19" fmla="*/ 859614 h 1531938"/>
              <a:gd name="T20" fmla="*/ 388554 w 1122363"/>
              <a:gd name="T21" fmla="*/ 929250 h 1531938"/>
              <a:gd name="T22" fmla="*/ 452482 w 1122363"/>
              <a:gd name="T23" fmla="*/ 975751 h 1531938"/>
              <a:gd name="T24" fmla="*/ 515503 w 1122363"/>
              <a:gd name="T25" fmla="*/ 1131583 h 1531938"/>
              <a:gd name="T26" fmla="*/ 419611 w 1122363"/>
              <a:gd name="T27" fmla="*/ 1093929 h 1531938"/>
              <a:gd name="T28" fmla="*/ 452255 w 1122363"/>
              <a:gd name="T29" fmla="*/ 1208705 h 1531938"/>
              <a:gd name="T30" fmla="*/ 616608 w 1122363"/>
              <a:gd name="T31" fmla="*/ 1227305 h 1531938"/>
              <a:gd name="T32" fmla="*/ 701392 w 1122363"/>
              <a:gd name="T33" fmla="*/ 1200993 h 1531938"/>
              <a:gd name="T34" fmla="*/ 755799 w 1122363"/>
              <a:gd name="T35" fmla="*/ 1155627 h 1531938"/>
              <a:gd name="T36" fmla="*/ 783682 w 1122363"/>
              <a:gd name="T37" fmla="*/ 1087805 h 1531938"/>
              <a:gd name="T38" fmla="*/ 769174 w 1122363"/>
              <a:gd name="T39" fmla="*/ 1001156 h 1531938"/>
              <a:gd name="T40" fmla="*/ 693004 w 1122363"/>
              <a:gd name="T41" fmla="*/ 932199 h 1531938"/>
              <a:gd name="T42" fmla="*/ 624543 w 1122363"/>
              <a:gd name="T43" fmla="*/ 792018 h 1531938"/>
              <a:gd name="T44" fmla="*/ 756025 w 1122363"/>
              <a:gd name="T45" fmla="*/ 858933 h 1531938"/>
              <a:gd name="T46" fmla="*/ 653106 w 1122363"/>
              <a:gd name="T47" fmla="*/ 698791 h 1531938"/>
              <a:gd name="T48" fmla="*/ 617515 w 1122363"/>
              <a:gd name="T49" fmla="*/ 373743 h 1531938"/>
              <a:gd name="T50" fmla="*/ 768267 w 1122363"/>
              <a:gd name="T51" fmla="*/ 414573 h 1531938"/>
              <a:gd name="T52" fmla="*/ 889095 w 1122363"/>
              <a:gd name="T53" fmla="*/ 508707 h 1531938"/>
              <a:gd name="T54" fmla="*/ 986347 w 1122363"/>
              <a:gd name="T55" fmla="*/ 659549 h 1531938"/>
              <a:gd name="T56" fmla="*/ 1066143 w 1122363"/>
              <a:gd name="T57" fmla="*/ 870048 h 1531938"/>
              <a:gd name="T58" fmla="*/ 1122136 w 1122363"/>
              <a:gd name="T59" fmla="*/ 1120922 h 1531938"/>
              <a:gd name="T60" fmla="*/ 1088812 w 1122363"/>
              <a:gd name="T61" fmla="*/ 1284920 h 1531938"/>
              <a:gd name="T62" fmla="*/ 987253 w 1122363"/>
              <a:gd name="T63" fmla="*/ 1407408 h 1531938"/>
              <a:gd name="T64" fmla="*/ 836275 w 1122363"/>
              <a:gd name="T65" fmla="*/ 1488160 h 1531938"/>
              <a:gd name="T66" fmla="*/ 653786 w 1122363"/>
              <a:gd name="T67" fmla="*/ 1527401 h 1531938"/>
              <a:gd name="T68" fmla="*/ 459056 w 1122363"/>
              <a:gd name="T69" fmla="*/ 1525133 h 1531938"/>
              <a:gd name="T70" fmla="*/ 274754 w 1122363"/>
              <a:gd name="T71" fmla="*/ 1477952 h 1531938"/>
              <a:gd name="T72" fmla="*/ 122868 w 1122363"/>
              <a:gd name="T73" fmla="*/ 1387674 h 1531938"/>
              <a:gd name="T74" fmla="*/ 25163 w 1122363"/>
              <a:gd name="T75" fmla="*/ 1257020 h 1531938"/>
              <a:gd name="T76" fmla="*/ 2947 w 1122363"/>
              <a:gd name="T77" fmla="*/ 1087805 h 1531938"/>
              <a:gd name="T78" fmla="*/ 101785 w 1122363"/>
              <a:gd name="T79" fmla="*/ 770469 h 1531938"/>
              <a:gd name="T80" fmla="*/ 185436 w 1122363"/>
              <a:gd name="T81" fmla="*/ 597625 h 1531938"/>
              <a:gd name="T82" fmla="*/ 291076 w 1122363"/>
              <a:gd name="T83" fmla="*/ 468105 h 1531938"/>
              <a:gd name="T84" fmla="*/ 429359 w 1122363"/>
              <a:gd name="T85" fmla="*/ 390529 h 1531938"/>
              <a:gd name="T86" fmla="*/ 479174 w 1122363"/>
              <a:gd name="T87" fmla="*/ 1591 h 1531938"/>
              <a:gd name="T88" fmla="*/ 551894 w 1122363"/>
              <a:gd name="T89" fmla="*/ 29995 h 1531938"/>
              <a:gd name="T90" fmla="*/ 625293 w 1122363"/>
              <a:gd name="T91" fmla="*/ 25905 h 1531938"/>
              <a:gd name="T92" fmla="*/ 709340 w 1122363"/>
              <a:gd name="T93" fmla="*/ 227 h 1531938"/>
              <a:gd name="T94" fmla="*/ 758726 w 1122363"/>
              <a:gd name="T95" fmla="*/ 27496 h 1531938"/>
              <a:gd name="T96" fmla="*/ 796785 w 1122363"/>
              <a:gd name="T97" fmla="*/ 126571 h 1531938"/>
              <a:gd name="T98" fmla="*/ 842547 w 1122363"/>
              <a:gd name="T99" fmla="*/ 132706 h 1531938"/>
              <a:gd name="T100" fmla="*/ 877887 w 1122363"/>
              <a:gd name="T101" fmla="*/ 128389 h 1531938"/>
              <a:gd name="T102" fmla="*/ 854327 w 1122363"/>
              <a:gd name="T103" fmla="*/ 210421 h 1531938"/>
              <a:gd name="T104" fmla="*/ 786364 w 1122363"/>
              <a:gd name="T105" fmla="*/ 279955 h 1531938"/>
              <a:gd name="T106" fmla="*/ 671961 w 1122363"/>
              <a:gd name="T107" fmla="*/ 339492 h 1531938"/>
              <a:gd name="T108" fmla="*/ 528333 w 1122363"/>
              <a:gd name="T109" fmla="*/ 325403 h 1531938"/>
              <a:gd name="T110" fmla="*/ 445646 w 1122363"/>
              <a:gd name="T111" fmla="*/ 337219 h 1531938"/>
              <a:gd name="T112" fmla="*/ 251726 w 1122363"/>
              <a:gd name="T113" fmla="*/ 176563 h 1531938"/>
              <a:gd name="T114" fmla="*/ 329656 w 1122363"/>
              <a:gd name="T115" fmla="*/ 137024 h 1531938"/>
              <a:gd name="T116" fmla="*/ 389916 w 1122363"/>
              <a:gd name="T117" fmla="*/ 127934 h 1531938"/>
              <a:gd name="T118" fmla="*/ 417101 w 1122363"/>
              <a:gd name="T119" fmla="*/ 43857 h 1531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8" name="PA_KSO_Shape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5391652" y="1645350"/>
            <a:ext cx="401241" cy="539323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9" name="PA_KSO_Shape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7294270" y="1682255"/>
            <a:ext cx="536972" cy="540514"/>
          </a:xfrm>
          <a:custGeom>
            <a:avLst/>
            <a:gdLst>
              <a:gd name="T0" fmla="*/ 1295082 w 2109787"/>
              <a:gd name="T1" fmla="*/ 1930537 h 2125662"/>
              <a:gd name="T2" fmla="*/ 1378267 w 2109787"/>
              <a:gd name="T3" fmla="*/ 1684248 h 2125662"/>
              <a:gd name="T4" fmla="*/ 1361122 w 2109787"/>
              <a:gd name="T5" fmla="*/ 1545055 h 2125662"/>
              <a:gd name="T6" fmla="*/ 1566862 w 2109787"/>
              <a:gd name="T7" fmla="*/ 1567300 h 2125662"/>
              <a:gd name="T8" fmla="*/ 1528445 w 2109787"/>
              <a:gd name="T9" fmla="*/ 2041129 h 2125662"/>
              <a:gd name="T10" fmla="*/ 1651000 w 2109787"/>
              <a:gd name="T11" fmla="*/ 1844733 h 2125662"/>
              <a:gd name="T12" fmla="*/ 1901190 w 2109787"/>
              <a:gd name="T13" fmla="*/ 1450988 h 2125662"/>
              <a:gd name="T14" fmla="*/ 2088197 w 2109787"/>
              <a:gd name="T15" fmla="*/ 1575563 h 2125662"/>
              <a:gd name="T16" fmla="*/ 2077720 w 2109787"/>
              <a:gd name="T17" fmla="*/ 2010939 h 2125662"/>
              <a:gd name="T18" fmla="*/ 1755457 w 2109787"/>
              <a:gd name="T19" fmla="*/ 2109455 h 2125662"/>
              <a:gd name="T20" fmla="*/ 1116012 w 2109787"/>
              <a:gd name="T21" fmla="*/ 2102146 h 2125662"/>
              <a:gd name="T22" fmla="*/ 824229 w 2109787"/>
              <a:gd name="T23" fmla="*/ 1996956 h 2125662"/>
              <a:gd name="T24" fmla="*/ 842327 w 2109787"/>
              <a:gd name="T25" fmla="*/ 1547597 h 2125662"/>
              <a:gd name="T26" fmla="*/ 1079500 w 2109787"/>
              <a:gd name="T27" fmla="*/ 1446221 h 2125662"/>
              <a:gd name="T28" fmla="*/ 1156856 w 2109787"/>
              <a:gd name="T29" fmla="*/ 894212 h 2125662"/>
              <a:gd name="T30" fmla="*/ 1181274 w 2109787"/>
              <a:gd name="T31" fmla="*/ 1123523 h 2125662"/>
              <a:gd name="T32" fmla="*/ 1403890 w 2109787"/>
              <a:gd name="T33" fmla="*/ 1350929 h 2125662"/>
              <a:gd name="T34" fmla="*/ 1555473 w 2109787"/>
              <a:gd name="T35" fmla="*/ 1330602 h 2125662"/>
              <a:gd name="T36" fmla="*/ 1746695 w 2109787"/>
              <a:gd name="T37" fmla="*/ 1088269 h 2125662"/>
              <a:gd name="T38" fmla="*/ 1634435 w 2109787"/>
              <a:gd name="T39" fmla="*/ 939629 h 2125662"/>
              <a:gd name="T40" fmla="*/ 1329051 w 2109787"/>
              <a:gd name="T41" fmla="*/ 834184 h 2125662"/>
              <a:gd name="T42" fmla="*/ 1487609 w 2109787"/>
              <a:gd name="T43" fmla="*/ 501650 h 2125662"/>
              <a:gd name="T44" fmla="*/ 1685808 w 2109787"/>
              <a:gd name="T45" fmla="*/ 588039 h 2125662"/>
              <a:gd name="T46" fmla="*/ 1817729 w 2109787"/>
              <a:gd name="T47" fmla="*/ 779556 h 2125662"/>
              <a:gd name="T48" fmla="*/ 1848490 w 2109787"/>
              <a:gd name="T49" fmla="*/ 1036817 h 2125662"/>
              <a:gd name="T50" fmla="*/ 1748915 w 2109787"/>
              <a:gd name="T51" fmla="*/ 1271528 h 2125662"/>
              <a:gd name="T52" fmla="*/ 1576403 w 2109787"/>
              <a:gd name="T53" fmla="*/ 1417309 h 2125662"/>
              <a:gd name="T54" fmla="*/ 1403573 w 2109787"/>
              <a:gd name="T55" fmla="*/ 1442082 h 2125662"/>
              <a:gd name="T56" fmla="*/ 1224085 w 2109787"/>
              <a:gd name="T57" fmla="*/ 1336319 h 2125662"/>
              <a:gd name="T58" fmla="*/ 1088992 w 2109787"/>
              <a:gd name="T59" fmla="*/ 1130193 h 2125662"/>
              <a:gd name="T60" fmla="*/ 1072185 w 2109787"/>
              <a:gd name="T61" fmla="*/ 867850 h 2125662"/>
              <a:gd name="T62" fmla="*/ 1171443 w 2109787"/>
              <a:gd name="T63" fmla="*/ 647432 h 2125662"/>
              <a:gd name="T64" fmla="*/ 1349029 w 2109787"/>
              <a:gd name="T65" fmla="*/ 518483 h 2125662"/>
              <a:gd name="T66" fmla="*/ 894842 w 2109787"/>
              <a:gd name="T67" fmla="*/ 389721 h 2125662"/>
              <a:gd name="T68" fmla="*/ 783863 w 2109787"/>
              <a:gd name="T69" fmla="*/ 461707 h 2125662"/>
              <a:gd name="T70" fmla="*/ 646249 w 2109787"/>
              <a:gd name="T71" fmla="*/ 519107 h 2125662"/>
              <a:gd name="T72" fmla="*/ 649737 w 2109787"/>
              <a:gd name="T73" fmla="*/ 631367 h 2125662"/>
              <a:gd name="T74" fmla="*/ 859963 w 2109787"/>
              <a:gd name="T75" fmla="*/ 751873 h 2125662"/>
              <a:gd name="T76" fmla="*/ 989016 w 2109787"/>
              <a:gd name="T77" fmla="*/ 914873 h 2125662"/>
              <a:gd name="T78" fmla="*/ 926551 w 2109787"/>
              <a:gd name="T79" fmla="*/ 1110219 h 2125662"/>
              <a:gd name="T80" fmla="*/ 637054 w 2109787"/>
              <a:gd name="T81" fmla="*/ 1172057 h 2125662"/>
              <a:gd name="T82" fmla="*/ 648152 w 2109787"/>
              <a:gd name="T83" fmla="*/ 1081995 h 2125662"/>
              <a:gd name="T84" fmla="*/ 837450 w 2109787"/>
              <a:gd name="T85" fmla="*/ 1055674 h 2125662"/>
              <a:gd name="T86" fmla="*/ 874549 w 2109787"/>
              <a:gd name="T87" fmla="*/ 927557 h 2125662"/>
              <a:gd name="T88" fmla="*/ 734081 w 2109787"/>
              <a:gd name="T89" fmla="*/ 811174 h 2125662"/>
              <a:gd name="T90" fmla="*/ 535588 w 2109787"/>
              <a:gd name="T91" fmla="*/ 662762 h 2125662"/>
              <a:gd name="T92" fmla="*/ 561905 w 2109787"/>
              <a:gd name="T93" fmla="*/ 464879 h 2125662"/>
              <a:gd name="T94" fmla="*/ 832750 w 2109787"/>
              <a:gd name="T95" fmla="*/ 1588 h 2125662"/>
              <a:gd name="T96" fmla="*/ 1300854 w 2109787"/>
              <a:gd name="T97" fmla="*/ 193714 h 2125662"/>
              <a:gd name="T98" fmla="*/ 1132654 w 2109787"/>
              <a:gd name="T99" fmla="*/ 241031 h 2125662"/>
              <a:gd name="T100" fmla="*/ 735320 w 2109787"/>
              <a:gd name="T101" fmla="*/ 141316 h 2125662"/>
              <a:gd name="T102" fmla="*/ 411297 w 2109787"/>
              <a:gd name="T103" fmla="*/ 258815 h 2125662"/>
              <a:gd name="T104" fmla="*/ 196445 w 2109787"/>
              <a:gd name="T105" fmla="*/ 520171 h 2125662"/>
              <a:gd name="T106" fmla="*/ 143129 w 2109787"/>
              <a:gd name="T107" fmla="*/ 858378 h 2125662"/>
              <a:gd name="T108" fmla="*/ 247857 w 2109787"/>
              <a:gd name="T109" fmla="*/ 1145456 h 2125662"/>
              <a:gd name="T110" fmla="*/ 469056 w 2109787"/>
              <a:gd name="T111" fmla="*/ 1349968 h 2125662"/>
              <a:gd name="T112" fmla="*/ 542684 w 2109787"/>
              <a:gd name="T113" fmla="*/ 1533202 h 2125662"/>
              <a:gd name="T114" fmla="*/ 227229 w 2109787"/>
              <a:gd name="T115" fmla="*/ 1339170 h 2125662"/>
              <a:gd name="T116" fmla="*/ 37131 w 2109787"/>
              <a:gd name="T117" fmla="*/ 1025417 h 2125662"/>
              <a:gd name="T118" fmla="*/ 15868 w 2109787"/>
              <a:gd name="T119" fmla="*/ 627508 h 2125662"/>
              <a:gd name="T120" fmla="*/ 204062 w 2109787"/>
              <a:gd name="T121" fmla="*/ 257545 h 2125662"/>
              <a:gd name="T122" fmla="*/ 551570 w 2109787"/>
              <a:gd name="T123" fmla="*/ 35567 h 2125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8784" y="326484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027716" y="3007348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94667" y="326484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2953599" y="3007348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695215" y="326241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5054147" y="300491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621098" y="326241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6980030" y="300491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03861" y="1099595"/>
            <a:ext cx="2649867" cy="2990786"/>
            <a:chOff x="4014397" y="1856547"/>
            <a:chExt cx="3620808" cy="4086645"/>
          </a:xfrm>
          <a:solidFill>
            <a:srgbClr val="798364"/>
          </a:solidFill>
        </p:grpSpPr>
        <p:grpSp>
          <p:nvGrpSpPr>
            <p:cNvPr id="8" name="238536ec-b591-4b7a-a9b0-ff19dc9bbc7d"/>
            <p:cNvGrpSpPr>
              <a:grpSpLocks noChangeAspect="1"/>
            </p:cNvGrpSpPr>
            <p:nvPr/>
          </p:nvGrpSpPr>
          <p:grpSpPr>
            <a:xfrm>
              <a:off x="4014397" y="1856547"/>
              <a:ext cx="3620808" cy="4086645"/>
              <a:chOff x="4014397" y="1627947"/>
              <a:chExt cx="3620808" cy="4086645"/>
            </a:xfrm>
            <a:grpFill/>
          </p:grpSpPr>
          <p:sp>
            <p:nvSpPr>
              <p:cNvPr id="11" name="íślíḋè-Freeform: Shape 3"/>
              <p:cNvSpPr/>
              <p:nvPr/>
            </p:nvSpPr>
            <p:spPr bwMode="auto">
              <a:xfrm>
                <a:off x="4914937" y="2870824"/>
                <a:ext cx="2334983" cy="1676799"/>
              </a:xfrm>
              <a:custGeom>
                <a:avLst/>
                <a:gdLst>
                  <a:gd name="T0" fmla="*/ 808 w 943"/>
                  <a:gd name="T1" fmla="*/ 327 h 678"/>
                  <a:gd name="T2" fmla="*/ 943 w 943"/>
                  <a:gd name="T3" fmla="*/ 15 h 678"/>
                  <a:gd name="T4" fmla="*/ 929 w 943"/>
                  <a:gd name="T5" fmla="*/ 0 h 678"/>
                  <a:gd name="T6" fmla="*/ 691 w 943"/>
                  <a:gd name="T7" fmla="*/ 0 h 678"/>
                  <a:gd name="T8" fmla="*/ 673 w 943"/>
                  <a:gd name="T9" fmla="*/ 16 h 678"/>
                  <a:gd name="T10" fmla="*/ 484 w 943"/>
                  <a:gd name="T11" fmla="*/ 202 h 678"/>
                  <a:gd name="T12" fmla="*/ 414 w 943"/>
                  <a:gd name="T13" fmla="*/ 207 h 678"/>
                  <a:gd name="T14" fmla="*/ 129 w 943"/>
                  <a:gd name="T15" fmla="*/ 353 h 678"/>
                  <a:gd name="T16" fmla="*/ 1 w 943"/>
                  <a:gd name="T17" fmla="*/ 657 h 678"/>
                  <a:gd name="T18" fmla="*/ 19 w 943"/>
                  <a:gd name="T19" fmla="*/ 678 h 678"/>
                  <a:gd name="T20" fmla="*/ 133 w 943"/>
                  <a:gd name="T21" fmla="*/ 677 h 678"/>
                  <a:gd name="T22" fmla="*/ 247 w 943"/>
                  <a:gd name="T23" fmla="*/ 677 h 678"/>
                  <a:gd name="T24" fmla="*/ 270 w 943"/>
                  <a:gd name="T25" fmla="*/ 658 h 678"/>
                  <a:gd name="T26" fmla="*/ 359 w 943"/>
                  <a:gd name="T27" fmla="*/ 507 h 678"/>
                  <a:gd name="T28" fmla="*/ 500 w 943"/>
                  <a:gd name="T29" fmla="*/ 469 h 678"/>
                  <a:gd name="T30" fmla="*/ 808 w 943"/>
                  <a:gd name="T31" fmla="*/ 32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3" h="678">
                    <a:moveTo>
                      <a:pt x="808" y="327"/>
                    </a:moveTo>
                    <a:cubicBezTo>
                      <a:pt x="891" y="239"/>
                      <a:pt x="936" y="136"/>
                      <a:pt x="943" y="15"/>
                    </a:cubicBezTo>
                    <a:cubicBezTo>
                      <a:pt x="943" y="3"/>
                      <a:pt x="940" y="0"/>
                      <a:pt x="929" y="0"/>
                    </a:cubicBezTo>
                    <a:cubicBezTo>
                      <a:pt x="849" y="0"/>
                      <a:pt x="770" y="0"/>
                      <a:pt x="691" y="0"/>
                    </a:cubicBezTo>
                    <a:cubicBezTo>
                      <a:pt x="679" y="0"/>
                      <a:pt x="675" y="3"/>
                      <a:pt x="673" y="16"/>
                    </a:cubicBezTo>
                    <a:cubicBezTo>
                      <a:pt x="662" y="119"/>
                      <a:pt x="588" y="193"/>
                      <a:pt x="484" y="202"/>
                    </a:cubicBezTo>
                    <a:cubicBezTo>
                      <a:pt x="461" y="204"/>
                      <a:pt x="437" y="204"/>
                      <a:pt x="414" y="207"/>
                    </a:cubicBezTo>
                    <a:cubicBezTo>
                      <a:pt x="302" y="222"/>
                      <a:pt x="206" y="268"/>
                      <a:pt x="129" y="353"/>
                    </a:cubicBezTo>
                    <a:cubicBezTo>
                      <a:pt x="51" y="440"/>
                      <a:pt x="7" y="540"/>
                      <a:pt x="1" y="657"/>
                    </a:cubicBezTo>
                    <a:cubicBezTo>
                      <a:pt x="0" y="672"/>
                      <a:pt x="4" y="678"/>
                      <a:pt x="19" y="678"/>
                    </a:cubicBezTo>
                    <a:cubicBezTo>
                      <a:pt x="57" y="677"/>
                      <a:pt x="95" y="677"/>
                      <a:pt x="133" y="677"/>
                    </a:cubicBezTo>
                    <a:cubicBezTo>
                      <a:pt x="171" y="677"/>
                      <a:pt x="209" y="677"/>
                      <a:pt x="247" y="677"/>
                    </a:cubicBezTo>
                    <a:cubicBezTo>
                      <a:pt x="261" y="678"/>
                      <a:pt x="268" y="675"/>
                      <a:pt x="270" y="658"/>
                    </a:cubicBezTo>
                    <a:cubicBezTo>
                      <a:pt x="276" y="595"/>
                      <a:pt x="307" y="544"/>
                      <a:pt x="359" y="507"/>
                    </a:cubicBezTo>
                    <a:cubicBezTo>
                      <a:pt x="402" y="478"/>
                      <a:pt x="451" y="473"/>
                      <a:pt x="500" y="469"/>
                    </a:cubicBezTo>
                    <a:cubicBezTo>
                      <a:pt x="620" y="461"/>
                      <a:pt x="724" y="415"/>
                      <a:pt x="808" y="327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50" i="1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íślíḋè-Freeform: Shape 4"/>
              <p:cNvSpPr/>
              <p:nvPr/>
            </p:nvSpPr>
            <p:spPr bwMode="auto">
              <a:xfrm>
                <a:off x="6086085" y="4544489"/>
                <a:ext cx="1174282" cy="1170103"/>
              </a:xfrm>
              <a:custGeom>
                <a:avLst/>
                <a:gdLst>
                  <a:gd name="T0" fmla="*/ 452 w 474"/>
                  <a:gd name="T1" fmla="*/ 0 h 473"/>
                  <a:gd name="T2" fmla="*/ 226 w 474"/>
                  <a:gd name="T3" fmla="*/ 0 h 473"/>
                  <a:gd name="T4" fmla="*/ 206 w 474"/>
                  <a:gd name="T5" fmla="*/ 2 h 473"/>
                  <a:gd name="T6" fmla="*/ 205 w 474"/>
                  <a:gd name="T7" fmla="*/ 11 h 473"/>
                  <a:gd name="T8" fmla="*/ 15 w 474"/>
                  <a:gd name="T9" fmla="*/ 201 h 473"/>
                  <a:gd name="T10" fmla="*/ 0 w 474"/>
                  <a:gd name="T11" fmla="*/ 219 h 473"/>
                  <a:gd name="T12" fmla="*/ 0 w 474"/>
                  <a:gd name="T13" fmla="*/ 457 h 473"/>
                  <a:gd name="T14" fmla="*/ 2 w 474"/>
                  <a:gd name="T15" fmla="*/ 469 h 473"/>
                  <a:gd name="T16" fmla="*/ 263 w 474"/>
                  <a:gd name="T17" fmla="*/ 389 h 473"/>
                  <a:gd name="T18" fmla="*/ 472 w 474"/>
                  <a:gd name="T19" fmla="*/ 22 h 473"/>
                  <a:gd name="T20" fmla="*/ 452 w 474"/>
                  <a:gd name="T21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4" h="473">
                    <a:moveTo>
                      <a:pt x="452" y="0"/>
                    </a:moveTo>
                    <a:cubicBezTo>
                      <a:pt x="376" y="1"/>
                      <a:pt x="301" y="0"/>
                      <a:pt x="226" y="0"/>
                    </a:cubicBezTo>
                    <a:cubicBezTo>
                      <a:pt x="219" y="0"/>
                      <a:pt x="213" y="1"/>
                      <a:pt x="206" y="2"/>
                    </a:cubicBezTo>
                    <a:cubicBezTo>
                      <a:pt x="206" y="6"/>
                      <a:pt x="205" y="9"/>
                      <a:pt x="205" y="11"/>
                    </a:cubicBezTo>
                    <a:cubicBezTo>
                      <a:pt x="197" y="120"/>
                      <a:pt x="105" y="199"/>
                      <a:pt x="15" y="201"/>
                    </a:cubicBezTo>
                    <a:cubicBezTo>
                      <a:pt x="1" y="201"/>
                      <a:pt x="0" y="208"/>
                      <a:pt x="0" y="219"/>
                    </a:cubicBezTo>
                    <a:cubicBezTo>
                      <a:pt x="0" y="298"/>
                      <a:pt x="0" y="377"/>
                      <a:pt x="0" y="457"/>
                    </a:cubicBezTo>
                    <a:cubicBezTo>
                      <a:pt x="0" y="460"/>
                      <a:pt x="1" y="464"/>
                      <a:pt x="2" y="469"/>
                    </a:cubicBezTo>
                    <a:cubicBezTo>
                      <a:pt x="86" y="473"/>
                      <a:pt x="182" y="445"/>
                      <a:pt x="263" y="389"/>
                    </a:cubicBezTo>
                    <a:cubicBezTo>
                      <a:pt x="392" y="301"/>
                      <a:pt x="462" y="178"/>
                      <a:pt x="472" y="22"/>
                    </a:cubicBezTo>
                    <a:cubicBezTo>
                      <a:pt x="474" y="5"/>
                      <a:pt x="468" y="0"/>
                      <a:pt x="452" y="0"/>
                    </a:cubicBezTo>
                    <a:close/>
                  </a:path>
                </a:pathLst>
              </a:custGeom>
              <a:solidFill>
                <a:srgbClr val="B1337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50" i="1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íślíḋè-Freeform: Shape 5"/>
              <p:cNvSpPr/>
              <p:nvPr/>
            </p:nvSpPr>
            <p:spPr bwMode="auto">
              <a:xfrm>
                <a:off x="4914937" y="1701766"/>
                <a:ext cx="1171148" cy="1169058"/>
              </a:xfrm>
              <a:custGeom>
                <a:avLst/>
                <a:gdLst>
                  <a:gd name="T0" fmla="*/ 23 w 473"/>
                  <a:gd name="T1" fmla="*/ 473 h 473"/>
                  <a:gd name="T2" fmla="*/ 245 w 473"/>
                  <a:gd name="T3" fmla="*/ 473 h 473"/>
                  <a:gd name="T4" fmla="*/ 270 w 473"/>
                  <a:gd name="T5" fmla="*/ 451 h 473"/>
                  <a:gd name="T6" fmla="*/ 458 w 473"/>
                  <a:gd name="T7" fmla="*/ 269 h 473"/>
                  <a:gd name="T8" fmla="*/ 473 w 473"/>
                  <a:gd name="T9" fmla="*/ 249 h 473"/>
                  <a:gd name="T10" fmla="*/ 473 w 473"/>
                  <a:gd name="T11" fmla="*/ 17 h 473"/>
                  <a:gd name="T12" fmla="*/ 471 w 473"/>
                  <a:gd name="T13" fmla="*/ 0 h 473"/>
                  <a:gd name="T14" fmla="*/ 309 w 473"/>
                  <a:gd name="T15" fmla="*/ 29 h 473"/>
                  <a:gd name="T16" fmla="*/ 1 w 473"/>
                  <a:gd name="T17" fmla="*/ 450 h 473"/>
                  <a:gd name="T18" fmla="*/ 23 w 473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3" h="473">
                    <a:moveTo>
                      <a:pt x="23" y="473"/>
                    </a:moveTo>
                    <a:cubicBezTo>
                      <a:pt x="97" y="472"/>
                      <a:pt x="171" y="473"/>
                      <a:pt x="245" y="473"/>
                    </a:cubicBezTo>
                    <a:cubicBezTo>
                      <a:pt x="261" y="473"/>
                      <a:pt x="268" y="469"/>
                      <a:pt x="270" y="451"/>
                    </a:cubicBezTo>
                    <a:cubicBezTo>
                      <a:pt x="280" y="348"/>
                      <a:pt x="368" y="272"/>
                      <a:pt x="458" y="269"/>
                    </a:cubicBezTo>
                    <a:cubicBezTo>
                      <a:pt x="473" y="268"/>
                      <a:pt x="473" y="260"/>
                      <a:pt x="473" y="249"/>
                    </a:cubicBezTo>
                    <a:cubicBezTo>
                      <a:pt x="473" y="172"/>
                      <a:pt x="473" y="95"/>
                      <a:pt x="473" y="17"/>
                    </a:cubicBezTo>
                    <a:cubicBezTo>
                      <a:pt x="473" y="12"/>
                      <a:pt x="472" y="7"/>
                      <a:pt x="471" y="0"/>
                    </a:cubicBezTo>
                    <a:cubicBezTo>
                      <a:pt x="414" y="1"/>
                      <a:pt x="361" y="10"/>
                      <a:pt x="309" y="29"/>
                    </a:cubicBezTo>
                    <a:cubicBezTo>
                      <a:pt x="133" y="93"/>
                      <a:pt x="8" y="265"/>
                      <a:pt x="1" y="450"/>
                    </a:cubicBezTo>
                    <a:cubicBezTo>
                      <a:pt x="0" y="469"/>
                      <a:pt x="6" y="473"/>
                      <a:pt x="23" y="473"/>
                    </a:cubicBezTo>
                    <a:close/>
                  </a:path>
                </a:pathLst>
              </a:custGeom>
              <a:solidFill>
                <a:srgbClr val="B1337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5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íślíḋè-TextBox 9"/>
              <p:cNvSpPr txBox="1"/>
              <p:nvPr/>
            </p:nvSpPr>
            <p:spPr>
              <a:xfrm>
                <a:off x="7067421" y="1627947"/>
                <a:ext cx="513282" cy="523220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en-US" sz="2100" i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</a:rPr>
                  <a:t>01</a:t>
                </a:r>
                <a:endParaRPr lang="en-US" sz="2100" i="1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is1ide-TextBox 12"/>
              <p:cNvSpPr txBox="1"/>
              <p:nvPr/>
            </p:nvSpPr>
            <p:spPr>
              <a:xfrm>
                <a:off x="7067421" y="4918119"/>
                <a:ext cx="567784" cy="523220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en-US" sz="21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</a:rPr>
                  <a:t>03</a:t>
                </a:r>
                <a:endParaRPr lang="en-US" sz="21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is1ide-TextBox 15"/>
              <p:cNvSpPr txBox="1"/>
              <p:nvPr/>
            </p:nvSpPr>
            <p:spPr>
              <a:xfrm>
                <a:off x="4014397" y="3572993"/>
                <a:ext cx="556563" cy="523220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en-US" sz="21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</a:rPr>
                  <a:t>02</a:t>
                </a:r>
                <a:endParaRPr lang="en-US" sz="21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9" name="椭圆 35"/>
            <p:cNvSpPr/>
            <p:nvPr/>
          </p:nvSpPr>
          <p:spPr bwMode="auto">
            <a:xfrm>
              <a:off x="5868831" y="2900335"/>
              <a:ext cx="427194" cy="394004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zh-CN" altLang="en-US" sz="2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等线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36"/>
            <p:cNvSpPr/>
            <p:nvPr/>
          </p:nvSpPr>
          <p:spPr bwMode="auto">
            <a:xfrm>
              <a:off x="5873478" y="4559492"/>
              <a:ext cx="417900" cy="427194"/>
            </a:xfrm>
            <a:custGeom>
              <a:avLst/>
              <a:gdLst>
                <a:gd name="connsiteX0" fmla="*/ 59789 w 593384"/>
                <a:gd name="connsiteY0" fmla="*/ 323835 h 606580"/>
                <a:gd name="connsiteX1" fmla="*/ 44670 w 593384"/>
                <a:gd name="connsiteY1" fmla="*/ 338857 h 606580"/>
                <a:gd name="connsiteX2" fmla="*/ 44670 w 593384"/>
                <a:gd name="connsiteY2" fmla="*/ 477027 h 606580"/>
                <a:gd name="connsiteX3" fmla="*/ 59713 w 593384"/>
                <a:gd name="connsiteY3" fmla="*/ 492048 h 606580"/>
                <a:gd name="connsiteX4" fmla="*/ 386834 w 593384"/>
                <a:gd name="connsiteY4" fmla="*/ 492048 h 606580"/>
                <a:gd name="connsiteX5" fmla="*/ 402946 w 593384"/>
                <a:gd name="connsiteY5" fmla="*/ 508138 h 606580"/>
                <a:gd name="connsiteX6" fmla="*/ 402946 w 593384"/>
                <a:gd name="connsiteY6" fmla="*/ 545959 h 606580"/>
                <a:gd name="connsiteX7" fmla="*/ 419058 w 593384"/>
                <a:gd name="connsiteY7" fmla="*/ 561972 h 606580"/>
                <a:gd name="connsiteX8" fmla="*/ 429137 w 593384"/>
                <a:gd name="connsiteY8" fmla="*/ 558388 h 606580"/>
                <a:gd name="connsiteX9" fmla="*/ 543981 w 593384"/>
                <a:gd name="connsiteY9" fmla="*/ 464369 h 606580"/>
                <a:gd name="connsiteX10" fmla="*/ 544897 w 593384"/>
                <a:gd name="connsiteY10" fmla="*/ 463606 h 606580"/>
                <a:gd name="connsiteX11" fmla="*/ 544897 w 593384"/>
                <a:gd name="connsiteY11" fmla="*/ 445000 h 606580"/>
                <a:gd name="connsiteX12" fmla="*/ 543904 w 593384"/>
                <a:gd name="connsiteY12" fmla="*/ 444162 h 606580"/>
                <a:gd name="connsiteX13" fmla="*/ 427533 w 593384"/>
                <a:gd name="connsiteY13" fmla="*/ 349990 h 606580"/>
                <a:gd name="connsiteX14" fmla="*/ 418065 w 593384"/>
                <a:gd name="connsiteY14" fmla="*/ 346634 h 606580"/>
                <a:gd name="connsiteX15" fmla="*/ 402946 w 593384"/>
                <a:gd name="connsiteY15" fmla="*/ 361656 h 606580"/>
                <a:gd name="connsiteX16" fmla="*/ 402946 w 593384"/>
                <a:gd name="connsiteY16" fmla="*/ 400469 h 606580"/>
                <a:gd name="connsiteX17" fmla="*/ 386834 w 593384"/>
                <a:gd name="connsiteY17" fmla="*/ 416482 h 606580"/>
                <a:gd name="connsiteX18" fmla="*/ 136453 w 593384"/>
                <a:gd name="connsiteY18" fmla="*/ 416482 h 606580"/>
                <a:gd name="connsiteX19" fmla="*/ 120342 w 593384"/>
                <a:gd name="connsiteY19" fmla="*/ 400469 h 606580"/>
                <a:gd name="connsiteX20" fmla="*/ 120342 w 593384"/>
                <a:gd name="connsiteY20" fmla="*/ 376602 h 606580"/>
                <a:gd name="connsiteX21" fmla="*/ 113469 w 593384"/>
                <a:gd name="connsiteY21" fmla="*/ 362342 h 606580"/>
                <a:gd name="connsiteX22" fmla="*/ 69105 w 593384"/>
                <a:gd name="connsiteY22" fmla="*/ 327114 h 606580"/>
                <a:gd name="connsiteX23" fmla="*/ 59789 w 593384"/>
                <a:gd name="connsiteY23" fmla="*/ 323835 h 606580"/>
                <a:gd name="connsiteX24" fmla="*/ 59757 w 593384"/>
                <a:gd name="connsiteY24" fmla="*/ 323324 h 606580"/>
                <a:gd name="connsiteX25" fmla="*/ 69379 w 593384"/>
                <a:gd name="connsiteY25" fmla="*/ 326755 h 606580"/>
                <a:gd name="connsiteX26" fmla="*/ 113750 w 593384"/>
                <a:gd name="connsiteY26" fmla="*/ 361977 h 606580"/>
                <a:gd name="connsiteX27" fmla="*/ 120852 w 593384"/>
                <a:gd name="connsiteY27" fmla="*/ 376615 h 606580"/>
                <a:gd name="connsiteX28" fmla="*/ 120852 w 593384"/>
                <a:gd name="connsiteY28" fmla="*/ 400477 h 606580"/>
                <a:gd name="connsiteX29" fmla="*/ 136431 w 593384"/>
                <a:gd name="connsiteY29" fmla="*/ 416030 h 606580"/>
                <a:gd name="connsiteX30" fmla="*/ 386846 w 593384"/>
                <a:gd name="connsiteY30" fmla="*/ 416030 h 606580"/>
                <a:gd name="connsiteX31" fmla="*/ 402425 w 593384"/>
                <a:gd name="connsiteY31" fmla="*/ 400477 h 606580"/>
                <a:gd name="connsiteX32" fmla="*/ 402425 w 593384"/>
                <a:gd name="connsiteY32" fmla="*/ 361672 h 606580"/>
                <a:gd name="connsiteX33" fmla="*/ 418081 w 593384"/>
                <a:gd name="connsiteY33" fmla="*/ 346119 h 606580"/>
                <a:gd name="connsiteX34" fmla="*/ 427856 w 593384"/>
                <a:gd name="connsiteY34" fmla="*/ 349626 h 606580"/>
                <a:gd name="connsiteX35" fmla="*/ 544319 w 593384"/>
                <a:gd name="connsiteY35" fmla="*/ 443781 h 606580"/>
                <a:gd name="connsiteX36" fmla="*/ 545312 w 593384"/>
                <a:gd name="connsiteY36" fmla="*/ 444696 h 606580"/>
                <a:gd name="connsiteX37" fmla="*/ 545236 w 593384"/>
                <a:gd name="connsiteY37" fmla="*/ 463908 h 606580"/>
                <a:gd name="connsiteX38" fmla="*/ 544319 w 593384"/>
                <a:gd name="connsiteY38" fmla="*/ 464746 h 606580"/>
                <a:gd name="connsiteX39" fmla="*/ 429460 w 593384"/>
                <a:gd name="connsiteY39" fmla="*/ 558748 h 606580"/>
                <a:gd name="connsiteX40" fmla="*/ 419074 w 593384"/>
                <a:gd name="connsiteY40" fmla="*/ 562484 h 606580"/>
                <a:gd name="connsiteX41" fmla="*/ 402425 w 593384"/>
                <a:gd name="connsiteY41" fmla="*/ 545940 h 606580"/>
                <a:gd name="connsiteX42" fmla="*/ 402425 w 593384"/>
                <a:gd name="connsiteY42" fmla="*/ 508126 h 606580"/>
                <a:gd name="connsiteX43" fmla="*/ 386846 w 593384"/>
                <a:gd name="connsiteY43" fmla="*/ 492573 h 606580"/>
                <a:gd name="connsiteX44" fmla="*/ 59680 w 593384"/>
                <a:gd name="connsiteY44" fmla="*/ 492573 h 606580"/>
                <a:gd name="connsiteX45" fmla="*/ 44101 w 593384"/>
                <a:gd name="connsiteY45" fmla="*/ 477021 h 606580"/>
                <a:gd name="connsiteX46" fmla="*/ 44101 w 593384"/>
                <a:gd name="connsiteY46" fmla="*/ 338877 h 606580"/>
                <a:gd name="connsiteX47" fmla="*/ 59757 w 593384"/>
                <a:gd name="connsiteY47" fmla="*/ 323324 h 606580"/>
                <a:gd name="connsiteX48" fmla="*/ 59789 w 593384"/>
                <a:gd name="connsiteY48" fmla="*/ 322767 h 606580"/>
                <a:gd name="connsiteX49" fmla="*/ 43677 w 593384"/>
                <a:gd name="connsiteY49" fmla="*/ 338857 h 606580"/>
                <a:gd name="connsiteX50" fmla="*/ 43677 w 593384"/>
                <a:gd name="connsiteY50" fmla="*/ 477027 h 606580"/>
                <a:gd name="connsiteX51" fmla="*/ 59713 w 593384"/>
                <a:gd name="connsiteY51" fmla="*/ 493116 h 606580"/>
                <a:gd name="connsiteX52" fmla="*/ 386834 w 593384"/>
                <a:gd name="connsiteY52" fmla="*/ 493116 h 606580"/>
                <a:gd name="connsiteX53" fmla="*/ 401953 w 593384"/>
                <a:gd name="connsiteY53" fmla="*/ 508138 h 606580"/>
                <a:gd name="connsiteX54" fmla="*/ 401953 w 593384"/>
                <a:gd name="connsiteY54" fmla="*/ 545959 h 606580"/>
                <a:gd name="connsiteX55" fmla="*/ 419058 w 593384"/>
                <a:gd name="connsiteY55" fmla="*/ 563040 h 606580"/>
                <a:gd name="connsiteX56" fmla="*/ 429748 w 593384"/>
                <a:gd name="connsiteY56" fmla="*/ 559151 h 606580"/>
                <a:gd name="connsiteX57" fmla="*/ 544592 w 593384"/>
                <a:gd name="connsiteY57" fmla="*/ 465131 h 606580"/>
                <a:gd name="connsiteX58" fmla="*/ 545584 w 593384"/>
                <a:gd name="connsiteY58" fmla="*/ 464292 h 606580"/>
                <a:gd name="connsiteX59" fmla="*/ 545584 w 593384"/>
                <a:gd name="connsiteY59" fmla="*/ 444314 h 606580"/>
                <a:gd name="connsiteX60" fmla="*/ 544592 w 593384"/>
                <a:gd name="connsiteY60" fmla="*/ 443399 h 606580"/>
                <a:gd name="connsiteX61" fmla="*/ 428144 w 593384"/>
                <a:gd name="connsiteY61" fmla="*/ 349227 h 606580"/>
                <a:gd name="connsiteX62" fmla="*/ 418065 w 593384"/>
                <a:gd name="connsiteY62" fmla="*/ 345567 h 606580"/>
                <a:gd name="connsiteX63" fmla="*/ 401953 w 593384"/>
                <a:gd name="connsiteY63" fmla="*/ 361656 h 606580"/>
                <a:gd name="connsiteX64" fmla="*/ 401953 w 593384"/>
                <a:gd name="connsiteY64" fmla="*/ 400469 h 606580"/>
                <a:gd name="connsiteX65" fmla="*/ 386834 w 593384"/>
                <a:gd name="connsiteY65" fmla="*/ 415491 h 606580"/>
                <a:gd name="connsiteX66" fmla="*/ 136453 w 593384"/>
                <a:gd name="connsiteY66" fmla="*/ 415491 h 606580"/>
                <a:gd name="connsiteX67" fmla="*/ 121334 w 593384"/>
                <a:gd name="connsiteY67" fmla="*/ 400469 h 606580"/>
                <a:gd name="connsiteX68" fmla="*/ 121334 w 593384"/>
                <a:gd name="connsiteY68" fmla="*/ 376602 h 606580"/>
                <a:gd name="connsiteX69" fmla="*/ 114080 w 593384"/>
                <a:gd name="connsiteY69" fmla="*/ 361580 h 606580"/>
                <a:gd name="connsiteX70" fmla="*/ 69716 w 593384"/>
                <a:gd name="connsiteY70" fmla="*/ 326351 h 606580"/>
                <a:gd name="connsiteX71" fmla="*/ 59789 w 593384"/>
                <a:gd name="connsiteY71" fmla="*/ 322767 h 606580"/>
                <a:gd name="connsiteX72" fmla="*/ 59789 w 593384"/>
                <a:gd name="connsiteY72" fmla="*/ 280218 h 606580"/>
                <a:gd name="connsiteX73" fmla="*/ 96289 w 593384"/>
                <a:gd name="connsiteY73" fmla="*/ 293029 h 606580"/>
                <a:gd name="connsiteX74" fmla="*/ 140653 w 593384"/>
                <a:gd name="connsiteY74" fmla="*/ 328258 h 606580"/>
                <a:gd name="connsiteX75" fmla="*/ 157834 w 593384"/>
                <a:gd name="connsiteY75" fmla="*/ 349761 h 606580"/>
                <a:gd name="connsiteX76" fmla="*/ 163790 w 593384"/>
                <a:gd name="connsiteY76" fmla="*/ 372484 h 606580"/>
                <a:gd name="connsiteX77" fmla="*/ 163866 w 593384"/>
                <a:gd name="connsiteY77" fmla="*/ 372942 h 606580"/>
                <a:gd name="connsiteX78" fmla="*/ 359345 w 593384"/>
                <a:gd name="connsiteY78" fmla="*/ 372942 h 606580"/>
                <a:gd name="connsiteX79" fmla="*/ 359345 w 593384"/>
                <a:gd name="connsiteY79" fmla="*/ 361656 h 606580"/>
                <a:gd name="connsiteX80" fmla="*/ 364308 w 593384"/>
                <a:gd name="connsiteY80" fmla="*/ 337942 h 606580"/>
                <a:gd name="connsiteX81" fmla="*/ 377671 w 593384"/>
                <a:gd name="connsiteY81" fmla="*/ 319107 h 606580"/>
                <a:gd name="connsiteX82" fmla="*/ 418065 w 593384"/>
                <a:gd name="connsiteY82" fmla="*/ 303018 h 606580"/>
                <a:gd name="connsiteX83" fmla="*/ 454946 w 593384"/>
                <a:gd name="connsiteY83" fmla="*/ 316133 h 606580"/>
                <a:gd name="connsiteX84" fmla="*/ 571393 w 593384"/>
                <a:gd name="connsiteY84" fmla="*/ 410305 h 606580"/>
                <a:gd name="connsiteX85" fmla="*/ 575822 w 593384"/>
                <a:gd name="connsiteY85" fmla="*/ 414271 h 606580"/>
                <a:gd name="connsiteX86" fmla="*/ 575670 w 593384"/>
                <a:gd name="connsiteY86" fmla="*/ 494412 h 606580"/>
                <a:gd name="connsiteX87" fmla="*/ 571623 w 593384"/>
                <a:gd name="connsiteY87" fmla="*/ 498072 h 606580"/>
                <a:gd name="connsiteX88" fmla="*/ 456779 w 593384"/>
                <a:gd name="connsiteY88" fmla="*/ 592016 h 606580"/>
                <a:gd name="connsiteX89" fmla="*/ 419058 w 593384"/>
                <a:gd name="connsiteY89" fmla="*/ 605589 h 606580"/>
                <a:gd name="connsiteX90" fmla="*/ 377976 w 593384"/>
                <a:gd name="connsiteY90" fmla="*/ 589271 h 606580"/>
                <a:gd name="connsiteX91" fmla="*/ 364385 w 593384"/>
                <a:gd name="connsiteY91" fmla="*/ 570131 h 606580"/>
                <a:gd name="connsiteX92" fmla="*/ 359345 w 593384"/>
                <a:gd name="connsiteY92" fmla="*/ 545959 h 606580"/>
                <a:gd name="connsiteX93" fmla="*/ 359345 w 593384"/>
                <a:gd name="connsiteY93" fmla="*/ 535665 h 606580"/>
                <a:gd name="connsiteX94" fmla="*/ 59713 w 593384"/>
                <a:gd name="connsiteY94" fmla="*/ 535665 h 606580"/>
                <a:gd name="connsiteX95" fmla="*/ 1069 w 593384"/>
                <a:gd name="connsiteY95" fmla="*/ 477027 h 606580"/>
                <a:gd name="connsiteX96" fmla="*/ 1069 w 593384"/>
                <a:gd name="connsiteY96" fmla="*/ 338857 h 606580"/>
                <a:gd name="connsiteX97" fmla="*/ 6032 w 593384"/>
                <a:gd name="connsiteY97" fmla="*/ 315142 h 606580"/>
                <a:gd name="connsiteX98" fmla="*/ 19395 w 593384"/>
                <a:gd name="connsiteY98" fmla="*/ 296308 h 606580"/>
                <a:gd name="connsiteX99" fmla="*/ 59789 w 593384"/>
                <a:gd name="connsiteY99" fmla="*/ 280218 h 606580"/>
                <a:gd name="connsiteX100" fmla="*/ 59757 w 593384"/>
                <a:gd name="connsiteY100" fmla="*/ 279792 h 606580"/>
                <a:gd name="connsiteX101" fmla="*/ 18975 w 593384"/>
                <a:gd name="connsiteY101" fmla="*/ 295955 h 606580"/>
                <a:gd name="connsiteX102" fmla="*/ 5534 w 593384"/>
                <a:gd name="connsiteY102" fmla="*/ 315014 h 606580"/>
                <a:gd name="connsiteX103" fmla="*/ 494 w 593384"/>
                <a:gd name="connsiteY103" fmla="*/ 338877 h 606580"/>
                <a:gd name="connsiteX104" fmla="*/ 494 w 593384"/>
                <a:gd name="connsiteY104" fmla="*/ 477021 h 606580"/>
                <a:gd name="connsiteX105" fmla="*/ 59680 w 593384"/>
                <a:gd name="connsiteY105" fmla="*/ 536105 h 606580"/>
                <a:gd name="connsiteX106" fmla="*/ 358818 w 593384"/>
                <a:gd name="connsiteY106" fmla="*/ 536105 h 606580"/>
                <a:gd name="connsiteX107" fmla="*/ 358818 w 593384"/>
                <a:gd name="connsiteY107" fmla="*/ 545940 h 606580"/>
                <a:gd name="connsiteX108" fmla="*/ 363935 w 593384"/>
                <a:gd name="connsiteY108" fmla="*/ 570260 h 606580"/>
                <a:gd name="connsiteX109" fmla="*/ 377605 w 593384"/>
                <a:gd name="connsiteY109" fmla="*/ 589625 h 606580"/>
                <a:gd name="connsiteX110" fmla="*/ 419074 w 593384"/>
                <a:gd name="connsiteY110" fmla="*/ 606016 h 606580"/>
                <a:gd name="connsiteX111" fmla="*/ 457106 w 593384"/>
                <a:gd name="connsiteY111" fmla="*/ 592446 h 606580"/>
                <a:gd name="connsiteX112" fmla="*/ 571965 w 593384"/>
                <a:gd name="connsiteY112" fmla="*/ 498444 h 606580"/>
                <a:gd name="connsiteX113" fmla="*/ 576089 w 593384"/>
                <a:gd name="connsiteY113" fmla="*/ 494784 h 606580"/>
                <a:gd name="connsiteX114" fmla="*/ 576165 w 593384"/>
                <a:gd name="connsiteY114" fmla="*/ 413895 h 606580"/>
                <a:gd name="connsiteX115" fmla="*/ 571736 w 593384"/>
                <a:gd name="connsiteY115" fmla="*/ 409931 h 606580"/>
                <a:gd name="connsiteX116" fmla="*/ 455273 w 593384"/>
                <a:gd name="connsiteY116" fmla="*/ 315777 h 606580"/>
                <a:gd name="connsiteX117" fmla="*/ 418081 w 593384"/>
                <a:gd name="connsiteY117" fmla="*/ 302587 h 606580"/>
                <a:gd name="connsiteX118" fmla="*/ 377300 w 593384"/>
                <a:gd name="connsiteY118" fmla="*/ 318750 h 606580"/>
                <a:gd name="connsiteX119" fmla="*/ 363859 w 593384"/>
                <a:gd name="connsiteY119" fmla="*/ 337733 h 606580"/>
                <a:gd name="connsiteX120" fmla="*/ 358818 w 593384"/>
                <a:gd name="connsiteY120" fmla="*/ 361672 h 606580"/>
                <a:gd name="connsiteX121" fmla="*/ 358818 w 593384"/>
                <a:gd name="connsiteY121" fmla="*/ 372422 h 606580"/>
                <a:gd name="connsiteX122" fmla="*/ 164306 w 593384"/>
                <a:gd name="connsiteY122" fmla="*/ 372422 h 606580"/>
                <a:gd name="connsiteX123" fmla="*/ 158273 w 593384"/>
                <a:gd name="connsiteY123" fmla="*/ 349550 h 606580"/>
                <a:gd name="connsiteX124" fmla="*/ 140937 w 593384"/>
                <a:gd name="connsiteY124" fmla="*/ 327898 h 606580"/>
                <a:gd name="connsiteX125" fmla="*/ 96566 w 593384"/>
                <a:gd name="connsiteY125" fmla="*/ 292676 h 606580"/>
                <a:gd name="connsiteX126" fmla="*/ 59757 w 593384"/>
                <a:gd name="connsiteY126" fmla="*/ 279792 h 606580"/>
                <a:gd name="connsiteX127" fmla="*/ 59789 w 593384"/>
                <a:gd name="connsiteY127" fmla="*/ 279227 h 606580"/>
                <a:gd name="connsiteX128" fmla="*/ 96899 w 593384"/>
                <a:gd name="connsiteY128" fmla="*/ 292266 h 606580"/>
                <a:gd name="connsiteX129" fmla="*/ 141264 w 593384"/>
                <a:gd name="connsiteY129" fmla="*/ 327495 h 606580"/>
                <a:gd name="connsiteX130" fmla="*/ 158750 w 593384"/>
                <a:gd name="connsiteY130" fmla="*/ 349303 h 606580"/>
                <a:gd name="connsiteX131" fmla="*/ 164782 w 593384"/>
                <a:gd name="connsiteY131" fmla="*/ 371950 h 606580"/>
                <a:gd name="connsiteX132" fmla="*/ 358276 w 593384"/>
                <a:gd name="connsiteY132" fmla="*/ 371950 h 606580"/>
                <a:gd name="connsiteX133" fmla="*/ 358276 w 593384"/>
                <a:gd name="connsiteY133" fmla="*/ 361656 h 606580"/>
                <a:gd name="connsiteX134" fmla="*/ 363392 w 593384"/>
                <a:gd name="connsiteY134" fmla="*/ 337560 h 606580"/>
                <a:gd name="connsiteX135" fmla="*/ 376984 w 593384"/>
                <a:gd name="connsiteY135" fmla="*/ 318345 h 606580"/>
                <a:gd name="connsiteX136" fmla="*/ 418065 w 593384"/>
                <a:gd name="connsiteY136" fmla="*/ 302027 h 606580"/>
                <a:gd name="connsiteX137" fmla="*/ 455557 w 593384"/>
                <a:gd name="connsiteY137" fmla="*/ 315371 h 606580"/>
                <a:gd name="connsiteX138" fmla="*/ 572004 w 593384"/>
                <a:gd name="connsiteY138" fmla="*/ 409543 h 606580"/>
                <a:gd name="connsiteX139" fmla="*/ 576510 w 593384"/>
                <a:gd name="connsiteY139" fmla="*/ 413584 h 606580"/>
                <a:gd name="connsiteX140" fmla="*/ 576357 w 593384"/>
                <a:gd name="connsiteY140" fmla="*/ 495099 h 606580"/>
                <a:gd name="connsiteX141" fmla="*/ 572233 w 593384"/>
                <a:gd name="connsiteY141" fmla="*/ 498835 h 606580"/>
                <a:gd name="connsiteX142" fmla="*/ 457390 w 593384"/>
                <a:gd name="connsiteY142" fmla="*/ 592855 h 606580"/>
                <a:gd name="connsiteX143" fmla="*/ 419058 w 593384"/>
                <a:gd name="connsiteY143" fmla="*/ 606580 h 606580"/>
                <a:gd name="connsiteX144" fmla="*/ 377289 w 593384"/>
                <a:gd name="connsiteY144" fmla="*/ 589957 h 606580"/>
                <a:gd name="connsiteX145" fmla="*/ 363468 w 593384"/>
                <a:gd name="connsiteY145" fmla="*/ 570512 h 606580"/>
                <a:gd name="connsiteX146" fmla="*/ 358276 w 593384"/>
                <a:gd name="connsiteY146" fmla="*/ 545959 h 606580"/>
                <a:gd name="connsiteX147" fmla="*/ 358276 w 593384"/>
                <a:gd name="connsiteY147" fmla="*/ 536656 h 606580"/>
                <a:gd name="connsiteX148" fmla="*/ 59713 w 593384"/>
                <a:gd name="connsiteY148" fmla="*/ 536656 h 606580"/>
                <a:gd name="connsiteX149" fmla="*/ 0 w 593384"/>
                <a:gd name="connsiteY149" fmla="*/ 477027 h 606580"/>
                <a:gd name="connsiteX150" fmla="*/ 0 w 593384"/>
                <a:gd name="connsiteY150" fmla="*/ 338857 h 606580"/>
                <a:gd name="connsiteX151" fmla="*/ 5116 w 593384"/>
                <a:gd name="connsiteY151" fmla="*/ 314761 h 606580"/>
                <a:gd name="connsiteX152" fmla="*/ 18632 w 593384"/>
                <a:gd name="connsiteY152" fmla="*/ 295621 h 606580"/>
                <a:gd name="connsiteX153" fmla="*/ 59789 w 593384"/>
                <a:gd name="connsiteY153" fmla="*/ 279227 h 606580"/>
                <a:gd name="connsiteX154" fmla="*/ 174327 w 593384"/>
                <a:gd name="connsiteY154" fmla="*/ 44608 h 606580"/>
                <a:gd name="connsiteX155" fmla="*/ 164247 w 593384"/>
                <a:gd name="connsiteY155" fmla="*/ 48192 h 606580"/>
                <a:gd name="connsiteX156" fmla="*/ 49403 w 593384"/>
                <a:gd name="connsiteY156" fmla="*/ 142211 h 606580"/>
                <a:gd name="connsiteX157" fmla="*/ 48487 w 593384"/>
                <a:gd name="connsiteY157" fmla="*/ 142974 h 606580"/>
                <a:gd name="connsiteX158" fmla="*/ 48487 w 593384"/>
                <a:gd name="connsiteY158" fmla="*/ 161580 h 606580"/>
                <a:gd name="connsiteX159" fmla="*/ 49480 w 593384"/>
                <a:gd name="connsiteY159" fmla="*/ 162418 h 606580"/>
                <a:gd name="connsiteX160" fmla="*/ 165851 w 593384"/>
                <a:gd name="connsiteY160" fmla="*/ 256590 h 606580"/>
                <a:gd name="connsiteX161" fmla="*/ 175319 w 593384"/>
                <a:gd name="connsiteY161" fmla="*/ 259946 h 606580"/>
                <a:gd name="connsiteX162" fmla="*/ 190438 w 593384"/>
                <a:gd name="connsiteY162" fmla="*/ 244924 h 606580"/>
                <a:gd name="connsiteX163" fmla="*/ 190438 w 593384"/>
                <a:gd name="connsiteY163" fmla="*/ 206111 h 606580"/>
                <a:gd name="connsiteX164" fmla="*/ 206550 w 593384"/>
                <a:gd name="connsiteY164" fmla="*/ 190098 h 606580"/>
                <a:gd name="connsiteX165" fmla="*/ 456931 w 593384"/>
                <a:gd name="connsiteY165" fmla="*/ 190098 h 606580"/>
                <a:gd name="connsiteX166" fmla="*/ 473042 w 593384"/>
                <a:gd name="connsiteY166" fmla="*/ 206111 h 606580"/>
                <a:gd name="connsiteX167" fmla="*/ 473042 w 593384"/>
                <a:gd name="connsiteY167" fmla="*/ 229978 h 606580"/>
                <a:gd name="connsiteX168" fmla="*/ 479915 w 593384"/>
                <a:gd name="connsiteY168" fmla="*/ 244238 h 606580"/>
                <a:gd name="connsiteX169" fmla="*/ 524279 w 593384"/>
                <a:gd name="connsiteY169" fmla="*/ 279466 h 606580"/>
                <a:gd name="connsiteX170" fmla="*/ 533595 w 593384"/>
                <a:gd name="connsiteY170" fmla="*/ 282745 h 606580"/>
                <a:gd name="connsiteX171" fmla="*/ 548714 w 593384"/>
                <a:gd name="connsiteY171" fmla="*/ 267723 h 606580"/>
                <a:gd name="connsiteX172" fmla="*/ 548714 w 593384"/>
                <a:gd name="connsiteY172" fmla="*/ 129553 h 606580"/>
                <a:gd name="connsiteX173" fmla="*/ 533671 w 593384"/>
                <a:gd name="connsiteY173" fmla="*/ 114532 h 606580"/>
                <a:gd name="connsiteX174" fmla="*/ 206550 w 593384"/>
                <a:gd name="connsiteY174" fmla="*/ 114532 h 606580"/>
                <a:gd name="connsiteX175" fmla="*/ 190438 w 593384"/>
                <a:gd name="connsiteY175" fmla="*/ 98442 h 606580"/>
                <a:gd name="connsiteX176" fmla="*/ 190438 w 593384"/>
                <a:gd name="connsiteY176" fmla="*/ 60621 h 606580"/>
                <a:gd name="connsiteX177" fmla="*/ 174327 w 593384"/>
                <a:gd name="connsiteY177" fmla="*/ 44608 h 606580"/>
                <a:gd name="connsiteX178" fmla="*/ 174289 w 593384"/>
                <a:gd name="connsiteY178" fmla="*/ 44097 h 606580"/>
                <a:gd name="connsiteX179" fmla="*/ 190936 w 593384"/>
                <a:gd name="connsiteY179" fmla="*/ 60641 h 606580"/>
                <a:gd name="connsiteX180" fmla="*/ 190936 w 593384"/>
                <a:gd name="connsiteY180" fmla="*/ 98455 h 606580"/>
                <a:gd name="connsiteX181" fmla="*/ 206513 w 593384"/>
                <a:gd name="connsiteY181" fmla="*/ 114008 h 606580"/>
                <a:gd name="connsiteX182" fmla="*/ 533641 w 593384"/>
                <a:gd name="connsiteY182" fmla="*/ 114008 h 606580"/>
                <a:gd name="connsiteX183" fmla="*/ 549218 w 593384"/>
                <a:gd name="connsiteY183" fmla="*/ 129560 h 606580"/>
                <a:gd name="connsiteX184" fmla="*/ 549218 w 593384"/>
                <a:gd name="connsiteY184" fmla="*/ 267704 h 606580"/>
                <a:gd name="connsiteX185" fmla="*/ 533564 w 593384"/>
                <a:gd name="connsiteY185" fmla="*/ 283257 h 606580"/>
                <a:gd name="connsiteX186" fmla="*/ 523943 w 593384"/>
                <a:gd name="connsiteY186" fmla="*/ 279826 h 606580"/>
                <a:gd name="connsiteX187" fmla="*/ 479578 w 593384"/>
                <a:gd name="connsiteY187" fmla="*/ 244604 h 606580"/>
                <a:gd name="connsiteX188" fmla="*/ 472476 w 593384"/>
                <a:gd name="connsiteY188" fmla="*/ 229966 h 606580"/>
                <a:gd name="connsiteX189" fmla="*/ 472476 w 593384"/>
                <a:gd name="connsiteY189" fmla="*/ 206104 h 606580"/>
                <a:gd name="connsiteX190" fmla="*/ 456899 w 593384"/>
                <a:gd name="connsiteY190" fmla="*/ 190551 h 606580"/>
                <a:gd name="connsiteX191" fmla="*/ 206513 w 593384"/>
                <a:gd name="connsiteY191" fmla="*/ 190551 h 606580"/>
                <a:gd name="connsiteX192" fmla="*/ 190936 w 593384"/>
                <a:gd name="connsiteY192" fmla="*/ 206104 h 606580"/>
                <a:gd name="connsiteX193" fmla="*/ 190936 w 593384"/>
                <a:gd name="connsiteY193" fmla="*/ 244909 h 606580"/>
                <a:gd name="connsiteX194" fmla="*/ 175282 w 593384"/>
                <a:gd name="connsiteY194" fmla="*/ 260462 h 606580"/>
                <a:gd name="connsiteX195" fmla="*/ 165508 w 593384"/>
                <a:gd name="connsiteY195" fmla="*/ 256955 h 606580"/>
                <a:gd name="connsiteX196" fmla="*/ 49058 w 593384"/>
                <a:gd name="connsiteY196" fmla="*/ 162800 h 606580"/>
                <a:gd name="connsiteX197" fmla="*/ 48066 w 593384"/>
                <a:gd name="connsiteY197" fmla="*/ 161885 h 606580"/>
                <a:gd name="connsiteX198" fmla="*/ 48142 w 593384"/>
                <a:gd name="connsiteY198" fmla="*/ 142673 h 606580"/>
                <a:gd name="connsiteX199" fmla="*/ 49058 w 593384"/>
                <a:gd name="connsiteY199" fmla="*/ 141835 h 606580"/>
                <a:gd name="connsiteX200" fmla="*/ 163904 w 593384"/>
                <a:gd name="connsiteY200" fmla="*/ 47833 h 606580"/>
                <a:gd name="connsiteX201" fmla="*/ 174289 w 593384"/>
                <a:gd name="connsiteY201" fmla="*/ 44097 h 606580"/>
                <a:gd name="connsiteX202" fmla="*/ 174327 w 593384"/>
                <a:gd name="connsiteY202" fmla="*/ 43540 h 606580"/>
                <a:gd name="connsiteX203" fmla="*/ 163636 w 593384"/>
                <a:gd name="connsiteY203" fmla="*/ 47429 h 606580"/>
                <a:gd name="connsiteX204" fmla="*/ 48793 w 593384"/>
                <a:gd name="connsiteY204" fmla="*/ 141449 h 606580"/>
                <a:gd name="connsiteX205" fmla="*/ 47800 w 593384"/>
                <a:gd name="connsiteY205" fmla="*/ 142288 h 606580"/>
                <a:gd name="connsiteX206" fmla="*/ 47800 w 593384"/>
                <a:gd name="connsiteY206" fmla="*/ 162266 h 606580"/>
                <a:gd name="connsiteX207" fmla="*/ 48793 w 593384"/>
                <a:gd name="connsiteY207" fmla="*/ 163181 h 606580"/>
                <a:gd name="connsiteX208" fmla="*/ 165240 w 593384"/>
                <a:gd name="connsiteY208" fmla="*/ 257353 h 606580"/>
                <a:gd name="connsiteX209" fmla="*/ 175319 w 593384"/>
                <a:gd name="connsiteY209" fmla="*/ 261013 h 606580"/>
                <a:gd name="connsiteX210" fmla="*/ 191431 w 593384"/>
                <a:gd name="connsiteY210" fmla="*/ 244924 h 606580"/>
                <a:gd name="connsiteX211" fmla="*/ 191431 w 593384"/>
                <a:gd name="connsiteY211" fmla="*/ 206111 h 606580"/>
                <a:gd name="connsiteX212" fmla="*/ 206550 w 593384"/>
                <a:gd name="connsiteY212" fmla="*/ 191089 h 606580"/>
                <a:gd name="connsiteX213" fmla="*/ 456931 w 593384"/>
                <a:gd name="connsiteY213" fmla="*/ 191089 h 606580"/>
                <a:gd name="connsiteX214" fmla="*/ 472050 w 593384"/>
                <a:gd name="connsiteY214" fmla="*/ 206111 h 606580"/>
                <a:gd name="connsiteX215" fmla="*/ 472050 w 593384"/>
                <a:gd name="connsiteY215" fmla="*/ 229978 h 606580"/>
                <a:gd name="connsiteX216" fmla="*/ 479304 w 593384"/>
                <a:gd name="connsiteY216" fmla="*/ 245000 h 606580"/>
                <a:gd name="connsiteX217" fmla="*/ 523668 w 593384"/>
                <a:gd name="connsiteY217" fmla="*/ 280229 h 606580"/>
                <a:gd name="connsiteX218" fmla="*/ 533595 w 593384"/>
                <a:gd name="connsiteY218" fmla="*/ 283813 h 606580"/>
                <a:gd name="connsiteX219" fmla="*/ 549707 w 593384"/>
                <a:gd name="connsiteY219" fmla="*/ 267723 h 606580"/>
                <a:gd name="connsiteX220" fmla="*/ 549707 w 593384"/>
                <a:gd name="connsiteY220" fmla="*/ 129553 h 606580"/>
                <a:gd name="connsiteX221" fmla="*/ 533671 w 593384"/>
                <a:gd name="connsiteY221" fmla="*/ 113464 h 606580"/>
                <a:gd name="connsiteX222" fmla="*/ 206550 w 593384"/>
                <a:gd name="connsiteY222" fmla="*/ 113464 h 606580"/>
                <a:gd name="connsiteX223" fmla="*/ 191431 w 593384"/>
                <a:gd name="connsiteY223" fmla="*/ 98442 h 606580"/>
                <a:gd name="connsiteX224" fmla="*/ 191431 w 593384"/>
                <a:gd name="connsiteY224" fmla="*/ 60621 h 606580"/>
                <a:gd name="connsiteX225" fmla="*/ 174327 w 593384"/>
                <a:gd name="connsiteY225" fmla="*/ 43540 h 606580"/>
                <a:gd name="connsiteX226" fmla="*/ 174327 w 593384"/>
                <a:gd name="connsiteY226" fmla="*/ 991 h 606580"/>
                <a:gd name="connsiteX227" fmla="*/ 215408 w 593384"/>
                <a:gd name="connsiteY227" fmla="*/ 17309 h 606580"/>
                <a:gd name="connsiteX228" fmla="*/ 228999 w 593384"/>
                <a:gd name="connsiteY228" fmla="*/ 36449 h 606580"/>
                <a:gd name="connsiteX229" fmla="*/ 234039 w 593384"/>
                <a:gd name="connsiteY229" fmla="*/ 60621 h 606580"/>
                <a:gd name="connsiteX230" fmla="*/ 234039 w 593384"/>
                <a:gd name="connsiteY230" fmla="*/ 70915 h 606580"/>
                <a:gd name="connsiteX231" fmla="*/ 533671 w 593384"/>
                <a:gd name="connsiteY231" fmla="*/ 70915 h 606580"/>
                <a:gd name="connsiteX232" fmla="*/ 592315 w 593384"/>
                <a:gd name="connsiteY232" fmla="*/ 129553 h 606580"/>
                <a:gd name="connsiteX233" fmla="*/ 592315 w 593384"/>
                <a:gd name="connsiteY233" fmla="*/ 267723 h 606580"/>
                <a:gd name="connsiteX234" fmla="*/ 587352 w 593384"/>
                <a:gd name="connsiteY234" fmla="*/ 291438 h 606580"/>
                <a:gd name="connsiteX235" fmla="*/ 573989 w 593384"/>
                <a:gd name="connsiteY235" fmla="*/ 310272 h 606580"/>
                <a:gd name="connsiteX236" fmla="*/ 533595 w 593384"/>
                <a:gd name="connsiteY236" fmla="*/ 326285 h 606580"/>
                <a:gd name="connsiteX237" fmla="*/ 497095 w 593384"/>
                <a:gd name="connsiteY237" fmla="*/ 313551 h 606580"/>
                <a:gd name="connsiteX238" fmla="*/ 452731 w 593384"/>
                <a:gd name="connsiteY238" fmla="*/ 278323 h 606580"/>
                <a:gd name="connsiteX239" fmla="*/ 435550 w 593384"/>
                <a:gd name="connsiteY239" fmla="*/ 256819 h 606580"/>
                <a:gd name="connsiteX240" fmla="*/ 429594 w 593384"/>
                <a:gd name="connsiteY240" fmla="*/ 234096 h 606580"/>
                <a:gd name="connsiteX241" fmla="*/ 429518 w 593384"/>
                <a:gd name="connsiteY241" fmla="*/ 233638 h 606580"/>
                <a:gd name="connsiteX242" fmla="*/ 234039 w 593384"/>
                <a:gd name="connsiteY242" fmla="*/ 233638 h 606580"/>
                <a:gd name="connsiteX243" fmla="*/ 234039 w 593384"/>
                <a:gd name="connsiteY243" fmla="*/ 244924 h 606580"/>
                <a:gd name="connsiteX244" fmla="*/ 229076 w 593384"/>
                <a:gd name="connsiteY244" fmla="*/ 268638 h 606580"/>
                <a:gd name="connsiteX245" fmla="*/ 215713 w 593384"/>
                <a:gd name="connsiteY245" fmla="*/ 287473 h 606580"/>
                <a:gd name="connsiteX246" fmla="*/ 175319 w 593384"/>
                <a:gd name="connsiteY246" fmla="*/ 303562 h 606580"/>
                <a:gd name="connsiteX247" fmla="*/ 138438 w 593384"/>
                <a:gd name="connsiteY247" fmla="*/ 290447 h 606580"/>
                <a:gd name="connsiteX248" fmla="*/ 21991 w 593384"/>
                <a:gd name="connsiteY248" fmla="*/ 196275 h 606580"/>
                <a:gd name="connsiteX249" fmla="*/ 17562 w 593384"/>
                <a:gd name="connsiteY249" fmla="*/ 192309 h 606580"/>
                <a:gd name="connsiteX250" fmla="*/ 17714 w 593384"/>
                <a:gd name="connsiteY250" fmla="*/ 112168 h 606580"/>
                <a:gd name="connsiteX251" fmla="*/ 21762 w 593384"/>
                <a:gd name="connsiteY251" fmla="*/ 108508 h 606580"/>
                <a:gd name="connsiteX252" fmla="*/ 136605 w 593384"/>
                <a:gd name="connsiteY252" fmla="*/ 14564 h 606580"/>
                <a:gd name="connsiteX253" fmla="*/ 174327 w 593384"/>
                <a:gd name="connsiteY253" fmla="*/ 991 h 606580"/>
                <a:gd name="connsiteX254" fmla="*/ 174289 w 593384"/>
                <a:gd name="connsiteY254" fmla="*/ 565 h 606580"/>
                <a:gd name="connsiteX255" fmla="*/ 136262 w 593384"/>
                <a:gd name="connsiteY255" fmla="*/ 14135 h 606580"/>
                <a:gd name="connsiteX256" fmla="*/ 21416 w 593384"/>
                <a:gd name="connsiteY256" fmla="*/ 108137 h 606580"/>
                <a:gd name="connsiteX257" fmla="*/ 17293 w 593384"/>
                <a:gd name="connsiteY257" fmla="*/ 111797 h 606580"/>
                <a:gd name="connsiteX258" fmla="*/ 17216 w 593384"/>
                <a:gd name="connsiteY258" fmla="*/ 192686 h 606580"/>
                <a:gd name="connsiteX259" fmla="*/ 21645 w 593384"/>
                <a:gd name="connsiteY259" fmla="*/ 196650 h 606580"/>
                <a:gd name="connsiteX260" fmla="*/ 138095 w 593384"/>
                <a:gd name="connsiteY260" fmla="*/ 290805 h 606580"/>
                <a:gd name="connsiteX261" fmla="*/ 175282 w 593384"/>
                <a:gd name="connsiteY261" fmla="*/ 303994 h 606580"/>
                <a:gd name="connsiteX262" fmla="*/ 216058 w 593384"/>
                <a:gd name="connsiteY262" fmla="*/ 287831 h 606580"/>
                <a:gd name="connsiteX263" fmla="*/ 229498 w 593384"/>
                <a:gd name="connsiteY263" fmla="*/ 268848 h 606580"/>
                <a:gd name="connsiteX264" fmla="*/ 234538 w 593384"/>
                <a:gd name="connsiteY264" fmla="*/ 244909 h 606580"/>
                <a:gd name="connsiteX265" fmla="*/ 234538 w 593384"/>
                <a:gd name="connsiteY265" fmla="*/ 234159 h 606580"/>
                <a:gd name="connsiteX266" fmla="*/ 429027 w 593384"/>
                <a:gd name="connsiteY266" fmla="*/ 234159 h 606580"/>
                <a:gd name="connsiteX267" fmla="*/ 435060 w 593384"/>
                <a:gd name="connsiteY267" fmla="*/ 257031 h 606580"/>
                <a:gd name="connsiteX268" fmla="*/ 452393 w 593384"/>
                <a:gd name="connsiteY268" fmla="*/ 278683 h 606580"/>
                <a:gd name="connsiteX269" fmla="*/ 496759 w 593384"/>
                <a:gd name="connsiteY269" fmla="*/ 313905 h 606580"/>
                <a:gd name="connsiteX270" fmla="*/ 533564 w 593384"/>
                <a:gd name="connsiteY270" fmla="*/ 326789 h 606580"/>
                <a:gd name="connsiteX271" fmla="*/ 574341 w 593384"/>
                <a:gd name="connsiteY271" fmla="*/ 310550 h 606580"/>
                <a:gd name="connsiteX272" fmla="*/ 587780 w 593384"/>
                <a:gd name="connsiteY272" fmla="*/ 291567 h 606580"/>
                <a:gd name="connsiteX273" fmla="*/ 592820 w 593384"/>
                <a:gd name="connsiteY273" fmla="*/ 267704 h 606580"/>
                <a:gd name="connsiteX274" fmla="*/ 592820 w 593384"/>
                <a:gd name="connsiteY274" fmla="*/ 129560 h 606580"/>
                <a:gd name="connsiteX275" fmla="*/ 533641 w 593384"/>
                <a:gd name="connsiteY275" fmla="*/ 70476 h 606580"/>
                <a:gd name="connsiteX276" fmla="*/ 234538 w 593384"/>
                <a:gd name="connsiteY276" fmla="*/ 70476 h 606580"/>
                <a:gd name="connsiteX277" fmla="*/ 234538 w 593384"/>
                <a:gd name="connsiteY277" fmla="*/ 60641 h 606580"/>
                <a:gd name="connsiteX278" fmla="*/ 229421 w 593384"/>
                <a:gd name="connsiteY278" fmla="*/ 36321 h 606580"/>
                <a:gd name="connsiteX279" fmla="*/ 215753 w 593384"/>
                <a:gd name="connsiteY279" fmla="*/ 16956 h 606580"/>
                <a:gd name="connsiteX280" fmla="*/ 174289 w 593384"/>
                <a:gd name="connsiteY280" fmla="*/ 565 h 606580"/>
                <a:gd name="connsiteX281" fmla="*/ 174327 w 593384"/>
                <a:gd name="connsiteY281" fmla="*/ 0 h 606580"/>
                <a:gd name="connsiteX282" fmla="*/ 216095 w 593384"/>
                <a:gd name="connsiteY282" fmla="*/ 16623 h 606580"/>
                <a:gd name="connsiteX283" fmla="*/ 229916 w 593384"/>
                <a:gd name="connsiteY283" fmla="*/ 36068 h 606580"/>
                <a:gd name="connsiteX284" fmla="*/ 235108 w 593384"/>
                <a:gd name="connsiteY284" fmla="*/ 60621 h 606580"/>
                <a:gd name="connsiteX285" fmla="*/ 235108 w 593384"/>
                <a:gd name="connsiteY285" fmla="*/ 69924 h 606580"/>
                <a:gd name="connsiteX286" fmla="*/ 533671 w 593384"/>
                <a:gd name="connsiteY286" fmla="*/ 69924 h 606580"/>
                <a:gd name="connsiteX287" fmla="*/ 593384 w 593384"/>
                <a:gd name="connsiteY287" fmla="*/ 129553 h 606580"/>
                <a:gd name="connsiteX288" fmla="*/ 593384 w 593384"/>
                <a:gd name="connsiteY288" fmla="*/ 267723 h 606580"/>
                <a:gd name="connsiteX289" fmla="*/ 588268 w 593384"/>
                <a:gd name="connsiteY289" fmla="*/ 291819 h 606580"/>
                <a:gd name="connsiteX290" fmla="*/ 574752 w 593384"/>
                <a:gd name="connsiteY290" fmla="*/ 310959 h 606580"/>
                <a:gd name="connsiteX291" fmla="*/ 533595 w 593384"/>
                <a:gd name="connsiteY291" fmla="*/ 327353 h 606580"/>
                <a:gd name="connsiteX292" fmla="*/ 496485 w 593384"/>
                <a:gd name="connsiteY292" fmla="*/ 314314 h 606580"/>
                <a:gd name="connsiteX293" fmla="*/ 452120 w 593384"/>
                <a:gd name="connsiteY293" fmla="*/ 279085 h 606580"/>
                <a:gd name="connsiteX294" fmla="*/ 434634 w 593384"/>
                <a:gd name="connsiteY294" fmla="*/ 257277 h 606580"/>
                <a:gd name="connsiteX295" fmla="*/ 428602 w 593384"/>
                <a:gd name="connsiteY295" fmla="*/ 234630 h 606580"/>
                <a:gd name="connsiteX296" fmla="*/ 235108 w 593384"/>
                <a:gd name="connsiteY296" fmla="*/ 234630 h 606580"/>
                <a:gd name="connsiteX297" fmla="*/ 235108 w 593384"/>
                <a:gd name="connsiteY297" fmla="*/ 244924 h 606580"/>
                <a:gd name="connsiteX298" fmla="*/ 229992 w 593384"/>
                <a:gd name="connsiteY298" fmla="*/ 269020 h 606580"/>
                <a:gd name="connsiteX299" fmla="*/ 216400 w 593384"/>
                <a:gd name="connsiteY299" fmla="*/ 288235 h 606580"/>
                <a:gd name="connsiteX300" fmla="*/ 175319 w 593384"/>
                <a:gd name="connsiteY300" fmla="*/ 304553 h 606580"/>
                <a:gd name="connsiteX301" fmla="*/ 137827 w 593384"/>
                <a:gd name="connsiteY301" fmla="*/ 291209 h 606580"/>
                <a:gd name="connsiteX302" fmla="*/ 21380 w 593384"/>
                <a:gd name="connsiteY302" fmla="*/ 197037 h 606580"/>
                <a:gd name="connsiteX303" fmla="*/ 16875 w 593384"/>
                <a:gd name="connsiteY303" fmla="*/ 192996 h 606580"/>
                <a:gd name="connsiteX304" fmla="*/ 17027 w 593384"/>
                <a:gd name="connsiteY304" fmla="*/ 111405 h 606580"/>
                <a:gd name="connsiteX305" fmla="*/ 21151 w 593384"/>
                <a:gd name="connsiteY305" fmla="*/ 107745 h 606580"/>
                <a:gd name="connsiteX306" fmla="*/ 135994 w 593384"/>
                <a:gd name="connsiteY306" fmla="*/ 13725 h 606580"/>
                <a:gd name="connsiteX307" fmla="*/ 174327 w 593384"/>
                <a:gd name="connsiteY307" fmla="*/ 0 h 60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593384" h="606580">
                  <a:moveTo>
                    <a:pt x="59789" y="323835"/>
                  </a:moveTo>
                  <a:cubicBezTo>
                    <a:pt x="52535" y="323835"/>
                    <a:pt x="44670" y="329554"/>
                    <a:pt x="44670" y="338857"/>
                  </a:cubicBezTo>
                  <a:lnTo>
                    <a:pt x="44670" y="477027"/>
                  </a:lnTo>
                  <a:cubicBezTo>
                    <a:pt x="44670" y="485338"/>
                    <a:pt x="51390" y="492048"/>
                    <a:pt x="59713" y="492048"/>
                  </a:cubicBezTo>
                  <a:lnTo>
                    <a:pt x="386834" y="492048"/>
                  </a:lnTo>
                  <a:cubicBezTo>
                    <a:pt x="395692" y="492048"/>
                    <a:pt x="402946" y="499292"/>
                    <a:pt x="402946" y="508138"/>
                  </a:cubicBezTo>
                  <a:lnTo>
                    <a:pt x="402946" y="545959"/>
                  </a:lnTo>
                  <a:cubicBezTo>
                    <a:pt x="402946" y="555872"/>
                    <a:pt x="411269" y="561972"/>
                    <a:pt x="419058" y="561972"/>
                  </a:cubicBezTo>
                  <a:cubicBezTo>
                    <a:pt x="422723" y="561972"/>
                    <a:pt x="426159" y="560752"/>
                    <a:pt x="429137" y="558388"/>
                  </a:cubicBezTo>
                  <a:lnTo>
                    <a:pt x="543981" y="464369"/>
                  </a:lnTo>
                  <a:cubicBezTo>
                    <a:pt x="544286" y="464140"/>
                    <a:pt x="544592" y="463835"/>
                    <a:pt x="544897" y="463606"/>
                  </a:cubicBezTo>
                  <a:cubicBezTo>
                    <a:pt x="550013" y="458497"/>
                    <a:pt x="550013" y="450109"/>
                    <a:pt x="544897" y="445000"/>
                  </a:cubicBezTo>
                  <a:cubicBezTo>
                    <a:pt x="544592" y="444695"/>
                    <a:pt x="544210" y="444390"/>
                    <a:pt x="543904" y="444162"/>
                  </a:cubicBezTo>
                  <a:lnTo>
                    <a:pt x="427533" y="349990"/>
                  </a:lnTo>
                  <a:cubicBezTo>
                    <a:pt x="424784" y="347778"/>
                    <a:pt x="421501" y="346634"/>
                    <a:pt x="418065" y="346634"/>
                  </a:cubicBezTo>
                  <a:cubicBezTo>
                    <a:pt x="410811" y="346634"/>
                    <a:pt x="402946" y="352353"/>
                    <a:pt x="402946" y="361656"/>
                  </a:cubicBezTo>
                  <a:lnTo>
                    <a:pt x="402946" y="400469"/>
                  </a:lnTo>
                  <a:cubicBezTo>
                    <a:pt x="402946" y="409314"/>
                    <a:pt x="395692" y="416482"/>
                    <a:pt x="386834" y="416482"/>
                  </a:cubicBezTo>
                  <a:lnTo>
                    <a:pt x="136453" y="416482"/>
                  </a:lnTo>
                  <a:cubicBezTo>
                    <a:pt x="127519" y="416482"/>
                    <a:pt x="120342" y="409314"/>
                    <a:pt x="120342" y="400469"/>
                  </a:cubicBezTo>
                  <a:lnTo>
                    <a:pt x="120342" y="376602"/>
                  </a:lnTo>
                  <a:cubicBezTo>
                    <a:pt x="120342" y="371035"/>
                    <a:pt x="117822" y="365850"/>
                    <a:pt x="113469" y="362342"/>
                  </a:cubicBezTo>
                  <a:lnTo>
                    <a:pt x="69105" y="327114"/>
                  </a:lnTo>
                  <a:cubicBezTo>
                    <a:pt x="66356" y="324979"/>
                    <a:pt x="63149" y="323835"/>
                    <a:pt x="59789" y="323835"/>
                  </a:cubicBezTo>
                  <a:close/>
                  <a:moveTo>
                    <a:pt x="59757" y="323324"/>
                  </a:moveTo>
                  <a:cubicBezTo>
                    <a:pt x="63040" y="323324"/>
                    <a:pt x="66401" y="324391"/>
                    <a:pt x="69379" y="326755"/>
                  </a:cubicBezTo>
                  <a:lnTo>
                    <a:pt x="113750" y="361977"/>
                  </a:lnTo>
                  <a:cubicBezTo>
                    <a:pt x="118255" y="365484"/>
                    <a:pt x="120852" y="370897"/>
                    <a:pt x="120852" y="376615"/>
                  </a:cubicBezTo>
                  <a:lnTo>
                    <a:pt x="120852" y="400477"/>
                  </a:lnTo>
                  <a:cubicBezTo>
                    <a:pt x="120852" y="409016"/>
                    <a:pt x="127802" y="416030"/>
                    <a:pt x="136431" y="416030"/>
                  </a:cubicBezTo>
                  <a:lnTo>
                    <a:pt x="386846" y="416030"/>
                  </a:lnTo>
                  <a:cubicBezTo>
                    <a:pt x="395476" y="416030"/>
                    <a:pt x="402425" y="409016"/>
                    <a:pt x="402425" y="400477"/>
                  </a:cubicBezTo>
                  <a:lnTo>
                    <a:pt x="402425" y="361672"/>
                  </a:lnTo>
                  <a:cubicBezTo>
                    <a:pt x="402425" y="352447"/>
                    <a:pt x="410062" y="346119"/>
                    <a:pt x="418081" y="346119"/>
                  </a:cubicBezTo>
                  <a:cubicBezTo>
                    <a:pt x="421441" y="346119"/>
                    <a:pt x="424878" y="347187"/>
                    <a:pt x="427856" y="349626"/>
                  </a:cubicBezTo>
                  <a:lnTo>
                    <a:pt x="544319" y="443781"/>
                  </a:lnTo>
                  <a:cubicBezTo>
                    <a:pt x="544625" y="444086"/>
                    <a:pt x="545007" y="444314"/>
                    <a:pt x="545312" y="444696"/>
                  </a:cubicBezTo>
                  <a:cubicBezTo>
                    <a:pt x="550582" y="449956"/>
                    <a:pt x="550582" y="458647"/>
                    <a:pt x="545236" y="463908"/>
                  </a:cubicBezTo>
                  <a:cubicBezTo>
                    <a:pt x="544930" y="464213"/>
                    <a:pt x="544625" y="464518"/>
                    <a:pt x="544319" y="464746"/>
                  </a:cubicBezTo>
                  <a:lnTo>
                    <a:pt x="429460" y="558748"/>
                  </a:lnTo>
                  <a:cubicBezTo>
                    <a:pt x="426252" y="561340"/>
                    <a:pt x="422587" y="562484"/>
                    <a:pt x="419074" y="562484"/>
                  </a:cubicBezTo>
                  <a:cubicBezTo>
                    <a:pt x="410520" y="562484"/>
                    <a:pt x="402425" y="555775"/>
                    <a:pt x="402425" y="545940"/>
                  </a:cubicBezTo>
                  <a:lnTo>
                    <a:pt x="402425" y="508126"/>
                  </a:lnTo>
                  <a:cubicBezTo>
                    <a:pt x="402425" y="499511"/>
                    <a:pt x="395476" y="492573"/>
                    <a:pt x="386846" y="492573"/>
                  </a:cubicBezTo>
                  <a:lnTo>
                    <a:pt x="59680" y="492573"/>
                  </a:lnTo>
                  <a:cubicBezTo>
                    <a:pt x="51127" y="492573"/>
                    <a:pt x="44101" y="485636"/>
                    <a:pt x="44101" y="477021"/>
                  </a:cubicBezTo>
                  <a:lnTo>
                    <a:pt x="44101" y="338877"/>
                  </a:lnTo>
                  <a:cubicBezTo>
                    <a:pt x="44101" y="329652"/>
                    <a:pt x="51738" y="323324"/>
                    <a:pt x="59757" y="323324"/>
                  </a:cubicBezTo>
                  <a:close/>
                  <a:moveTo>
                    <a:pt x="59789" y="322767"/>
                  </a:moveTo>
                  <a:cubicBezTo>
                    <a:pt x="52000" y="322767"/>
                    <a:pt x="43677" y="328944"/>
                    <a:pt x="43677" y="338857"/>
                  </a:cubicBezTo>
                  <a:lnTo>
                    <a:pt x="43677" y="477027"/>
                  </a:lnTo>
                  <a:cubicBezTo>
                    <a:pt x="43677" y="485872"/>
                    <a:pt x="50855" y="493116"/>
                    <a:pt x="59713" y="493116"/>
                  </a:cubicBezTo>
                  <a:lnTo>
                    <a:pt x="386834" y="493116"/>
                  </a:lnTo>
                  <a:cubicBezTo>
                    <a:pt x="395157" y="493116"/>
                    <a:pt x="401953" y="499826"/>
                    <a:pt x="401953" y="508138"/>
                  </a:cubicBezTo>
                  <a:lnTo>
                    <a:pt x="401953" y="545959"/>
                  </a:lnTo>
                  <a:cubicBezTo>
                    <a:pt x="401953" y="556482"/>
                    <a:pt x="410811" y="563040"/>
                    <a:pt x="419058" y="563040"/>
                  </a:cubicBezTo>
                  <a:cubicBezTo>
                    <a:pt x="422952" y="563040"/>
                    <a:pt x="426617" y="561667"/>
                    <a:pt x="429748" y="559151"/>
                  </a:cubicBezTo>
                  <a:lnTo>
                    <a:pt x="544592" y="465131"/>
                  </a:lnTo>
                  <a:cubicBezTo>
                    <a:pt x="544973" y="464902"/>
                    <a:pt x="545279" y="464597"/>
                    <a:pt x="545584" y="464292"/>
                  </a:cubicBezTo>
                  <a:cubicBezTo>
                    <a:pt x="551082" y="458802"/>
                    <a:pt x="551082" y="449804"/>
                    <a:pt x="545584" y="444314"/>
                  </a:cubicBezTo>
                  <a:cubicBezTo>
                    <a:pt x="545279" y="443933"/>
                    <a:pt x="544897" y="443628"/>
                    <a:pt x="544592" y="443399"/>
                  </a:cubicBezTo>
                  <a:lnTo>
                    <a:pt x="428144" y="349227"/>
                  </a:lnTo>
                  <a:cubicBezTo>
                    <a:pt x="425243" y="346863"/>
                    <a:pt x="421730" y="345567"/>
                    <a:pt x="418065" y="345567"/>
                  </a:cubicBezTo>
                  <a:cubicBezTo>
                    <a:pt x="410276" y="345567"/>
                    <a:pt x="401953" y="351743"/>
                    <a:pt x="401953" y="361656"/>
                  </a:cubicBezTo>
                  <a:lnTo>
                    <a:pt x="401953" y="400469"/>
                  </a:lnTo>
                  <a:cubicBezTo>
                    <a:pt x="401953" y="408704"/>
                    <a:pt x="395157" y="415491"/>
                    <a:pt x="386834" y="415491"/>
                  </a:cubicBezTo>
                  <a:lnTo>
                    <a:pt x="136453" y="415491"/>
                  </a:lnTo>
                  <a:cubicBezTo>
                    <a:pt x="128130" y="415491"/>
                    <a:pt x="121334" y="408704"/>
                    <a:pt x="121334" y="400469"/>
                  </a:cubicBezTo>
                  <a:lnTo>
                    <a:pt x="121334" y="376602"/>
                  </a:lnTo>
                  <a:cubicBezTo>
                    <a:pt x="121334" y="370730"/>
                    <a:pt x="118738" y="365240"/>
                    <a:pt x="114080" y="361580"/>
                  </a:cubicBezTo>
                  <a:lnTo>
                    <a:pt x="69716" y="326351"/>
                  </a:lnTo>
                  <a:cubicBezTo>
                    <a:pt x="66814" y="323987"/>
                    <a:pt x="63378" y="322767"/>
                    <a:pt x="59789" y="322767"/>
                  </a:cubicBezTo>
                  <a:close/>
                  <a:moveTo>
                    <a:pt x="59789" y="280218"/>
                  </a:moveTo>
                  <a:cubicBezTo>
                    <a:pt x="72923" y="280218"/>
                    <a:pt x="85904" y="284793"/>
                    <a:pt x="96289" y="293029"/>
                  </a:cubicBezTo>
                  <a:lnTo>
                    <a:pt x="140653" y="328258"/>
                  </a:lnTo>
                  <a:cubicBezTo>
                    <a:pt x="147831" y="334053"/>
                    <a:pt x="153787" y="341449"/>
                    <a:pt x="157834" y="349761"/>
                  </a:cubicBezTo>
                  <a:cubicBezTo>
                    <a:pt x="161194" y="356776"/>
                    <a:pt x="163255" y="364630"/>
                    <a:pt x="163790" y="372484"/>
                  </a:cubicBezTo>
                  <a:lnTo>
                    <a:pt x="163866" y="372942"/>
                  </a:lnTo>
                  <a:lnTo>
                    <a:pt x="359345" y="372942"/>
                  </a:lnTo>
                  <a:lnTo>
                    <a:pt x="359345" y="361656"/>
                  </a:lnTo>
                  <a:cubicBezTo>
                    <a:pt x="359345" y="353421"/>
                    <a:pt x="361025" y="345414"/>
                    <a:pt x="364308" y="337942"/>
                  </a:cubicBezTo>
                  <a:cubicBezTo>
                    <a:pt x="367439" y="330850"/>
                    <a:pt x="371944" y="324445"/>
                    <a:pt x="377671" y="319107"/>
                  </a:cubicBezTo>
                  <a:cubicBezTo>
                    <a:pt x="388667" y="308737"/>
                    <a:pt x="403022" y="303018"/>
                    <a:pt x="418065" y="303018"/>
                  </a:cubicBezTo>
                  <a:cubicBezTo>
                    <a:pt x="431428" y="303018"/>
                    <a:pt x="444485" y="307669"/>
                    <a:pt x="454946" y="316133"/>
                  </a:cubicBezTo>
                  <a:lnTo>
                    <a:pt x="571393" y="410305"/>
                  </a:lnTo>
                  <a:cubicBezTo>
                    <a:pt x="572386" y="411144"/>
                    <a:pt x="573990" y="412517"/>
                    <a:pt x="575822" y="414271"/>
                  </a:cubicBezTo>
                  <a:cubicBezTo>
                    <a:pt x="597890" y="436384"/>
                    <a:pt x="597814" y="472375"/>
                    <a:pt x="575670" y="494412"/>
                  </a:cubicBezTo>
                  <a:cubicBezTo>
                    <a:pt x="574066" y="496014"/>
                    <a:pt x="572539" y="497310"/>
                    <a:pt x="571623" y="498072"/>
                  </a:cubicBezTo>
                  <a:lnTo>
                    <a:pt x="456779" y="592016"/>
                  </a:lnTo>
                  <a:cubicBezTo>
                    <a:pt x="446089" y="600785"/>
                    <a:pt x="432726" y="605589"/>
                    <a:pt x="419058" y="605589"/>
                  </a:cubicBezTo>
                  <a:cubicBezTo>
                    <a:pt x="403709" y="605589"/>
                    <a:pt x="389125" y="599793"/>
                    <a:pt x="377976" y="589271"/>
                  </a:cubicBezTo>
                  <a:cubicBezTo>
                    <a:pt x="372173" y="583780"/>
                    <a:pt x="367592" y="577375"/>
                    <a:pt x="364385" y="570131"/>
                  </a:cubicBezTo>
                  <a:cubicBezTo>
                    <a:pt x="361025" y="562506"/>
                    <a:pt x="359345" y="554423"/>
                    <a:pt x="359345" y="545959"/>
                  </a:cubicBezTo>
                  <a:lnTo>
                    <a:pt x="359345" y="535665"/>
                  </a:lnTo>
                  <a:lnTo>
                    <a:pt x="59713" y="535665"/>
                  </a:lnTo>
                  <a:cubicBezTo>
                    <a:pt x="27336" y="535665"/>
                    <a:pt x="1069" y="509358"/>
                    <a:pt x="1069" y="477027"/>
                  </a:cubicBezTo>
                  <a:lnTo>
                    <a:pt x="1069" y="338857"/>
                  </a:lnTo>
                  <a:cubicBezTo>
                    <a:pt x="1069" y="330621"/>
                    <a:pt x="2749" y="322615"/>
                    <a:pt x="6032" y="315142"/>
                  </a:cubicBezTo>
                  <a:cubicBezTo>
                    <a:pt x="9163" y="308051"/>
                    <a:pt x="13668" y="301722"/>
                    <a:pt x="19395" y="296308"/>
                  </a:cubicBezTo>
                  <a:cubicBezTo>
                    <a:pt x="30314" y="285937"/>
                    <a:pt x="44746" y="280218"/>
                    <a:pt x="59789" y="280218"/>
                  </a:cubicBezTo>
                  <a:close/>
                  <a:moveTo>
                    <a:pt x="59757" y="279792"/>
                  </a:moveTo>
                  <a:cubicBezTo>
                    <a:pt x="44559" y="279792"/>
                    <a:pt x="30049" y="285510"/>
                    <a:pt x="18975" y="295955"/>
                  </a:cubicBezTo>
                  <a:cubicBezTo>
                    <a:pt x="13248" y="301367"/>
                    <a:pt x="8742" y="307771"/>
                    <a:pt x="5534" y="315014"/>
                  </a:cubicBezTo>
                  <a:cubicBezTo>
                    <a:pt x="2174" y="322562"/>
                    <a:pt x="494" y="330567"/>
                    <a:pt x="494" y="338877"/>
                  </a:cubicBezTo>
                  <a:lnTo>
                    <a:pt x="494" y="477021"/>
                  </a:lnTo>
                  <a:cubicBezTo>
                    <a:pt x="494" y="509574"/>
                    <a:pt x="27070" y="536105"/>
                    <a:pt x="59680" y="536105"/>
                  </a:cubicBezTo>
                  <a:lnTo>
                    <a:pt x="358818" y="536105"/>
                  </a:lnTo>
                  <a:lnTo>
                    <a:pt x="358818" y="545940"/>
                  </a:lnTo>
                  <a:cubicBezTo>
                    <a:pt x="358818" y="554403"/>
                    <a:pt x="360575" y="562636"/>
                    <a:pt x="363935" y="570260"/>
                  </a:cubicBezTo>
                  <a:cubicBezTo>
                    <a:pt x="367143" y="577579"/>
                    <a:pt x="371801" y="584059"/>
                    <a:pt x="377605" y="589625"/>
                  </a:cubicBezTo>
                  <a:cubicBezTo>
                    <a:pt x="388908" y="600222"/>
                    <a:pt x="403571" y="606016"/>
                    <a:pt x="419074" y="606016"/>
                  </a:cubicBezTo>
                  <a:cubicBezTo>
                    <a:pt x="432820" y="606016"/>
                    <a:pt x="446338" y="601213"/>
                    <a:pt x="457106" y="592446"/>
                  </a:cubicBezTo>
                  <a:lnTo>
                    <a:pt x="571965" y="498444"/>
                  </a:lnTo>
                  <a:cubicBezTo>
                    <a:pt x="572958" y="497681"/>
                    <a:pt x="574409" y="496385"/>
                    <a:pt x="576089" y="494784"/>
                  </a:cubicBezTo>
                  <a:cubicBezTo>
                    <a:pt x="598389" y="472523"/>
                    <a:pt x="598465" y="436233"/>
                    <a:pt x="576165" y="413895"/>
                  </a:cubicBezTo>
                  <a:cubicBezTo>
                    <a:pt x="574409" y="412142"/>
                    <a:pt x="572805" y="410770"/>
                    <a:pt x="571736" y="409931"/>
                  </a:cubicBezTo>
                  <a:lnTo>
                    <a:pt x="455273" y="315777"/>
                  </a:lnTo>
                  <a:cubicBezTo>
                    <a:pt x="444734" y="307238"/>
                    <a:pt x="431522" y="302587"/>
                    <a:pt x="418081" y="302587"/>
                  </a:cubicBezTo>
                  <a:cubicBezTo>
                    <a:pt x="402883" y="302587"/>
                    <a:pt x="388373" y="308305"/>
                    <a:pt x="377300" y="318750"/>
                  </a:cubicBezTo>
                  <a:cubicBezTo>
                    <a:pt x="371572" y="324163"/>
                    <a:pt x="367066" y="330567"/>
                    <a:pt x="363859" y="337733"/>
                  </a:cubicBezTo>
                  <a:cubicBezTo>
                    <a:pt x="360499" y="345281"/>
                    <a:pt x="358818" y="353362"/>
                    <a:pt x="358818" y="361672"/>
                  </a:cubicBezTo>
                  <a:lnTo>
                    <a:pt x="358818" y="372422"/>
                  </a:lnTo>
                  <a:lnTo>
                    <a:pt x="164306" y="372422"/>
                  </a:lnTo>
                  <a:cubicBezTo>
                    <a:pt x="163771" y="364569"/>
                    <a:pt x="161709" y="356717"/>
                    <a:pt x="158273" y="349550"/>
                  </a:cubicBezTo>
                  <a:cubicBezTo>
                    <a:pt x="154225" y="341164"/>
                    <a:pt x="148192" y="333693"/>
                    <a:pt x="140937" y="327898"/>
                  </a:cubicBezTo>
                  <a:lnTo>
                    <a:pt x="96566" y="292676"/>
                  </a:lnTo>
                  <a:cubicBezTo>
                    <a:pt x="86104" y="284366"/>
                    <a:pt x="73045" y="279792"/>
                    <a:pt x="59757" y="279792"/>
                  </a:cubicBezTo>
                  <a:close/>
                  <a:moveTo>
                    <a:pt x="59789" y="279227"/>
                  </a:moveTo>
                  <a:cubicBezTo>
                    <a:pt x="73152" y="279227"/>
                    <a:pt x="86362" y="283878"/>
                    <a:pt x="96899" y="292266"/>
                  </a:cubicBezTo>
                  <a:lnTo>
                    <a:pt x="141264" y="327495"/>
                  </a:lnTo>
                  <a:cubicBezTo>
                    <a:pt x="148594" y="333290"/>
                    <a:pt x="154627" y="340839"/>
                    <a:pt x="158750" y="349303"/>
                  </a:cubicBezTo>
                  <a:cubicBezTo>
                    <a:pt x="162110" y="356319"/>
                    <a:pt x="164172" y="364096"/>
                    <a:pt x="164782" y="371950"/>
                  </a:cubicBezTo>
                  <a:lnTo>
                    <a:pt x="358276" y="371950"/>
                  </a:lnTo>
                  <a:lnTo>
                    <a:pt x="358276" y="361656"/>
                  </a:lnTo>
                  <a:cubicBezTo>
                    <a:pt x="358276" y="353268"/>
                    <a:pt x="360032" y="345186"/>
                    <a:pt x="363392" y="337560"/>
                  </a:cubicBezTo>
                  <a:cubicBezTo>
                    <a:pt x="366599" y="330316"/>
                    <a:pt x="371180" y="323835"/>
                    <a:pt x="376984" y="318345"/>
                  </a:cubicBezTo>
                  <a:cubicBezTo>
                    <a:pt x="388132" y="307822"/>
                    <a:pt x="402717" y="302027"/>
                    <a:pt x="418065" y="302027"/>
                  </a:cubicBezTo>
                  <a:cubicBezTo>
                    <a:pt x="431657" y="302027"/>
                    <a:pt x="444943" y="306754"/>
                    <a:pt x="455557" y="315371"/>
                  </a:cubicBezTo>
                  <a:lnTo>
                    <a:pt x="572004" y="409543"/>
                  </a:lnTo>
                  <a:cubicBezTo>
                    <a:pt x="573073" y="410382"/>
                    <a:pt x="574677" y="411754"/>
                    <a:pt x="576510" y="413584"/>
                  </a:cubicBezTo>
                  <a:cubicBezTo>
                    <a:pt x="598959" y="436079"/>
                    <a:pt x="598959" y="472680"/>
                    <a:pt x="576357" y="495099"/>
                  </a:cubicBezTo>
                  <a:cubicBezTo>
                    <a:pt x="574753" y="496776"/>
                    <a:pt x="573226" y="498072"/>
                    <a:pt x="572233" y="498835"/>
                  </a:cubicBezTo>
                  <a:lnTo>
                    <a:pt x="457390" y="592855"/>
                  </a:lnTo>
                  <a:cubicBezTo>
                    <a:pt x="446547" y="601700"/>
                    <a:pt x="432955" y="606580"/>
                    <a:pt x="419058" y="606580"/>
                  </a:cubicBezTo>
                  <a:cubicBezTo>
                    <a:pt x="403480" y="606580"/>
                    <a:pt x="388590" y="600709"/>
                    <a:pt x="377289" y="589957"/>
                  </a:cubicBezTo>
                  <a:cubicBezTo>
                    <a:pt x="371333" y="584467"/>
                    <a:pt x="366752" y="577909"/>
                    <a:pt x="363468" y="570512"/>
                  </a:cubicBezTo>
                  <a:cubicBezTo>
                    <a:pt x="360032" y="562811"/>
                    <a:pt x="358276" y="554499"/>
                    <a:pt x="358276" y="545959"/>
                  </a:cubicBezTo>
                  <a:lnTo>
                    <a:pt x="358276" y="536656"/>
                  </a:lnTo>
                  <a:lnTo>
                    <a:pt x="59713" y="536656"/>
                  </a:lnTo>
                  <a:cubicBezTo>
                    <a:pt x="26802" y="536656"/>
                    <a:pt x="0" y="509892"/>
                    <a:pt x="0" y="477027"/>
                  </a:cubicBezTo>
                  <a:lnTo>
                    <a:pt x="0" y="338857"/>
                  </a:lnTo>
                  <a:cubicBezTo>
                    <a:pt x="0" y="330469"/>
                    <a:pt x="1756" y="322386"/>
                    <a:pt x="5116" y="314761"/>
                  </a:cubicBezTo>
                  <a:cubicBezTo>
                    <a:pt x="8323" y="307517"/>
                    <a:pt x="12905" y="301035"/>
                    <a:pt x="18632" y="295621"/>
                  </a:cubicBezTo>
                  <a:cubicBezTo>
                    <a:pt x="29856" y="285022"/>
                    <a:pt x="44441" y="279227"/>
                    <a:pt x="59789" y="279227"/>
                  </a:cubicBezTo>
                  <a:close/>
                  <a:moveTo>
                    <a:pt x="174327" y="44608"/>
                  </a:moveTo>
                  <a:cubicBezTo>
                    <a:pt x="170661" y="44608"/>
                    <a:pt x="167225" y="45828"/>
                    <a:pt x="164247" y="48192"/>
                  </a:cubicBezTo>
                  <a:lnTo>
                    <a:pt x="49403" y="142211"/>
                  </a:lnTo>
                  <a:cubicBezTo>
                    <a:pt x="49098" y="142440"/>
                    <a:pt x="48793" y="142745"/>
                    <a:pt x="48487" y="142974"/>
                  </a:cubicBezTo>
                  <a:cubicBezTo>
                    <a:pt x="43371" y="148083"/>
                    <a:pt x="43371" y="156394"/>
                    <a:pt x="48487" y="161580"/>
                  </a:cubicBezTo>
                  <a:cubicBezTo>
                    <a:pt x="48793" y="161885"/>
                    <a:pt x="49098" y="162113"/>
                    <a:pt x="49480" y="162418"/>
                  </a:cubicBezTo>
                  <a:lnTo>
                    <a:pt x="165851" y="256590"/>
                  </a:lnTo>
                  <a:cubicBezTo>
                    <a:pt x="168600" y="258802"/>
                    <a:pt x="171883" y="259946"/>
                    <a:pt x="175319" y="259946"/>
                  </a:cubicBezTo>
                  <a:cubicBezTo>
                    <a:pt x="182573" y="259946"/>
                    <a:pt x="190438" y="254227"/>
                    <a:pt x="190438" y="244924"/>
                  </a:cubicBezTo>
                  <a:lnTo>
                    <a:pt x="190438" y="206111"/>
                  </a:lnTo>
                  <a:cubicBezTo>
                    <a:pt x="190438" y="197266"/>
                    <a:pt x="197616" y="190098"/>
                    <a:pt x="206550" y="190098"/>
                  </a:cubicBezTo>
                  <a:lnTo>
                    <a:pt x="456931" y="190098"/>
                  </a:lnTo>
                  <a:cubicBezTo>
                    <a:pt x="465788" y="190098"/>
                    <a:pt x="473042" y="197266"/>
                    <a:pt x="473042" y="206111"/>
                  </a:cubicBezTo>
                  <a:lnTo>
                    <a:pt x="473042" y="229978"/>
                  </a:lnTo>
                  <a:cubicBezTo>
                    <a:pt x="473042" y="235545"/>
                    <a:pt x="475562" y="240730"/>
                    <a:pt x="479915" y="244238"/>
                  </a:cubicBezTo>
                  <a:lnTo>
                    <a:pt x="524279" y="279466"/>
                  </a:lnTo>
                  <a:cubicBezTo>
                    <a:pt x="526952" y="281601"/>
                    <a:pt x="530235" y="282745"/>
                    <a:pt x="533595" y="282745"/>
                  </a:cubicBezTo>
                  <a:cubicBezTo>
                    <a:pt x="540849" y="282745"/>
                    <a:pt x="548714" y="277026"/>
                    <a:pt x="548714" y="267723"/>
                  </a:cubicBezTo>
                  <a:lnTo>
                    <a:pt x="548714" y="129553"/>
                  </a:lnTo>
                  <a:cubicBezTo>
                    <a:pt x="548714" y="121242"/>
                    <a:pt x="541995" y="114532"/>
                    <a:pt x="533671" y="114532"/>
                  </a:cubicBezTo>
                  <a:lnTo>
                    <a:pt x="206550" y="114532"/>
                  </a:lnTo>
                  <a:cubicBezTo>
                    <a:pt x="197616" y="114532"/>
                    <a:pt x="190438" y="107288"/>
                    <a:pt x="190438" y="98442"/>
                  </a:cubicBezTo>
                  <a:lnTo>
                    <a:pt x="190438" y="60621"/>
                  </a:lnTo>
                  <a:cubicBezTo>
                    <a:pt x="190438" y="50708"/>
                    <a:pt x="182115" y="44608"/>
                    <a:pt x="174327" y="44608"/>
                  </a:cubicBezTo>
                  <a:close/>
                  <a:moveTo>
                    <a:pt x="174289" y="44097"/>
                  </a:moveTo>
                  <a:cubicBezTo>
                    <a:pt x="182842" y="44097"/>
                    <a:pt x="190936" y="50806"/>
                    <a:pt x="190936" y="60641"/>
                  </a:cubicBezTo>
                  <a:lnTo>
                    <a:pt x="190936" y="98455"/>
                  </a:lnTo>
                  <a:cubicBezTo>
                    <a:pt x="190936" y="107070"/>
                    <a:pt x="197885" y="114008"/>
                    <a:pt x="206513" y="114008"/>
                  </a:cubicBezTo>
                  <a:lnTo>
                    <a:pt x="533641" y="114008"/>
                  </a:lnTo>
                  <a:cubicBezTo>
                    <a:pt x="542193" y="114008"/>
                    <a:pt x="549218" y="120945"/>
                    <a:pt x="549218" y="129560"/>
                  </a:cubicBezTo>
                  <a:lnTo>
                    <a:pt x="549218" y="267704"/>
                  </a:lnTo>
                  <a:cubicBezTo>
                    <a:pt x="549218" y="276929"/>
                    <a:pt x="541582" y="283257"/>
                    <a:pt x="533564" y="283257"/>
                  </a:cubicBezTo>
                  <a:cubicBezTo>
                    <a:pt x="530281" y="283257"/>
                    <a:pt x="526845" y="282190"/>
                    <a:pt x="523943" y="279826"/>
                  </a:cubicBezTo>
                  <a:lnTo>
                    <a:pt x="479578" y="244604"/>
                  </a:lnTo>
                  <a:cubicBezTo>
                    <a:pt x="475072" y="241021"/>
                    <a:pt x="472476" y="235684"/>
                    <a:pt x="472476" y="229966"/>
                  </a:cubicBezTo>
                  <a:lnTo>
                    <a:pt x="472476" y="206104"/>
                  </a:lnTo>
                  <a:cubicBezTo>
                    <a:pt x="472476" y="197565"/>
                    <a:pt x="465527" y="190551"/>
                    <a:pt x="456899" y="190551"/>
                  </a:cubicBezTo>
                  <a:lnTo>
                    <a:pt x="206513" y="190551"/>
                  </a:lnTo>
                  <a:cubicBezTo>
                    <a:pt x="197885" y="190551"/>
                    <a:pt x="190936" y="197565"/>
                    <a:pt x="190936" y="206104"/>
                  </a:cubicBezTo>
                  <a:lnTo>
                    <a:pt x="190936" y="244909"/>
                  </a:lnTo>
                  <a:cubicBezTo>
                    <a:pt x="190936" y="254134"/>
                    <a:pt x="183300" y="260462"/>
                    <a:pt x="175282" y="260462"/>
                  </a:cubicBezTo>
                  <a:cubicBezTo>
                    <a:pt x="171922" y="260462"/>
                    <a:pt x="168486" y="259394"/>
                    <a:pt x="165508" y="256955"/>
                  </a:cubicBezTo>
                  <a:lnTo>
                    <a:pt x="49058" y="162800"/>
                  </a:lnTo>
                  <a:cubicBezTo>
                    <a:pt x="48753" y="162495"/>
                    <a:pt x="48371" y="162190"/>
                    <a:pt x="48066" y="161885"/>
                  </a:cubicBezTo>
                  <a:cubicBezTo>
                    <a:pt x="42797" y="156625"/>
                    <a:pt x="42797" y="147934"/>
                    <a:pt x="48142" y="142673"/>
                  </a:cubicBezTo>
                  <a:cubicBezTo>
                    <a:pt x="48448" y="142368"/>
                    <a:pt x="48753" y="142063"/>
                    <a:pt x="49058" y="141835"/>
                  </a:cubicBezTo>
                  <a:lnTo>
                    <a:pt x="163904" y="47833"/>
                  </a:lnTo>
                  <a:cubicBezTo>
                    <a:pt x="167111" y="45241"/>
                    <a:pt x="170777" y="44097"/>
                    <a:pt x="174289" y="44097"/>
                  </a:cubicBezTo>
                  <a:close/>
                  <a:moveTo>
                    <a:pt x="174327" y="43540"/>
                  </a:moveTo>
                  <a:cubicBezTo>
                    <a:pt x="170432" y="43540"/>
                    <a:pt x="166767" y="44913"/>
                    <a:pt x="163636" y="47429"/>
                  </a:cubicBezTo>
                  <a:lnTo>
                    <a:pt x="48793" y="141449"/>
                  </a:lnTo>
                  <a:cubicBezTo>
                    <a:pt x="48411" y="141678"/>
                    <a:pt x="48105" y="141983"/>
                    <a:pt x="47800" y="142288"/>
                  </a:cubicBezTo>
                  <a:cubicBezTo>
                    <a:pt x="42302" y="147778"/>
                    <a:pt x="42226" y="156776"/>
                    <a:pt x="47800" y="162266"/>
                  </a:cubicBezTo>
                  <a:cubicBezTo>
                    <a:pt x="48105" y="162647"/>
                    <a:pt x="48487" y="162876"/>
                    <a:pt x="48793" y="163181"/>
                  </a:cubicBezTo>
                  <a:lnTo>
                    <a:pt x="165240" y="257353"/>
                  </a:lnTo>
                  <a:cubicBezTo>
                    <a:pt x="168141" y="259717"/>
                    <a:pt x="171654" y="261013"/>
                    <a:pt x="175319" y="261013"/>
                  </a:cubicBezTo>
                  <a:cubicBezTo>
                    <a:pt x="183031" y="261013"/>
                    <a:pt x="191431" y="254837"/>
                    <a:pt x="191431" y="244924"/>
                  </a:cubicBezTo>
                  <a:lnTo>
                    <a:pt x="191431" y="206111"/>
                  </a:lnTo>
                  <a:cubicBezTo>
                    <a:pt x="191431" y="197876"/>
                    <a:pt x="198227" y="191089"/>
                    <a:pt x="206550" y="191089"/>
                  </a:cubicBezTo>
                  <a:lnTo>
                    <a:pt x="456931" y="191089"/>
                  </a:lnTo>
                  <a:cubicBezTo>
                    <a:pt x="465254" y="191089"/>
                    <a:pt x="472050" y="197876"/>
                    <a:pt x="472050" y="206111"/>
                  </a:cubicBezTo>
                  <a:lnTo>
                    <a:pt x="472050" y="229978"/>
                  </a:lnTo>
                  <a:cubicBezTo>
                    <a:pt x="472050" y="235850"/>
                    <a:pt x="474646" y="241340"/>
                    <a:pt x="479304" y="245000"/>
                  </a:cubicBezTo>
                  <a:lnTo>
                    <a:pt x="523668" y="280229"/>
                  </a:lnTo>
                  <a:cubicBezTo>
                    <a:pt x="526570" y="282593"/>
                    <a:pt x="530006" y="283813"/>
                    <a:pt x="533595" y="283813"/>
                  </a:cubicBezTo>
                  <a:cubicBezTo>
                    <a:pt x="541384" y="283813"/>
                    <a:pt x="549707" y="277636"/>
                    <a:pt x="549707" y="267723"/>
                  </a:cubicBezTo>
                  <a:lnTo>
                    <a:pt x="549707" y="129553"/>
                  </a:lnTo>
                  <a:cubicBezTo>
                    <a:pt x="549707" y="120708"/>
                    <a:pt x="542529" y="113464"/>
                    <a:pt x="533671" y="113464"/>
                  </a:cubicBezTo>
                  <a:lnTo>
                    <a:pt x="206550" y="113464"/>
                  </a:lnTo>
                  <a:cubicBezTo>
                    <a:pt x="198227" y="113464"/>
                    <a:pt x="191431" y="106754"/>
                    <a:pt x="191431" y="98442"/>
                  </a:cubicBezTo>
                  <a:lnTo>
                    <a:pt x="191431" y="60621"/>
                  </a:lnTo>
                  <a:cubicBezTo>
                    <a:pt x="191431" y="50098"/>
                    <a:pt x="182573" y="43540"/>
                    <a:pt x="174327" y="43540"/>
                  </a:cubicBezTo>
                  <a:close/>
                  <a:moveTo>
                    <a:pt x="174327" y="991"/>
                  </a:moveTo>
                  <a:cubicBezTo>
                    <a:pt x="189675" y="991"/>
                    <a:pt x="204259" y="6786"/>
                    <a:pt x="215408" y="17309"/>
                  </a:cubicBezTo>
                  <a:cubicBezTo>
                    <a:pt x="221211" y="22800"/>
                    <a:pt x="225792" y="29205"/>
                    <a:pt x="228999" y="36449"/>
                  </a:cubicBezTo>
                  <a:cubicBezTo>
                    <a:pt x="232359" y="44074"/>
                    <a:pt x="234039" y="52157"/>
                    <a:pt x="234039" y="60621"/>
                  </a:cubicBezTo>
                  <a:lnTo>
                    <a:pt x="234039" y="70915"/>
                  </a:lnTo>
                  <a:lnTo>
                    <a:pt x="533671" y="70915"/>
                  </a:lnTo>
                  <a:cubicBezTo>
                    <a:pt x="565971" y="70915"/>
                    <a:pt x="592315" y="97222"/>
                    <a:pt x="592315" y="129553"/>
                  </a:cubicBezTo>
                  <a:lnTo>
                    <a:pt x="592315" y="267723"/>
                  </a:lnTo>
                  <a:cubicBezTo>
                    <a:pt x="592315" y="275959"/>
                    <a:pt x="590635" y="283965"/>
                    <a:pt x="587352" y="291438"/>
                  </a:cubicBezTo>
                  <a:cubicBezTo>
                    <a:pt x="584221" y="298529"/>
                    <a:pt x="579716" y="304858"/>
                    <a:pt x="573989" y="310272"/>
                  </a:cubicBezTo>
                  <a:cubicBezTo>
                    <a:pt x="562993" y="320643"/>
                    <a:pt x="548638" y="326285"/>
                    <a:pt x="533595" y="326285"/>
                  </a:cubicBezTo>
                  <a:cubicBezTo>
                    <a:pt x="520461" y="326285"/>
                    <a:pt x="507480" y="321787"/>
                    <a:pt x="497095" y="313551"/>
                  </a:cubicBezTo>
                  <a:lnTo>
                    <a:pt x="452731" y="278323"/>
                  </a:lnTo>
                  <a:cubicBezTo>
                    <a:pt x="445477" y="272527"/>
                    <a:pt x="439597" y="265131"/>
                    <a:pt x="435550" y="256819"/>
                  </a:cubicBezTo>
                  <a:cubicBezTo>
                    <a:pt x="432190" y="249804"/>
                    <a:pt x="430129" y="241950"/>
                    <a:pt x="429594" y="234096"/>
                  </a:cubicBezTo>
                  <a:lnTo>
                    <a:pt x="429518" y="233638"/>
                  </a:lnTo>
                  <a:lnTo>
                    <a:pt x="234039" y="233638"/>
                  </a:lnTo>
                  <a:lnTo>
                    <a:pt x="234039" y="244924"/>
                  </a:lnTo>
                  <a:cubicBezTo>
                    <a:pt x="234039" y="253159"/>
                    <a:pt x="232359" y="261166"/>
                    <a:pt x="229076" y="268638"/>
                  </a:cubicBezTo>
                  <a:cubicBezTo>
                    <a:pt x="225945" y="275730"/>
                    <a:pt x="221440" y="282059"/>
                    <a:pt x="215713" y="287473"/>
                  </a:cubicBezTo>
                  <a:cubicBezTo>
                    <a:pt x="204717" y="297843"/>
                    <a:pt x="190362" y="303562"/>
                    <a:pt x="175319" y="303562"/>
                  </a:cubicBezTo>
                  <a:cubicBezTo>
                    <a:pt x="161956" y="303562"/>
                    <a:pt x="148899" y="298911"/>
                    <a:pt x="138438" y="290447"/>
                  </a:cubicBezTo>
                  <a:lnTo>
                    <a:pt x="21991" y="196275"/>
                  </a:lnTo>
                  <a:cubicBezTo>
                    <a:pt x="20922" y="195436"/>
                    <a:pt x="19394" y="194063"/>
                    <a:pt x="17562" y="192309"/>
                  </a:cubicBezTo>
                  <a:cubicBezTo>
                    <a:pt x="-4506" y="170196"/>
                    <a:pt x="-4430" y="134205"/>
                    <a:pt x="17714" y="112168"/>
                  </a:cubicBezTo>
                  <a:cubicBezTo>
                    <a:pt x="19394" y="110490"/>
                    <a:pt x="20845" y="109270"/>
                    <a:pt x="21762" y="108508"/>
                  </a:cubicBezTo>
                  <a:lnTo>
                    <a:pt x="136605" y="14564"/>
                  </a:lnTo>
                  <a:cubicBezTo>
                    <a:pt x="147296" y="5795"/>
                    <a:pt x="160658" y="991"/>
                    <a:pt x="174327" y="991"/>
                  </a:cubicBezTo>
                  <a:close/>
                  <a:moveTo>
                    <a:pt x="174289" y="565"/>
                  </a:moveTo>
                  <a:cubicBezTo>
                    <a:pt x="160544" y="565"/>
                    <a:pt x="147029" y="5368"/>
                    <a:pt x="136262" y="14135"/>
                  </a:cubicBezTo>
                  <a:lnTo>
                    <a:pt x="21416" y="108137"/>
                  </a:lnTo>
                  <a:cubicBezTo>
                    <a:pt x="20423" y="108900"/>
                    <a:pt x="18973" y="110120"/>
                    <a:pt x="17293" y="111797"/>
                  </a:cubicBezTo>
                  <a:cubicBezTo>
                    <a:pt x="-5005" y="134058"/>
                    <a:pt x="-5081" y="170348"/>
                    <a:pt x="17216" y="192686"/>
                  </a:cubicBezTo>
                  <a:cubicBezTo>
                    <a:pt x="18973" y="194439"/>
                    <a:pt x="20576" y="195811"/>
                    <a:pt x="21645" y="196650"/>
                  </a:cubicBezTo>
                  <a:lnTo>
                    <a:pt x="138095" y="290805"/>
                  </a:lnTo>
                  <a:cubicBezTo>
                    <a:pt x="148632" y="299343"/>
                    <a:pt x="161843" y="303994"/>
                    <a:pt x="175282" y="303994"/>
                  </a:cubicBezTo>
                  <a:cubicBezTo>
                    <a:pt x="190478" y="303994"/>
                    <a:pt x="204986" y="298276"/>
                    <a:pt x="216058" y="287831"/>
                  </a:cubicBezTo>
                  <a:cubicBezTo>
                    <a:pt x="221785" y="282418"/>
                    <a:pt x="226291" y="276014"/>
                    <a:pt x="229498" y="268848"/>
                  </a:cubicBezTo>
                  <a:cubicBezTo>
                    <a:pt x="232858" y="261300"/>
                    <a:pt x="234538" y="253219"/>
                    <a:pt x="234538" y="244909"/>
                  </a:cubicBezTo>
                  <a:lnTo>
                    <a:pt x="234538" y="234159"/>
                  </a:lnTo>
                  <a:lnTo>
                    <a:pt x="429027" y="234159"/>
                  </a:lnTo>
                  <a:cubicBezTo>
                    <a:pt x="429562" y="242012"/>
                    <a:pt x="431623" y="249864"/>
                    <a:pt x="435060" y="257031"/>
                  </a:cubicBezTo>
                  <a:cubicBezTo>
                    <a:pt x="439107" y="265417"/>
                    <a:pt x="445139" y="272888"/>
                    <a:pt x="452393" y="278683"/>
                  </a:cubicBezTo>
                  <a:lnTo>
                    <a:pt x="496759" y="313905"/>
                  </a:lnTo>
                  <a:cubicBezTo>
                    <a:pt x="507220" y="322215"/>
                    <a:pt x="520278" y="326789"/>
                    <a:pt x="533564" y="326789"/>
                  </a:cubicBezTo>
                  <a:cubicBezTo>
                    <a:pt x="548760" y="326789"/>
                    <a:pt x="563269" y="321071"/>
                    <a:pt x="574341" y="310550"/>
                  </a:cubicBezTo>
                  <a:cubicBezTo>
                    <a:pt x="580068" y="305137"/>
                    <a:pt x="584573" y="298810"/>
                    <a:pt x="587780" y="291567"/>
                  </a:cubicBezTo>
                  <a:cubicBezTo>
                    <a:pt x="591140" y="284019"/>
                    <a:pt x="592820" y="276014"/>
                    <a:pt x="592820" y="267704"/>
                  </a:cubicBezTo>
                  <a:lnTo>
                    <a:pt x="592820" y="129560"/>
                  </a:lnTo>
                  <a:cubicBezTo>
                    <a:pt x="592820" y="97007"/>
                    <a:pt x="566247" y="70476"/>
                    <a:pt x="533641" y="70476"/>
                  </a:cubicBezTo>
                  <a:lnTo>
                    <a:pt x="234538" y="70476"/>
                  </a:lnTo>
                  <a:lnTo>
                    <a:pt x="234538" y="60641"/>
                  </a:lnTo>
                  <a:cubicBezTo>
                    <a:pt x="234538" y="52102"/>
                    <a:pt x="232781" y="43945"/>
                    <a:pt x="229421" y="36321"/>
                  </a:cubicBezTo>
                  <a:cubicBezTo>
                    <a:pt x="226138" y="29002"/>
                    <a:pt x="221556" y="22522"/>
                    <a:pt x="215753" y="16956"/>
                  </a:cubicBezTo>
                  <a:cubicBezTo>
                    <a:pt x="204452" y="6359"/>
                    <a:pt x="189790" y="565"/>
                    <a:pt x="174289" y="565"/>
                  </a:cubicBezTo>
                  <a:close/>
                  <a:moveTo>
                    <a:pt x="174327" y="0"/>
                  </a:moveTo>
                  <a:cubicBezTo>
                    <a:pt x="189904" y="0"/>
                    <a:pt x="204794" y="5871"/>
                    <a:pt x="216095" y="16623"/>
                  </a:cubicBezTo>
                  <a:cubicBezTo>
                    <a:pt x="221974" y="22113"/>
                    <a:pt x="226632" y="28671"/>
                    <a:pt x="229916" y="36068"/>
                  </a:cubicBezTo>
                  <a:cubicBezTo>
                    <a:pt x="233352" y="43769"/>
                    <a:pt x="235108" y="52081"/>
                    <a:pt x="235108" y="60621"/>
                  </a:cubicBezTo>
                  <a:lnTo>
                    <a:pt x="235108" y="69924"/>
                  </a:lnTo>
                  <a:lnTo>
                    <a:pt x="533671" y="69924"/>
                  </a:lnTo>
                  <a:cubicBezTo>
                    <a:pt x="566582" y="69924"/>
                    <a:pt x="593384" y="96688"/>
                    <a:pt x="593384" y="129553"/>
                  </a:cubicBezTo>
                  <a:lnTo>
                    <a:pt x="593384" y="267723"/>
                  </a:lnTo>
                  <a:cubicBezTo>
                    <a:pt x="593384" y="276111"/>
                    <a:pt x="591628" y="284194"/>
                    <a:pt x="588268" y="291819"/>
                  </a:cubicBezTo>
                  <a:cubicBezTo>
                    <a:pt x="585061" y="299063"/>
                    <a:pt x="580479" y="305545"/>
                    <a:pt x="574752" y="310959"/>
                  </a:cubicBezTo>
                  <a:cubicBezTo>
                    <a:pt x="563528" y="321558"/>
                    <a:pt x="548943" y="327353"/>
                    <a:pt x="533595" y="327353"/>
                  </a:cubicBezTo>
                  <a:cubicBezTo>
                    <a:pt x="520232" y="327353"/>
                    <a:pt x="507022" y="322702"/>
                    <a:pt x="496485" y="314314"/>
                  </a:cubicBezTo>
                  <a:lnTo>
                    <a:pt x="452120" y="279085"/>
                  </a:lnTo>
                  <a:cubicBezTo>
                    <a:pt x="444790" y="273290"/>
                    <a:pt x="438757" y="265665"/>
                    <a:pt x="434634" y="257277"/>
                  </a:cubicBezTo>
                  <a:cubicBezTo>
                    <a:pt x="431274" y="250261"/>
                    <a:pt x="429136" y="242407"/>
                    <a:pt x="428602" y="234630"/>
                  </a:cubicBezTo>
                  <a:lnTo>
                    <a:pt x="235108" y="234630"/>
                  </a:lnTo>
                  <a:lnTo>
                    <a:pt x="235108" y="244924"/>
                  </a:lnTo>
                  <a:cubicBezTo>
                    <a:pt x="235108" y="253312"/>
                    <a:pt x="233352" y="261394"/>
                    <a:pt x="229992" y="269020"/>
                  </a:cubicBezTo>
                  <a:cubicBezTo>
                    <a:pt x="226785" y="276264"/>
                    <a:pt x="222204" y="282745"/>
                    <a:pt x="216400" y="288235"/>
                  </a:cubicBezTo>
                  <a:cubicBezTo>
                    <a:pt x="205252" y="298758"/>
                    <a:pt x="190667" y="304553"/>
                    <a:pt x="175319" y="304553"/>
                  </a:cubicBezTo>
                  <a:cubicBezTo>
                    <a:pt x="161727" y="304553"/>
                    <a:pt x="148441" y="299826"/>
                    <a:pt x="137827" y="291209"/>
                  </a:cubicBezTo>
                  <a:lnTo>
                    <a:pt x="21380" y="197037"/>
                  </a:lnTo>
                  <a:cubicBezTo>
                    <a:pt x="20311" y="196198"/>
                    <a:pt x="18707" y="194826"/>
                    <a:pt x="16875" y="192996"/>
                  </a:cubicBezTo>
                  <a:cubicBezTo>
                    <a:pt x="-5575" y="170501"/>
                    <a:pt x="-5575" y="133900"/>
                    <a:pt x="17027" y="111405"/>
                  </a:cubicBezTo>
                  <a:cubicBezTo>
                    <a:pt x="18707" y="109804"/>
                    <a:pt x="20158" y="108508"/>
                    <a:pt x="21151" y="107745"/>
                  </a:cubicBezTo>
                  <a:lnTo>
                    <a:pt x="135994" y="13725"/>
                  </a:lnTo>
                  <a:cubicBezTo>
                    <a:pt x="146837" y="4880"/>
                    <a:pt x="160429" y="0"/>
                    <a:pt x="17432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zh-CN" altLang="en-US" sz="2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等线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630659" y="1090787"/>
            <a:ext cx="1572890" cy="3342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1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  <a:endParaRPr lang="zh-CN" altLang="en-US" sz="131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13839" y="1497796"/>
            <a:ext cx="308415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7375" y="2569570"/>
            <a:ext cx="1572890" cy="3342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1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  <a:endParaRPr lang="zh-CN" altLang="en-US" sz="131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8757" y="2858849"/>
            <a:ext cx="27333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0659" y="3483393"/>
            <a:ext cx="1572890" cy="3342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1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  <a:endParaRPr lang="zh-CN" altLang="en-US" sz="131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61474" y="3841746"/>
            <a:ext cx="308415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4"/>
          <p:cNvSpPr/>
          <p:nvPr/>
        </p:nvSpPr>
        <p:spPr bwMode="auto">
          <a:xfrm>
            <a:off x="67469" y="0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" name="流程图: 文档 9"/>
          <p:cNvSpPr/>
          <p:nvPr/>
        </p:nvSpPr>
        <p:spPr>
          <a:xfrm flipV="1">
            <a:off x="67469" y="2603864"/>
            <a:ext cx="9144000" cy="2665381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02220" y="4053438"/>
            <a:ext cx="30048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en-US" altLang="zh-CN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3725544" y="3527176"/>
            <a:ext cx="182785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活动介绍</a:t>
            </a: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312" y="111006"/>
            <a:ext cx="245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892133" y="4510989"/>
            <a:ext cx="441257" cy="10647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flipH="1">
            <a:off x="2417222" y="4299658"/>
            <a:ext cx="4274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er elit lamet, consectetaur cillium adipisicing pecu, sed do ut labore et dolore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4535540" y="1104274"/>
            <a:ext cx="207859" cy="314415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86"/>
          <p:cNvGrpSpPr/>
          <p:nvPr/>
        </p:nvGrpSpPr>
        <p:grpSpPr>
          <a:xfrm>
            <a:off x="4466265" y="1425976"/>
            <a:ext cx="2326511" cy="577081"/>
            <a:chOff x="0" y="5179948"/>
            <a:chExt cx="4166758" cy="862363"/>
          </a:xfrm>
          <a:solidFill>
            <a:srgbClr val="B1337A"/>
          </a:solidFill>
        </p:grpSpPr>
        <p:sp>
          <p:nvSpPr>
            <p:cNvPr id="9" name="Freeform 87"/>
            <p:cNvSpPr/>
            <p:nvPr/>
          </p:nvSpPr>
          <p:spPr>
            <a:xfrm>
              <a:off x="0" y="5689019"/>
              <a:ext cx="592282" cy="353292"/>
            </a:xfrm>
            <a:custGeom>
              <a:avLst/>
              <a:gdLst>
                <a:gd name="connsiteX0" fmla="*/ 0 w 592282"/>
                <a:gd name="connsiteY0" fmla="*/ 176645 h 353292"/>
                <a:gd name="connsiteX1" fmla="*/ 0 w 592282"/>
                <a:gd name="connsiteY1" fmla="*/ 176646 h 353292"/>
                <a:gd name="connsiteX2" fmla="*/ 0 w 592282"/>
                <a:gd name="connsiteY2" fmla="*/ 176646 h 353292"/>
                <a:gd name="connsiteX3" fmla="*/ 176646 w 592282"/>
                <a:gd name="connsiteY3" fmla="*/ 0 h 353292"/>
                <a:gd name="connsiteX4" fmla="*/ 592282 w 592282"/>
                <a:gd name="connsiteY4" fmla="*/ 0 h 353292"/>
                <a:gd name="connsiteX5" fmla="*/ 592282 w 592282"/>
                <a:gd name="connsiteY5" fmla="*/ 353292 h 353292"/>
                <a:gd name="connsiteX6" fmla="*/ 176646 w 592282"/>
                <a:gd name="connsiteY6" fmla="*/ 353291 h 353292"/>
                <a:gd name="connsiteX7" fmla="*/ 13882 w 592282"/>
                <a:gd name="connsiteY7" fmla="*/ 245404 h 353292"/>
                <a:gd name="connsiteX8" fmla="*/ 0 w 592282"/>
                <a:gd name="connsiteY8" fmla="*/ 176646 h 353292"/>
                <a:gd name="connsiteX9" fmla="*/ 13882 w 592282"/>
                <a:gd name="connsiteY9" fmla="*/ 107888 h 353292"/>
                <a:gd name="connsiteX10" fmla="*/ 176646 w 592282"/>
                <a:gd name="connsiteY10" fmla="*/ 0 h 35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282" h="353292">
                  <a:moveTo>
                    <a:pt x="0" y="176645"/>
                  </a:moveTo>
                  <a:lnTo>
                    <a:pt x="0" y="176646"/>
                  </a:lnTo>
                  <a:lnTo>
                    <a:pt x="0" y="176646"/>
                  </a:lnTo>
                  <a:close/>
                  <a:moveTo>
                    <a:pt x="176646" y="0"/>
                  </a:moveTo>
                  <a:lnTo>
                    <a:pt x="592282" y="0"/>
                  </a:lnTo>
                  <a:lnTo>
                    <a:pt x="592282" y="353292"/>
                  </a:lnTo>
                  <a:lnTo>
                    <a:pt x="176646" y="353291"/>
                  </a:lnTo>
                  <a:cubicBezTo>
                    <a:pt x="103477" y="353291"/>
                    <a:pt x="40698" y="308805"/>
                    <a:pt x="13882" y="245404"/>
                  </a:cubicBezTo>
                  <a:lnTo>
                    <a:pt x="0" y="176646"/>
                  </a:lnTo>
                  <a:lnTo>
                    <a:pt x="13882" y="107888"/>
                  </a:lnTo>
                  <a:cubicBezTo>
                    <a:pt x="40698" y="44487"/>
                    <a:pt x="103477" y="0"/>
                    <a:pt x="1766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Freeform 88"/>
            <p:cNvSpPr/>
            <p:nvPr/>
          </p:nvSpPr>
          <p:spPr>
            <a:xfrm>
              <a:off x="0" y="5179948"/>
              <a:ext cx="4166758" cy="800098"/>
            </a:xfrm>
            <a:custGeom>
              <a:avLst/>
              <a:gdLst>
                <a:gd name="connsiteX0" fmla="*/ 455897 w 4166758"/>
                <a:gd name="connsiteY0" fmla="*/ 0 h 800099"/>
                <a:gd name="connsiteX1" fmla="*/ 3855031 w 4166758"/>
                <a:gd name="connsiteY1" fmla="*/ 0 h 800099"/>
                <a:gd name="connsiteX2" fmla="*/ 4166758 w 4166758"/>
                <a:gd name="connsiteY2" fmla="*/ 311727 h 800099"/>
                <a:gd name="connsiteX3" fmla="*/ 3855031 w 4166758"/>
                <a:gd name="connsiteY3" fmla="*/ 623454 h 800099"/>
                <a:gd name="connsiteX4" fmla="*/ 1517075 w 4166758"/>
                <a:gd name="connsiteY4" fmla="*/ 623454 h 800099"/>
                <a:gd name="connsiteX5" fmla="*/ 1517075 w 4166758"/>
                <a:gd name="connsiteY5" fmla="*/ 623449 h 800099"/>
                <a:gd name="connsiteX6" fmla="*/ 592284 w 4166758"/>
                <a:gd name="connsiteY6" fmla="*/ 623449 h 800099"/>
                <a:gd name="connsiteX7" fmla="*/ 592284 w 4166758"/>
                <a:gd name="connsiteY7" fmla="*/ 623454 h 800099"/>
                <a:gd name="connsiteX8" fmla="*/ 176649 w 4166758"/>
                <a:gd name="connsiteY8" fmla="*/ 623454 h 800099"/>
                <a:gd name="connsiteX9" fmla="*/ 13885 w 4166758"/>
                <a:gd name="connsiteY9" fmla="*/ 731342 h 800099"/>
                <a:gd name="connsiteX10" fmla="*/ 3 w 4166758"/>
                <a:gd name="connsiteY10" fmla="*/ 800099 h 800099"/>
                <a:gd name="connsiteX11" fmla="*/ 3 w 4166758"/>
                <a:gd name="connsiteY11" fmla="*/ 800099 h 800099"/>
                <a:gd name="connsiteX12" fmla="*/ 3 w 4166758"/>
                <a:gd name="connsiteY12" fmla="*/ 446808 h 800099"/>
                <a:gd name="connsiteX13" fmla="*/ 4 w 4166758"/>
                <a:gd name="connsiteY13" fmla="*/ 446808 h 800099"/>
                <a:gd name="connsiteX14" fmla="*/ 4 w 4166758"/>
                <a:gd name="connsiteY14" fmla="*/ 176666 h 800099"/>
                <a:gd name="connsiteX15" fmla="*/ 0 w 4166758"/>
                <a:gd name="connsiteY15" fmla="*/ 176647 h 800099"/>
                <a:gd name="connsiteX16" fmla="*/ 13882 w 4166758"/>
                <a:gd name="connsiteY16" fmla="*/ 107889 h 800099"/>
                <a:gd name="connsiteX17" fmla="*/ 176646 w 4166758"/>
                <a:gd name="connsiteY17" fmla="*/ 1 h 800099"/>
                <a:gd name="connsiteX18" fmla="*/ 455897 w 4166758"/>
                <a:gd name="connsiteY18" fmla="*/ 1 h 8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66758" h="800099">
                  <a:moveTo>
                    <a:pt x="455897" y="0"/>
                  </a:moveTo>
                  <a:lnTo>
                    <a:pt x="3855031" y="0"/>
                  </a:lnTo>
                  <a:lnTo>
                    <a:pt x="4166758" y="311727"/>
                  </a:lnTo>
                  <a:lnTo>
                    <a:pt x="3855031" y="623454"/>
                  </a:lnTo>
                  <a:lnTo>
                    <a:pt x="1517075" y="623454"/>
                  </a:lnTo>
                  <a:lnTo>
                    <a:pt x="1517075" y="623449"/>
                  </a:lnTo>
                  <a:lnTo>
                    <a:pt x="592284" y="623449"/>
                  </a:lnTo>
                  <a:lnTo>
                    <a:pt x="592284" y="623454"/>
                  </a:lnTo>
                  <a:lnTo>
                    <a:pt x="176649" y="623454"/>
                  </a:lnTo>
                  <a:cubicBezTo>
                    <a:pt x="103480" y="623454"/>
                    <a:pt x="40701" y="667941"/>
                    <a:pt x="13885" y="731342"/>
                  </a:cubicBezTo>
                  <a:lnTo>
                    <a:pt x="3" y="800099"/>
                  </a:lnTo>
                  <a:lnTo>
                    <a:pt x="3" y="800099"/>
                  </a:lnTo>
                  <a:lnTo>
                    <a:pt x="3" y="446808"/>
                  </a:lnTo>
                  <a:lnTo>
                    <a:pt x="4" y="446808"/>
                  </a:lnTo>
                  <a:lnTo>
                    <a:pt x="4" y="176666"/>
                  </a:lnTo>
                  <a:lnTo>
                    <a:pt x="0" y="176647"/>
                  </a:lnTo>
                  <a:lnTo>
                    <a:pt x="13882" y="107889"/>
                  </a:lnTo>
                  <a:cubicBezTo>
                    <a:pt x="40698" y="44488"/>
                    <a:pt x="103477" y="1"/>
                    <a:pt x="176646" y="1"/>
                  </a:cubicBezTo>
                  <a:lnTo>
                    <a:pt x="45589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0" rIns="365760" rtlCol="0" anchor="t"/>
            <a:lstStyle/>
            <a:p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86"/>
          <p:cNvGrpSpPr/>
          <p:nvPr/>
        </p:nvGrpSpPr>
        <p:grpSpPr>
          <a:xfrm flipH="1">
            <a:off x="2576377" y="2158248"/>
            <a:ext cx="2220588" cy="577081"/>
            <a:chOff x="0" y="5179948"/>
            <a:chExt cx="4166758" cy="862363"/>
          </a:xfrm>
        </p:grpSpPr>
        <p:sp>
          <p:nvSpPr>
            <p:cNvPr id="12" name="Freeform 87"/>
            <p:cNvSpPr/>
            <p:nvPr/>
          </p:nvSpPr>
          <p:spPr>
            <a:xfrm>
              <a:off x="0" y="5689019"/>
              <a:ext cx="592282" cy="353292"/>
            </a:xfrm>
            <a:custGeom>
              <a:avLst/>
              <a:gdLst>
                <a:gd name="connsiteX0" fmla="*/ 0 w 592282"/>
                <a:gd name="connsiteY0" fmla="*/ 176645 h 353292"/>
                <a:gd name="connsiteX1" fmla="*/ 0 w 592282"/>
                <a:gd name="connsiteY1" fmla="*/ 176646 h 353292"/>
                <a:gd name="connsiteX2" fmla="*/ 0 w 592282"/>
                <a:gd name="connsiteY2" fmla="*/ 176646 h 353292"/>
                <a:gd name="connsiteX3" fmla="*/ 176646 w 592282"/>
                <a:gd name="connsiteY3" fmla="*/ 0 h 353292"/>
                <a:gd name="connsiteX4" fmla="*/ 592282 w 592282"/>
                <a:gd name="connsiteY4" fmla="*/ 0 h 353292"/>
                <a:gd name="connsiteX5" fmla="*/ 592282 w 592282"/>
                <a:gd name="connsiteY5" fmla="*/ 353292 h 353292"/>
                <a:gd name="connsiteX6" fmla="*/ 176646 w 592282"/>
                <a:gd name="connsiteY6" fmla="*/ 353291 h 353292"/>
                <a:gd name="connsiteX7" fmla="*/ 13882 w 592282"/>
                <a:gd name="connsiteY7" fmla="*/ 245404 h 353292"/>
                <a:gd name="connsiteX8" fmla="*/ 0 w 592282"/>
                <a:gd name="connsiteY8" fmla="*/ 176646 h 353292"/>
                <a:gd name="connsiteX9" fmla="*/ 13882 w 592282"/>
                <a:gd name="connsiteY9" fmla="*/ 107888 h 353292"/>
                <a:gd name="connsiteX10" fmla="*/ 176646 w 592282"/>
                <a:gd name="connsiteY10" fmla="*/ 0 h 35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282" h="353292">
                  <a:moveTo>
                    <a:pt x="0" y="176645"/>
                  </a:moveTo>
                  <a:lnTo>
                    <a:pt x="0" y="176646"/>
                  </a:lnTo>
                  <a:lnTo>
                    <a:pt x="0" y="176646"/>
                  </a:lnTo>
                  <a:close/>
                  <a:moveTo>
                    <a:pt x="176646" y="0"/>
                  </a:moveTo>
                  <a:lnTo>
                    <a:pt x="592282" y="0"/>
                  </a:lnTo>
                  <a:lnTo>
                    <a:pt x="592282" y="353292"/>
                  </a:lnTo>
                  <a:lnTo>
                    <a:pt x="176646" y="353291"/>
                  </a:lnTo>
                  <a:cubicBezTo>
                    <a:pt x="103477" y="353291"/>
                    <a:pt x="40698" y="308805"/>
                    <a:pt x="13882" y="245404"/>
                  </a:cubicBezTo>
                  <a:lnTo>
                    <a:pt x="0" y="176646"/>
                  </a:lnTo>
                  <a:lnTo>
                    <a:pt x="13882" y="107888"/>
                  </a:lnTo>
                  <a:cubicBezTo>
                    <a:pt x="40698" y="44487"/>
                    <a:pt x="103477" y="0"/>
                    <a:pt x="17664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88"/>
            <p:cNvSpPr/>
            <p:nvPr/>
          </p:nvSpPr>
          <p:spPr>
            <a:xfrm>
              <a:off x="0" y="5179948"/>
              <a:ext cx="4166758" cy="800098"/>
            </a:xfrm>
            <a:custGeom>
              <a:avLst/>
              <a:gdLst>
                <a:gd name="connsiteX0" fmla="*/ 455897 w 4166758"/>
                <a:gd name="connsiteY0" fmla="*/ 0 h 800099"/>
                <a:gd name="connsiteX1" fmla="*/ 3855031 w 4166758"/>
                <a:gd name="connsiteY1" fmla="*/ 0 h 800099"/>
                <a:gd name="connsiteX2" fmla="*/ 4166758 w 4166758"/>
                <a:gd name="connsiteY2" fmla="*/ 311727 h 800099"/>
                <a:gd name="connsiteX3" fmla="*/ 3855031 w 4166758"/>
                <a:gd name="connsiteY3" fmla="*/ 623454 h 800099"/>
                <a:gd name="connsiteX4" fmla="*/ 1517075 w 4166758"/>
                <a:gd name="connsiteY4" fmla="*/ 623454 h 800099"/>
                <a:gd name="connsiteX5" fmla="*/ 1517075 w 4166758"/>
                <a:gd name="connsiteY5" fmla="*/ 623449 h 800099"/>
                <a:gd name="connsiteX6" fmla="*/ 592284 w 4166758"/>
                <a:gd name="connsiteY6" fmla="*/ 623449 h 800099"/>
                <a:gd name="connsiteX7" fmla="*/ 592284 w 4166758"/>
                <a:gd name="connsiteY7" fmla="*/ 623454 h 800099"/>
                <a:gd name="connsiteX8" fmla="*/ 176649 w 4166758"/>
                <a:gd name="connsiteY8" fmla="*/ 623454 h 800099"/>
                <a:gd name="connsiteX9" fmla="*/ 13885 w 4166758"/>
                <a:gd name="connsiteY9" fmla="*/ 731342 h 800099"/>
                <a:gd name="connsiteX10" fmla="*/ 3 w 4166758"/>
                <a:gd name="connsiteY10" fmla="*/ 800099 h 800099"/>
                <a:gd name="connsiteX11" fmla="*/ 3 w 4166758"/>
                <a:gd name="connsiteY11" fmla="*/ 800099 h 800099"/>
                <a:gd name="connsiteX12" fmla="*/ 3 w 4166758"/>
                <a:gd name="connsiteY12" fmla="*/ 446808 h 800099"/>
                <a:gd name="connsiteX13" fmla="*/ 4 w 4166758"/>
                <a:gd name="connsiteY13" fmla="*/ 446808 h 800099"/>
                <a:gd name="connsiteX14" fmla="*/ 4 w 4166758"/>
                <a:gd name="connsiteY14" fmla="*/ 176666 h 800099"/>
                <a:gd name="connsiteX15" fmla="*/ 0 w 4166758"/>
                <a:gd name="connsiteY15" fmla="*/ 176647 h 800099"/>
                <a:gd name="connsiteX16" fmla="*/ 13882 w 4166758"/>
                <a:gd name="connsiteY16" fmla="*/ 107889 h 800099"/>
                <a:gd name="connsiteX17" fmla="*/ 176646 w 4166758"/>
                <a:gd name="connsiteY17" fmla="*/ 1 h 800099"/>
                <a:gd name="connsiteX18" fmla="*/ 455897 w 4166758"/>
                <a:gd name="connsiteY18" fmla="*/ 1 h 8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66758" h="800099">
                  <a:moveTo>
                    <a:pt x="455897" y="0"/>
                  </a:moveTo>
                  <a:lnTo>
                    <a:pt x="3855031" y="0"/>
                  </a:lnTo>
                  <a:lnTo>
                    <a:pt x="4166758" y="311727"/>
                  </a:lnTo>
                  <a:lnTo>
                    <a:pt x="3855031" y="623454"/>
                  </a:lnTo>
                  <a:lnTo>
                    <a:pt x="1517075" y="623454"/>
                  </a:lnTo>
                  <a:lnTo>
                    <a:pt x="1517075" y="623449"/>
                  </a:lnTo>
                  <a:lnTo>
                    <a:pt x="592284" y="623449"/>
                  </a:lnTo>
                  <a:lnTo>
                    <a:pt x="592284" y="623454"/>
                  </a:lnTo>
                  <a:lnTo>
                    <a:pt x="176649" y="623454"/>
                  </a:lnTo>
                  <a:cubicBezTo>
                    <a:pt x="103480" y="623454"/>
                    <a:pt x="40701" y="667941"/>
                    <a:pt x="13885" y="731342"/>
                  </a:cubicBezTo>
                  <a:lnTo>
                    <a:pt x="3" y="800099"/>
                  </a:lnTo>
                  <a:lnTo>
                    <a:pt x="3" y="800099"/>
                  </a:lnTo>
                  <a:lnTo>
                    <a:pt x="3" y="446808"/>
                  </a:lnTo>
                  <a:lnTo>
                    <a:pt x="4" y="446808"/>
                  </a:lnTo>
                  <a:lnTo>
                    <a:pt x="4" y="176666"/>
                  </a:lnTo>
                  <a:lnTo>
                    <a:pt x="0" y="176647"/>
                  </a:lnTo>
                  <a:lnTo>
                    <a:pt x="13882" y="107889"/>
                  </a:lnTo>
                  <a:cubicBezTo>
                    <a:pt x="40698" y="44488"/>
                    <a:pt x="103477" y="1"/>
                    <a:pt x="176646" y="1"/>
                  </a:cubicBezTo>
                  <a:lnTo>
                    <a:pt x="455897" y="1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0" rIns="365760" rtlCol="0" anchor="t"/>
            <a:lstStyle/>
            <a:p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86"/>
          <p:cNvGrpSpPr/>
          <p:nvPr/>
        </p:nvGrpSpPr>
        <p:grpSpPr>
          <a:xfrm>
            <a:off x="4481321" y="3083468"/>
            <a:ext cx="2326511" cy="577081"/>
            <a:chOff x="0" y="5179948"/>
            <a:chExt cx="4166758" cy="862363"/>
          </a:xfrm>
          <a:solidFill>
            <a:srgbClr val="B1337A"/>
          </a:solidFill>
        </p:grpSpPr>
        <p:sp>
          <p:nvSpPr>
            <p:cNvPr id="15" name="Freeform 87"/>
            <p:cNvSpPr/>
            <p:nvPr/>
          </p:nvSpPr>
          <p:spPr>
            <a:xfrm>
              <a:off x="0" y="5689019"/>
              <a:ext cx="592282" cy="353292"/>
            </a:xfrm>
            <a:custGeom>
              <a:avLst/>
              <a:gdLst>
                <a:gd name="connsiteX0" fmla="*/ 0 w 592282"/>
                <a:gd name="connsiteY0" fmla="*/ 176645 h 353292"/>
                <a:gd name="connsiteX1" fmla="*/ 0 w 592282"/>
                <a:gd name="connsiteY1" fmla="*/ 176646 h 353292"/>
                <a:gd name="connsiteX2" fmla="*/ 0 w 592282"/>
                <a:gd name="connsiteY2" fmla="*/ 176646 h 353292"/>
                <a:gd name="connsiteX3" fmla="*/ 176646 w 592282"/>
                <a:gd name="connsiteY3" fmla="*/ 0 h 353292"/>
                <a:gd name="connsiteX4" fmla="*/ 592282 w 592282"/>
                <a:gd name="connsiteY4" fmla="*/ 0 h 353292"/>
                <a:gd name="connsiteX5" fmla="*/ 592282 w 592282"/>
                <a:gd name="connsiteY5" fmla="*/ 353292 h 353292"/>
                <a:gd name="connsiteX6" fmla="*/ 176646 w 592282"/>
                <a:gd name="connsiteY6" fmla="*/ 353291 h 353292"/>
                <a:gd name="connsiteX7" fmla="*/ 13882 w 592282"/>
                <a:gd name="connsiteY7" fmla="*/ 245404 h 353292"/>
                <a:gd name="connsiteX8" fmla="*/ 0 w 592282"/>
                <a:gd name="connsiteY8" fmla="*/ 176646 h 353292"/>
                <a:gd name="connsiteX9" fmla="*/ 13882 w 592282"/>
                <a:gd name="connsiteY9" fmla="*/ 107888 h 353292"/>
                <a:gd name="connsiteX10" fmla="*/ 176646 w 592282"/>
                <a:gd name="connsiteY10" fmla="*/ 0 h 35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282" h="353292">
                  <a:moveTo>
                    <a:pt x="0" y="176645"/>
                  </a:moveTo>
                  <a:lnTo>
                    <a:pt x="0" y="176646"/>
                  </a:lnTo>
                  <a:lnTo>
                    <a:pt x="0" y="176646"/>
                  </a:lnTo>
                  <a:close/>
                  <a:moveTo>
                    <a:pt x="176646" y="0"/>
                  </a:moveTo>
                  <a:lnTo>
                    <a:pt x="592282" y="0"/>
                  </a:lnTo>
                  <a:lnTo>
                    <a:pt x="592282" y="353292"/>
                  </a:lnTo>
                  <a:lnTo>
                    <a:pt x="176646" y="353291"/>
                  </a:lnTo>
                  <a:cubicBezTo>
                    <a:pt x="103477" y="353291"/>
                    <a:pt x="40698" y="308805"/>
                    <a:pt x="13882" y="245404"/>
                  </a:cubicBezTo>
                  <a:lnTo>
                    <a:pt x="0" y="176646"/>
                  </a:lnTo>
                  <a:lnTo>
                    <a:pt x="13882" y="107888"/>
                  </a:lnTo>
                  <a:cubicBezTo>
                    <a:pt x="40698" y="44487"/>
                    <a:pt x="103477" y="0"/>
                    <a:pt x="1766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88"/>
            <p:cNvSpPr/>
            <p:nvPr/>
          </p:nvSpPr>
          <p:spPr>
            <a:xfrm>
              <a:off x="0" y="5179948"/>
              <a:ext cx="4166758" cy="800098"/>
            </a:xfrm>
            <a:custGeom>
              <a:avLst/>
              <a:gdLst>
                <a:gd name="connsiteX0" fmla="*/ 455897 w 4166758"/>
                <a:gd name="connsiteY0" fmla="*/ 0 h 800099"/>
                <a:gd name="connsiteX1" fmla="*/ 3855031 w 4166758"/>
                <a:gd name="connsiteY1" fmla="*/ 0 h 800099"/>
                <a:gd name="connsiteX2" fmla="*/ 4166758 w 4166758"/>
                <a:gd name="connsiteY2" fmla="*/ 311727 h 800099"/>
                <a:gd name="connsiteX3" fmla="*/ 3855031 w 4166758"/>
                <a:gd name="connsiteY3" fmla="*/ 623454 h 800099"/>
                <a:gd name="connsiteX4" fmla="*/ 1517075 w 4166758"/>
                <a:gd name="connsiteY4" fmla="*/ 623454 h 800099"/>
                <a:gd name="connsiteX5" fmla="*/ 1517075 w 4166758"/>
                <a:gd name="connsiteY5" fmla="*/ 623449 h 800099"/>
                <a:gd name="connsiteX6" fmla="*/ 592284 w 4166758"/>
                <a:gd name="connsiteY6" fmla="*/ 623449 h 800099"/>
                <a:gd name="connsiteX7" fmla="*/ 592284 w 4166758"/>
                <a:gd name="connsiteY7" fmla="*/ 623454 h 800099"/>
                <a:gd name="connsiteX8" fmla="*/ 176649 w 4166758"/>
                <a:gd name="connsiteY8" fmla="*/ 623454 h 800099"/>
                <a:gd name="connsiteX9" fmla="*/ 13885 w 4166758"/>
                <a:gd name="connsiteY9" fmla="*/ 731342 h 800099"/>
                <a:gd name="connsiteX10" fmla="*/ 3 w 4166758"/>
                <a:gd name="connsiteY10" fmla="*/ 800099 h 800099"/>
                <a:gd name="connsiteX11" fmla="*/ 3 w 4166758"/>
                <a:gd name="connsiteY11" fmla="*/ 800099 h 800099"/>
                <a:gd name="connsiteX12" fmla="*/ 3 w 4166758"/>
                <a:gd name="connsiteY12" fmla="*/ 446808 h 800099"/>
                <a:gd name="connsiteX13" fmla="*/ 4 w 4166758"/>
                <a:gd name="connsiteY13" fmla="*/ 446808 h 800099"/>
                <a:gd name="connsiteX14" fmla="*/ 4 w 4166758"/>
                <a:gd name="connsiteY14" fmla="*/ 176666 h 800099"/>
                <a:gd name="connsiteX15" fmla="*/ 0 w 4166758"/>
                <a:gd name="connsiteY15" fmla="*/ 176647 h 800099"/>
                <a:gd name="connsiteX16" fmla="*/ 13882 w 4166758"/>
                <a:gd name="connsiteY16" fmla="*/ 107889 h 800099"/>
                <a:gd name="connsiteX17" fmla="*/ 176646 w 4166758"/>
                <a:gd name="connsiteY17" fmla="*/ 1 h 800099"/>
                <a:gd name="connsiteX18" fmla="*/ 455897 w 4166758"/>
                <a:gd name="connsiteY18" fmla="*/ 1 h 8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66758" h="800099">
                  <a:moveTo>
                    <a:pt x="455897" y="0"/>
                  </a:moveTo>
                  <a:lnTo>
                    <a:pt x="3855031" y="0"/>
                  </a:lnTo>
                  <a:lnTo>
                    <a:pt x="4166758" y="311727"/>
                  </a:lnTo>
                  <a:lnTo>
                    <a:pt x="3855031" y="623454"/>
                  </a:lnTo>
                  <a:lnTo>
                    <a:pt x="1517075" y="623454"/>
                  </a:lnTo>
                  <a:lnTo>
                    <a:pt x="1517075" y="623449"/>
                  </a:lnTo>
                  <a:lnTo>
                    <a:pt x="592284" y="623449"/>
                  </a:lnTo>
                  <a:lnTo>
                    <a:pt x="592284" y="623454"/>
                  </a:lnTo>
                  <a:lnTo>
                    <a:pt x="176649" y="623454"/>
                  </a:lnTo>
                  <a:cubicBezTo>
                    <a:pt x="103480" y="623454"/>
                    <a:pt x="40701" y="667941"/>
                    <a:pt x="13885" y="731342"/>
                  </a:cubicBezTo>
                  <a:lnTo>
                    <a:pt x="3" y="800099"/>
                  </a:lnTo>
                  <a:lnTo>
                    <a:pt x="3" y="800099"/>
                  </a:lnTo>
                  <a:lnTo>
                    <a:pt x="3" y="446808"/>
                  </a:lnTo>
                  <a:lnTo>
                    <a:pt x="4" y="446808"/>
                  </a:lnTo>
                  <a:lnTo>
                    <a:pt x="4" y="176666"/>
                  </a:lnTo>
                  <a:lnTo>
                    <a:pt x="0" y="176647"/>
                  </a:lnTo>
                  <a:lnTo>
                    <a:pt x="13882" y="107889"/>
                  </a:lnTo>
                  <a:cubicBezTo>
                    <a:pt x="40698" y="44488"/>
                    <a:pt x="103477" y="1"/>
                    <a:pt x="176646" y="1"/>
                  </a:cubicBezTo>
                  <a:lnTo>
                    <a:pt x="455897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0" rIns="365760" rtlCol="0" anchor="t"/>
            <a:lstStyle/>
            <a:p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4812021" y="152603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 Placeholder 4"/>
          <p:cNvSpPr txBox="1"/>
          <p:nvPr/>
        </p:nvSpPr>
        <p:spPr>
          <a:xfrm>
            <a:off x="4897691" y="1984867"/>
            <a:ext cx="3064657" cy="5899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200" spc="300" dirty="0">
                <a:solidFill>
                  <a:schemeClr val="bg2">
                    <a:lumMod val="10000"/>
                  </a:schemeClr>
                </a:solidFill>
                <a:latin typeface="Agency FB" panose="020B0503020202020204" pitchFamily="34" charset="0"/>
                <a:cs typeface="Calibri" panose="020F0502020204030204"/>
              </a:rPr>
              <a:t>Ut wisi enim ad minim veniam, quis nostrud exerci tation</a:t>
            </a:r>
            <a:endParaRPr lang="id-ID" sz="1200" spc="300" dirty="0">
              <a:solidFill>
                <a:schemeClr val="bg2">
                  <a:lumMod val="10000"/>
                </a:schemeClr>
              </a:solidFill>
              <a:latin typeface="Agency FB" panose="020B0503020202020204" pitchFamily="34" charset="0"/>
              <a:cs typeface="Calibri" panose="020F0502020204030204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294045" y="2266839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4812021" y="316005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4897691" y="3618881"/>
            <a:ext cx="3064657" cy="5899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200" spc="300" dirty="0">
                <a:solidFill>
                  <a:schemeClr val="bg2">
                    <a:lumMod val="10000"/>
                  </a:schemeClr>
                </a:solidFill>
                <a:latin typeface="Agency FB" panose="020B0503020202020204" pitchFamily="34" charset="0"/>
                <a:cs typeface="Calibri" panose="020F0502020204030204"/>
              </a:rPr>
              <a:t>Ut wisi enim ad minim veniam, quis nostrud exerci tation</a:t>
            </a:r>
            <a:endParaRPr lang="id-ID" sz="1200" spc="300" dirty="0">
              <a:solidFill>
                <a:schemeClr val="bg2">
                  <a:lumMod val="10000"/>
                </a:schemeClr>
              </a:solidFill>
              <a:latin typeface="Agency FB" panose="020B0503020202020204" pitchFamily="34" charset="0"/>
              <a:cs typeface="Calibri" panose="020F0502020204030204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4480377" y="889717"/>
            <a:ext cx="330701" cy="21455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 Placeholder 4"/>
          <p:cNvSpPr txBox="1"/>
          <p:nvPr/>
        </p:nvSpPr>
        <p:spPr>
          <a:xfrm>
            <a:off x="563554" y="2673267"/>
            <a:ext cx="3845216" cy="5899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4000"/>
              </a:lnSpc>
              <a:buNone/>
              <a:defRPr/>
            </a:pPr>
            <a:r>
              <a:rPr lang="id-ID" sz="1200" spc="300" dirty="0">
                <a:solidFill>
                  <a:schemeClr val="bg2">
                    <a:lumMod val="10000"/>
                  </a:schemeClr>
                </a:solidFill>
                <a:latin typeface="Agency FB" panose="020B0503020202020204" pitchFamily="34" charset="0"/>
                <a:cs typeface="Calibri" panose="020F0502020204030204"/>
              </a:rPr>
              <a:t>Ut wisi enim ad minim veniam, quis nostrud exerci tation ullamcorper nibh euismod tincidunt ut</a:t>
            </a:r>
            <a:endParaRPr lang="id-ID" sz="1200" spc="300" dirty="0">
              <a:solidFill>
                <a:schemeClr val="bg2">
                  <a:lumMod val="10000"/>
                </a:schemeClr>
              </a:solidFill>
              <a:latin typeface="Agency FB" panose="020B0503020202020204" pitchFamily="34" charset="0"/>
              <a:cs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06819" y="1021753"/>
            <a:ext cx="6671954" cy="2001413"/>
            <a:chOff x="1140957" y="1332361"/>
            <a:chExt cx="7218518" cy="2165368"/>
          </a:xfrm>
        </p:grpSpPr>
        <p:grpSp>
          <p:nvGrpSpPr>
            <p:cNvPr id="8" name="组合 7"/>
            <p:cNvGrpSpPr/>
            <p:nvPr/>
          </p:nvGrpSpPr>
          <p:grpSpPr>
            <a:xfrm>
              <a:off x="1460832" y="1542631"/>
              <a:ext cx="518655" cy="518258"/>
              <a:chOff x="742373" y="3624712"/>
              <a:chExt cx="834746" cy="83474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42373" y="3624712"/>
                <a:ext cx="834746" cy="834746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778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046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245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KSO_Shape"/>
              <p:cNvSpPr/>
              <p:nvPr/>
            </p:nvSpPr>
            <p:spPr bwMode="auto">
              <a:xfrm>
                <a:off x="895238" y="3780222"/>
                <a:ext cx="529017" cy="523726"/>
              </a:xfrm>
              <a:custGeom>
                <a:avLst/>
                <a:gdLst>
                  <a:gd name="T0" fmla="*/ 615878 w 2390775"/>
                  <a:gd name="T1" fmla="*/ 1467970 h 2365376"/>
                  <a:gd name="T2" fmla="*/ 587250 w 2390775"/>
                  <a:gd name="T3" fmla="*/ 1401697 h 2365376"/>
                  <a:gd name="T4" fmla="*/ 1282649 w 2390775"/>
                  <a:gd name="T5" fmla="*/ 1393474 h 2365376"/>
                  <a:gd name="T6" fmla="*/ 1180915 w 2390775"/>
                  <a:gd name="T7" fmla="*/ 1446870 h 2365376"/>
                  <a:gd name="T8" fmla="*/ 1210073 w 2390775"/>
                  <a:gd name="T9" fmla="*/ 1382167 h 2365376"/>
                  <a:gd name="T10" fmla="*/ 653657 w 2390775"/>
                  <a:gd name="T11" fmla="*/ 1314699 h 2365376"/>
                  <a:gd name="T12" fmla="*/ 646041 w 2390775"/>
                  <a:gd name="T13" fmla="*/ 1180275 h 2365376"/>
                  <a:gd name="T14" fmla="*/ 589870 w 2390775"/>
                  <a:gd name="T15" fmla="*/ 1105327 h 2365376"/>
                  <a:gd name="T16" fmla="*/ 599516 w 2390775"/>
                  <a:gd name="T17" fmla="*/ 1141280 h 2365376"/>
                  <a:gd name="T18" fmla="*/ 579914 w 2390775"/>
                  <a:gd name="T19" fmla="*/ 1158779 h 2365376"/>
                  <a:gd name="T20" fmla="*/ 541333 w 2390775"/>
                  <a:gd name="T21" fmla="*/ 1105965 h 2365376"/>
                  <a:gd name="T22" fmla="*/ 1137260 w 2390775"/>
                  <a:gd name="T23" fmla="*/ 1009231 h 2365376"/>
                  <a:gd name="T24" fmla="*/ 1143562 w 2390775"/>
                  <a:gd name="T25" fmla="*/ 1026145 h 2365376"/>
                  <a:gd name="T26" fmla="*/ 1096615 w 2390775"/>
                  <a:gd name="T27" fmla="*/ 1069549 h 2365376"/>
                  <a:gd name="T28" fmla="*/ 1102602 w 2390775"/>
                  <a:gd name="T29" fmla="*/ 1001572 h 2365376"/>
                  <a:gd name="T30" fmla="*/ 972739 w 2390775"/>
                  <a:gd name="T31" fmla="*/ 835988 h 2365376"/>
                  <a:gd name="T32" fmla="*/ 989500 w 2390775"/>
                  <a:gd name="T33" fmla="*/ 1138672 h 2365376"/>
                  <a:gd name="T34" fmla="*/ 639427 w 2390775"/>
                  <a:gd name="T35" fmla="*/ 1423644 h 2365376"/>
                  <a:gd name="T36" fmla="*/ 599898 w 2390775"/>
                  <a:gd name="T37" fmla="*/ 1003302 h 2365376"/>
                  <a:gd name="T38" fmla="*/ 529694 w 2390775"/>
                  <a:gd name="T39" fmla="*/ 1090596 h 2365376"/>
                  <a:gd name="T40" fmla="*/ 602428 w 2390775"/>
                  <a:gd name="T41" fmla="*/ 868249 h 2365376"/>
                  <a:gd name="T42" fmla="*/ 861740 w 2390775"/>
                  <a:gd name="T43" fmla="*/ 924231 h 2365376"/>
                  <a:gd name="T44" fmla="*/ 755609 w 2390775"/>
                  <a:gd name="T45" fmla="*/ 542052 h 2365376"/>
                  <a:gd name="T46" fmla="*/ 929665 w 2390775"/>
                  <a:gd name="T47" fmla="*/ 525915 h 2365376"/>
                  <a:gd name="T48" fmla="*/ 909019 w 2390775"/>
                  <a:gd name="T49" fmla="*/ 571798 h 2365376"/>
                  <a:gd name="T50" fmla="*/ 936652 w 2390775"/>
                  <a:gd name="T51" fmla="*/ 586353 h 2365376"/>
                  <a:gd name="T52" fmla="*/ 928394 w 2390775"/>
                  <a:gd name="T53" fmla="*/ 688879 h 2365376"/>
                  <a:gd name="T54" fmla="*/ 840414 w 2390775"/>
                  <a:gd name="T55" fmla="*/ 772101 h 2365376"/>
                  <a:gd name="T56" fmla="*/ 742269 w 2390775"/>
                  <a:gd name="T57" fmla="*/ 675588 h 2365376"/>
                  <a:gd name="T58" fmla="*/ 738139 w 2390775"/>
                  <a:gd name="T59" fmla="*/ 608504 h 2365376"/>
                  <a:gd name="T60" fmla="*/ 761643 w 2390775"/>
                  <a:gd name="T61" fmla="*/ 510093 h 2365376"/>
                  <a:gd name="T62" fmla="*/ 617010 w 2390775"/>
                  <a:gd name="T63" fmla="*/ 449064 h 2365376"/>
                  <a:gd name="T64" fmla="*/ 350272 w 2390775"/>
                  <a:gd name="T65" fmla="*/ 638327 h 2365376"/>
                  <a:gd name="T66" fmla="*/ 215163 w 2390775"/>
                  <a:gd name="T67" fmla="*/ 939947 h 2365376"/>
                  <a:gd name="T68" fmla="*/ 256613 w 2390775"/>
                  <a:gd name="T69" fmla="*/ 1277331 h 2365376"/>
                  <a:gd name="T70" fmla="*/ 458486 w 2390775"/>
                  <a:gd name="T71" fmla="*/ 1534008 h 2365376"/>
                  <a:gd name="T72" fmla="*/ 767308 w 2390775"/>
                  <a:gd name="T73" fmla="*/ 1655225 h 2365376"/>
                  <a:gd name="T74" fmla="*/ 1101127 w 2390775"/>
                  <a:gd name="T75" fmla="*/ 1596674 h 2365376"/>
                  <a:gd name="T76" fmla="*/ 1347614 w 2390775"/>
                  <a:gd name="T77" fmla="*/ 1383040 h 2365376"/>
                  <a:gd name="T78" fmla="*/ 1453614 w 2390775"/>
                  <a:gd name="T79" fmla="*/ 1066861 h 2365376"/>
                  <a:gd name="T80" fmla="*/ 1378939 w 2390775"/>
                  <a:gd name="T81" fmla="*/ 738024 h 2365376"/>
                  <a:gd name="T82" fmla="*/ 1153652 w 2390775"/>
                  <a:gd name="T83" fmla="*/ 501602 h 2365376"/>
                  <a:gd name="T84" fmla="*/ 831224 w 2390775"/>
                  <a:gd name="T85" fmla="*/ 411085 h 2365376"/>
                  <a:gd name="T86" fmla="*/ 989432 w 2390775"/>
                  <a:gd name="T87" fmla="*/ 315187 h 2365376"/>
                  <a:gd name="T88" fmla="*/ 1471649 w 2390775"/>
                  <a:gd name="T89" fmla="*/ 671876 h 2365376"/>
                  <a:gd name="T90" fmla="*/ 1554866 w 2390775"/>
                  <a:gd name="T91" fmla="*/ 1171938 h 2365376"/>
                  <a:gd name="T92" fmla="*/ 1239716 w 2390775"/>
                  <a:gd name="T93" fmla="*/ 1647313 h 2365376"/>
                  <a:gd name="T94" fmla="*/ 646121 w 2390775"/>
                  <a:gd name="T95" fmla="*/ 1748275 h 2365376"/>
                  <a:gd name="T96" fmla="*/ 110112 w 2390775"/>
                  <a:gd name="T97" fmla="*/ 1186813 h 2365376"/>
                  <a:gd name="T98" fmla="*/ 251551 w 2390775"/>
                  <a:gd name="T99" fmla="*/ 580725 h 2365376"/>
                  <a:gd name="T100" fmla="*/ 1549044 w 2390775"/>
                  <a:gd name="T101" fmla="*/ 160116 h 2365376"/>
                  <a:gd name="T102" fmla="*/ 1461002 w 2390775"/>
                  <a:gd name="T103" fmla="*/ 284475 h 2365376"/>
                  <a:gd name="T104" fmla="*/ 1550307 w 2390775"/>
                  <a:gd name="T105" fmla="*/ 426554 h 2365376"/>
                  <a:gd name="T106" fmla="*/ 1719764 w 2390775"/>
                  <a:gd name="T107" fmla="*/ 380038 h 2365376"/>
                  <a:gd name="T108" fmla="*/ 1735543 w 2390775"/>
                  <a:gd name="T109" fmla="*/ 232579 h 2365376"/>
                  <a:gd name="T110" fmla="*/ 1705909 w 2390775"/>
                  <a:gd name="T111" fmla="*/ 94508 h 2365376"/>
                  <a:gd name="T112" fmla="*/ 1774050 w 2390775"/>
                  <a:gd name="T113" fmla="*/ 148403 h 2365376"/>
                  <a:gd name="T114" fmla="*/ 1781614 w 2390775"/>
                  <a:gd name="T115" fmla="*/ 428769 h 2365376"/>
                  <a:gd name="T116" fmla="*/ 1600166 w 2390775"/>
                  <a:gd name="T117" fmla="*/ 516104 h 2365376"/>
                  <a:gd name="T118" fmla="*/ 1452167 w 2390775"/>
                  <a:gd name="T119" fmla="*/ 455349 h 2365376"/>
                  <a:gd name="T120" fmla="*/ 1310478 w 2390775"/>
                  <a:gd name="T121" fmla="*/ 259477 h 2365376"/>
                  <a:gd name="T122" fmla="*/ 1562614 w 2390775"/>
                  <a:gd name="T123" fmla="*/ 74046 h 23653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390775" h="2365376">
                    <a:moveTo>
                      <a:pt x="761351" y="1739900"/>
                    </a:moveTo>
                    <a:lnTo>
                      <a:pt x="791690" y="1805294"/>
                    </a:lnTo>
                    <a:lnTo>
                      <a:pt x="794883" y="1808051"/>
                    </a:lnTo>
                    <a:lnTo>
                      <a:pt x="797278" y="1811991"/>
                    </a:lnTo>
                    <a:lnTo>
                      <a:pt x="800871" y="1817112"/>
                    </a:lnTo>
                    <a:lnTo>
                      <a:pt x="803266" y="1822233"/>
                    </a:lnTo>
                    <a:lnTo>
                      <a:pt x="804065" y="1825384"/>
                    </a:lnTo>
                    <a:lnTo>
                      <a:pt x="804863" y="1828536"/>
                    </a:lnTo>
                    <a:lnTo>
                      <a:pt x="804863" y="1831687"/>
                    </a:lnTo>
                    <a:lnTo>
                      <a:pt x="804863" y="1834839"/>
                    </a:lnTo>
                    <a:lnTo>
                      <a:pt x="804065" y="1837990"/>
                    </a:lnTo>
                    <a:lnTo>
                      <a:pt x="802867" y="1841142"/>
                    </a:lnTo>
                    <a:lnTo>
                      <a:pt x="801670" y="1842718"/>
                    </a:lnTo>
                    <a:lnTo>
                      <a:pt x="799674" y="1844687"/>
                    </a:lnTo>
                    <a:lnTo>
                      <a:pt x="797278" y="1845475"/>
                    </a:lnTo>
                    <a:lnTo>
                      <a:pt x="794484" y="1845869"/>
                    </a:lnTo>
                    <a:lnTo>
                      <a:pt x="790891" y="1846263"/>
                    </a:lnTo>
                    <a:lnTo>
                      <a:pt x="787698" y="1845869"/>
                    </a:lnTo>
                    <a:lnTo>
                      <a:pt x="784105" y="1845475"/>
                    </a:lnTo>
                    <a:lnTo>
                      <a:pt x="780512" y="1844293"/>
                    </a:lnTo>
                    <a:lnTo>
                      <a:pt x="776520" y="1842718"/>
                    </a:lnTo>
                    <a:lnTo>
                      <a:pt x="772927" y="1841142"/>
                    </a:lnTo>
                    <a:lnTo>
                      <a:pt x="768935" y="1839172"/>
                    </a:lnTo>
                    <a:lnTo>
                      <a:pt x="765343" y="1836809"/>
                    </a:lnTo>
                    <a:lnTo>
                      <a:pt x="761750" y="1834051"/>
                    </a:lnTo>
                    <a:lnTo>
                      <a:pt x="758955" y="1831294"/>
                    </a:lnTo>
                    <a:lnTo>
                      <a:pt x="756161" y="1827748"/>
                    </a:lnTo>
                    <a:lnTo>
                      <a:pt x="754165" y="1824597"/>
                    </a:lnTo>
                    <a:lnTo>
                      <a:pt x="748975" y="1815536"/>
                    </a:lnTo>
                    <a:lnTo>
                      <a:pt x="745782" y="1808839"/>
                    </a:lnTo>
                    <a:lnTo>
                      <a:pt x="743387" y="1803718"/>
                    </a:lnTo>
                    <a:lnTo>
                      <a:pt x="742588" y="1799385"/>
                    </a:lnTo>
                    <a:lnTo>
                      <a:pt x="742588" y="1795051"/>
                    </a:lnTo>
                    <a:lnTo>
                      <a:pt x="743387" y="1790718"/>
                    </a:lnTo>
                    <a:lnTo>
                      <a:pt x="746181" y="1778112"/>
                    </a:lnTo>
                    <a:lnTo>
                      <a:pt x="746979" y="1774173"/>
                    </a:lnTo>
                    <a:lnTo>
                      <a:pt x="746979" y="1772203"/>
                    </a:lnTo>
                    <a:lnTo>
                      <a:pt x="746181" y="1771021"/>
                    </a:lnTo>
                    <a:lnTo>
                      <a:pt x="745383" y="1770627"/>
                    </a:lnTo>
                    <a:lnTo>
                      <a:pt x="742987" y="1770627"/>
                    </a:lnTo>
                    <a:lnTo>
                      <a:pt x="742189" y="1770233"/>
                    </a:lnTo>
                    <a:lnTo>
                      <a:pt x="741790" y="1769839"/>
                    </a:lnTo>
                    <a:lnTo>
                      <a:pt x="738596" y="1761961"/>
                    </a:lnTo>
                    <a:lnTo>
                      <a:pt x="736999" y="1758021"/>
                    </a:lnTo>
                    <a:lnTo>
                      <a:pt x="736600" y="1756052"/>
                    </a:lnTo>
                    <a:lnTo>
                      <a:pt x="736600" y="1754476"/>
                    </a:lnTo>
                    <a:lnTo>
                      <a:pt x="742189" y="1750536"/>
                    </a:lnTo>
                    <a:lnTo>
                      <a:pt x="747379" y="1747385"/>
                    </a:lnTo>
                    <a:lnTo>
                      <a:pt x="750971" y="1745021"/>
                    </a:lnTo>
                    <a:lnTo>
                      <a:pt x="754165" y="1743839"/>
                    </a:lnTo>
                    <a:lnTo>
                      <a:pt x="758556" y="1741870"/>
                    </a:lnTo>
                    <a:lnTo>
                      <a:pt x="759754" y="1741870"/>
                    </a:lnTo>
                    <a:lnTo>
                      <a:pt x="761351" y="1739900"/>
                    </a:lnTo>
                    <a:close/>
                    <a:moveTo>
                      <a:pt x="1554438" y="1730375"/>
                    </a:moveTo>
                    <a:lnTo>
                      <a:pt x="1565575" y="1730375"/>
                    </a:lnTo>
                    <a:lnTo>
                      <a:pt x="1575916" y="1730375"/>
                    </a:lnTo>
                    <a:lnTo>
                      <a:pt x="1586258" y="1731163"/>
                    </a:lnTo>
                    <a:lnTo>
                      <a:pt x="1591031" y="1731951"/>
                    </a:lnTo>
                    <a:lnTo>
                      <a:pt x="1595008" y="1733133"/>
                    </a:lnTo>
                    <a:lnTo>
                      <a:pt x="1598986" y="1734314"/>
                    </a:lnTo>
                    <a:lnTo>
                      <a:pt x="1602168" y="1735890"/>
                    </a:lnTo>
                    <a:lnTo>
                      <a:pt x="1605350" y="1737860"/>
                    </a:lnTo>
                    <a:lnTo>
                      <a:pt x="1607339" y="1739830"/>
                    </a:lnTo>
                    <a:lnTo>
                      <a:pt x="1608929" y="1741799"/>
                    </a:lnTo>
                    <a:lnTo>
                      <a:pt x="1609725" y="1744951"/>
                    </a:lnTo>
                    <a:lnTo>
                      <a:pt x="1609725" y="1747708"/>
                    </a:lnTo>
                    <a:lnTo>
                      <a:pt x="1608929" y="1751648"/>
                    </a:lnTo>
                    <a:lnTo>
                      <a:pt x="1607339" y="1755193"/>
                    </a:lnTo>
                    <a:lnTo>
                      <a:pt x="1604554" y="1759920"/>
                    </a:lnTo>
                    <a:lnTo>
                      <a:pt x="1600577" y="1764648"/>
                    </a:lnTo>
                    <a:lnTo>
                      <a:pt x="1595804" y="1769769"/>
                    </a:lnTo>
                    <a:lnTo>
                      <a:pt x="1589042" y="1776072"/>
                    </a:lnTo>
                    <a:lnTo>
                      <a:pt x="1582678" y="1781193"/>
                    </a:lnTo>
                    <a:lnTo>
                      <a:pt x="1576314" y="1786314"/>
                    </a:lnTo>
                    <a:lnTo>
                      <a:pt x="1570348" y="1790647"/>
                    </a:lnTo>
                    <a:lnTo>
                      <a:pt x="1563586" y="1794193"/>
                    </a:lnTo>
                    <a:lnTo>
                      <a:pt x="1557222" y="1797738"/>
                    </a:lnTo>
                    <a:lnTo>
                      <a:pt x="1550461" y="1800496"/>
                    </a:lnTo>
                    <a:lnTo>
                      <a:pt x="1544097" y="1802466"/>
                    </a:lnTo>
                    <a:lnTo>
                      <a:pt x="1537733" y="1804829"/>
                    </a:lnTo>
                    <a:lnTo>
                      <a:pt x="1530971" y="1806799"/>
                    </a:lnTo>
                    <a:lnTo>
                      <a:pt x="1524607" y="1807981"/>
                    </a:lnTo>
                    <a:lnTo>
                      <a:pt x="1518243" y="1809163"/>
                    </a:lnTo>
                    <a:lnTo>
                      <a:pt x="1505117" y="1811132"/>
                    </a:lnTo>
                    <a:lnTo>
                      <a:pt x="1491992" y="1812314"/>
                    </a:lnTo>
                    <a:lnTo>
                      <a:pt x="1486026" y="1813102"/>
                    </a:lnTo>
                    <a:lnTo>
                      <a:pt x="1483241" y="1813890"/>
                    </a:lnTo>
                    <a:lnTo>
                      <a:pt x="1482048" y="1814678"/>
                    </a:lnTo>
                    <a:lnTo>
                      <a:pt x="1481253" y="1815072"/>
                    </a:lnTo>
                    <a:lnTo>
                      <a:pt x="1480855" y="1815859"/>
                    </a:lnTo>
                    <a:lnTo>
                      <a:pt x="1480855" y="1817041"/>
                    </a:lnTo>
                    <a:lnTo>
                      <a:pt x="1481253" y="1818617"/>
                    </a:lnTo>
                    <a:lnTo>
                      <a:pt x="1482048" y="1819799"/>
                    </a:lnTo>
                    <a:lnTo>
                      <a:pt x="1482048" y="1821375"/>
                    </a:lnTo>
                    <a:lnTo>
                      <a:pt x="1482048" y="1821769"/>
                    </a:lnTo>
                    <a:lnTo>
                      <a:pt x="1480855" y="1822556"/>
                    </a:lnTo>
                    <a:lnTo>
                      <a:pt x="1471309" y="1830829"/>
                    </a:lnTo>
                    <a:lnTo>
                      <a:pt x="1465343" y="1834375"/>
                    </a:lnTo>
                    <a:lnTo>
                      <a:pt x="1463354" y="1835556"/>
                    </a:lnTo>
                    <a:lnTo>
                      <a:pt x="1461365" y="1836738"/>
                    </a:lnTo>
                    <a:lnTo>
                      <a:pt x="1452615" y="1830041"/>
                    </a:lnTo>
                    <a:lnTo>
                      <a:pt x="1445853" y="1824132"/>
                    </a:lnTo>
                    <a:lnTo>
                      <a:pt x="1440285" y="1819405"/>
                    </a:lnTo>
                    <a:lnTo>
                      <a:pt x="1437103" y="1815072"/>
                    </a:lnTo>
                    <a:lnTo>
                      <a:pt x="1434716" y="1812314"/>
                    </a:lnTo>
                    <a:lnTo>
                      <a:pt x="1433125" y="1810344"/>
                    </a:lnTo>
                    <a:lnTo>
                      <a:pt x="1432330" y="1808375"/>
                    </a:lnTo>
                    <a:lnTo>
                      <a:pt x="1428750" y="1806799"/>
                    </a:lnTo>
                    <a:lnTo>
                      <a:pt x="1512675" y="1734314"/>
                    </a:lnTo>
                    <a:lnTo>
                      <a:pt x="1518641" y="1733527"/>
                    </a:lnTo>
                    <a:lnTo>
                      <a:pt x="1533755" y="1731951"/>
                    </a:lnTo>
                    <a:lnTo>
                      <a:pt x="1543699" y="1731163"/>
                    </a:lnTo>
                    <a:lnTo>
                      <a:pt x="1554438" y="1730375"/>
                    </a:lnTo>
                    <a:close/>
                    <a:moveTo>
                      <a:pt x="588962" y="1535113"/>
                    </a:moveTo>
                    <a:lnTo>
                      <a:pt x="694496" y="1535113"/>
                    </a:lnTo>
                    <a:lnTo>
                      <a:pt x="694496" y="1557872"/>
                    </a:lnTo>
                    <a:lnTo>
                      <a:pt x="694894" y="1558271"/>
                    </a:lnTo>
                    <a:lnTo>
                      <a:pt x="696885" y="1560268"/>
                    </a:lnTo>
                    <a:lnTo>
                      <a:pt x="698478" y="1560667"/>
                    </a:lnTo>
                    <a:lnTo>
                      <a:pt x="700469" y="1561466"/>
                    </a:lnTo>
                    <a:lnTo>
                      <a:pt x="704053" y="1561865"/>
                    </a:lnTo>
                    <a:lnTo>
                      <a:pt x="707239" y="1561865"/>
                    </a:lnTo>
                    <a:lnTo>
                      <a:pt x="711222" y="1561865"/>
                    </a:lnTo>
                    <a:lnTo>
                      <a:pt x="714407" y="1561466"/>
                    </a:lnTo>
                    <a:lnTo>
                      <a:pt x="716797" y="1560667"/>
                    </a:lnTo>
                    <a:lnTo>
                      <a:pt x="718390" y="1560268"/>
                    </a:lnTo>
                    <a:lnTo>
                      <a:pt x="720381" y="1558271"/>
                    </a:lnTo>
                    <a:lnTo>
                      <a:pt x="720779" y="1557872"/>
                    </a:lnTo>
                    <a:lnTo>
                      <a:pt x="720779" y="1535113"/>
                    </a:lnTo>
                    <a:lnTo>
                      <a:pt x="820737" y="1535113"/>
                    </a:lnTo>
                    <a:lnTo>
                      <a:pt x="820737" y="1644117"/>
                    </a:lnTo>
                    <a:lnTo>
                      <a:pt x="820339" y="1648908"/>
                    </a:lnTo>
                    <a:lnTo>
                      <a:pt x="819144" y="1652901"/>
                    </a:lnTo>
                    <a:lnTo>
                      <a:pt x="816755" y="1656894"/>
                    </a:lnTo>
                    <a:lnTo>
                      <a:pt x="814365" y="1660088"/>
                    </a:lnTo>
                    <a:lnTo>
                      <a:pt x="810781" y="1663283"/>
                    </a:lnTo>
                    <a:lnTo>
                      <a:pt x="806799" y="1665279"/>
                    </a:lnTo>
                    <a:lnTo>
                      <a:pt x="802418" y="1666477"/>
                    </a:lnTo>
                    <a:lnTo>
                      <a:pt x="797639" y="1666876"/>
                    </a:lnTo>
                    <a:lnTo>
                      <a:pt x="612060" y="1666876"/>
                    </a:lnTo>
                    <a:lnTo>
                      <a:pt x="607281" y="1666477"/>
                    </a:lnTo>
                    <a:lnTo>
                      <a:pt x="602901" y="1665279"/>
                    </a:lnTo>
                    <a:lnTo>
                      <a:pt x="598918" y="1663283"/>
                    </a:lnTo>
                    <a:lnTo>
                      <a:pt x="595732" y="1660088"/>
                    </a:lnTo>
                    <a:lnTo>
                      <a:pt x="592546" y="1656894"/>
                    </a:lnTo>
                    <a:lnTo>
                      <a:pt x="590555" y="1652901"/>
                    </a:lnTo>
                    <a:lnTo>
                      <a:pt x="589360" y="1648908"/>
                    </a:lnTo>
                    <a:lnTo>
                      <a:pt x="588962" y="1644117"/>
                    </a:lnTo>
                    <a:lnTo>
                      <a:pt x="588962" y="1535113"/>
                    </a:lnTo>
                    <a:close/>
                    <a:moveTo>
                      <a:pt x="612060" y="1476375"/>
                    </a:moveTo>
                    <a:lnTo>
                      <a:pt x="797639" y="1476375"/>
                    </a:lnTo>
                    <a:lnTo>
                      <a:pt x="802418" y="1476769"/>
                    </a:lnTo>
                    <a:lnTo>
                      <a:pt x="806799" y="1477950"/>
                    </a:lnTo>
                    <a:lnTo>
                      <a:pt x="810781" y="1480312"/>
                    </a:lnTo>
                    <a:lnTo>
                      <a:pt x="814365" y="1483068"/>
                    </a:lnTo>
                    <a:lnTo>
                      <a:pt x="816755" y="1486611"/>
                    </a:lnTo>
                    <a:lnTo>
                      <a:pt x="819144" y="1490155"/>
                    </a:lnTo>
                    <a:lnTo>
                      <a:pt x="820339" y="1494485"/>
                    </a:lnTo>
                    <a:lnTo>
                      <a:pt x="820737" y="1498816"/>
                    </a:lnTo>
                    <a:lnTo>
                      <a:pt x="820737" y="1525588"/>
                    </a:lnTo>
                    <a:lnTo>
                      <a:pt x="588962" y="1525588"/>
                    </a:lnTo>
                    <a:lnTo>
                      <a:pt x="588962" y="1498816"/>
                    </a:lnTo>
                    <a:lnTo>
                      <a:pt x="589360" y="1494485"/>
                    </a:lnTo>
                    <a:lnTo>
                      <a:pt x="590555" y="1490155"/>
                    </a:lnTo>
                    <a:lnTo>
                      <a:pt x="592546" y="1486611"/>
                    </a:lnTo>
                    <a:lnTo>
                      <a:pt x="595732" y="1483068"/>
                    </a:lnTo>
                    <a:lnTo>
                      <a:pt x="598918" y="1480312"/>
                    </a:lnTo>
                    <a:lnTo>
                      <a:pt x="602901" y="1477950"/>
                    </a:lnTo>
                    <a:lnTo>
                      <a:pt x="607281" y="1476769"/>
                    </a:lnTo>
                    <a:lnTo>
                      <a:pt x="612060" y="1476375"/>
                    </a:lnTo>
                    <a:close/>
                    <a:moveTo>
                      <a:pt x="725449" y="1381125"/>
                    </a:moveTo>
                    <a:lnTo>
                      <a:pt x="730525" y="1381524"/>
                    </a:lnTo>
                    <a:lnTo>
                      <a:pt x="732087" y="1381524"/>
                    </a:lnTo>
                    <a:lnTo>
                      <a:pt x="734430" y="1382322"/>
                    </a:lnTo>
                    <a:lnTo>
                      <a:pt x="737554" y="1384317"/>
                    </a:lnTo>
                    <a:lnTo>
                      <a:pt x="740287" y="1386312"/>
                    </a:lnTo>
                    <a:lnTo>
                      <a:pt x="743411" y="1389505"/>
                    </a:lnTo>
                    <a:lnTo>
                      <a:pt x="746535" y="1393096"/>
                    </a:lnTo>
                    <a:lnTo>
                      <a:pt x="749659" y="1397486"/>
                    </a:lnTo>
                    <a:lnTo>
                      <a:pt x="755906" y="1407063"/>
                    </a:lnTo>
                    <a:lnTo>
                      <a:pt x="761373" y="1417837"/>
                    </a:lnTo>
                    <a:lnTo>
                      <a:pt x="766059" y="1427813"/>
                    </a:lnTo>
                    <a:lnTo>
                      <a:pt x="769182" y="1437390"/>
                    </a:lnTo>
                    <a:lnTo>
                      <a:pt x="770744" y="1441780"/>
                    </a:lnTo>
                    <a:lnTo>
                      <a:pt x="771525" y="1445770"/>
                    </a:lnTo>
                    <a:lnTo>
                      <a:pt x="771525" y="1448164"/>
                    </a:lnTo>
                    <a:lnTo>
                      <a:pt x="771525" y="1450159"/>
                    </a:lnTo>
                    <a:lnTo>
                      <a:pt x="770744" y="1451357"/>
                    </a:lnTo>
                    <a:lnTo>
                      <a:pt x="769182" y="1452155"/>
                    </a:lnTo>
                    <a:lnTo>
                      <a:pt x="768011" y="1452155"/>
                    </a:lnTo>
                    <a:lnTo>
                      <a:pt x="766449" y="1450958"/>
                    </a:lnTo>
                    <a:lnTo>
                      <a:pt x="764887" y="1449760"/>
                    </a:lnTo>
                    <a:lnTo>
                      <a:pt x="762544" y="1448563"/>
                    </a:lnTo>
                    <a:lnTo>
                      <a:pt x="759030" y="1444174"/>
                    </a:lnTo>
                    <a:lnTo>
                      <a:pt x="755516" y="1439784"/>
                    </a:lnTo>
                    <a:lnTo>
                      <a:pt x="753173" y="1434996"/>
                    </a:lnTo>
                    <a:lnTo>
                      <a:pt x="752392" y="1433400"/>
                    </a:lnTo>
                    <a:lnTo>
                      <a:pt x="752392" y="1431404"/>
                    </a:lnTo>
                    <a:lnTo>
                      <a:pt x="752001" y="1428611"/>
                    </a:lnTo>
                    <a:lnTo>
                      <a:pt x="750830" y="1426616"/>
                    </a:lnTo>
                    <a:lnTo>
                      <a:pt x="748878" y="1425419"/>
                    </a:lnTo>
                    <a:lnTo>
                      <a:pt x="746925" y="1425020"/>
                    </a:lnTo>
                    <a:lnTo>
                      <a:pt x="746144" y="1425419"/>
                    </a:lnTo>
                    <a:lnTo>
                      <a:pt x="745363" y="1425818"/>
                    </a:lnTo>
                    <a:lnTo>
                      <a:pt x="744582" y="1426616"/>
                    </a:lnTo>
                    <a:lnTo>
                      <a:pt x="743411" y="1427414"/>
                    </a:lnTo>
                    <a:lnTo>
                      <a:pt x="742630" y="1428611"/>
                    </a:lnTo>
                    <a:lnTo>
                      <a:pt x="742240" y="1430207"/>
                    </a:lnTo>
                    <a:lnTo>
                      <a:pt x="741849" y="1432602"/>
                    </a:lnTo>
                    <a:lnTo>
                      <a:pt x="741849" y="1434597"/>
                    </a:lnTo>
                    <a:lnTo>
                      <a:pt x="741459" y="1439385"/>
                    </a:lnTo>
                    <a:lnTo>
                      <a:pt x="740678" y="1443376"/>
                    </a:lnTo>
                    <a:lnTo>
                      <a:pt x="739897" y="1445371"/>
                    </a:lnTo>
                    <a:lnTo>
                      <a:pt x="739116" y="1446967"/>
                    </a:lnTo>
                    <a:lnTo>
                      <a:pt x="737944" y="1448164"/>
                    </a:lnTo>
                    <a:lnTo>
                      <a:pt x="735992" y="1449361"/>
                    </a:lnTo>
                    <a:lnTo>
                      <a:pt x="734430" y="1450558"/>
                    </a:lnTo>
                    <a:lnTo>
                      <a:pt x="732868" y="1452155"/>
                    </a:lnTo>
                    <a:lnTo>
                      <a:pt x="730525" y="1452953"/>
                    </a:lnTo>
                    <a:lnTo>
                      <a:pt x="727792" y="1453352"/>
                    </a:lnTo>
                    <a:lnTo>
                      <a:pt x="721935" y="1454150"/>
                    </a:lnTo>
                    <a:lnTo>
                      <a:pt x="715297" y="1454150"/>
                    </a:lnTo>
                    <a:lnTo>
                      <a:pt x="712173" y="1453751"/>
                    </a:lnTo>
                    <a:lnTo>
                      <a:pt x="709049" y="1452953"/>
                    </a:lnTo>
                    <a:lnTo>
                      <a:pt x="706706" y="1452155"/>
                    </a:lnTo>
                    <a:lnTo>
                      <a:pt x="703973" y="1450558"/>
                    </a:lnTo>
                    <a:lnTo>
                      <a:pt x="701240" y="1448962"/>
                    </a:lnTo>
                    <a:lnTo>
                      <a:pt x="699287" y="1447366"/>
                    </a:lnTo>
                    <a:lnTo>
                      <a:pt x="694992" y="1442977"/>
                    </a:lnTo>
                    <a:lnTo>
                      <a:pt x="691478" y="1438188"/>
                    </a:lnTo>
                    <a:lnTo>
                      <a:pt x="687963" y="1432602"/>
                    </a:lnTo>
                    <a:lnTo>
                      <a:pt x="685230" y="1427015"/>
                    </a:lnTo>
                    <a:lnTo>
                      <a:pt x="682497" y="1421029"/>
                    </a:lnTo>
                    <a:lnTo>
                      <a:pt x="680544" y="1415044"/>
                    </a:lnTo>
                    <a:lnTo>
                      <a:pt x="678982" y="1409058"/>
                    </a:lnTo>
                    <a:lnTo>
                      <a:pt x="676249" y="1399082"/>
                    </a:lnTo>
                    <a:lnTo>
                      <a:pt x="675078" y="1392298"/>
                    </a:lnTo>
                    <a:lnTo>
                      <a:pt x="674687" y="1389106"/>
                    </a:lnTo>
                    <a:lnTo>
                      <a:pt x="674687" y="1388707"/>
                    </a:lnTo>
                    <a:lnTo>
                      <a:pt x="675078" y="1388308"/>
                    </a:lnTo>
                    <a:lnTo>
                      <a:pt x="676249" y="1387909"/>
                    </a:lnTo>
                    <a:lnTo>
                      <a:pt x="679373" y="1387111"/>
                    </a:lnTo>
                    <a:lnTo>
                      <a:pt x="683278" y="1385913"/>
                    </a:lnTo>
                    <a:lnTo>
                      <a:pt x="689525" y="1384716"/>
                    </a:lnTo>
                    <a:lnTo>
                      <a:pt x="698897" y="1383120"/>
                    </a:lnTo>
                    <a:lnTo>
                      <a:pt x="715297" y="1381524"/>
                    </a:lnTo>
                    <a:lnTo>
                      <a:pt x="725449" y="1381125"/>
                    </a:lnTo>
                    <a:close/>
                    <a:moveTo>
                      <a:pt x="1433588" y="1247775"/>
                    </a:moveTo>
                    <a:lnTo>
                      <a:pt x="1439124" y="1247775"/>
                    </a:lnTo>
                    <a:lnTo>
                      <a:pt x="1444264" y="1248175"/>
                    </a:lnTo>
                    <a:lnTo>
                      <a:pt x="1448614" y="1248976"/>
                    </a:lnTo>
                    <a:lnTo>
                      <a:pt x="1451382" y="1249776"/>
                    </a:lnTo>
                    <a:lnTo>
                      <a:pt x="1453359" y="1250977"/>
                    </a:lnTo>
                    <a:lnTo>
                      <a:pt x="1454150" y="1252178"/>
                    </a:lnTo>
                    <a:lnTo>
                      <a:pt x="1454150" y="1253779"/>
                    </a:lnTo>
                    <a:lnTo>
                      <a:pt x="1453359" y="1255380"/>
                    </a:lnTo>
                    <a:lnTo>
                      <a:pt x="1452173" y="1256981"/>
                    </a:lnTo>
                    <a:lnTo>
                      <a:pt x="1450196" y="1258582"/>
                    </a:lnTo>
                    <a:lnTo>
                      <a:pt x="1447428" y="1260183"/>
                    </a:lnTo>
                    <a:lnTo>
                      <a:pt x="1441892" y="1262985"/>
                    </a:lnTo>
                    <a:lnTo>
                      <a:pt x="1435565" y="1264986"/>
                    </a:lnTo>
                    <a:lnTo>
                      <a:pt x="1432402" y="1265387"/>
                    </a:lnTo>
                    <a:lnTo>
                      <a:pt x="1429634" y="1265787"/>
                    </a:lnTo>
                    <a:lnTo>
                      <a:pt x="1427261" y="1265787"/>
                    </a:lnTo>
                    <a:lnTo>
                      <a:pt x="1425284" y="1265387"/>
                    </a:lnTo>
                    <a:lnTo>
                      <a:pt x="1423703" y="1264986"/>
                    </a:lnTo>
                    <a:lnTo>
                      <a:pt x="1422516" y="1264586"/>
                    </a:lnTo>
                    <a:lnTo>
                      <a:pt x="1420539" y="1264586"/>
                    </a:lnTo>
                    <a:lnTo>
                      <a:pt x="1419353" y="1264986"/>
                    </a:lnTo>
                    <a:lnTo>
                      <a:pt x="1418562" y="1265787"/>
                    </a:lnTo>
                    <a:lnTo>
                      <a:pt x="1417376" y="1266588"/>
                    </a:lnTo>
                    <a:lnTo>
                      <a:pt x="1416980" y="1267388"/>
                    </a:lnTo>
                    <a:lnTo>
                      <a:pt x="1416585" y="1268589"/>
                    </a:lnTo>
                    <a:lnTo>
                      <a:pt x="1416190" y="1269790"/>
                    </a:lnTo>
                    <a:lnTo>
                      <a:pt x="1416585" y="1270990"/>
                    </a:lnTo>
                    <a:lnTo>
                      <a:pt x="1416585" y="1272191"/>
                    </a:lnTo>
                    <a:lnTo>
                      <a:pt x="1417376" y="1273392"/>
                    </a:lnTo>
                    <a:lnTo>
                      <a:pt x="1418562" y="1274993"/>
                    </a:lnTo>
                    <a:lnTo>
                      <a:pt x="1419748" y="1276194"/>
                    </a:lnTo>
                    <a:lnTo>
                      <a:pt x="1422121" y="1277395"/>
                    </a:lnTo>
                    <a:lnTo>
                      <a:pt x="1424098" y="1278596"/>
                    </a:lnTo>
                    <a:lnTo>
                      <a:pt x="1428843" y="1280597"/>
                    </a:lnTo>
                    <a:lnTo>
                      <a:pt x="1430820" y="1282198"/>
                    </a:lnTo>
                    <a:lnTo>
                      <a:pt x="1432402" y="1283799"/>
                    </a:lnTo>
                    <a:lnTo>
                      <a:pt x="1433588" y="1285000"/>
                    </a:lnTo>
                    <a:lnTo>
                      <a:pt x="1435170" y="1287001"/>
                    </a:lnTo>
                    <a:lnTo>
                      <a:pt x="1436356" y="1289003"/>
                    </a:lnTo>
                    <a:lnTo>
                      <a:pt x="1436751" y="1291404"/>
                    </a:lnTo>
                    <a:lnTo>
                      <a:pt x="1437542" y="1293406"/>
                    </a:lnTo>
                    <a:lnTo>
                      <a:pt x="1437542" y="1296608"/>
                    </a:lnTo>
                    <a:lnTo>
                      <a:pt x="1437542" y="1299009"/>
                    </a:lnTo>
                    <a:lnTo>
                      <a:pt x="1437147" y="1302612"/>
                    </a:lnTo>
                    <a:lnTo>
                      <a:pt x="1436356" y="1305414"/>
                    </a:lnTo>
                    <a:lnTo>
                      <a:pt x="1435170" y="1309416"/>
                    </a:lnTo>
                    <a:lnTo>
                      <a:pt x="1431611" y="1317422"/>
                    </a:lnTo>
                    <a:lnTo>
                      <a:pt x="1430029" y="1320624"/>
                    </a:lnTo>
                    <a:lnTo>
                      <a:pt x="1428052" y="1323826"/>
                    </a:lnTo>
                    <a:lnTo>
                      <a:pt x="1425680" y="1326628"/>
                    </a:lnTo>
                    <a:lnTo>
                      <a:pt x="1423307" y="1328629"/>
                    </a:lnTo>
                    <a:lnTo>
                      <a:pt x="1420539" y="1331431"/>
                    </a:lnTo>
                    <a:lnTo>
                      <a:pt x="1417771" y="1333032"/>
                    </a:lnTo>
                    <a:lnTo>
                      <a:pt x="1414608" y="1334633"/>
                    </a:lnTo>
                    <a:lnTo>
                      <a:pt x="1411445" y="1336635"/>
                    </a:lnTo>
                    <a:lnTo>
                      <a:pt x="1404722" y="1338636"/>
                    </a:lnTo>
                    <a:lnTo>
                      <a:pt x="1397605" y="1340237"/>
                    </a:lnTo>
                    <a:lnTo>
                      <a:pt x="1390487" y="1341038"/>
                    </a:lnTo>
                    <a:lnTo>
                      <a:pt x="1383370" y="1341438"/>
                    </a:lnTo>
                    <a:lnTo>
                      <a:pt x="1376252" y="1341438"/>
                    </a:lnTo>
                    <a:lnTo>
                      <a:pt x="1369530" y="1341038"/>
                    </a:lnTo>
                    <a:lnTo>
                      <a:pt x="1358063" y="1339437"/>
                    </a:lnTo>
                    <a:lnTo>
                      <a:pt x="1350154" y="1338236"/>
                    </a:lnTo>
                    <a:lnTo>
                      <a:pt x="1347386" y="1337435"/>
                    </a:lnTo>
                    <a:lnTo>
                      <a:pt x="1347386" y="1337835"/>
                    </a:lnTo>
                    <a:lnTo>
                      <a:pt x="1346991" y="1337435"/>
                    </a:lnTo>
                    <a:lnTo>
                      <a:pt x="1346200" y="1337035"/>
                    </a:lnTo>
                    <a:lnTo>
                      <a:pt x="1346200" y="1334633"/>
                    </a:lnTo>
                    <a:lnTo>
                      <a:pt x="1346991" y="1331831"/>
                    </a:lnTo>
                    <a:lnTo>
                      <a:pt x="1347782" y="1326228"/>
                    </a:lnTo>
                    <a:lnTo>
                      <a:pt x="1349363" y="1318623"/>
                    </a:lnTo>
                    <a:lnTo>
                      <a:pt x="1351736" y="1307415"/>
                    </a:lnTo>
                    <a:lnTo>
                      <a:pt x="1355295" y="1296608"/>
                    </a:lnTo>
                    <a:lnTo>
                      <a:pt x="1357667" y="1287402"/>
                    </a:lnTo>
                    <a:lnTo>
                      <a:pt x="1361621" y="1275794"/>
                    </a:lnTo>
                    <a:lnTo>
                      <a:pt x="1363994" y="1270190"/>
                    </a:lnTo>
                    <a:lnTo>
                      <a:pt x="1364785" y="1268589"/>
                    </a:lnTo>
                    <a:lnTo>
                      <a:pt x="1366762" y="1265787"/>
                    </a:lnTo>
                    <a:lnTo>
                      <a:pt x="1369925" y="1262985"/>
                    </a:lnTo>
                    <a:lnTo>
                      <a:pt x="1373484" y="1260183"/>
                    </a:lnTo>
                    <a:lnTo>
                      <a:pt x="1378229" y="1258182"/>
                    </a:lnTo>
                    <a:lnTo>
                      <a:pt x="1383765" y="1256181"/>
                    </a:lnTo>
                    <a:lnTo>
                      <a:pt x="1389301" y="1253779"/>
                    </a:lnTo>
                    <a:lnTo>
                      <a:pt x="1395628" y="1252578"/>
                    </a:lnTo>
                    <a:lnTo>
                      <a:pt x="1401954" y="1250977"/>
                    </a:lnTo>
                    <a:lnTo>
                      <a:pt x="1415399" y="1248976"/>
                    </a:lnTo>
                    <a:lnTo>
                      <a:pt x="1428052" y="1248175"/>
                    </a:lnTo>
                    <a:lnTo>
                      <a:pt x="1433588" y="1247775"/>
                    </a:lnTo>
                    <a:close/>
                    <a:moveTo>
                      <a:pt x="1155700" y="965200"/>
                    </a:moveTo>
                    <a:lnTo>
                      <a:pt x="1161653" y="965597"/>
                    </a:lnTo>
                    <a:lnTo>
                      <a:pt x="1167209" y="966787"/>
                    </a:lnTo>
                    <a:lnTo>
                      <a:pt x="1172766" y="968770"/>
                    </a:lnTo>
                    <a:lnTo>
                      <a:pt x="1177925" y="971944"/>
                    </a:lnTo>
                    <a:lnTo>
                      <a:pt x="1182687" y="975514"/>
                    </a:lnTo>
                    <a:lnTo>
                      <a:pt x="1187450" y="980274"/>
                    </a:lnTo>
                    <a:lnTo>
                      <a:pt x="1192213" y="985431"/>
                    </a:lnTo>
                    <a:lnTo>
                      <a:pt x="1196181" y="991381"/>
                    </a:lnTo>
                    <a:lnTo>
                      <a:pt x="1200150" y="998125"/>
                    </a:lnTo>
                    <a:lnTo>
                      <a:pt x="1204119" y="1005265"/>
                    </a:lnTo>
                    <a:lnTo>
                      <a:pt x="1207691" y="1012802"/>
                    </a:lnTo>
                    <a:lnTo>
                      <a:pt x="1211659" y="1021133"/>
                    </a:lnTo>
                    <a:lnTo>
                      <a:pt x="1214437" y="1029860"/>
                    </a:lnTo>
                    <a:lnTo>
                      <a:pt x="1217613" y="1038984"/>
                    </a:lnTo>
                    <a:lnTo>
                      <a:pt x="1220787" y="1048504"/>
                    </a:lnTo>
                    <a:lnTo>
                      <a:pt x="1225947" y="1068338"/>
                    </a:lnTo>
                    <a:lnTo>
                      <a:pt x="1230313" y="1089363"/>
                    </a:lnTo>
                    <a:lnTo>
                      <a:pt x="1234678" y="1111180"/>
                    </a:lnTo>
                    <a:lnTo>
                      <a:pt x="1237853" y="1133792"/>
                    </a:lnTo>
                    <a:lnTo>
                      <a:pt x="1241028" y="1155609"/>
                    </a:lnTo>
                    <a:lnTo>
                      <a:pt x="1243013" y="1177824"/>
                    </a:lnTo>
                    <a:lnTo>
                      <a:pt x="1245394" y="1198848"/>
                    </a:lnTo>
                    <a:lnTo>
                      <a:pt x="1246981" y="1219476"/>
                    </a:lnTo>
                    <a:lnTo>
                      <a:pt x="1246187" y="1186551"/>
                    </a:lnTo>
                    <a:lnTo>
                      <a:pt x="1342231" y="1244467"/>
                    </a:lnTo>
                    <a:lnTo>
                      <a:pt x="1323181" y="1340465"/>
                    </a:lnTo>
                    <a:lnTo>
                      <a:pt x="1248966" y="1309524"/>
                    </a:lnTo>
                    <a:lnTo>
                      <a:pt x="1245394" y="1284929"/>
                    </a:lnTo>
                    <a:lnTo>
                      <a:pt x="1239441" y="1242087"/>
                    </a:lnTo>
                    <a:lnTo>
                      <a:pt x="1231106" y="1373787"/>
                    </a:lnTo>
                    <a:lnTo>
                      <a:pt x="1230709" y="1379737"/>
                    </a:lnTo>
                    <a:lnTo>
                      <a:pt x="1230313" y="1386084"/>
                    </a:lnTo>
                    <a:lnTo>
                      <a:pt x="1230709" y="1392431"/>
                    </a:lnTo>
                    <a:lnTo>
                      <a:pt x="1232297" y="1399968"/>
                    </a:lnTo>
                    <a:lnTo>
                      <a:pt x="1234281" y="1407902"/>
                    </a:lnTo>
                    <a:lnTo>
                      <a:pt x="1237059" y="1417422"/>
                    </a:lnTo>
                    <a:lnTo>
                      <a:pt x="1241822" y="1428133"/>
                    </a:lnTo>
                    <a:lnTo>
                      <a:pt x="1247775" y="1440430"/>
                    </a:lnTo>
                    <a:lnTo>
                      <a:pt x="1231106" y="1440430"/>
                    </a:lnTo>
                    <a:lnTo>
                      <a:pt x="1242219" y="1446380"/>
                    </a:lnTo>
                    <a:lnTo>
                      <a:pt x="1256109" y="1453124"/>
                    </a:lnTo>
                    <a:lnTo>
                      <a:pt x="1287066" y="1467405"/>
                    </a:lnTo>
                    <a:lnTo>
                      <a:pt x="1313259" y="1479305"/>
                    </a:lnTo>
                    <a:lnTo>
                      <a:pt x="1323975" y="1483669"/>
                    </a:lnTo>
                    <a:lnTo>
                      <a:pt x="1501775" y="1720491"/>
                    </a:lnTo>
                    <a:lnTo>
                      <a:pt x="1401763" y="1798638"/>
                    </a:lnTo>
                    <a:lnTo>
                      <a:pt x="1210469" y="1576494"/>
                    </a:lnTo>
                    <a:lnTo>
                      <a:pt x="1080294" y="1561816"/>
                    </a:lnTo>
                    <a:lnTo>
                      <a:pt x="1080294" y="1563800"/>
                    </a:lnTo>
                    <a:lnTo>
                      <a:pt x="1080294" y="1567370"/>
                    </a:lnTo>
                    <a:lnTo>
                      <a:pt x="1079500" y="1575700"/>
                    </a:lnTo>
                    <a:lnTo>
                      <a:pt x="1077516" y="1587601"/>
                    </a:lnTo>
                    <a:lnTo>
                      <a:pt x="1074341" y="1601088"/>
                    </a:lnTo>
                    <a:lnTo>
                      <a:pt x="1066403" y="1633220"/>
                    </a:lnTo>
                    <a:lnTo>
                      <a:pt x="1056878" y="1669318"/>
                    </a:lnTo>
                    <a:lnTo>
                      <a:pt x="1046956" y="1703830"/>
                    </a:lnTo>
                    <a:lnTo>
                      <a:pt x="1038622" y="1733582"/>
                    </a:lnTo>
                    <a:lnTo>
                      <a:pt x="1030288" y="1762540"/>
                    </a:lnTo>
                    <a:lnTo>
                      <a:pt x="802481" y="1785548"/>
                    </a:lnTo>
                    <a:lnTo>
                      <a:pt x="770731" y="1731201"/>
                    </a:lnTo>
                    <a:lnTo>
                      <a:pt x="904081" y="1706210"/>
                    </a:lnTo>
                    <a:lnTo>
                      <a:pt x="903685" y="1489619"/>
                    </a:lnTo>
                    <a:lnTo>
                      <a:pt x="871935" y="1482479"/>
                    </a:lnTo>
                    <a:lnTo>
                      <a:pt x="869950" y="1471768"/>
                    </a:lnTo>
                    <a:lnTo>
                      <a:pt x="867966" y="1461851"/>
                    </a:lnTo>
                    <a:lnTo>
                      <a:pt x="866378" y="1453124"/>
                    </a:lnTo>
                    <a:lnTo>
                      <a:pt x="864791" y="1445190"/>
                    </a:lnTo>
                    <a:lnTo>
                      <a:pt x="863600" y="1428926"/>
                    </a:lnTo>
                    <a:lnTo>
                      <a:pt x="862806" y="1413455"/>
                    </a:lnTo>
                    <a:lnTo>
                      <a:pt x="862013" y="1373787"/>
                    </a:lnTo>
                    <a:lnTo>
                      <a:pt x="860822" y="1346812"/>
                    </a:lnTo>
                    <a:lnTo>
                      <a:pt x="858044" y="1312697"/>
                    </a:lnTo>
                    <a:lnTo>
                      <a:pt x="854472" y="1175444"/>
                    </a:lnTo>
                    <a:lnTo>
                      <a:pt x="843756" y="1181791"/>
                    </a:lnTo>
                    <a:lnTo>
                      <a:pt x="818753" y="1197658"/>
                    </a:lnTo>
                    <a:lnTo>
                      <a:pt x="802878" y="1208369"/>
                    </a:lnTo>
                    <a:lnTo>
                      <a:pt x="786606" y="1219476"/>
                    </a:lnTo>
                    <a:lnTo>
                      <a:pt x="770731" y="1230980"/>
                    </a:lnTo>
                    <a:lnTo>
                      <a:pt x="756841" y="1242087"/>
                    </a:lnTo>
                    <a:lnTo>
                      <a:pt x="754460" y="1250021"/>
                    </a:lnTo>
                    <a:lnTo>
                      <a:pt x="752872" y="1258351"/>
                    </a:lnTo>
                    <a:lnTo>
                      <a:pt x="752078" y="1266681"/>
                    </a:lnTo>
                    <a:lnTo>
                      <a:pt x="751285" y="1275805"/>
                    </a:lnTo>
                    <a:lnTo>
                      <a:pt x="751285" y="1284532"/>
                    </a:lnTo>
                    <a:lnTo>
                      <a:pt x="751681" y="1292863"/>
                    </a:lnTo>
                    <a:lnTo>
                      <a:pt x="752078" y="1301590"/>
                    </a:lnTo>
                    <a:lnTo>
                      <a:pt x="752872" y="1310317"/>
                    </a:lnTo>
                    <a:lnTo>
                      <a:pt x="754856" y="1325788"/>
                    </a:lnTo>
                    <a:lnTo>
                      <a:pt x="756444" y="1339275"/>
                    </a:lnTo>
                    <a:lnTo>
                      <a:pt x="758031" y="1350382"/>
                    </a:lnTo>
                    <a:lnTo>
                      <a:pt x="758031" y="1354349"/>
                    </a:lnTo>
                    <a:lnTo>
                      <a:pt x="756841" y="1357523"/>
                    </a:lnTo>
                    <a:lnTo>
                      <a:pt x="727869" y="1355539"/>
                    </a:lnTo>
                    <a:lnTo>
                      <a:pt x="715566" y="1354746"/>
                    </a:lnTo>
                    <a:lnTo>
                      <a:pt x="709613" y="1354746"/>
                    </a:lnTo>
                    <a:lnTo>
                      <a:pt x="704453" y="1355143"/>
                    </a:lnTo>
                    <a:lnTo>
                      <a:pt x="698897" y="1355539"/>
                    </a:lnTo>
                    <a:lnTo>
                      <a:pt x="693341" y="1356729"/>
                    </a:lnTo>
                    <a:lnTo>
                      <a:pt x="687785" y="1357919"/>
                    </a:lnTo>
                    <a:lnTo>
                      <a:pt x="682228" y="1359903"/>
                    </a:lnTo>
                    <a:lnTo>
                      <a:pt x="677069" y="1361886"/>
                    </a:lnTo>
                    <a:lnTo>
                      <a:pt x="671116" y="1364663"/>
                    </a:lnTo>
                    <a:lnTo>
                      <a:pt x="664766" y="1367836"/>
                    </a:lnTo>
                    <a:lnTo>
                      <a:pt x="658416" y="1372200"/>
                    </a:lnTo>
                    <a:lnTo>
                      <a:pt x="657225" y="1367043"/>
                    </a:lnTo>
                    <a:lnTo>
                      <a:pt x="655241" y="1361093"/>
                    </a:lnTo>
                    <a:lnTo>
                      <a:pt x="654050" y="1355143"/>
                    </a:lnTo>
                    <a:lnTo>
                      <a:pt x="653256" y="1348399"/>
                    </a:lnTo>
                    <a:lnTo>
                      <a:pt x="651669" y="1333325"/>
                    </a:lnTo>
                    <a:lnTo>
                      <a:pt x="650875" y="1316267"/>
                    </a:lnTo>
                    <a:lnTo>
                      <a:pt x="650875" y="1296830"/>
                    </a:lnTo>
                    <a:lnTo>
                      <a:pt x="651272" y="1274615"/>
                    </a:lnTo>
                    <a:lnTo>
                      <a:pt x="652066" y="1251211"/>
                    </a:lnTo>
                    <a:lnTo>
                      <a:pt x="653653" y="1225029"/>
                    </a:lnTo>
                    <a:lnTo>
                      <a:pt x="660797" y="1208369"/>
                    </a:lnTo>
                    <a:lnTo>
                      <a:pt x="667147" y="1194881"/>
                    </a:lnTo>
                    <a:lnTo>
                      <a:pt x="670322" y="1188931"/>
                    </a:lnTo>
                    <a:lnTo>
                      <a:pt x="673497" y="1183774"/>
                    </a:lnTo>
                    <a:lnTo>
                      <a:pt x="680244" y="1174254"/>
                    </a:lnTo>
                    <a:lnTo>
                      <a:pt x="687388" y="1164733"/>
                    </a:lnTo>
                    <a:lnTo>
                      <a:pt x="696119" y="1155213"/>
                    </a:lnTo>
                    <a:lnTo>
                      <a:pt x="706438" y="1143312"/>
                    </a:lnTo>
                    <a:lnTo>
                      <a:pt x="718741" y="1129031"/>
                    </a:lnTo>
                    <a:lnTo>
                      <a:pt x="738585" y="1108007"/>
                    </a:lnTo>
                    <a:lnTo>
                      <a:pt x="756047" y="1088966"/>
                    </a:lnTo>
                    <a:lnTo>
                      <a:pt x="785416" y="1057231"/>
                    </a:lnTo>
                    <a:lnTo>
                      <a:pt x="797719" y="1043744"/>
                    </a:lnTo>
                    <a:lnTo>
                      <a:pt x="809228" y="1032240"/>
                    </a:lnTo>
                    <a:lnTo>
                      <a:pt x="820738" y="1021926"/>
                    </a:lnTo>
                    <a:lnTo>
                      <a:pt x="831056" y="1012802"/>
                    </a:lnTo>
                    <a:lnTo>
                      <a:pt x="836613" y="1008439"/>
                    </a:lnTo>
                    <a:lnTo>
                      <a:pt x="842169" y="1004869"/>
                    </a:lnTo>
                    <a:lnTo>
                      <a:pt x="848122" y="1000902"/>
                    </a:lnTo>
                    <a:lnTo>
                      <a:pt x="854075" y="997331"/>
                    </a:lnTo>
                    <a:lnTo>
                      <a:pt x="860028" y="994555"/>
                    </a:lnTo>
                    <a:lnTo>
                      <a:pt x="866378" y="991381"/>
                    </a:lnTo>
                    <a:lnTo>
                      <a:pt x="873125" y="988208"/>
                    </a:lnTo>
                    <a:lnTo>
                      <a:pt x="880269" y="985828"/>
                    </a:lnTo>
                    <a:lnTo>
                      <a:pt x="895350" y="980274"/>
                    </a:lnTo>
                    <a:lnTo>
                      <a:pt x="912416" y="975117"/>
                    </a:lnTo>
                    <a:lnTo>
                      <a:pt x="932260" y="970753"/>
                    </a:lnTo>
                    <a:lnTo>
                      <a:pt x="954881" y="965597"/>
                    </a:lnTo>
                    <a:lnTo>
                      <a:pt x="963613" y="965993"/>
                    </a:lnTo>
                    <a:lnTo>
                      <a:pt x="979488" y="966787"/>
                    </a:lnTo>
                    <a:lnTo>
                      <a:pt x="1004491" y="968373"/>
                    </a:lnTo>
                    <a:lnTo>
                      <a:pt x="1089819" y="1240103"/>
                    </a:lnTo>
                    <a:lnTo>
                      <a:pt x="1081484" y="1159179"/>
                    </a:lnTo>
                    <a:lnTo>
                      <a:pt x="1077516" y="1013199"/>
                    </a:lnTo>
                    <a:lnTo>
                      <a:pt x="1071959" y="999315"/>
                    </a:lnTo>
                    <a:lnTo>
                      <a:pt x="1083072" y="980671"/>
                    </a:lnTo>
                    <a:lnTo>
                      <a:pt x="1107281" y="980671"/>
                    </a:lnTo>
                    <a:lnTo>
                      <a:pt x="1117600" y="999315"/>
                    </a:lnTo>
                    <a:lnTo>
                      <a:pt x="1112837" y="1015579"/>
                    </a:lnTo>
                    <a:lnTo>
                      <a:pt x="1142206" y="1228203"/>
                    </a:lnTo>
                    <a:lnTo>
                      <a:pt x="1137841" y="971944"/>
                    </a:lnTo>
                    <a:lnTo>
                      <a:pt x="1146572" y="967580"/>
                    </a:lnTo>
                    <a:lnTo>
                      <a:pt x="1148953" y="966390"/>
                    </a:lnTo>
                    <a:lnTo>
                      <a:pt x="1149350" y="965597"/>
                    </a:lnTo>
                    <a:lnTo>
                      <a:pt x="1155700" y="965200"/>
                    </a:lnTo>
                    <a:close/>
                    <a:moveTo>
                      <a:pt x="931148" y="736601"/>
                    </a:moveTo>
                    <a:lnTo>
                      <a:pt x="929554" y="751285"/>
                    </a:lnTo>
                    <a:lnTo>
                      <a:pt x="928757" y="762794"/>
                    </a:lnTo>
                    <a:lnTo>
                      <a:pt x="929155" y="762794"/>
                    </a:lnTo>
                    <a:lnTo>
                      <a:pt x="929554" y="751285"/>
                    </a:lnTo>
                    <a:lnTo>
                      <a:pt x="930351" y="746126"/>
                    </a:lnTo>
                    <a:lnTo>
                      <a:pt x="931148" y="741363"/>
                    </a:lnTo>
                    <a:lnTo>
                      <a:pt x="931148" y="736601"/>
                    </a:lnTo>
                    <a:close/>
                    <a:moveTo>
                      <a:pt x="949086" y="679054"/>
                    </a:moveTo>
                    <a:lnTo>
                      <a:pt x="948289" y="679847"/>
                    </a:lnTo>
                    <a:lnTo>
                      <a:pt x="945499" y="681435"/>
                    </a:lnTo>
                    <a:lnTo>
                      <a:pt x="943904" y="683419"/>
                    </a:lnTo>
                    <a:lnTo>
                      <a:pt x="941911" y="686991"/>
                    </a:lnTo>
                    <a:lnTo>
                      <a:pt x="945897" y="682625"/>
                    </a:lnTo>
                    <a:lnTo>
                      <a:pt x="948289" y="681038"/>
                    </a:lnTo>
                    <a:lnTo>
                      <a:pt x="950282" y="679054"/>
                    </a:lnTo>
                    <a:lnTo>
                      <a:pt x="949086" y="679054"/>
                    </a:lnTo>
                    <a:close/>
                    <a:moveTo>
                      <a:pt x="1038375" y="620713"/>
                    </a:moveTo>
                    <a:lnTo>
                      <a:pt x="1049138" y="620713"/>
                    </a:lnTo>
                    <a:lnTo>
                      <a:pt x="1059502" y="621110"/>
                    </a:lnTo>
                    <a:lnTo>
                      <a:pt x="1069866" y="622300"/>
                    </a:lnTo>
                    <a:lnTo>
                      <a:pt x="1079432" y="623491"/>
                    </a:lnTo>
                    <a:lnTo>
                      <a:pt x="1088999" y="625872"/>
                    </a:lnTo>
                    <a:lnTo>
                      <a:pt x="1098167" y="627857"/>
                    </a:lnTo>
                    <a:lnTo>
                      <a:pt x="1106937" y="630238"/>
                    </a:lnTo>
                    <a:lnTo>
                      <a:pt x="1115307" y="633413"/>
                    </a:lnTo>
                    <a:lnTo>
                      <a:pt x="1123678" y="636191"/>
                    </a:lnTo>
                    <a:lnTo>
                      <a:pt x="1130853" y="639763"/>
                    </a:lnTo>
                    <a:lnTo>
                      <a:pt x="1138028" y="642938"/>
                    </a:lnTo>
                    <a:lnTo>
                      <a:pt x="1144805" y="646510"/>
                    </a:lnTo>
                    <a:lnTo>
                      <a:pt x="1156365" y="652860"/>
                    </a:lnTo>
                    <a:lnTo>
                      <a:pt x="1166729" y="659607"/>
                    </a:lnTo>
                    <a:lnTo>
                      <a:pt x="1174701" y="664766"/>
                    </a:lnTo>
                    <a:lnTo>
                      <a:pt x="1180680" y="669529"/>
                    </a:lnTo>
                    <a:lnTo>
                      <a:pt x="1185862" y="673497"/>
                    </a:lnTo>
                    <a:lnTo>
                      <a:pt x="1185862" y="676275"/>
                    </a:lnTo>
                    <a:lnTo>
                      <a:pt x="1185862" y="684213"/>
                    </a:lnTo>
                    <a:lnTo>
                      <a:pt x="1185065" y="688975"/>
                    </a:lnTo>
                    <a:lnTo>
                      <a:pt x="1183869" y="694532"/>
                    </a:lnTo>
                    <a:lnTo>
                      <a:pt x="1182274" y="700088"/>
                    </a:lnTo>
                    <a:lnTo>
                      <a:pt x="1180281" y="704850"/>
                    </a:lnTo>
                    <a:lnTo>
                      <a:pt x="1179086" y="707629"/>
                    </a:lnTo>
                    <a:lnTo>
                      <a:pt x="1177093" y="710010"/>
                    </a:lnTo>
                    <a:lnTo>
                      <a:pt x="1175498" y="711994"/>
                    </a:lnTo>
                    <a:lnTo>
                      <a:pt x="1173505" y="713979"/>
                    </a:lnTo>
                    <a:lnTo>
                      <a:pt x="1170715" y="715963"/>
                    </a:lnTo>
                    <a:lnTo>
                      <a:pt x="1168323" y="717154"/>
                    </a:lnTo>
                    <a:lnTo>
                      <a:pt x="1165533" y="718344"/>
                    </a:lnTo>
                    <a:lnTo>
                      <a:pt x="1161945" y="719138"/>
                    </a:lnTo>
                    <a:lnTo>
                      <a:pt x="1158756" y="719535"/>
                    </a:lnTo>
                    <a:lnTo>
                      <a:pt x="1154770" y="719535"/>
                    </a:lnTo>
                    <a:lnTo>
                      <a:pt x="1150784" y="719138"/>
                    </a:lnTo>
                    <a:lnTo>
                      <a:pt x="1146001" y="718344"/>
                    </a:lnTo>
                    <a:lnTo>
                      <a:pt x="1140819" y="717154"/>
                    </a:lnTo>
                    <a:lnTo>
                      <a:pt x="1135238" y="715566"/>
                    </a:lnTo>
                    <a:lnTo>
                      <a:pt x="1129259" y="712788"/>
                    </a:lnTo>
                    <a:lnTo>
                      <a:pt x="1123678" y="710010"/>
                    </a:lnTo>
                    <a:lnTo>
                      <a:pt x="1120091" y="708819"/>
                    </a:lnTo>
                    <a:lnTo>
                      <a:pt x="1114112" y="707629"/>
                    </a:lnTo>
                    <a:lnTo>
                      <a:pt x="1098964" y="704850"/>
                    </a:lnTo>
                    <a:lnTo>
                      <a:pt x="1083418" y="702072"/>
                    </a:lnTo>
                    <a:lnTo>
                      <a:pt x="1077439" y="700882"/>
                    </a:lnTo>
                    <a:lnTo>
                      <a:pt x="1073852" y="700088"/>
                    </a:lnTo>
                    <a:lnTo>
                      <a:pt x="1104545" y="714772"/>
                    </a:lnTo>
                    <a:lnTo>
                      <a:pt x="1118895" y="721122"/>
                    </a:lnTo>
                    <a:lnTo>
                      <a:pt x="1125671" y="723504"/>
                    </a:lnTo>
                    <a:lnTo>
                      <a:pt x="1132448" y="725885"/>
                    </a:lnTo>
                    <a:lnTo>
                      <a:pt x="1138826" y="728266"/>
                    </a:lnTo>
                    <a:lnTo>
                      <a:pt x="1144805" y="729457"/>
                    </a:lnTo>
                    <a:lnTo>
                      <a:pt x="1150784" y="730647"/>
                    </a:lnTo>
                    <a:lnTo>
                      <a:pt x="1155966" y="731044"/>
                    </a:lnTo>
                    <a:lnTo>
                      <a:pt x="1161148" y="730647"/>
                    </a:lnTo>
                    <a:lnTo>
                      <a:pt x="1165931" y="729457"/>
                    </a:lnTo>
                    <a:lnTo>
                      <a:pt x="1170316" y="727869"/>
                    </a:lnTo>
                    <a:lnTo>
                      <a:pt x="1174302" y="725091"/>
                    </a:lnTo>
                    <a:lnTo>
                      <a:pt x="1175498" y="735410"/>
                    </a:lnTo>
                    <a:lnTo>
                      <a:pt x="1175897" y="744935"/>
                    </a:lnTo>
                    <a:lnTo>
                      <a:pt x="1175498" y="753666"/>
                    </a:lnTo>
                    <a:lnTo>
                      <a:pt x="1175099" y="762397"/>
                    </a:lnTo>
                    <a:lnTo>
                      <a:pt x="1176694" y="761207"/>
                    </a:lnTo>
                    <a:lnTo>
                      <a:pt x="1177491" y="760413"/>
                    </a:lnTo>
                    <a:lnTo>
                      <a:pt x="1178687" y="760016"/>
                    </a:lnTo>
                    <a:lnTo>
                      <a:pt x="1179086" y="760413"/>
                    </a:lnTo>
                    <a:lnTo>
                      <a:pt x="1179484" y="761207"/>
                    </a:lnTo>
                    <a:lnTo>
                      <a:pt x="1179883" y="763985"/>
                    </a:lnTo>
                    <a:lnTo>
                      <a:pt x="1180281" y="767954"/>
                    </a:lnTo>
                    <a:lnTo>
                      <a:pt x="1180281" y="773113"/>
                    </a:lnTo>
                    <a:lnTo>
                      <a:pt x="1179086" y="785813"/>
                    </a:lnTo>
                    <a:lnTo>
                      <a:pt x="1177491" y="800498"/>
                    </a:lnTo>
                    <a:lnTo>
                      <a:pt x="1175498" y="814388"/>
                    </a:lnTo>
                    <a:lnTo>
                      <a:pt x="1173505" y="826294"/>
                    </a:lnTo>
                    <a:lnTo>
                      <a:pt x="1171911" y="833438"/>
                    </a:lnTo>
                    <a:lnTo>
                      <a:pt x="1170715" y="834629"/>
                    </a:lnTo>
                    <a:lnTo>
                      <a:pt x="1170316" y="834232"/>
                    </a:lnTo>
                    <a:lnTo>
                      <a:pt x="1169519" y="842169"/>
                    </a:lnTo>
                    <a:lnTo>
                      <a:pt x="1168323" y="849710"/>
                    </a:lnTo>
                    <a:lnTo>
                      <a:pt x="1166729" y="856854"/>
                    </a:lnTo>
                    <a:lnTo>
                      <a:pt x="1165134" y="863998"/>
                    </a:lnTo>
                    <a:lnTo>
                      <a:pt x="1162742" y="870744"/>
                    </a:lnTo>
                    <a:lnTo>
                      <a:pt x="1160351" y="877491"/>
                    </a:lnTo>
                    <a:lnTo>
                      <a:pt x="1157959" y="883841"/>
                    </a:lnTo>
                    <a:lnTo>
                      <a:pt x="1154770" y="890191"/>
                    </a:lnTo>
                    <a:lnTo>
                      <a:pt x="1151980" y="896541"/>
                    </a:lnTo>
                    <a:lnTo>
                      <a:pt x="1148791" y="902098"/>
                    </a:lnTo>
                    <a:lnTo>
                      <a:pt x="1145602" y="907654"/>
                    </a:lnTo>
                    <a:lnTo>
                      <a:pt x="1141616" y="913210"/>
                    </a:lnTo>
                    <a:lnTo>
                      <a:pt x="1138028" y="918370"/>
                    </a:lnTo>
                    <a:lnTo>
                      <a:pt x="1134042" y="923529"/>
                    </a:lnTo>
                    <a:lnTo>
                      <a:pt x="1126070" y="932260"/>
                    </a:lnTo>
                    <a:lnTo>
                      <a:pt x="1117699" y="940595"/>
                    </a:lnTo>
                    <a:lnTo>
                      <a:pt x="1108531" y="947738"/>
                    </a:lnTo>
                    <a:lnTo>
                      <a:pt x="1099762" y="954088"/>
                    </a:lnTo>
                    <a:lnTo>
                      <a:pt x="1090593" y="959248"/>
                    </a:lnTo>
                    <a:lnTo>
                      <a:pt x="1081027" y="963216"/>
                    </a:lnTo>
                    <a:lnTo>
                      <a:pt x="1077041" y="964804"/>
                    </a:lnTo>
                    <a:lnTo>
                      <a:pt x="1072257" y="966391"/>
                    </a:lnTo>
                    <a:lnTo>
                      <a:pt x="1067474" y="967185"/>
                    </a:lnTo>
                    <a:lnTo>
                      <a:pt x="1063488" y="967979"/>
                    </a:lnTo>
                    <a:lnTo>
                      <a:pt x="1059103" y="968376"/>
                    </a:lnTo>
                    <a:lnTo>
                      <a:pt x="1054719" y="968376"/>
                    </a:lnTo>
                    <a:lnTo>
                      <a:pt x="1051530" y="968376"/>
                    </a:lnTo>
                    <a:lnTo>
                      <a:pt x="1047543" y="967979"/>
                    </a:lnTo>
                    <a:lnTo>
                      <a:pt x="1043956" y="967185"/>
                    </a:lnTo>
                    <a:lnTo>
                      <a:pt x="1039970" y="965995"/>
                    </a:lnTo>
                    <a:lnTo>
                      <a:pt x="1031998" y="962820"/>
                    </a:lnTo>
                    <a:lnTo>
                      <a:pt x="1023627" y="958851"/>
                    </a:lnTo>
                    <a:lnTo>
                      <a:pt x="1014857" y="953295"/>
                    </a:lnTo>
                    <a:lnTo>
                      <a:pt x="1006088" y="947341"/>
                    </a:lnTo>
                    <a:lnTo>
                      <a:pt x="997318" y="939801"/>
                    </a:lnTo>
                    <a:lnTo>
                      <a:pt x="988549" y="931863"/>
                    </a:lnTo>
                    <a:lnTo>
                      <a:pt x="979779" y="922338"/>
                    </a:lnTo>
                    <a:lnTo>
                      <a:pt x="971807" y="912813"/>
                    </a:lnTo>
                    <a:lnTo>
                      <a:pt x="963835" y="902098"/>
                    </a:lnTo>
                    <a:lnTo>
                      <a:pt x="956660" y="890985"/>
                    </a:lnTo>
                    <a:lnTo>
                      <a:pt x="949883" y="878682"/>
                    </a:lnTo>
                    <a:lnTo>
                      <a:pt x="943904" y="865982"/>
                    </a:lnTo>
                    <a:lnTo>
                      <a:pt x="941512" y="859632"/>
                    </a:lnTo>
                    <a:lnTo>
                      <a:pt x="938722" y="852885"/>
                    </a:lnTo>
                    <a:lnTo>
                      <a:pt x="936729" y="846138"/>
                    </a:lnTo>
                    <a:lnTo>
                      <a:pt x="934736" y="839391"/>
                    </a:lnTo>
                    <a:lnTo>
                      <a:pt x="933540" y="843757"/>
                    </a:lnTo>
                    <a:lnTo>
                      <a:pt x="931547" y="847329"/>
                    </a:lnTo>
                    <a:lnTo>
                      <a:pt x="929554" y="849710"/>
                    </a:lnTo>
                    <a:lnTo>
                      <a:pt x="928757" y="850107"/>
                    </a:lnTo>
                    <a:lnTo>
                      <a:pt x="927960" y="850504"/>
                    </a:lnTo>
                    <a:lnTo>
                      <a:pt x="926764" y="850107"/>
                    </a:lnTo>
                    <a:lnTo>
                      <a:pt x="925568" y="849710"/>
                    </a:lnTo>
                    <a:lnTo>
                      <a:pt x="924372" y="848123"/>
                    </a:lnTo>
                    <a:lnTo>
                      <a:pt x="923575" y="846535"/>
                    </a:lnTo>
                    <a:lnTo>
                      <a:pt x="921582" y="842963"/>
                    </a:lnTo>
                    <a:lnTo>
                      <a:pt x="920386" y="837407"/>
                    </a:lnTo>
                    <a:lnTo>
                      <a:pt x="918791" y="831057"/>
                    </a:lnTo>
                    <a:lnTo>
                      <a:pt x="917596" y="823516"/>
                    </a:lnTo>
                    <a:lnTo>
                      <a:pt x="917197" y="815182"/>
                    </a:lnTo>
                    <a:lnTo>
                      <a:pt x="916798" y="806054"/>
                    </a:lnTo>
                    <a:lnTo>
                      <a:pt x="917197" y="798116"/>
                    </a:lnTo>
                    <a:lnTo>
                      <a:pt x="917596" y="790576"/>
                    </a:lnTo>
                    <a:lnTo>
                      <a:pt x="918393" y="783829"/>
                    </a:lnTo>
                    <a:lnTo>
                      <a:pt x="919987" y="777479"/>
                    </a:lnTo>
                    <a:lnTo>
                      <a:pt x="921183" y="772319"/>
                    </a:lnTo>
                    <a:lnTo>
                      <a:pt x="922379" y="767954"/>
                    </a:lnTo>
                    <a:lnTo>
                      <a:pt x="924372" y="764779"/>
                    </a:lnTo>
                    <a:lnTo>
                      <a:pt x="925169" y="763588"/>
                    </a:lnTo>
                    <a:lnTo>
                      <a:pt x="926365" y="763191"/>
                    </a:lnTo>
                    <a:lnTo>
                      <a:pt x="923176" y="759619"/>
                    </a:lnTo>
                    <a:lnTo>
                      <a:pt x="920785" y="756444"/>
                    </a:lnTo>
                    <a:lnTo>
                      <a:pt x="918393" y="752476"/>
                    </a:lnTo>
                    <a:lnTo>
                      <a:pt x="916798" y="748507"/>
                    </a:lnTo>
                    <a:lnTo>
                      <a:pt x="915204" y="744538"/>
                    </a:lnTo>
                    <a:lnTo>
                      <a:pt x="914407" y="739776"/>
                    </a:lnTo>
                    <a:lnTo>
                      <a:pt x="913609" y="735807"/>
                    </a:lnTo>
                    <a:lnTo>
                      <a:pt x="913211" y="731044"/>
                    </a:lnTo>
                    <a:lnTo>
                      <a:pt x="912812" y="727076"/>
                    </a:lnTo>
                    <a:lnTo>
                      <a:pt x="912812" y="721916"/>
                    </a:lnTo>
                    <a:lnTo>
                      <a:pt x="913609" y="712391"/>
                    </a:lnTo>
                    <a:lnTo>
                      <a:pt x="915204" y="703263"/>
                    </a:lnTo>
                    <a:lnTo>
                      <a:pt x="917197" y="694135"/>
                    </a:lnTo>
                    <a:lnTo>
                      <a:pt x="920386" y="685007"/>
                    </a:lnTo>
                    <a:lnTo>
                      <a:pt x="923575" y="676672"/>
                    </a:lnTo>
                    <a:lnTo>
                      <a:pt x="927162" y="668735"/>
                    </a:lnTo>
                    <a:lnTo>
                      <a:pt x="930750" y="661988"/>
                    </a:lnTo>
                    <a:lnTo>
                      <a:pt x="934337" y="656035"/>
                    </a:lnTo>
                    <a:lnTo>
                      <a:pt x="937526" y="651272"/>
                    </a:lnTo>
                    <a:lnTo>
                      <a:pt x="940715" y="647700"/>
                    </a:lnTo>
                    <a:lnTo>
                      <a:pt x="943107" y="646113"/>
                    </a:lnTo>
                    <a:lnTo>
                      <a:pt x="955862" y="639763"/>
                    </a:lnTo>
                    <a:lnTo>
                      <a:pt x="968219" y="634604"/>
                    </a:lnTo>
                    <a:lnTo>
                      <a:pt x="980178" y="630238"/>
                    </a:lnTo>
                    <a:lnTo>
                      <a:pt x="992535" y="627063"/>
                    </a:lnTo>
                    <a:lnTo>
                      <a:pt x="1004493" y="624285"/>
                    </a:lnTo>
                    <a:lnTo>
                      <a:pt x="1016053" y="622300"/>
                    </a:lnTo>
                    <a:lnTo>
                      <a:pt x="1027214" y="621110"/>
                    </a:lnTo>
                    <a:lnTo>
                      <a:pt x="1038375" y="620713"/>
                    </a:lnTo>
                    <a:close/>
                    <a:moveTo>
                      <a:pt x="1043186" y="515586"/>
                    </a:moveTo>
                    <a:lnTo>
                      <a:pt x="1022934" y="515983"/>
                    </a:lnTo>
                    <a:lnTo>
                      <a:pt x="1002682" y="516777"/>
                    </a:lnTo>
                    <a:lnTo>
                      <a:pt x="982827" y="518364"/>
                    </a:lnTo>
                    <a:lnTo>
                      <a:pt x="962972" y="519952"/>
                    </a:lnTo>
                    <a:lnTo>
                      <a:pt x="943514" y="521937"/>
                    </a:lnTo>
                    <a:lnTo>
                      <a:pt x="924056" y="525113"/>
                    </a:lnTo>
                    <a:lnTo>
                      <a:pt x="904598" y="527891"/>
                    </a:lnTo>
                    <a:lnTo>
                      <a:pt x="885140" y="531861"/>
                    </a:lnTo>
                    <a:lnTo>
                      <a:pt x="866476" y="535830"/>
                    </a:lnTo>
                    <a:lnTo>
                      <a:pt x="847812" y="540594"/>
                    </a:lnTo>
                    <a:lnTo>
                      <a:pt x="829148" y="545754"/>
                    </a:lnTo>
                    <a:lnTo>
                      <a:pt x="810485" y="550914"/>
                    </a:lnTo>
                    <a:lnTo>
                      <a:pt x="792218" y="556869"/>
                    </a:lnTo>
                    <a:lnTo>
                      <a:pt x="774348" y="563220"/>
                    </a:lnTo>
                    <a:lnTo>
                      <a:pt x="756082" y="569968"/>
                    </a:lnTo>
                    <a:lnTo>
                      <a:pt x="738609" y="577113"/>
                    </a:lnTo>
                    <a:lnTo>
                      <a:pt x="721137" y="585449"/>
                    </a:lnTo>
                    <a:lnTo>
                      <a:pt x="704061" y="593388"/>
                    </a:lnTo>
                    <a:lnTo>
                      <a:pt x="686986" y="601724"/>
                    </a:lnTo>
                    <a:lnTo>
                      <a:pt x="670308" y="610457"/>
                    </a:lnTo>
                    <a:lnTo>
                      <a:pt x="653630" y="619587"/>
                    </a:lnTo>
                    <a:lnTo>
                      <a:pt x="637745" y="629114"/>
                    </a:lnTo>
                    <a:lnTo>
                      <a:pt x="621861" y="639037"/>
                    </a:lnTo>
                    <a:lnTo>
                      <a:pt x="605977" y="649755"/>
                    </a:lnTo>
                    <a:lnTo>
                      <a:pt x="590490" y="660473"/>
                    </a:lnTo>
                    <a:lnTo>
                      <a:pt x="575400" y="671190"/>
                    </a:lnTo>
                    <a:lnTo>
                      <a:pt x="559913" y="682702"/>
                    </a:lnTo>
                    <a:lnTo>
                      <a:pt x="545617" y="694610"/>
                    </a:lnTo>
                    <a:lnTo>
                      <a:pt x="531322" y="706519"/>
                    </a:lnTo>
                    <a:lnTo>
                      <a:pt x="517026" y="719221"/>
                    </a:lnTo>
                    <a:lnTo>
                      <a:pt x="503525" y="731924"/>
                    </a:lnTo>
                    <a:lnTo>
                      <a:pt x="490023" y="745023"/>
                    </a:lnTo>
                    <a:lnTo>
                      <a:pt x="476919" y="758520"/>
                    </a:lnTo>
                    <a:lnTo>
                      <a:pt x="464212" y="772413"/>
                    </a:lnTo>
                    <a:lnTo>
                      <a:pt x="451504" y="786306"/>
                    </a:lnTo>
                    <a:lnTo>
                      <a:pt x="439591" y="800596"/>
                    </a:lnTo>
                    <a:lnTo>
                      <a:pt x="427678" y="815680"/>
                    </a:lnTo>
                    <a:lnTo>
                      <a:pt x="416162" y="830368"/>
                    </a:lnTo>
                    <a:lnTo>
                      <a:pt x="405441" y="845452"/>
                    </a:lnTo>
                    <a:lnTo>
                      <a:pt x="394322" y="860933"/>
                    </a:lnTo>
                    <a:lnTo>
                      <a:pt x="383997" y="876811"/>
                    </a:lnTo>
                    <a:lnTo>
                      <a:pt x="374070" y="892689"/>
                    </a:lnTo>
                    <a:lnTo>
                      <a:pt x="364539" y="908964"/>
                    </a:lnTo>
                    <a:lnTo>
                      <a:pt x="355009" y="925636"/>
                    </a:lnTo>
                    <a:lnTo>
                      <a:pt x="346272" y="941911"/>
                    </a:lnTo>
                    <a:lnTo>
                      <a:pt x="337933" y="959377"/>
                    </a:lnTo>
                    <a:lnTo>
                      <a:pt x="329594" y="976048"/>
                    </a:lnTo>
                    <a:lnTo>
                      <a:pt x="322049" y="993911"/>
                    </a:lnTo>
                    <a:lnTo>
                      <a:pt x="314901" y="1011377"/>
                    </a:lnTo>
                    <a:lnTo>
                      <a:pt x="308151" y="1029240"/>
                    </a:lnTo>
                    <a:lnTo>
                      <a:pt x="301797" y="1047500"/>
                    </a:lnTo>
                    <a:lnTo>
                      <a:pt x="295840" y="1065362"/>
                    </a:lnTo>
                    <a:lnTo>
                      <a:pt x="290678" y="1084019"/>
                    </a:lnTo>
                    <a:lnTo>
                      <a:pt x="285516" y="1102676"/>
                    </a:lnTo>
                    <a:lnTo>
                      <a:pt x="280751" y="1121729"/>
                    </a:lnTo>
                    <a:lnTo>
                      <a:pt x="276780" y="1140783"/>
                    </a:lnTo>
                    <a:lnTo>
                      <a:pt x="272809" y="1159440"/>
                    </a:lnTo>
                    <a:lnTo>
                      <a:pt x="270029" y="1178890"/>
                    </a:lnTo>
                    <a:lnTo>
                      <a:pt x="266852" y="1198341"/>
                    </a:lnTo>
                    <a:lnTo>
                      <a:pt x="264867" y="1218188"/>
                    </a:lnTo>
                    <a:lnTo>
                      <a:pt x="263278" y="1237639"/>
                    </a:lnTo>
                    <a:lnTo>
                      <a:pt x="261690" y="1257883"/>
                    </a:lnTo>
                    <a:lnTo>
                      <a:pt x="260896" y="1277731"/>
                    </a:lnTo>
                    <a:lnTo>
                      <a:pt x="260498" y="1297975"/>
                    </a:lnTo>
                    <a:lnTo>
                      <a:pt x="260896" y="1318220"/>
                    </a:lnTo>
                    <a:lnTo>
                      <a:pt x="261690" y="1338067"/>
                    </a:lnTo>
                    <a:lnTo>
                      <a:pt x="263278" y="1357915"/>
                    </a:lnTo>
                    <a:lnTo>
                      <a:pt x="264867" y="1377763"/>
                    </a:lnTo>
                    <a:lnTo>
                      <a:pt x="266852" y="1397213"/>
                    </a:lnTo>
                    <a:lnTo>
                      <a:pt x="270029" y="1416664"/>
                    </a:lnTo>
                    <a:lnTo>
                      <a:pt x="272809" y="1436114"/>
                    </a:lnTo>
                    <a:lnTo>
                      <a:pt x="276780" y="1455168"/>
                    </a:lnTo>
                    <a:lnTo>
                      <a:pt x="280751" y="1474222"/>
                    </a:lnTo>
                    <a:lnTo>
                      <a:pt x="285516" y="1493275"/>
                    </a:lnTo>
                    <a:lnTo>
                      <a:pt x="290678" y="1511535"/>
                    </a:lnTo>
                    <a:lnTo>
                      <a:pt x="295840" y="1530192"/>
                    </a:lnTo>
                    <a:lnTo>
                      <a:pt x="301797" y="1548452"/>
                    </a:lnTo>
                    <a:lnTo>
                      <a:pt x="308151" y="1566314"/>
                    </a:lnTo>
                    <a:lnTo>
                      <a:pt x="314901" y="1584177"/>
                    </a:lnTo>
                    <a:lnTo>
                      <a:pt x="322049" y="1602040"/>
                    </a:lnTo>
                    <a:lnTo>
                      <a:pt x="329594" y="1619109"/>
                    </a:lnTo>
                    <a:lnTo>
                      <a:pt x="337933" y="1636575"/>
                    </a:lnTo>
                    <a:lnTo>
                      <a:pt x="346272" y="1653247"/>
                    </a:lnTo>
                    <a:lnTo>
                      <a:pt x="355009" y="1670316"/>
                    </a:lnTo>
                    <a:lnTo>
                      <a:pt x="364539" y="1686591"/>
                    </a:lnTo>
                    <a:lnTo>
                      <a:pt x="374070" y="1703262"/>
                    </a:lnTo>
                    <a:lnTo>
                      <a:pt x="383997" y="1719140"/>
                    </a:lnTo>
                    <a:lnTo>
                      <a:pt x="394322" y="1734622"/>
                    </a:lnTo>
                    <a:lnTo>
                      <a:pt x="405441" y="1750500"/>
                    </a:lnTo>
                    <a:lnTo>
                      <a:pt x="416162" y="1765584"/>
                    </a:lnTo>
                    <a:lnTo>
                      <a:pt x="427678" y="1780271"/>
                    </a:lnTo>
                    <a:lnTo>
                      <a:pt x="439591" y="1794958"/>
                    </a:lnTo>
                    <a:lnTo>
                      <a:pt x="451504" y="1809248"/>
                    </a:lnTo>
                    <a:lnTo>
                      <a:pt x="464212" y="1823142"/>
                    </a:lnTo>
                    <a:lnTo>
                      <a:pt x="476919" y="1837035"/>
                    </a:lnTo>
                    <a:lnTo>
                      <a:pt x="490023" y="1850531"/>
                    </a:lnTo>
                    <a:lnTo>
                      <a:pt x="503525" y="1863631"/>
                    </a:lnTo>
                    <a:lnTo>
                      <a:pt x="517026" y="1876333"/>
                    </a:lnTo>
                    <a:lnTo>
                      <a:pt x="531322" y="1889035"/>
                    </a:lnTo>
                    <a:lnTo>
                      <a:pt x="545617" y="1900944"/>
                    </a:lnTo>
                    <a:lnTo>
                      <a:pt x="559913" y="1912852"/>
                    </a:lnTo>
                    <a:lnTo>
                      <a:pt x="575400" y="1923967"/>
                    </a:lnTo>
                    <a:lnTo>
                      <a:pt x="590490" y="1935479"/>
                    </a:lnTo>
                    <a:lnTo>
                      <a:pt x="605977" y="1945799"/>
                    </a:lnTo>
                    <a:lnTo>
                      <a:pt x="621861" y="1956517"/>
                    </a:lnTo>
                    <a:lnTo>
                      <a:pt x="637745" y="1966044"/>
                    </a:lnTo>
                    <a:lnTo>
                      <a:pt x="653630" y="1975968"/>
                    </a:lnTo>
                    <a:lnTo>
                      <a:pt x="670308" y="1985097"/>
                    </a:lnTo>
                    <a:lnTo>
                      <a:pt x="686986" y="1994227"/>
                    </a:lnTo>
                    <a:lnTo>
                      <a:pt x="704061" y="2002563"/>
                    </a:lnTo>
                    <a:lnTo>
                      <a:pt x="721137" y="2010502"/>
                    </a:lnTo>
                    <a:lnTo>
                      <a:pt x="738609" y="2018044"/>
                    </a:lnTo>
                    <a:lnTo>
                      <a:pt x="756082" y="2025189"/>
                    </a:lnTo>
                    <a:lnTo>
                      <a:pt x="774348" y="2032335"/>
                    </a:lnTo>
                    <a:lnTo>
                      <a:pt x="792218" y="2038686"/>
                    </a:lnTo>
                    <a:lnTo>
                      <a:pt x="810485" y="2044640"/>
                    </a:lnTo>
                    <a:lnTo>
                      <a:pt x="829148" y="2050197"/>
                    </a:lnTo>
                    <a:lnTo>
                      <a:pt x="847812" y="2055358"/>
                    </a:lnTo>
                    <a:lnTo>
                      <a:pt x="866476" y="2059724"/>
                    </a:lnTo>
                    <a:lnTo>
                      <a:pt x="885140" y="2064091"/>
                    </a:lnTo>
                    <a:lnTo>
                      <a:pt x="904598" y="2067266"/>
                    </a:lnTo>
                    <a:lnTo>
                      <a:pt x="924056" y="2070839"/>
                    </a:lnTo>
                    <a:lnTo>
                      <a:pt x="943514" y="2073220"/>
                    </a:lnTo>
                    <a:lnTo>
                      <a:pt x="962972" y="2075999"/>
                    </a:lnTo>
                    <a:lnTo>
                      <a:pt x="982827" y="2077587"/>
                    </a:lnTo>
                    <a:lnTo>
                      <a:pt x="1002682" y="2078778"/>
                    </a:lnTo>
                    <a:lnTo>
                      <a:pt x="1022934" y="2079572"/>
                    </a:lnTo>
                    <a:lnTo>
                      <a:pt x="1043186" y="2079572"/>
                    </a:lnTo>
                    <a:lnTo>
                      <a:pt x="1063041" y="2079572"/>
                    </a:lnTo>
                    <a:lnTo>
                      <a:pt x="1083293" y="2078778"/>
                    </a:lnTo>
                    <a:lnTo>
                      <a:pt x="1103148" y="2077587"/>
                    </a:lnTo>
                    <a:lnTo>
                      <a:pt x="1122606" y="2075999"/>
                    </a:lnTo>
                    <a:lnTo>
                      <a:pt x="1142064" y="2073220"/>
                    </a:lnTo>
                    <a:lnTo>
                      <a:pt x="1161919" y="2070839"/>
                    </a:lnTo>
                    <a:lnTo>
                      <a:pt x="1180980" y="2067266"/>
                    </a:lnTo>
                    <a:lnTo>
                      <a:pt x="1200438" y="2064091"/>
                    </a:lnTo>
                    <a:lnTo>
                      <a:pt x="1219499" y="2059724"/>
                    </a:lnTo>
                    <a:lnTo>
                      <a:pt x="1237766" y="2055358"/>
                    </a:lnTo>
                    <a:lnTo>
                      <a:pt x="1256827" y="2050197"/>
                    </a:lnTo>
                    <a:lnTo>
                      <a:pt x="1275093" y="2044640"/>
                    </a:lnTo>
                    <a:lnTo>
                      <a:pt x="1293757" y="2038686"/>
                    </a:lnTo>
                    <a:lnTo>
                      <a:pt x="1311627" y="2032335"/>
                    </a:lnTo>
                    <a:lnTo>
                      <a:pt x="1329496" y="2025189"/>
                    </a:lnTo>
                    <a:lnTo>
                      <a:pt x="1347366" y="2018044"/>
                    </a:lnTo>
                    <a:lnTo>
                      <a:pt x="1364441" y="2010502"/>
                    </a:lnTo>
                    <a:lnTo>
                      <a:pt x="1381914" y="2002563"/>
                    </a:lnTo>
                    <a:lnTo>
                      <a:pt x="1398592" y="1994227"/>
                    </a:lnTo>
                    <a:lnTo>
                      <a:pt x="1415667" y="1985097"/>
                    </a:lnTo>
                    <a:lnTo>
                      <a:pt x="1431949" y="1975968"/>
                    </a:lnTo>
                    <a:lnTo>
                      <a:pt x="1447833" y="1966044"/>
                    </a:lnTo>
                    <a:lnTo>
                      <a:pt x="1464114" y="1956517"/>
                    </a:lnTo>
                    <a:lnTo>
                      <a:pt x="1479998" y="1945799"/>
                    </a:lnTo>
                    <a:lnTo>
                      <a:pt x="1495088" y="1935479"/>
                    </a:lnTo>
                    <a:lnTo>
                      <a:pt x="1510575" y="1923967"/>
                    </a:lnTo>
                    <a:lnTo>
                      <a:pt x="1525665" y="1912852"/>
                    </a:lnTo>
                    <a:lnTo>
                      <a:pt x="1539960" y="1900944"/>
                    </a:lnTo>
                    <a:lnTo>
                      <a:pt x="1554256" y="1889035"/>
                    </a:lnTo>
                    <a:lnTo>
                      <a:pt x="1568551" y="1876333"/>
                    </a:lnTo>
                    <a:lnTo>
                      <a:pt x="1582053" y="1863631"/>
                    </a:lnTo>
                    <a:lnTo>
                      <a:pt x="1595555" y="1850531"/>
                    </a:lnTo>
                    <a:lnTo>
                      <a:pt x="1608659" y="1837035"/>
                    </a:lnTo>
                    <a:lnTo>
                      <a:pt x="1621763" y="1823142"/>
                    </a:lnTo>
                    <a:lnTo>
                      <a:pt x="1634073" y="1809248"/>
                    </a:lnTo>
                    <a:lnTo>
                      <a:pt x="1646383" y="1794958"/>
                    </a:lnTo>
                    <a:lnTo>
                      <a:pt x="1657899" y="1780271"/>
                    </a:lnTo>
                    <a:lnTo>
                      <a:pt x="1669415" y="1765584"/>
                    </a:lnTo>
                    <a:lnTo>
                      <a:pt x="1680534" y="1750500"/>
                    </a:lnTo>
                    <a:lnTo>
                      <a:pt x="1691256" y="1734622"/>
                    </a:lnTo>
                    <a:lnTo>
                      <a:pt x="1701581" y="1719140"/>
                    </a:lnTo>
                    <a:lnTo>
                      <a:pt x="1711508" y="1703262"/>
                    </a:lnTo>
                    <a:lnTo>
                      <a:pt x="1721436" y="1686591"/>
                    </a:lnTo>
                    <a:lnTo>
                      <a:pt x="1730569" y="1670316"/>
                    </a:lnTo>
                    <a:lnTo>
                      <a:pt x="1739305" y="1653247"/>
                    </a:lnTo>
                    <a:lnTo>
                      <a:pt x="1748041" y="1636575"/>
                    </a:lnTo>
                    <a:lnTo>
                      <a:pt x="1755983" y="1619109"/>
                    </a:lnTo>
                    <a:lnTo>
                      <a:pt x="1763529" y="1602040"/>
                    </a:lnTo>
                    <a:lnTo>
                      <a:pt x="1770676" y="1584177"/>
                    </a:lnTo>
                    <a:lnTo>
                      <a:pt x="1777427" y="1566314"/>
                    </a:lnTo>
                    <a:lnTo>
                      <a:pt x="1783781" y="1548452"/>
                    </a:lnTo>
                    <a:lnTo>
                      <a:pt x="1789737" y="1530192"/>
                    </a:lnTo>
                    <a:lnTo>
                      <a:pt x="1795694" y="1511535"/>
                    </a:lnTo>
                    <a:lnTo>
                      <a:pt x="1800459" y="1493275"/>
                    </a:lnTo>
                    <a:lnTo>
                      <a:pt x="1804827" y="1474222"/>
                    </a:lnTo>
                    <a:lnTo>
                      <a:pt x="1809195" y="1455168"/>
                    </a:lnTo>
                    <a:lnTo>
                      <a:pt x="1812769" y="1436114"/>
                    </a:lnTo>
                    <a:lnTo>
                      <a:pt x="1816343" y="1416664"/>
                    </a:lnTo>
                    <a:lnTo>
                      <a:pt x="1818726" y="1397213"/>
                    </a:lnTo>
                    <a:lnTo>
                      <a:pt x="1820711" y="1377763"/>
                    </a:lnTo>
                    <a:lnTo>
                      <a:pt x="1823094" y="1357915"/>
                    </a:lnTo>
                    <a:lnTo>
                      <a:pt x="1824285" y="1338067"/>
                    </a:lnTo>
                    <a:lnTo>
                      <a:pt x="1824682" y="1318220"/>
                    </a:lnTo>
                    <a:lnTo>
                      <a:pt x="1825079" y="1297975"/>
                    </a:lnTo>
                    <a:lnTo>
                      <a:pt x="1824682" y="1277731"/>
                    </a:lnTo>
                    <a:lnTo>
                      <a:pt x="1824285" y="1257883"/>
                    </a:lnTo>
                    <a:lnTo>
                      <a:pt x="1823094" y="1237639"/>
                    </a:lnTo>
                    <a:lnTo>
                      <a:pt x="1820711" y="1218188"/>
                    </a:lnTo>
                    <a:lnTo>
                      <a:pt x="1818726" y="1198341"/>
                    </a:lnTo>
                    <a:lnTo>
                      <a:pt x="1816343" y="1178890"/>
                    </a:lnTo>
                    <a:lnTo>
                      <a:pt x="1812769" y="1159440"/>
                    </a:lnTo>
                    <a:lnTo>
                      <a:pt x="1809195" y="1140783"/>
                    </a:lnTo>
                    <a:lnTo>
                      <a:pt x="1804827" y="1121729"/>
                    </a:lnTo>
                    <a:lnTo>
                      <a:pt x="1800459" y="1102676"/>
                    </a:lnTo>
                    <a:lnTo>
                      <a:pt x="1795694" y="1084019"/>
                    </a:lnTo>
                    <a:lnTo>
                      <a:pt x="1789737" y="1065362"/>
                    </a:lnTo>
                    <a:lnTo>
                      <a:pt x="1783781" y="1047500"/>
                    </a:lnTo>
                    <a:lnTo>
                      <a:pt x="1777427" y="1029240"/>
                    </a:lnTo>
                    <a:lnTo>
                      <a:pt x="1770676" y="1011377"/>
                    </a:lnTo>
                    <a:lnTo>
                      <a:pt x="1763529" y="993911"/>
                    </a:lnTo>
                    <a:lnTo>
                      <a:pt x="1755983" y="976048"/>
                    </a:lnTo>
                    <a:lnTo>
                      <a:pt x="1748041" y="959377"/>
                    </a:lnTo>
                    <a:lnTo>
                      <a:pt x="1739305" y="941911"/>
                    </a:lnTo>
                    <a:lnTo>
                      <a:pt x="1730569" y="925636"/>
                    </a:lnTo>
                    <a:lnTo>
                      <a:pt x="1721436" y="908964"/>
                    </a:lnTo>
                    <a:lnTo>
                      <a:pt x="1711508" y="892689"/>
                    </a:lnTo>
                    <a:lnTo>
                      <a:pt x="1701581" y="876811"/>
                    </a:lnTo>
                    <a:lnTo>
                      <a:pt x="1691256" y="860933"/>
                    </a:lnTo>
                    <a:lnTo>
                      <a:pt x="1680534" y="845452"/>
                    </a:lnTo>
                    <a:lnTo>
                      <a:pt x="1669415" y="830368"/>
                    </a:lnTo>
                    <a:lnTo>
                      <a:pt x="1657899" y="815680"/>
                    </a:lnTo>
                    <a:lnTo>
                      <a:pt x="1646383" y="800596"/>
                    </a:lnTo>
                    <a:lnTo>
                      <a:pt x="1634073" y="786306"/>
                    </a:lnTo>
                    <a:lnTo>
                      <a:pt x="1621763" y="772413"/>
                    </a:lnTo>
                    <a:lnTo>
                      <a:pt x="1608659" y="758520"/>
                    </a:lnTo>
                    <a:lnTo>
                      <a:pt x="1595555" y="745023"/>
                    </a:lnTo>
                    <a:lnTo>
                      <a:pt x="1582053" y="731924"/>
                    </a:lnTo>
                    <a:lnTo>
                      <a:pt x="1568551" y="719221"/>
                    </a:lnTo>
                    <a:lnTo>
                      <a:pt x="1554256" y="706519"/>
                    </a:lnTo>
                    <a:lnTo>
                      <a:pt x="1539960" y="694610"/>
                    </a:lnTo>
                    <a:lnTo>
                      <a:pt x="1525665" y="682702"/>
                    </a:lnTo>
                    <a:lnTo>
                      <a:pt x="1510575" y="671190"/>
                    </a:lnTo>
                    <a:lnTo>
                      <a:pt x="1495088" y="660473"/>
                    </a:lnTo>
                    <a:lnTo>
                      <a:pt x="1479998" y="649755"/>
                    </a:lnTo>
                    <a:lnTo>
                      <a:pt x="1464114" y="639037"/>
                    </a:lnTo>
                    <a:lnTo>
                      <a:pt x="1447833" y="629114"/>
                    </a:lnTo>
                    <a:lnTo>
                      <a:pt x="1431949" y="619587"/>
                    </a:lnTo>
                    <a:lnTo>
                      <a:pt x="1415667" y="610457"/>
                    </a:lnTo>
                    <a:lnTo>
                      <a:pt x="1398592" y="601724"/>
                    </a:lnTo>
                    <a:lnTo>
                      <a:pt x="1381914" y="593388"/>
                    </a:lnTo>
                    <a:lnTo>
                      <a:pt x="1364441" y="585449"/>
                    </a:lnTo>
                    <a:lnTo>
                      <a:pt x="1347366" y="577113"/>
                    </a:lnTo>
                    <a:lnTo>
                      <a:pt x="1329496" y="569968"/>
                    </a:lnTo>
                    <a:lnTo>
                      <a:pt x="1311627" y="563220"/>
                    </a:lnTo>
                    <a:lnTo>
                      <a:pt x="1293757" y="556869"/>
                    </a:lnTo>
                    <a:lnTo>
                      <a:pt x="1275093" y="550914"/>
                    </a:lnTo>
                    <a:lnTo>
                      <a:pt x="1256827" y="545754"/>
                    </a:lnTo>
                    <a:lnTo>
                      <a:pt x="1237766" y="540594"/>
                    </a:lnTo>
                    <a:lnTo>
                      <a:pt x="1219499" y="535830"/>
                    </a:lnTo>
                    <a:lnTo>
                      <a:pt x="1200438" y="531861"/>
                    </a:lnTo>
                    <a:lnTo>
                      <a:pt x="1180980" y="527891"/>
                    </a:lnTo>
                    <a:lnTo>
                      <a:pt x="1161919" y="525113"/>
                    </a:lnTo>
                    <a:lnTo>
                      <a:pt x="1142064" y="521937"/>
                    </a:lnTo>
                    <a:lnTo>
                      <a:pt x="1122606" y="519952"/>
                    </a:lnTo>
                    <a:lnTo>
                      <a:pt x="1103148" y="518364"/>
                    </a:lnTo>
                    <a:lnTo>
                      <a:pt x="1083293" y="516777"/>
                    </a:lnTo>
                    <a:lnTo>
                      <a:pt x="1063041" y="515983"/>
                    </a:lnTo>
                    <a:lnTo>
                      <a:pt x="1043186" y="515586"/>
                    </a:lnTo>
                    <a:close/>
                    <a:moveTo>
                      <a:pt x="803734" y="280988"/>
                    </a:moveTo>
                    <a:lnTo>
                      <a:pt x="862902" y="391340"/>
                    </a:lnTo>
                    <a:lnTo>
                      <a:pt x="884743" y="387371"/>
                    </a:lnTo>
                    <a:lnTo>
                      <a:pt x="906980" y="383798"/>
                    </a:lnTo>
                    <a:lnTo>
                      <a:pt x="929218" y="380622"/>
                    </a:lnTo>
                    <a:lnTo>
                      <a:pt x="951456" y="378241"/>
                    </a:lnTo>
                    <a:lnTo>
                      <a:pt x="974488" y="376256"/>
                    </a:lnTo>
                    <a:lnTo>
                      <a:pt x="997122" y="374668"/>
                    </a:lnTo>
                    <a:lnTo>
                      <a:pt x="1019757" y="373874"/>
                    </a:lnTo>
                    <a:lnTo>
                      <a:pt x="1043186" y="373477"/>
                    </a:lnTo>
                    <a:lnTo>
                      <a:pt x="1059865" y="373874"/>
                    </a:lnTo>
                    <a:lnTo>
                      <a:pt x="1076940" y="374271"/>
                    </a:lnTo>
                    <a:lnTo>
                      <a:pt x="1093618" y="375462"/>
                    </a:lnTo>
                    <a:lnTo>
                      <a:pt x="1110693" y="376256"/>
                    </a:lnTo>
                    <a:lnTo>
                      <a:pt x="1127372" y="377844"/>
                    </a:lnTo>
                    <a:lnTo>
                      <a:pt x="1144050" y="379432"/>
                    </a:lnTo>
                    <a:lnTo>
                      <a:pt x="1160331" y="381019"/>
                    </a:lnTo>
                    <a:lnTo>
                      <a:pt x="1176612" y="383798"/>
                    </a:lnTo>
                    <a:lnTo>
                      <a:pt x="1193291" y="386180"/>
                    </a:lnTo>
                    <a:lnTo>
                      <a:pt x="1209572" y="388958"/>
                    </a:lnTo>
                    <a:lnTo>
                      <a:pt x="1225853" y="392134"/>
                    </a:lnTo>
                    <a:lnTo>
                      <a:pt x="1241737" y="395310"/>
                    </a:lnTo>
                    <a:lnTo>
                      <a:pt x="1257621" y="399279"/>
                    </a:lnTo>
                    <a:lnTo>
                      <a:pt x="1273505" y="403249"/>
                    </a:lnTo>
                    <a:lnTo>
                      <a:pt x="1289389" y="407218"/>
                    </a:lnTo>
                    <a:lnTo>
                      <a:pt x="1304876" y="411982"/>
                    </a:lnTo>
                    <a:lnTo>
                      <a:pt x="1370398" y="304805"/>
                    </a:lnTo>
                    <a:lnTo>
                      <a:pt x="1611439" y="417142"/>
                    </a:lnTo>
                    <a:lnTo>
                      <a:pt x="1570140" y="539800"/>
                    </a:lnTo>
                    <a:lnTo>
                      <a:pt x="1592775" y="555678"/>
                    </a:lnTo>
                    <a:lnTo>
                      <a:pt x="1614615" y="572747"/>
                    </a:lnTo>
                    <a:lnTo>
                      <a:pt x="1636059" y="589815"/>
                    </a:lnTo>
                    <a:lnTo>
                      <a:pt x="1656708" y="608075"/>
                    </a:lnTo>
                    <a:lnTo>
                      <a:pt x="1676960" y="626732"/>
                    </a:lnTo>
                    <a:lnTo>
                      <a:pt x="1696815" y="645389"/>
                    </a:lnTo>
                    <a:lnTo>
                      <a:pt x="1715876" y="665236"/>
                    </a:lnTo>
                    <a:lnTo>
                      <a:pt x="1734540" y="685481"/>
                    </a:lnTo>
                    <a:lnTo>
                      <a:pt x="1752410" y="706519"/>
                    </a:lnTo>
                    <a:lnTo>
                      <a:pt x="1769882" y="728351"/>
                    </a:lnTo>
                    <a:lnTo>
                      <a:pt x="1786560" y="750184"/>
                    </a:lnTo>
                    <a:lnTo>
                      <a:pt x="1802841" y="772413"/>
                    </a:lnTo>
                    <a:lnTo>
                      <a:pt x="1818329" y="795436"/>
                    </a:lnTo>
                    <a:lnTo>
                      <a:pt x="1832624" y="818856"/>
                    </a:lnTo>
                    <a:lnTo>
                      <a:pt x="1846920" y="842673"/>
                    </a:lnTo>
                    <a:lnTo>
                      <a:pt x="1860024" y="866887"/>
                    </a:lnTo>
                    <a:lnTo>
                      <a:pt x="1994642" y="834337"/>
                    </a:lnTo>
                    <a:lnTo>
                      <a:pt x="2085975" y="1084019"/>
                    </a:lnTo>
                    <a:lnTo>
                      <a:pt x="1954931" y="1149516"/>
                    </a:lnTo>
                    <a:lnTo>
                      <a:pt x="1958108" y="1167776"/>
                    </a:lnTo>
                    <a:lnTo>
                      <a:pt x="1960491" y="1185638"/>
                    </a:lnTo>
                    <a:lnTo>
                      <a:pt x="1962476" y="1204295"/>
                    </a:lnTo>
                    <a:lnTo>
                      <a:pt x="1964462" y="1222952"/>
                    </a:lnTo>
                    <a:lnTo>
                      <a:pt x="1965653" y="1241212"/>
                    </a:lnTo>
                    <a:lnTo>
                      <a:pt x="1966447" y="1259868"/>
                    </a:lnTo>
                    <a:lnTo>
                      <a:pt x="1967242" y="1278922"/>
                    </a:lnTo>
                    <a:lnTo>
                      <a:pt x="1967242" y="1297975"/>
                    </a:lnTo>
                    <a:lnTo>
                      <a:pt x="1967242" y="1315441"/>
                    </a:lnTo>
                    <a:lnTo>
                      <a:pt x="1966845" y="1332907"/>
                    </a:lnTo>
                    <a:lnTo>
                      <a:pt x="1966050" y="1349976"/>
                    </a:lnTo>
                    <a:lnTo>
                      <a:pt x="1964859" y="1367839"/>
                    </a:lnTo>
                    <a:lnTo>
                      <a:pt x="1962873" y="1385305"/>
                    </a:lnTo>
                    <a:lnTo>
                      <a:pt x="1961285" y="1401977"/>
                    </a:lnTo>
                    <a:lnTo>
                      <a:pt x="1959300" y="1419442"/>
                    </a:lnTo>
                    <a:lnTo>
                      <a:pt x="1957314" y="1436114"/>
                    </a:lnTo>
                    <a:lnTo>
                      <a:pt x="1954137" y="1453183"/>
                    </a:lnTo>
                    <a:lnTo>
                      <a:pt x="1951357" y="1469855"/>
                    </a:lnTo>
                    <a:lnTo>
                      <a:pt x="1947784" y="1486527"/>
                    </a:lnTo>
                    <a:lnTo>
                      <a:pt x="1944210" y="1503199"/>
                    </a:lnTo>
                    <a:lnTo>
                      <a:pt x="1940239" y="1519871"/>
                    </a:lnTo>
                    <a:lnTo>
                      <a:pt x="1935871" y="1535749"/>
                    </a:lnTo>
                    <a:lnTo>
                      <a:pt x="1931899" y="1552024"/>
                    </a:lnTo>
                    <a:lnTo>
                      <a:pt x="1926737" y="1568299"/>
                    </a:lnTo>
                    <a:lnTo>
                      <a:pt x="2061355" y="1650468"/>
                    </a:lnTo>
                    <a:lnTo>
                      <a:pt x="1949372" y="1891020"/>
                    </a:lnTo>
                    <a:lnTo>
                      <a:pt x="1791723" y="1838623"/>
                    </a:lnTo>
                    <a:lnTo>
                      <a:pt x="1776633" y="1859264"/>
                    </a:lnTo>
                    <a:lnTo>
                      <a:pt x="1761146" y="1879112"/>
                    </a:lnTo>
                    <a:lnTo>
                      <a:pt x="1744468" y="1898165"/>
                    </a:lnTo>
                    <a:lnTo>
                      <a:pt x="1728186" y="1917219"/>
                    </a:lnTo>
                    <a:lnTo>
                      <a:pt x="1710714" y="1935876"/>
                    </a:lnTo>
                    <a:lnTo>
                      <a:pt x="1693241" y="1954135"/>
                    </a:lnTo>
                    <a:lnTo>
                      <a:pt x="1674975" y="1971204"/>
                    </a:lnTo>
                    <a:lnTo>
                      <a:pt x="1655914" y="1988670"/>
                    </a:lnTo>
                    <a:lnTo>
                      <a:pt x="1636853" y="2004945"/>
                    </a:lnTo>
                    <a:lnTo>
                      <a:pt x="1616998" y="2021220"/>
                    </a:lnTo>
                    <a:lnTo>
                      <a:pt x="1597143" y="2036701"/>
                    </a:lnTo>
                    <a:lnTo>
                      <a:pt x="1576494" y="2051388"/>
                    </a:lnTo>
                    <a:lnTo>
                      <a:pt x="1555844" y="2066075"/>
                    </a:lnTo>
                    <a:lnTo>
                      <a:pt x="1534401" y="2079572"/>
                    </a:lnTo>
                    <a:lnTo>
                      <a:pt x="1512957" y="2093068"/>
                    </a:lnTo>
                    <a:lnTo>
                      <a:pt x="1491117" y="2105770"/>
                    </a:lnTo>
                    <a:lnTo>
                      <a:pt x="1531621" y="2274474"/>
                    </a:lnTo>
                    <a:lnTo>
                      <a:pt x="1281844" y="2365376"/>
                    </a:lnTo>
                    <a:lnTo>
                      <a:pt x="1202821" y="2207787"/>
                    </a:lnTo>
                    <a:lnTo>
                      <a:pt x="1183363" y="2210962"/>
                    </a:lnTo>
                    <a:lnTo>
                      <a:pt x="1163508" y="2213741"/>
                    </a:lnTo>
                    <a:lnTo>
                      <a:pt x="1144050" y="2216123"/>
                    </a:lnTo>
                    <a:lnTo>
                      <a:pt x="1124195" y="2218504"/>
                    </a:lnTo>
                    <a:lnTo>
                      <a:pt x="1103943" y="2219695"/>
                    </a:lnTo>
                    <a:lnTo>
                      <a:pt x="1083690" y="2220886"/>
                    </a:lnTo>
                    <a:lnTo>
                      <a:pt x="1063438" y="2221680"/>
                    </a:lnTo>
                    <a:lnTo>
                      <a:pt x="1043186" y="2221680"/>
                    </a:lnTo>
                    <a:lnTo>
                      <a:pt x="1013007" y="2221283"/>
                    </a:lnTo>
                    <a:lnTo>
                      <a:pt x="983224" y="2220092"/>
                    </a:lnTo>
                    <a:lnTo>
                      <a:pt x="954235" y="2217711"/>
                    </a:lnTo>
                    <a:lnTo>
                      <a:pt x="924850" y="2214535"/>
                    </a:lnTo>
                    <a:lnTo>
                      <a:pt x="895862" y="2210565"/>
                    </a:lnTo>
                    <a:lnTo>
                      <a:pt x="867270" y="2205405"/>
                    </a:lnTo>
                    <a:lnTo>
                      <a:pt x="839076" y="2199451"/>
                    </a:lnTo>
                    <a:lnTo>
                      <a:pt x="810882" y="2192703"/>
                    </a:lnTo>
                    <a:lnTo>
                      <a:pt x="715180" y="2341162"/>
                    </a:lnTo>
                    <a:lnTo>
                      <a:pt x="474536" y="2229222"/>
                    </a:lnTo>
                    <a:lnTo>
                      <a:pt x="524968" y="2062900"/>
                    </a:lnTo>
                    <a:lnTo>
                      <a:pt x="504716" y="2049006"/>
                    </a:lnTo>
                    <a:lnTo>
                      <a:pt x="484464" y="2033525"/>
                    </a:lnTo>
                    <a:lnTo>
                      <a:pt x="465006" y="2018441"/>
                    </a:lnTo>
                    <a:lnTo>
                      <a:pt x="445945" y="2002960"/>
                    </a:lnTo>
                    <a:lnTo>
                      <a:pt x="427281" y="1986288"/>
                    </a:lnTo>
                    <a:lnTo>
                      <a:pt x="408617" y="1969616"/>
                    </a:lnTo>
                    <a:lnTo>
                      <a:pt x="390748" y="1952151"/>
                    </a:lnTo>
                    <a:lnTo>
                      <a:pt x="373672" y="1934685"/>
                    </a:lnTo>
                    <a:lnTo>
                      <a:pt x="356597" y="1916028"/>
                    </a:lnTo>
                    <a:lnTo>
                      <a:pt x="340316" y="1897371"/>
                    </a:lnTo>
                    <a:lnTo>
                      <a:pt x="324432" y="1878715"/>
                    </a:lnTo>
                    <a:lnTo>
                      <a:pt x="308548" y="1858867"/>
                    </a:lnTo>
                    <a:lnTo>
                      <a:pt x="293855" y="1839020"/>
                    </a:lnTo>
                    <a:lnTo>
                      <a:pt x="279559" y="1818775"/>
                    </a:lnTo>
                    <a:lnTo>
                      <a:pt x="265661" y="1797737"/>
                    </a:lnTo>
                    <a:lnTo>
                      <a:pt x="252556" y="1776301"/>
                    </a:lnTo>
                    <a:lnTo>
                      <a:pt x="91333" y="1811630"/>
                    </a:lnTo>
                    <a:lnTo>
                      <a:pt x="0" y="1562345"/>
                    </a:lnTo>
                    <a:lnTo>
                      <a:pt x="138191" y="1488512"/>
                    </a:lnTo>
                    <a:lnTo>
                      <a:pt x="133426" y="1465092"/>
                    </a:lnTo>
                    <a:lnTo>
                      <a:pt x="129852" y="1441672"/>
                    </a:lnTo>
                    <a:lnTo>
                      <a:pt x="126278" y="1418251"/>
                    </a:lnTo>
                    <a:lnTo>
                      <a:pt x="123498" y="1394434"/>
                    </a:lnTo>
                    <a:lnTo>
                      <a:pt x="121513" y="1370220"/>
                    </a:lnTo>
                    <a:lnTo>
                      <a:pt x="119527" y="1346403"/>
                    </a:lnTo>
                    <a:lnTo>
                      <a:pt x="118733" y="1322189"/>
                    </a:lnTo>
                    <a:lnTo>
                      <a:pt x="118336" y="1297975"/>
                    </a:lnTo>
                    <a:lnTo>
                      <a:pt x="118733" y="1269395"/>
                    </a:lnTo>
                    <a:lnTo>
                      <a:pt x="119924" y="1240418"/>
                    </a:lnTo>
                    <a:lnTo>
                      <a:pt x="122704" y="1211837"/>
                    </a:lnTo>
                    <a:lnTo>
                      <a:pt x="125484" y="1184051"/>
                    </a:lnTo>
                    <a:lnTo>
                      <a:pt x="129455" y="1155867"/>
                    </a:lnTo>
                    <a:lnTo>
                      <a:pt x="134220" y="1128478"/>
                    </a:lnTo>
                    <a:lnTo>
                      <a:pt x="139780" y="1101088"/>
                    </a:lnTo>
                    <a:lnTo>
                      <a:pt x="146133" y="1074095"/>
                    </a:lnTo>
                    <a:lnTo>
                      <a:pt x="24223" y="995896"/>
                    </a:lnTo>
                    <a:lnTo>
                      <a:pt x="136603" y="755344"/>
                    </a:lnTo>
                    <a:lnTo>
                      <a:pt x="268043" y="794642"/>
                    </a:lnTo>
                    <a:lnTo>
                      <a:pt x="283530" y="772016"/>
                    </a:lnTo>
                    <a:lnTo>
                      <a:pt x="299017" y="750184"/>
                    </a:lnTo>
                    <a:lnTo>
                      <a:pt x="315696" y="728351"/>
                    </a:lnTo>
                    <a:lnTo>
                      <a:pt x="332771" y="707313"/>
                    </a:lnTo>
                    <a:lnTo>
                      <a:pt x="350243" y="686274"/>
                    </a:lnTo>
                    <a:lnTo>
                      <a:pt x="368907" y="666824"/>
                    </a:lnTo>
                    <a:lnTo>
                      <a:pt x="387571" y="646976"/>
                    </a:lnTo>
                    <a:lnTo>
                      <a:pt x="407426" y="627923"/>
                    </a:lnTo>
                    <a:lnTo>
                      <a:pt x="427281" y="609266"/>
                    </a:lnTo>
                    <a:lnTo>
                      <a:pt x="447930" y="591403"/>
                    </a:lnTo>
                    <a:lnTo>
                      <a:pt x="468977" y="574334"/>
                    </a:lnTo>
                    <a:lnTo>
                      <a:pt x="490420" y="557662"/>
                    </a:lnTo>
                    <a:lnTo>
                      <a:pt x="512261" y="541784"/>
                    </a:lnTo>
                    <a:lnTo>
                      <a:pt x="535293" y="526303"/>
                    </a:lnTo>
                    <a:lnTo>
                      <a:pt x="557928" y="511616"/>
                    </a:lnTo>
                    <a:lnTo>
                      <a:pt x="581754" y="497723"/>
                    </a:lnTo>
                    <a:lnTo>
                      <a:pt x="554354" y="371890"/>
                    </a:lnTo>
                    <a:lnTo>
                      <a:pt x="803734" y="280988"/>
                    </a:lnTo>
                    <a:close/>
                    <a:moveTo>
                      <a:pt x="2013752" y="186531"/>
                    </a:moveTo>
                    <a:lnTo>
                      <a:pt x="2001871" y="186928"/>
                    </a:lnTo>
                    <a:lnTo>
                      <a:pt x="1989594" y="188119"/>
                    </a:lnTo>
                    <a:lnTo>
                      <a:pt x="1978109" y="190103"/>
                    </a:lnTo>
                    <a:lnTo>
                      <a:pt x="1966624" y="192881"/>
                    </a:lnTo>
                    <a:lnTo>
                      <a:pt x="1955139" y="196453"/>
                    </a:lnTo>
                    <a:lnTo>
                      <a:pt x="1944050" y="200819"/>
                    </a:lnTo>
                    <a:lnTo>
                      <a:pt x="1932962" y="205978"/>
                    </a:lnTo>
                    <a:lnTo>
                      <a:pt x="1922269" y="211534"/>
                    </a:lnTo>
                    <a:lnTo>
                      <a:pt x="1914348" y="216297"/>
                    </a:lnTo>
                    <a:lnTo>
                      <a:pt x="1906823" y="221853"/>
                    </a:lnTo>
                    <a:lnTo>
                      <a:pt x="1899695" y="227409"/>
                    </a:lnTo>
                    <a:lnTo>
                      <a:pt x="1892962" y="233363"/>
                    </a:lnTo>
                    <a:lnTo>
                      <a:pt x="1886230" y="239713"/>
                    </a:lnTo>
                    <a:lnTo>
                      <a:pt x="1880289" y="246063"/>
                    </a:lnTo>
                    <a:lnTo>
                      <a:pt x="1874349" y="252809"/>
                    </a:lnTo>
                    <a:lnTo>
                      <a:pt x="1869200" y="259953"/>
                    </a:lnTo>
                    <a:lnTo>
                      <a:pt x="1864052" y="267097"/>
                    </a:lnTo>
                    <a:lnTo>
                      <a:pt x="1859300" y="274241"/>
                    </a:lnTo>
                    <a:lnTo>
                      <a:pt x="1855339" y="281781"/>
                    </a:lnTo>
                    <a:lnTo>
                      <a:pt x="1850983" y="289719"/>
                    </a:lnTo>
                    <a:lnTo>
                      <a:pt x="1847419" y="297656"/>
                    </a:lnTo>
                    <a:lnTo>
                      <a:pt x="1844646" y="305594"/>
                    </a:lnTo>
                    <a:lnTo>
                      <a:pt x="1841874" y="313928"/>
                    </a:lnTo>
                    <a:lnTo>
                      <a:pt x="1839102" y="322263"/>
                    </a:lnTo>
                    <a:lnTo>
                      <a:pt x="1837518" y="330597"/>
                    </a:lnTo>
                    <a:lnTo>
                      <a:pt x="1835934" y="339328"/>
                    </a:lnTo>
                    <a:lnTo>
                      <a:pt x="1834350" y="348059"/>
                    </a:lnTo>
                    <a:lnTo>
                      <a:pt x="1833557" y="356791"/>
                    </a:lnTo>
                    <a:lnTo>
                      <a:pt x="1833557" y="365125"/>
                    </a:lnTo>
                    <a:lnTo>
                      <a:pt x="1833557" y="373856"/>
                    </a:lnTo>
                    <a:lnTo>
                      <a:pt x="1833953" y="382984"/>
                    </a:lnTo>
                    <a:lnTo>
                      <a:pt x="1835142" y="391716"/>
                    </a:lnTo>
                    <a:lnTo>
                      <a:pt x="1836726" y="400050"/>
                    </a:lnTo>
                    <a:lnTo>
                      <a:pt x="1838310" y="409178"/>
                    </a:lnTo>
                    <a:lnTo>
                      <a:pt x="1840290" y="417513"/>
                    </a:lnTo>
                    <a:lnTo>
                      <a:pt x="1843458" y="426244"/>
                    </a:lnTo>
                    <a:lnTo>
                      <a:pt x="1846230" y="434578"/>
                    </a:lnTo>
                    <a:lnTo>
                      <a:pt x="1850191" y="443310"/>
                    </a:lnTo>
                    <a:lnTo>
                      <a:pt x="1853755" y="451247"/>
                    </a:lnTo>
                    <a:lnTo>
                      <a:pt x="1858507" y="459581"/>
                    </a:lnTo>
                    <a:lnTo>
                      <a:pt x="1864844" y="469503"/>
                    </a:lnTo>
                    <a:lnTo>
                      <a:pt x="1871973" y="479028"/>
                    </a:lnTo>
                    <a:lnTo>
                      <a:pt x="1879497" y="488156"/>
                    </a:lnTo>
                    <a:lnTo>
                      <a:pt x="1887418" y="496888"/>
                    </a:lnTo>
                    <a:lnTo>
                      <a:pt x="1896527" y="504428"/>
                    </a:lnTo>
                    <a:lnTo>
                      <a:pt x="1905239" y="511969"/>
                    </a:lnTo>
                    <a:lnTo>
                      <a:pt x="1914744" y="518716"/>
                    </a:lnTo>
                    <a:lnTo>
                      <a:pt x="1924645" y="524669"/>
                    </a:lnTo>
                    <a:lnTo>
                      <a:pt x="1934942" y="529828"/>
                    </a:lnTo>
                    <a:lnTo>
                      <a:pt x="1945635" y="534988"/>
                    </a:lnTo>
                    <a:lnTo>
                      <a:pt x="1956723" y="538956"/>
                    </a:lnTo>
                    <a:lnTo>
                      <a:pt x="1967812" y="542131"/>
                    </a:lnTo>
                    <a:lnTo>
                      <a:pt x="1979297" y="545306"/>
                    </a:lnTo>
                    <a:lnTo>
                      <a:pt x="1990782" y="546894"/>
                    </a:lnTo>
                    <a:lnTo>
                      <a:pt x="2002267" y="548085"/>
                    </a:lnTo>
                    <a:lnTo>
                      <a:pt x="2014544" y="548481"/>
                    </a:lnTo>
                    <a:lnTo>
                      <a:pt x="2026425" y="548085"/>
                    </a:lnTo>
                    <a:lnTo>
                      <a:pt x="2038306" y="546894"/>
                    </a:lnTo>
                    <a:lnTo>
                      <a:pt x="2049791" y="544910"/>
                    </a:lnTo>
                    <a:lnTo>
                      <a:pt x="2061672" y="542131"/>
                    </a:lnTo>
                    <a:lnTo>
                      <a:pt x="2073157" y="538560"/>
                    </a:lnTo>
                    <a:lnTo>
                      <a:pt x="2084246" y="534194"/>
                    </a:lnTo>
                    <a:lnTo>
                      <a:pt x="2095335" y="529035"/>
                    </a:lnTo>
                    <a:lnTo>
                      <a:pt x="2106028" y="523081"/>
                    </a:lnTo>
                    <a:lnTo>
                      <a:pt x="2113552" y="518716"/>
                    </a:lnTo>
                    <a:lnTo>
                      <a:pt x="2121077" y="513556"/>
                    </a:lnTo>
                    <a:lnTo>
                      <a:pt x="2128206" y="508000"/>
                    </a:lnTo>
                    <a:lnTo>
                      <a:pt x="2134938" y="502047"/>
                    </a:lnTo>
                    <a:lnTo>
                      <a:pt x="2141275" y="496491"/>
                    </a:lnTo>
                    <a:lnTo>
                      <a:pt x="2147215" y="490141"/>
                    </a:lnTo>
                    <a:lnTo>
                      <a:pt x="2153156" y="483394"/>
                    </a:lnTo>
                    <a:lnTo>
                      <a:pt x="2158304" y="476647"/>
                    </a:lnTo>
                    <a:lnTo>
                      <a:pt x="2163452" y="469503"/>
                    </a:lnTo>
                    <a:lnTo>
                      <a:pt x="2168601" y="461566"/>
                    </a:lnTo>
                    <a:lnTo>
                      <a:pt x="2172957" y="454025"/>
                    </a:lnTo>
                    <a:lnTo>
                      <a:pt x="2176917" y="446485"/>
                    </a:lnTo>
                    <a:lnTo>
                      <a:pt x="2180482" y="438150"/>
                    </a:lnTo>
                    <a:lnTo>
                      <a:pt x="2183650" y="430213"/>
                    </a:lnTo>
                    <a:lnTo>
                      <a:pt x="2186818" y="421481"/>
                    </a:lnTo>
                    <a:lnTo>
                      <a:pt x="2189195" y="412750"/>
                    </a:lnTo>
                    <a:lnTo>
                      <a:pt x="2191175" y="404019"/>
                    </a:lnTo>
                    <a:lnTo>
                      <a:pt x="2192363" y="395288"/>
                    </a:lnTo>
                    <a:lnTo>
                      <a:pt x="2193947" y="386159"/>
                    </a:lnTo>
                    <a:lnTo>
                      <a:pt x="2194739" y="377428"/>
                    </a:lnTo>
                    <a:lnTo>
                      <a:pt x="2194739" y="368697"/>
                    </a:lnTo>
                    <a:lnTo>
                      <a:pt x="2194739" y="359569"/>
                    </a:lnTo>
                    <a:lnTo>
                      <a:pt x="2194343" y="351234"/>
                    </a:lnTo>
                    <a:lnTo>
                      <a:pt x="2192759" y="342503"/>
                    </a:lnTo>
                    <a:lnTo>
                      <a:pt x="2191571" y="333375"/>
                    </a:lnTo>
                    <a:lnTo>
                      <a:pt x="2189591" y="325041"/>
                    </a:lnTo>
                    <a:lnTo>
                      <a:pt x="2187610" y="316706"/>
                    </a:lnTo>
                    <a:lnTo>
                      <a:pt x="2184838" y="308372"/>
                    </a:lnTo>
                    <a:lnTo>
                      <a:pt x="2181670" y="299641"/>
                    </a:lnTo>
                    <a:lnTo>
                      <a:pt x="2178106" y="291703"/>
                    </a:lnTo>
                    <a:lnTo>
                      <a:pt x="2174145" y="283766"/>
                    </a:lnTo>
                    <a:lnTo>
                      <a:pt x="2169789" y="275828"/>
                    </a:lnTo>
                    <a:lnTo>
                      <a:pt x="2163452" y="265509"/>
                    </a:lnTo>
                    <a:lnTo>
                      <a:pt x="2156324" y="255984"/>
                    </a:lnTo>
                    <a:lnTo>
                      <a:pt x="2148799" y="247253"/>
                    </a:lnTo>
                    <a:lnTo>
                      <a:pt x="2140879" y="238522"/>
                    </a:lnTo>
                    <a:lnTo>
                      <a:pt x="2131770" y="230584"/>
                    </a:lnTo>
                    <a:lnTo>
                      <a:pt x="2123057" y="223441"/>
                    </a:lnTo>
                    <a:lnTo>
                      <a:pt x="2113552" y="216694"/>
                    </a:lnTo>
                    <a:lnTo>
                      <a:pt x="2103255" y="210344"/>
                    </a:lnTo>
                    <a:lnTo>
                      <a:pt x="2093355" y="204788"/>
                    </a:lnTo>
                    <a:lnTo>
                      <a:pt x="2082662" y="200422"/>
                    </a:lnTo>
                    <a:lnTo>
                      <a:pt x="2071969" y="196056"/>
                    </a:lnTo>
                    <a:lnTo>
                      <a:pt x="2060484" y="192881"/>
                    </a:lnTo>
                    <a:lnTo>
                      <a:pt x="2048999" y="190103"/>
                    </a:lnTo>
                    <a:lnTo>
                      <a:pt x="2037118" y="188119"/>
                    </a:lnTo>
                    <a:lnTo>
                      <a:pt x="2025633" y="186928"/>
                    </a:lnTo>
                    <a:lnTo>
                      <a:pt x="2013752" y="186531"/>
                    </a:lnTo>
                    <a:close/>
                    <a:moveTo>
                      <a:pt x="2066028" y="0"/>
                    </a:moveTo>
                    <a:lnTo>
                      <a:pt x="2156324" y="23812"/>
                    </a:lnTo>
                    <a:lnTo>
                      <a:pt x="2146027" y="100013"/>
                    </a:lnTo>
                    <a:lnTo>
                      <a:pt x="2140916" y="118533"/>
                    </a:lnTo>
                    <a:lnTo>
                      <a:pt x="2134542" y="115094"/>
                    </a:lnTo>
                    <a:lnTo>
                      <a:pt x="2132671" y="114357"/>
                    </a:lnTo>
                    <a:lnTo>
                      <a:pt x="2132562" y="114300"/>
                    </a:lnTo>
                    <a:lnTo>
                      <a:pt x="2123453" y="110728"/>
                    </a:lnTo>
                    <a:lnTo>
                      <a:pt x="2132671" y="114357"/>
                    </a:lnTo>
                    <a:lnTo>
                      <a:pt x="2140879" y="118666"/>
                    </a:lnTo>
                    <a:lnTo>
                      <a:pt x="2140916" y="118533"/>
                    </a:lnTo>
                    <a:lnTo>
                      <a:pt x="2144839" y="120650"/>
                    </a:lnTo>
                    <a:lnTo>
                      <a:pt x="2153552" y="125413"/>
                    </a:lnTo>
                    <a:lnTo>
                      <a:pt x="2167413" y="133747"/>
                    </a:lnTo>
                    <a:lnTo>
                      <a:pt x="2174145" y="138113"/>
                    </a:lnTo>
                    <a:lnTo>
                      <a:pt x="2180878" y="142875"/>
                    </a:lnTo>
                    <a:lnTo>
                      <a:pt x="2181274" y="143272"/>
                    </a:lnTo>
                    <a:lnTo>
                      <a:pt x="2187610" y="148034"/>
                    </a:lnTo>
                    <a:lnTo>
                      <a:pt x="2193947" y="153194"/>
                    </a:lnTo>
                    <a:lnTo>
                      <a:pt x="2205432" y="163909"/>
                    </a:lnTo>
                    <a:lnTo>
                      <a:pt x="2212560" y="170656"/>
                    </a:lnTo>
                    <a:lnTo>
                      <a:pt x="2221273" y="180181"/>
                    </a:lnTo>
                    <a:lnTo>
                      <a:pt x="2226433" y="186128"/>
                    </a:lnTo>
                    <a:lnTo>
                      <a:pt x="2226422" y="186134"/>
                    </a:lnTo>
                    <a:lnTo>
                      <a:pt x="2229194" y="189309"/>
                    </a:lnTo>
                    <a:lnTo>
                      <a:pt x="2226433" y="186128"/>
                    </a:lnTo>
                    <a:lnTo>
                      <a:pt x="2244639" y="175419"/>
                    </a:lnTo>
                    <a:lnTo>
                      <a:pt x="2315925" y="143669"/>
                    </a:lnTo>
                    <a:lnTo>
                      <a:pt x="2363053" y="224234"/>
                    </a:lnTo>
                    <a:lnTo>
                      <a:pt x="2302064" y="270669"/>
                    </a:lnTo>
                    <a:lnTo>
                      <a:pt x="2280282" y="283369"/>
                    </a:lnTo>
                    <a:lnTo>
                      <a:pt x="2284242" y="296466"/>
                    </a:lnTo>
                    <a:lnTo>
                      <a:pt x="2287015" y="309166"/>
                    </a:lnTo>
                    <a:lnTo>
                      <a:pt x="2289787" y="322263"/>
                    </a:lnTo>
                    <a:lnTo>
                      <a:pt x="2291371" y="335359"/>
                    </a:lnTo>
                    <a:lnTo>
                      <a:pt x="2292559" y="348456"/>
                    </a:lnTo>
                    <a:lnTo>
                      <a:pt x="2293351" y="361553"/>
                    </a:lnTo>
                    <a:lnTo>
                      <a:pt x="2293351" y="374650"/>
                    </a:lnTo>
                    <a:lnTo>
                      <a:pt x="2292559" y="387350"/>
                    </a:lnTo>
                    <a:lnTo>
                      <a:pt x="2318301" y="394097"/>
                    </a:lnTo>
                    <a:lnTo>
                      <a:pt x="2390775" y="422275"/>
                    </a:lnTo>
                    <a:lnTo>
                      <a:pt x="2367409" y="512763"/>
                    </a:lnTo>
                    <a:lnTo>
                      <a:pt x="2291371" y="502047"/>
                    </a:lnTo>
                    <a:lnTo>
                      <a:pt x="2262857" y="494506"/>
                    </a:lnTo>
                    <a:lnTo>
                      <a:pt x="2256916" y="506016"/>
                    </a:lnTo>
                    <a:lnTo>
                      <a:pt x="2250183" y="517128"/>
                    </a:lnTo>
                    <a:lnTo>
                      <a:pt x="2243451" y="527447"/>
                    </a:lnTo>
                    <a:lnTo>
                      <a:pt x="2235926" y="537766"/>
                    </a:lnTo>
                    <a:lnTo>
                      <a:pt x="2228006" y="547688"/>
                    </a:lnTo>
                    <a:lnTo>
                      <a:pt x="2219293" y="557610"/>
                    </a:lnTo>
                    <a:lnTo>
                      <a:pt x="2210580" y="566738"/>
                    </a:lnTo>
                    <a:lnTo>
                      <a:pt x="2201075" y="575469"/>
                    </a:lnTo>
                    <a:lnTo>
                      <a:pt x="2216125" y="601266"/>
                    </a:lnTo>
                    <a:lnTo>
                      <a:pt x="2247807" y="671910"/>
                    </a:lnTo>
                    <a:lnTo>
                      <a:pt x="2167413" y="719932"/>
                    </a:lnTo>
                    <a:lnTo>
                      <a:pt x="2121077" y="658416"/>
                    </a:lnTo>
                    <a:lnTo>
                      <a:pt x="2105632" y="632222"/>
                    </a:lnTo>
                    <a:lnTo>
                      <a:pt x="2110780" y="629841"/>
                    </a:lnTo>
                    <a:lnTo>
                      <a:pt x="2115929" y="627857"/>
                    </a:lnTo>
                    <a:lnTo>
                      <a:pt x="2104048" y="632222"/>
                    </a:lnTo>
                    <a:lnTo>
                      <a:pt x="2092563" y="635794"/>
                    </a:lnTo>
                    <a:lnTo>
                      <a:pt x="2083058" y="638969"/>
                    </a:lnTo>
                    <a:lnTo>
                      <a:pt x="2067217" y="642541"/>
                    </a:lnTo>
                    <a:lnTo>
                      <a:pt x="2059296" y="643732"/>
                    </a:lnTo>
                    <a:lnTo>
                      <a:pt x="2050583" y="644922"/>
                    </a:lnTo>
                    <a:lnTo>
                      <a:pt x="2048999" y="644922"/>
                    </a:lnTo>
                    <a:lnTo>
                      <a:pt x="2033554" y="646907"/>
                    </a:lnTo>
                    <a:lnTo>
                      <a:pt x="2018505" y="647303"/>
                    </a:lnTo>
                    <a:lnTo>
                      <a:pt x="2014544" y="647700"/>
                    </a:lnTo>
                    <a:lnTo>
                      <a:pt x="2008208" y="647303"/>
                    </a:lnTo>
                    <a:lnTo>
                      <a:pt x="2002617" y="647117"/>
                    </a:lnTo>
                    <a:lnTo>
                      <a:pt x="1994743" y="646510"/>
                    </a:lnTo>
                    <a:lnTo>
                      <a:pt x="1984842" y="645716"/>
                    </a:lnTo>
                    <a:lnTo>
                      <a:pt x="1996327" y="646907"/>
                    </a:lnTo>
                    <a:lnTo>
                      <a:pt x="2002617" y="647117"/>
                    </a:lnTo>
                    <a:lnTo>
                      <a:pt x="2005039" y="647303"/>
                    </a:lnTo>
                    <a:lnTo>
                      <a:pt x="1994347" y="687785"/>
                    </a:lnTo>
                    <a:lnTo>
                      <a:pt x="1970189" y="747713"/>
                    </a:lnTo>
                    <a:lnTo>
                      <a:pt x="1879497" y="724297"/>
                    </a:lnTo>
                    <a:lnTo>
                      <a:pt x="1886230" y="662385"/>
                    </a:lnTo>
                    <a:lnTo>
                      <a:pt x="1896923" y="621507"/>
                    </a:lnTo>
                    <a:lnTo>
                      <a:pt x="1904447" y="625078"/>
                    </a:lnTo>
                    <a:lnTo>
                      <a:pt x="1893754" y="619919"/>
                    </a:lnTo>
                    <a:lnTo>
                      <a:pt x="1883061" y="614363"/>
                    </a:lnTo>
                    <a:lnTo>
                      <a:pt x="1874745" y="609997"/>
                    </a:lnTo>
                    <a:lnTo>
                      <a:pt x="1860884" y="601663"/>
                    </a:lnTo>
                    <a:lnTo>
                      <a:pt x="1854151" y="596900"/>
                    </a:lnTo>
                    <a:lnTo>
                      <a:pt x="1847419" y="592535"/>
                    </a:lnTo>
                    <a:lnTo>
                      <a:pt x="1846627" y="592138"/>
                    </a:lnTo>
                    <a:lnTo>
                      <a:pt x="1840290" y="586978"/>
                    </a:lnTo>
                    <a:lnTo>
                      <a:pt x="1834350" y="581819"/>
                    </a:lnTo>
                    <a:lnTo>
                      <a:pt x="1822469" y="571103"/>
                    </a:lnTo>
                    <a:lnTo>
                      <a:pt x="1815736" y="564356"/>
                    </a:lnTo>
                    <a:lnTo>
                      <a:pt x="1809516" y="557841"/>
                    </a:lnTo>
                    <a:lnTo>
                      <a:pt x="1805439" y="553244"/>
                    </a:lnTo>
                    <a:lnTo>
                      <a:pt x="1799103" y="545703"/>
                    </a:lnTo>
                    <a:lnTo>
                      <a:pt x="1807023" y="555228"/>
                    </a:lnTo>
                    <a:lnTo>
                      <a:pt x="1809516" y="557841"/>
                    </a:lnTo>
                    <a:lnTo>
                      <a:pt x="1811776" y="560388"/>
                    </a:lnTo>
                    <a:lnTo>
                      <a:pt x="1779697" y="579438"/>
                    </a:lnTo>
                    <a:lnTo>
                      <a:pt x="1720292" y="604044"/>
                    </a:lnTo>
                    <a:lnTo>
                      <a:pt x="1673164" y="523875"/>
                    </a:lnTo>
                    <a:lnTo>
                      <a:pt x="1721480" y="484585"/>
                    </a:lnTo>
                    <a:lnTo>
                      <a:pt x="1752767" y="465931"/>
                    </a:lnTo>
                    <a:lnTo>
                      <a:pt x="1748410" y="452835"/>
                    </a:lnTo>
                    <a:lnTo>
                      <a:pt x="1744450" y="439341"/>
                    </a:lnTo>
                    <a:lnTo>
                      <a:pt x="1741282" y="425847"/>
                    </a:lnTo>
                    <a:lnTo>
                      <a:pt x="1738510" y="412353"/>
                    </a:lnTo>
                    <a:lnTo>
                      <a:pt x="1736530" y="398860"/>
                    </a:lnTo>
                    <a:lnTo>
                      <a:pt x="1735737" y="385366"/>
                    </a:lnTo>
                    <a:lnTo>
                      <a:pt x="1734945" y="371475"/>
                    </a:lnTo>
                    <a:lnTo>
                      <a:pt x="1735341" y="357981"/>
                    </a:lnTo>
                    <a:lnTo>
                      <a:pt x="1704451" y="350441"/>
                    </a:lnTo>
                    <a:lnTo>
                      <a:pt x="1644650" y="325438"/>
                    </a:lnTo>
                    <a:lnTo>
                      <a:pt x="1668412" y="235347"/>
                    </a:lnTo>
                    <a:lnTo>
                      <a:pt x="1730193" y="242094"/>
                    </a:lnTo>
                    <a:lnTo>
                      <a:pt x="1760687" y="250031"/>
                    </a:lnTo>
                    <a:lnTo>
                      <a:pt x="1766628" y="237331"/>
                    </a:lnTo>
                    <a:lnTo>
                      <a:pt x="1773361" y="225028"/>
                    </a:lnTo>
                    <a:lnTo>
                      <a:pt x="1781281" y="213519"/>
                    </a:lnTo>
                    <a:lnTo>
                      <a:pt x="1789202" y="201613"/>
                    </a:lnTo>
                    <a:lnTo>
                      <a:pt x="1797915" y="190500"/>
                    </a:lnTo>
                    <a:lnTo>
                      <a:pt x="1807023" y="179784"/>
                    </a:lnTo>
                    <a:lnTo>
                      <a:pt x="1816924" y="169069"/>
                    </a:lnTo>
                    <a:lnTo>
                      <a:pt x="1827221" y="159544"/>
                    </a:lnTo>
                    <a:lnTo>
                      <a:pt x="1812964" y="135334"/>
                    </a:lnTo>
                    <a:lnTo>
                      <a:pt x="1788410" y="75406"/>
                    </a:lnTo>
                    <a:lnTo>
                      <a:pt x="1868804" y="27781"/>
                    </a:lnTo>
                    <a:lnTo>
                      <a:pt x="1907219" y="76994"/>
                    </a:lnTo>
                    <a:lnTo>
                      <a:pt x="1923061" y="102791"/>
                    </a:lnTo>
                    <a:lnTo>
                      <a:pt x="1917516" y="105172"/>
                    </a:lnTo>
                    <a:lnTo>
                      <a:pt x="1912368" y="107156"/>
                    </a:lnTo>
                    <a:lnTo>
                      <a:pt x="1924249" y="102791"/>
                    </a:lnTo>
                    <a:lnTo>
                      <a:pt x="1935734" y="99219"/>
                    </a:lnTo>
                    <a:lnTo>
                      <a:pt x="1945239" y="96044"/>
                    </a:lnTo>
                    <a:lnTo>
                      <a:pt x="1961080" y="92869"/>
                    </a:lnTo>
                    <a:lnTo>
                      <a:pt x="1969001" y="91281"/>
                    </a:lnTo>
                    <a:lnTo>
                      <a:pt x="1977317" y="89694"/>
                    </a:lnTo>
                    <a:lnTo>
                      <a:pt x="1979297" y="89694"/>
                    </a:lnTo>
                    <a:lnTo>
                      <a:pt x="1994347" y="88106"/>
                    </a:lnTo>
                    <a:lnTo>
                      <a:pt x="2009792" y="87709"/>
                    </a:lnTo>
                    <a:lnTo>
                      <a:pt x="2013752" y="87709"/>
                    </a:lnTo>
                    <a:lnTo>
                      <a:pt x="2019693" y="87709"/>
                    </a:lnTo>
                    <a:lnTo>
                      <a:pt x="2031970" y="88503"/>
                    </a:lnTo>
                    <a:lnTo>
                      <a:pt x="2043455" y="89297"/>
                    </a:lnTo>
                    <a:lnTo>
                      <a:pt x="2034346" y="88503"/>
                    </a:lnTo>
                    <a:lnTo>
                      <a:pt x="2038306" y="72628"/>
                    </a:lnTo>
                    <a:lnTo>
                      <a:pt x="206602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0460">
                  <a:defRPr/>
                </a:pPr>
                <a:endParaRPr lang="zh-CN" altLang="en-US" sz="224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968249" y="2831520"/>
              <a:ext cx="518655" cy="518258"/>
              <a:chOff x="3168479" y="5355296"/>
              <a:chExt cx="834746" cy="83474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168479" y="5355296"/>
                <a:ext cx="834746" cy="834746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046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245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KSO_Shape"/>
              <p:cNvSpPr/>
              <p:nvPr/>
            </p:nvSpPr>
            <p:spPr bwMode="auto">
              <a:xfrm>
                <a:off x="3345395" y="5537725"/>
                <a:ext cx="480915" cy="469888"/>
              </a:xfrm>
              <a:custGeom>
                <a:avLst/>
                <a:gdLst>
                  <a:gd name="T0" fmla="*/ 0 w 3951"/>
                  <a:gd name="T1" fmla="*/ 1583116 h 3950"/>
                  <a:gd name="T2" fmla="*/ 108452 w 3951"/>
                  <a:gd name="T3" fmla="*/ 1477575 h 3950"/>
                  <a:gd name="T4" fmla="*/ 1692401 w 3951"/>
                  <a:gd name="T5" fmla="*/ 1477575 h 3950"/>
                  <a:gd name="T6" fmla="*/ 1800397 w 3951"/>
                  <a:gd name="T7" fmla="*/ 1583116 h 3950"/>
                  <a:gd name="T8" fmla="*/ 756431 w 3951"/>
                  <a:gd name="T9" fmla="*/ 771741 h 3950"/>
                  <a:gd name="T10" fmla="*/ 1044422 w 3951"/>
                  <a:gd name="T11" fmla="*/ 771741 h 3950"/>
                  <a:gd name="T12" fmla="*/ 1512406 w 3951"/>
                  <a:gd name="T13" fmla="*/ 771741 h 3950"/>
                  <a:gd name="T14" fmla="*/ 1512406 w 3951"/>
                  <a:gd name="T15" fmla="*/ 1547936 h 3950"/>
                  <a:gd name="T16" fmla="*/ 1044422 w 3951"/>
                  <a:gd name="T17" fmla="*/ 1547936 h 3950"/>
                  <a:gd name="T18" fmla="*/ 756431 w 3951"/>
                  <a:gd name="T19" fmla="*/ 1547936 h 3950"/>
                  <a:gd name="T20" fmla="*/ 288446 w 3951"/>
                  <a:gd name="T21" fmla="*/ 1547936 h 3950"/>
                  <a:gd name="T22" fmla="*/ 288446 w 3951"/>
                  <a:gd name="T23" fmla="*/ 771741 h 3950"/>
                  <a:gd name="T24" fmla="*/ 1296413 w 3951"/>
                  <a:gd name="T25" fmla="*/ 1512755 h 3950"/>
                  <a:gd name="T26" fmla="*/ 1296413 w 3951"/>
                  <a:gd name="T27" fmla="*/ 1301673 h 3950"/>
                  <a:gd name="T28" fmla="*/ 1512406 w 3951"/>
                  <a:gd name="T29" fmla="*/ 1266493 h 3950"/>
                  <a:gd name="T30" fmla="*/ 1296413 w 3951"/>
                  <a:gd name="T31" fmla="*/ 1266493 h 3950"/>
                  <a:gd name="T32" fmla="*/ 1512406 w 3951"/>
                  <a:gd name="T33" fmla="*/ 806922 h 3950"/>
                  <a:gd name="T34" fmla="*/ 1044422 w 3951"/>
                  <a:gd name="T35" fmla="*/ 1512755 h 3950"/>
                  <a:gd name="T36" fmla="*/ 1044422 w 3951"/>
                  <a:gd name="T37" fmla="*/ 1301673 h 3950"/>
                  <a:gd name="T38" fmla="*/ 1260415 w 3951"/>
                  <a:gd name="T39" fmla="*/ 1266493 h 3950"/>
                  <a:gd name="T40" fmla="*/ 1044422 w 3951"/>
                  <a:gd name="T41" fmla="*/ 1266493 h 3950"/>
                  <a:gd name="T42" fmla="*/ 1260415 w 3951"/>
                  <a:gd name="T43" fmla="*/ 806922 h 3950"/>
                  <a:gd name="T44" fmla="*/ 792430 w 3951"/>
                  <a:gd name="T45" fmla="*/ 1512755 h 3950"/>
                  <a:gd name="T46" fmla="*/ 792430 w 3951"/>
                  <a:gd name="T47" fmla="*/ 1301673 h 3950"/>
                  <a:gd name="T48" fmla="*/ 1008423 w 3951"/>
                  <a:gd name="T49" fmla="*/ 1266493 h 3950"/>
                  <a:gd name="T50" fmla="*/ 792430 w 3951"/>
                  <a:gd name="T51" fmla="*/ 1266493 h 3950"/>
                  <a:gd name="T52" fmla="*/ 1008423 w 3951"/>
                  <a:gd name="T53" fmla="*/ 806922 h 3950"/>
                  <a:gd name="T54" fmla="*/ 540438 w 3951"/>
                  <a:gd name="T55" fmla="*/ 1512755 h 3950"/>
                  <a:gd name="T56" fmla="*/ 540438 w 3951"/>
                  <a:gd name="T57" fmla="*/ 1301673 h 3950"/>
                  <a:gd name="T58" fmla="*/ 756431 w 3951"/>
                  <a:gd name="T59" fmla="*/ 1266493 h 3950"/>
                  <a:gd name="T60" fmla="*/ 540438 w 3951"/>
                  <a:gd name="T61" fmla="*/ 1266493 h 3950"/>
                  <a:gd name="T62" fmla="*/ 756431 w 3951"/>
                  <a:gd name="T63" fmla="*/ 806922 h 3950"/>
                  <a:gd name="T64" fmla="*/ 288446 w 3951"/>
                  <a:gd name="T65" fmla="*/ 1512755 h 3950"/>
                  <a:gd name="T66" fmla="*/ 288446 w 3951"/>
                  <a:gd name="T67" fmla="*/ 1301673 h 3950"/>
                  <a:gd name="T68" fmla="*/ 504439 w 3951"/>
                  <a:gd name="T69" fmla="*/ 1266493 h 3950"/>
                  <a:gd name="T70" fmla="*/ 288446 w 3951"/>
                  <a:gd name="T71" fmla="*/ 1266493 h 3950"/>
                  <a:gd name="T72" fmla="*/ 504439 w 3951"/>
                  <a:gd name="T73" fmla="*/ 806922 h 3950"/>
                  <a:gd name="T74" fmla="*/ 0 w 3951"/>
                  <a:gd name="T75" fmla="*/ 316623 h 3950"/>
                  <a:gd name="T76" fmla="*/ 252447 w 3951"/>
                  <a:gd name="T77" fmla="*/ 492525 h 3950"/>
                  <a:gd name="T78" fmla="*/ 1260415 w 3951"/>
                  <a:gd name="T79" fmla="*/ 140721 h 3950"/>
                  <a:gd name="T80" fmla="*/ 1548405 w 3951"/>
                  <a:gd name="T81" fmla="*/ 140721 h 3950"/>
                  <a:gd name="T82" fmla="*/ 1800397 w 3951"/>
                  <a:gd name="T83" fmla="*/ 703607 h 3950"/>
                  <a:gd name="T84" fmla="*/ 1296413 w 3951"/>
                  <a:gd name="T85" fmla="*/ 105541 h 3950"/>
                  <a:gd name="T86" fmla="*/ 1512406 w 3951"/>
                  <a:gd name="T87" fmla="*/ 457345 h 3950"/>
                  <a:gd name="T88" fmla="*/ 288446 w 3951"/>
                  <a:gd name="T89" fmla="*/ 105541 h 3950"/>
                  <a:gd name="T90" fmla="*/ 504439 w 3951"/>
                  <a:gd name="T91" fmla="*/ 457345 h 395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51" h="3950">
                    <a:moveTo>
                      <a:pt x="3556" y="3950"/>
                    </a:moveTo>
                    <a:cubicBezTo>
                      <a:pt x="396" y="3950"/>
                      <a:pt x="396" y="3950"/>
                      <a:pt x="396" y="3950"/>
                    </a:cubicBezTo>
                    <a:cubicBezTo>
                      <a:pt x="177" y="3950"/>
                      <a:pt x="0" y="3773"/>
                      <a:pt x="0" y="3555"/>
                    </a:cubicBezTo>
                    <a:cubicBezTo>
                      <a:pt x="0" y="1738"/>
                      <a:pt x="0" y="1738"/>
                      <a:pt x="0" y="1738"/>
                    </a:cubicBezTo>
                    <a:cubicBezTo>
                      <a:pt x="244" y="1738"/>
                      <a:pt x="244" y="1738"/>
                      <a:pt x="244" y="1738"/>
                    </a:cubicBezTo>
                    <a:cubicBezTo>
                      <a:pt x="243" y="2424"/>
                      <a:pt x="238" y="3318"/>
                      <a:pt x="238" y="3318"/>
                    </a:cubicBezTo>
                    <a:cubicBezTo>
                      <a:pt x="238" y="3536"/>
                      <a:pt x="494" y="3713"/>
                      <a:pt x="712" y="3713"/>
                    </a:cubicBezTo>
                    <a:cubicBezTo>
                      <a:pt x="3240" y="3713"/>
                      <a:pt x="3240" y="3713"/>
                      <a:pt x="3240" y="3713"/>
                    </a:cubicBezTo>
                    <a:cubicBezTo>
                      <a:pt x="3458" y="3713"/>
                      <a:pt x="3714" y="3536"/>
                      <a:pt x="3714" y="3318"/>
                    </a:cubicBezTo>
                    <a:cubicBezTo>
                      <a:pt x="3714" y="3318"/>
                      <a:pt x="3709" y="2404"/>
                      <a:pt x="3707" y="1738"/>
                    </a:cubicBezTo>
                    <a:cubicBezTo>
                      <a:pt x="3951" y="1738"/>
                      <a:pt x="3951" y="1738"/>
                      <a:pt x="3951" y="1738"/>
                    </a:cubicBezTo>
                    <a:cubicBezTo>
                      <a:pt x="3951" y="3555"/>
                      <a:pt x="3951" y="3555"/>
                      <a:pt x="3951" y="3555"/>
                    </a:cubicBezTo>
                    <a:cubicBezTo>
                      <a:pt x="3951" y="3773"/>
                      <a:pt x="3774" y="3950"/>
                      <a:pt x="3556" y="3950"/>
                    </a:cubicBezTo>
                    <a:close/>
                    <a:moveTo>
                      <a:pt x="1186" y="1733"/>
                    </a:moveTo>
                    <a:cubicBezTo>
                      <a:pt x="1660" y="1733"/>
                      <a:pt x="1660" y="1733"/>
                      <a:pt x="1660" y="1733"/>
                    </a:cubicBezTo>
                    <a:cubicBezTo>
                      <a:pt x="1739" y="1733"/>
                      <a:pt x="1739" y="1733"/>
                      <a:pt x="1739" y="1733"/>
                    </a:cubicBezTo>
                    <a:cubicBezTo>
                      <a:pt x="2213" y="1733"/>
                      <a:pt x="2213" y="1733"/>
                      <a:pt x="2213" y="1733"/>
                    </a:cubicBezTo>
                    <a:cubicBezTo>
                      <a:pt x="2292" y="1733"/>
                      <a:pt x="2292" y="1733"/>
                      <a:pt x="2292" y="1733"/>
                    </a:cubicBezTo>
                    <a:cubicBezTo>
                      <a:pt x="2766" y="1733"/>
                      <a:pt x="2766" y="1733"/>
                      <a:pt x="2766" y="1733"/>
                    </a:cubicBezTo>
                    <a:cubicBezTo>
                      <a:pt x="2845" y="1733"/>
                      <a:pt x="2845" y="1733"/>
                      <a:pt x="2845" y="1733"/>
                    </a:cubicBezTo>
                    <a:cubicBezTo>
                      <a:pt x="3319" y="1733"/>
                      <a:pt x="3319" y="1733"/>
                      <a:pt x="3319" y="1733"/>
                    </a:cubicBezTo>
                    <a:cubicBezTo>
                      <a:pt x="3398" y="1733"/>
                      <a:pt x="3398" y="1733"/>
                      <a:pt x="3398" y="1733"/>
                    </a:cubicBezTo>
                    <a:cubicBezTo>
                      <a:pt x="3398" y="3476"/>
                      <a:pt x="3398" y="3476"/>
                      <a:pt x="3398" y="3476"/>
                    </a:cubicBezTo>
                    <a:cubicBezTo>
                      <a:pt x="3319" y="3476"/>
                      <a:pt x="3319" y="3476"/>
                      <a:pt x="3319" y="3476"/>
                    </a:cubicBezTo>
                    <a:cubicBezTo>
                      <a:pt x="2845" y="3476"/>
                      <a:pt x="2845" y="3476"/>
                      <a:pt x="2845" y="3476"/>
                    </a:cubicBezTo>
                    <a:cubicBezTo>
                      <a:pt x="2766" y="3476"/>
                      <a:pt x="2766" y="3476"/>
                      <a:pt x="2766" y="3476"/>
                    </a:cubicBezTo>
                    <a:cubicBezTo>
                      <a:pt x="2292" y="3476"/>
                      <a:pt x="2292" y="3476"/>
                      <a:pt x="2292" y="3476"/>
                    </a:cubicBezTo>
                    <a:cubicBezTo>
                      <a:pt x="2213" y="3476"/>
                      <a:pt x="2213" y="3476"/>
                      <a:pt x="2213" y="3476"/>
                    </a:cubicBezTo>
                    <a:cubicBezTo>
                      <a:pt x="1739" y="3476"/>
                      <a:pt x="1739" y="3476"/>
                      <a:pt x="1739" y="3476"/>
                    </a:cubicBezTo>
                    <a:cubicBezTo>
                      <a:pt x="1660" y="3476"/>
                      <a:pt x="1660" y="3476"/>
                      <a:pt x="1660" y="3476"/>
                    </a:cubicBezTo>
                    <a:cubicBezTo>
                      <a:pt x="1186" y="3476"/>
                      <a:pt x="1186" y="3476"/>
                      <a:pt x="1186" y="3476"/>
                    </a:cubicBezTo>
                    <a:cubicBezTo>
                      <a:pt x="1107" y="3476"/>
                      <a:pt x="1107" y="3476"/>
                      <a:pt x="1107" y="3476"/>
                    </a:cubicBezTo>
                    <a:cubicBezTo>
                      <a:pt x="633" y="3476"/>
                      <a:pt x="633" y="3476"/>
                      <a:pt x="633" y="3476"/>
                    </a:cubicBezTo>
                    <a:cubicBezTo>
                      <a:pt x="554" y="3476"/>
                      <a:pt x="554" y="3476"/>
                      <a:pt x="554" y="3476"/>
                    </a:cubicBezTo>
                    <a:cubicBezTo>
                      <a:pt x="554" y="1733"/>
                      <a:pt x="554" y="1733"/>
                      <a:pt x="554" y="1733"/>
                    </a:cubicBezTo>
                    <a:cubicBezTo>
                      <a:pt x="633" y="1733"/>
                      <a:pt x="633" y="1733"/>
                      <a:pt x="633" y="1733"/>
                    </a:cubicBezTo>
                    <a:cubicBezTo>
                      <a:pt x="1107" y="1733"/>
                      <a:pt x="1107" y="1733"/>
                      <a:pt x="1107" y="1733"/>
                    </a:cubicBezTo>
                    <a:lnTo>
                      <a:pt x="1186" y="1733"/>
                    </a:lnTo>
                    <a:close/>
                    <a:moveTo>
                      <a:pt x="2845" y="3397"/>
                    </a:moveTo>
                    <a:cubicBezTo>
                      <a:pt x="3319" y="3397"/>
                      <a:pt x="3319" y="3397"/>
                      <a:pt x="3319" y="3397"/>
                    </a:cubicBezTo>
                    <a:cubicBezTo>
                      <a:pt x="3319" y="2923"/>
                      <a:pt x="3319" y="2923"/>
                      <a:pt x="3319" y="2923"/>
                    </a:cubicBezTo>
                    <a:cubicBezTo>
                      <a:pt x="2845" y="2923"/>
                      <a:pt x="2845" y="2923"/>
                      <a:pt x="2845" y="2923"/>
                    </a:cubicBezTo>
                    <a:lnTo>
                      <a:pt x="2845" y="3397"/>
                    </a:lnTo>
                    <a:close/>
                    <a:moveTo>
                      <a:pt x="2845" y="2844"/>
                    </a:moveTo>
                    <a:cubicBezTo>
                      <a:pt x="3319" y="2844"/>
                      <a:pt x="3319" y="2844"/>
                      <a:pt x="3319" y="2844"/>
                    </a:cubicBezTo>
                    <a:cubicBezTo>
                      <a:pt x="3319" y="2370"/>
                      <a:pt x="3319" y="2370"/>
                      <a:pt x="3319" y="2370"/>
                    </a:cubicBezTo>
                    <a:cubicBezTo>
                      <a:pt x="2845" y="2370"/>
                      <a:pt x="2845" y="2370"/>
                      <a:pt x="2845" y="2370"/>
                    </a:cubicBezTo>
                    <a:lnTo>
                      <a:pt x="2845" y="2844"/>
                    </a:lnTo>
                    <a:close/>
                    <a:moveTo>
                      <a:pt x="2845" y="2291"/>
                    </a:moveTo>
                    <a:cubicBezTo>
                      <a:pt x="3319" y="2291"/>
                      <a:pt x="3319" y="2291"/>
                      <a:pt x="3319" y="2291"/>
                    </a:cubicBezTo>
                    <a:cubicBezTo>
                      <a:pt x="3319" y="1812"/>
                      <a:pt x="3319" y="1812"/>
                      <a:pt x="3319" y="1812"/>
                    </a:cubicBezTo>
                    <a:cubicBezTo>
                      <a:pt x="2845" y="1812"/>
                      <a:pt x="2845" y="1812"/>
                      <a:pt x="2845" y="1812"/>
                    </a:cubicBezTo>
                    <a:lnTo>
                      <a:pt x="2845" y="2291"/>
                    </a:lnTo>
                    <a:close/>
                    <a:moveTo>
                      <a:pt x="2292" y="3397"/>
                    </a:moveTo>
                    <a:cubicBezTo>
                      <a:pt x="2766" y="3397"/>
                      <a:pt x="2766" y="3397"/>
                      <a:pt x="2766" y="3397"/>
                    </a:cubicBezTo>
                    <a:cubicBezTo>
                      <a:pt x="2766" y="2923"/>
                      <a:pt x="2766" y="2923"/>
                      <a:pt x="2766" y="2923"/>
                    </a:cubicBezTo>
                    <a:cubicBezTo>
                      <a:pt x="2292" y="2923"/>
                      <a:pt x="2292" y="2923"/>
                      <a:pt x="2292" y="2923"/>
                    </a:cubicBezTo>
                    <a:lnTo>
                      <a:pt x="2292" y="3397"/>
                    </a:lnTo>
                    <a:close/>
                    <a:moveTo>
                      <a:pt x="2292" y="2844"/>
                    </a:moveTo>
                    <a:cubicBezTo>
                      <a:pt x="2766" y="2844"/>
                      <a:pt x="2766" y="2844"/>
                      <a:pt x="2766" y="2844"/>
                    </a:cubicBezTo>
                    <a:cubicBezTo>
                      <a:pt x="2766" y="2370"/>
                      <a:pt x="2766" y="2370"/>
                      <a:pt x="2766" y="2370"/>
                    </a:cubicBezTo>
                    <a:cubicBezTo>
                      <a:pt x="2292" y="2370"/>
                      <a:pt x="2292" y="2370"/>
                      <a:pt x="2292" y="2370"/>
                    </a:cubicBezTo>
                    <a:lnTo>
                      <a:pt x="2292" y="2844"/>
                    </a:lnTo>
                    <a:close/>
                    <a:moveTo>
                      <a:pt x="2292" y="2291"/>
                    </a:moveTo>
                    <a:cubicBezTo>
                      <a:pt x="2766" y="2291"/>
                      <a:pt x="2766" y="2291"/>
                      <a:pt x="2766" y="2291"/>
                    </a:cubicBezTo>
                    <a:cubicBezTo>
                      <a:pt x="2766" y="1812"/>
                      <a:pt x="2766" y="1812"/>
                      <a:pt x="2766" y="1812"/>
                    </a:cubicBezTo>
                    <a:cubicBezTo>
                      <a:pt x="2292" y="1812"/>
                      <a:pt x="2292" y="1812"/>
                      <a:pt x="2292" y="1812"/>
                    </a:cubicBezTo>
                    <a:lnTo>
                      <a:pt x="2292" y="2291"/>
                    </a:lnTo>
                    <a:close/>
                    <a:moveTo>
                      <a:pt x="1739" y="3397"/>
                    </a:moveTo>
                    <a:cubicBezTo>
                      <a:pt x="2213" y="3397"/>
                      <a:pt x="2213" y="3397"/>
                      <a:pt x="2213" y="3397"/>
                    </a:cubicBezTo>
                    <a:cubicBezTo>
                      <a:pt x="2213" y="2923"/>
                      <a:pt x="2213" y="2923"/>
                      <a:pt x="2213" y="2923"/>
                    </a:cubicBezTo>
                    <a:cubicBezTo>
                      <a:pt x="1739" y="2923"/>
                      <a:pt x="1739" y="2923"/>
                      <a:pt x="1739" y="2923"/>
                    </a:cubicBezTo>
                    <a:lnTo>
                      <a:pt x="1739" y="3397"/>
                    </a:lnTo>
                    <a:close/>
                    <a:moveTo>
                      <a:pt x="1739" y="2844"/>
                    </a:moveTo>
                    <a:cubicBezTo>
                      <a:pt x="2213" y="2844"/>
                      <a:pt x="2213" y="2844"/>
                      <a:pt x="2213" y="2844"/>
                    </a:cubicBezTo>
                    <a:cubicBezTo>
                      <a:pt x="2213" y="2370"/>
                      <a:pt x="2213" y="2370"/>
                      <a:pt x="2213" y="2370"/>
                    </a:cubicBezTo>
                    <a:cubicBezTo>
                      <a:pt x="1739" y="2370"/>
                      <a:pt x="1739" y="2370"/>
                      <a:pt x="1739" y="2370"/>
                    </a:cubicBezTo>
                    <a:lnTo>
                      <a:pt x="1739" y="2844"/>
                    </a:lnTo>
                    <a:close/>
                    <a:moveTo>
                      <a:pt x="1739" y="2291"/>
                    </a:moveTo>
                    <a:cubicBezTo>
                      <a:pt x="2213" y="2291"/>
                      <a:pt x="2213" y="2291"/>
                      <a:pt x="2213" y="2291"/>
                    </a:cubicBezTo>
                    <a:cubicBezTo>
                      <a:pt x="2213" y="1812"/>
                      <a:pt x="2213" y="1812"/>
                      <a:pt x="2213" y="1812"/>
                    </a:cubicBezTo>
                    <a:cubicBezTo>
                      <a:pt x="1739" y="1812"/>
                      <a:pt x="1739" y="1812"/>
                      <a:pt x="1739" y="1812"/>
                    </a:cubicBezTo>
                    <a:lnTo>
                      <a:pt x="1739" y="2291"/>
                    </a:lnTo>
                    <a:close/>
                    <a:moveTo>
                      <a:pt x="1186" y="3397"/>
                    </a:moveTo>
                    <a:cubicBezTo>
                      <a:pt x="1660" y="3397"/>
                      <a:pt x="1660" y="3397"/>
                      <a:pt x="1660" y="3397"/>
                    </a:cubicBezTo>
                    <a:cubicBezTo>
                      <a:pt x="1660" y="2923"/>
                      <a:pt x="1660" y="2923"/>
                      <a:pt x="1660" y="2923"/>
                    </a:cubicBezTo>
                    <a:cubicBezTo>
                      <a:pt x="1186" y="2923"/>
                      <a:pt x="1186" y="2923"/>
                      <a:pt x="1186" y="2923"/>
                    </a:cubicBezTo>
                    <a:lnTo>
                      <a:pt x="1186" y="3397"/>
                    </a:lnTo>
                    <a:close/>
                    <a:moveTo>
                      <a:pt x="1186" y="2844"/>
                    </a:moveTo>
                    <a:cubicBezTo>
                      <a:pt x="1660" y="2844"/>
                      <a:pt x="1660" y="2844"/>
                      <a:pt x="1660" y="2844"/>
                    </a:cubicBezTo>
                    <a:cubicBezTo>
                      <a:pt x="1660" y="2370"/>
                      <a:pt x="1660" y="2370"/>
                      <a:pt x="1660" y="2370"/>
                    </a:cubicBezTo>
                    <a:cubicBezTo>
                      <a:pt x="1186" y="2370"/>
                      <a:pt x="1186" y="2370"/>
                      <a:pt x="1186" y="2370"/>
                    </a:cubicBezTo>
                    <a:lnTo>
                      <a:pt x="1186" y="2844"/>
                    </a:lnTo>
                    <a:close/>
                    <a:moveTo>
                      <a:pt x="1186" y="2291"/>
                    </a:moveTo>
                    <a:cubicBezTo>
                      <a:pt x="1660" y="2291"/>
                      <a:pt x="1660" y="2291"/>
                      <a:pt x="1660" y="2291"/>
                    </a:cubicBezTo>
                    <a:cubicBezTo>
                      <a:pt x="1660" y="1812"/>
                      <a:pt x="1660" y="1812"/>
                      <a:pt x="1660" y="1812"/>
                    </a:cubicBezTo>
                    <a:cubicBezTo>
                      <a:pt x="1186" y="1812"/>
                      <a:pt x="1186" y="1812"/>
                      <a:pt x="1186" y="1812"/>
                    </a:cubicBezTo>
                    <a:lnTo>
                      <a:pt x="1186" y="2291"/>
                    </a:lnTo>
                    <a:close/>
                    <a:moveTo>
                      <a:pt x="633" y="3397"/>
                    </a:moveTo>
                    <a:cubicBezTo>
                      <a:pt x="1107" y="3397"/>
                      <a:pt x="1107" y="3397"/>
                      <a:pt x="1107" y="3397"/>
                    </a:cubicBezTo>
                    <a:cubicBezTo>
                      <a:pt x="1107" y="2923"/>
                      <a:pt x="1107" y="2923"/>
                      <a:pt x="1107" y="2923"/>
                    </a:cubicBezTo>
                    <a:cubicBezTo>
                      <a:pt x="633" y="2923"/>
                      <a:pt x="633" y="2923"/>
                      <a:pt x="633" y="2923"/>
                    </a:cubicBezTo>
                    <a:lnTo>
                      <a:pt x="633" y="3397"/>
                    </a:lnTo>
                    <a:close/>
                    <a:moveTo>
                      <a:pt x="633" y="2844"/>
                    </a:moveTo>
                    <a:cubicBezTo>
                      <a:pt x="1107" y="2844"/>
                      <a:pt x="1107" y="2844"/>
                      <a:pt x="1107" y="2844"/>
                    </a:cubicBezTo>
                    <a:cubicBezTo>
                      <a:pt x="1107" y="2370"/>
                      <a:pt x="1107" y="2370"/>
                      <a:pt x="1107" y="2370"/>
                    </a:cubicBezTo>
                    <a:cubicBezTo>
                      <a:pt x="633" y="2370"/>
                      <a:pt x="633" y="2370"/>
                      <a:pt x="633" y="2370"/>
                    </a:cubicBezTo>
                    <a:lnTo>
                      <a:pt x="633" y="2844"/>
                    </a:lnTo>
                    <a:close/>
                    <a:moveTo>
                      <a:pt x="633" y="2291"/>
                    </a:moveTo>
                    <a:cubicBezTo>
                      <a:pt x="1107" y="2291"/>
                      <a:pt x="1107" y="2291"/>
                      <a:pt x="1107" y="2291"/>
                    </a:cubicBezTo>
                    <a:cubicBezTo>
                      <a:pt x="1107" y="1812"/>
                      <a:pt x="1107" y="1812"/>
                      <a:pt x="1107" y="1812"/>
                    </a:cubicBezTo>
                    <a:cubicBezTo>
                      <a:pt x="633" y="1812"/>
                      <a:pt x="633" y="1812"/>
                      <a:pt x="633" y="1812"/>
                    </a:cubicBezTo>
                    <a:lnTo>
                      <a:pt x="633" y="2291"/>
                    </a:lnTo>
                    <a:close/>
                    <a:moveTo>
                      <a:pt x="0" y="711"/>
                    </a:moveTo>
                    <a:cubicBezTo>
                      <a:pt x="0" y="493"/>
                      <a:pt x="177" y="316"/>
                      <a:pt x="396" y="316"/>
                    </a:cubicBezTo>
                    <a:cubicBezTo>
                      <a:pt x="554" y="316"/>
                      <a:pt x="554" y="316"/>
                      <a:pt x="554" y="316"/>
                    </a:cubicBezTo>
                    <a:cubicBezTo>
                      <a:pt x="554" y="1106"/>
                      <a:pt x="554" y="1106"/>
                      <a:pt x="554" y="1106"/>
                    </a:cubicBezTo>
                    <a:cubicBezTo>
                      <a:pt x="870" y="1106"/>
                      <a:pt x="858" y="1106"/>
                      <a:pt x="1186" y="1106"/>
                    </a:cubicBezTo>
                    <a:cubicBezTo>
                      <a:pt x="1186" y="316"/>
                      <a:pt x="1186" y="316"/>
                      <a:pt x="1186" y="316"/>
                    </a:cubicBezTo>
                    <a:cubicBezTo>
                      <a:pt x="2766" y="316"/>
                      <a:pt x="2766" y="316"/>
                      <a:pt x="2766" y="316"/>
                    </a:cubicBezTo>
                    <a:cubicBezTo>
                      <a:pt x="2766" y="1106"/>
                      <a:pt x="2766" y="1106"/>
                      <a:pt x="2766" y="1106"/>
                    </a:cubicBezTo>
                    <a:cubicBezTo>
                      <a:pt x="3070" y="1106"/>
                      <a:pt x="3070" y="1106"/>
                      <a:pt x="3398" y="1106"/>
                    </a:cubicBezTo>
                    <a:cubicBezTo>
                      <a:pt x="3398" y="316"/>
                      <a:pt x="3398" y="316"/>
                      <a:pt x="3398" y="316"/>
                    </a:cubicBezTo>
                    <a:cubicBezTo>
                      <a:pt x="3556" y="316"/>
                      <a:pt x="3556" y="316"/>
                      <a:pt x="3556" y="316"/>
                    </a:cubicBezTo>
                    <a:cubicBezTo>
                      <a:pt x="3774" y="316"/>
                      <a:pt x="3951" y="493"/>
                      <a:pt x="3951" y="711"/>
                    </a:cubicBezTo>
                    <a:cubicBezTo>
                      <a:pt x="3951" y="1580"/>
                      <a:pt x="3951" y="1580"/>
                      <a:pt x="3951" y="1580"/>
                    </a:cubicBezTo>
                    <a:cubicBezTo>
                      <a:pt x="2260" y="1580"/>
                      <a:pt x="1897" y="1580"/>
                      <a:pt x="0" y="1580"/>
                    </a:cubicBezTo>
                    <a:lnTo>
                      <a:pt x="0" y="711"/>
                    </a:lnTo>
                    <a:close/>
                    <a:moveTo>
                      <a:pt x="2845" y="237"/>
                    </a:moveTo>
                    <a:cubicBezTo>
                      <a:pt x="2845" y="106"/>
                      <a:pt x="2951" y="0"/>
                      <a:pt x="3082" y="0"/>
                    </a:cubicBezTo>
                    <a:cubicBezTo>
                      <a:pt x="3213" y="0"/>
                      <a:pt x="3319" y="106"/>
                      <a:pt x="3319" y="237"/>
                    </a:cubicBezTo>
                    <a:cubicBezTo>
                      <a:pt x="3319" y="1027"/>
                      <a:pt x="3319" y="1027"/>
                      <a:pt x="3319" y="1027"/>
                    </a:cubicBezTo>
                    <a:cubicBezTo>
                      <a:pt x="3319" y="1027"/>
                      <a:pt x="3138" y="1027"/>
                      <a:pt x="2845" y="1027"/>
                    </a:cubicBezTo>
                    <a:cubicBezTo>
                      <a:pt x="2845" y="891"/>
                      <a:pt x="2845" y="237"/>
                      <a:pt x="2845" y="237"/>
                    </a:cubicBezTo>
                    <a:close/>
                    <a:moveTo>
                      <a:pt x="633" y="237"/>
                    </a:moveTo>
                    <a:cubicBezTo>
                      <a:pt x="633" y="106"/>
                      <a:pt x="739" y="0"/>
                      <a:pt x="870" y="0"/>
                    </a:cubicBezTo>
                    <a:cubicBezTo>
                      <a:pt x="1001" y="0"/>
                      <a:pt x="1107" y="106"/>
                      <a:pt x="1107" y="237"/>
                    </a:cubicBezTo>
                    <a:cubicBezTo>
                      <a:pt x="1107" y="1027"/>
                      <a:pt x="1107" y="1027"/>
                      <a:pt x="1107" y="1027"/>
                    </a:cubicBezTo>
                    <a:cubicBezTo>
                      <a:pt x="1107" y="1027"/>
                      <a:pt x="847" y="1027"/>
                      <a:pt x="633" y="1027"/>
                    </a:cubicBezTo>
                    <a:cubicBezTo>
                      <a:pt x="633" y="1072"/>
                      <a:pt x="633" y="237"/>
                      <a:pt x="633" y="2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1140460"/>
                <a:endParaRPr lang="zh-CN" altLang="en-US" sz="2245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475667" y="1542631"/>
              <a:ext cx="518655" cy="518258"/>
              <a:chOff x="5594585" y="3624712"/>
              <a:chExt cx="834746" cy="83474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594585" y="3624712"/>
                <a:ext cx="834746" cy="834746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046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245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KSO_Shape"/>
              <p:cNvSpPr/>
              <p:nvPr/>
            </p:nvSpPr>
            <p:spPr>
              <a:xfrm>
                <a:off x="5719619" y="3761927"/>
                <a:ext cx="584679" cy="560317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14046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24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490504" y="1542631"/>
              <a:ext cx="518655" cy="518258"/>
              <a:chOff x="10446795" y="3624712"/>
              <a:chExt cx="834746" cy="834746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0446795" y="3624712"/>
                <a:ext cx="834746" cy="834746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046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245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 bwMode="auto">
              <a:xfrm>
                <a:off x="10661090" y="3758711"/>
                <a:ext cx="445314" cy="535447"/>
              </a:xfrm>
              <a:custGeom>
                <a:avLst/>
                <a:gdLst>
                  <a:gd name="T0" fmla="*/ 808831 w 3808"/>
                  <a:gd name="T1" fmla="*/ 1295383 h 4578"/>
                  <a:gd name="T2" fmla="*/ 620770 w 3808"/>
                  <a:gd name="T3" fmla="*/ 1061107 h 4578"/>
                  <a:gd name="T4" fmla="*/ 609952 w 3808"/>
                  <a:gd name="T5" fmla="*/ 993696 h 4578"/>
                  <a:gd name="T6" fmla="*/ 804254 w 3808"/>
                  <a:gd name="T7" fmla="*/ 1136009 h 4578"/>
                  <a:gd name="T8" fmla="*/ 1261510 w 3808"/>
                  <a:gd name="T9" fmla="*/ 605039 h 4578"/>
                  <a:gd name="T10" fmla="*/ 997309 w 3808"/>
                  <a:gd name="T11" fmla="*/ 385328 h 4578"/>
                  <a:gd name="T12" fmla="*/ 1018112 w 3808"/>
                  <a:gd name="T13" fmla="*/ 332896 h 4578"/>
                  <a:gd name="T14" fmla="*/ 991900 w 3808"/>
                  <a:gd name="T15" fmla="*/ 304600 h 4578"/>
                  <a:gd name="T16" fmla="*/ 1025601 w 3808"/>
                  <a:gd name="T17" fmla="*/ 199322 h 4578"/>
                  <a:gd name="T18" fmla="*/ 992316 w 3808"/>
                  <a:gd name="T19" fmla="*/ 5410 h 4578"/>
                  <a:gd name="T20" fmla="*/ 833379 w 3808"/>
                  <a:gd name="T21" fmla="*/ 32457 h 4578"/>
                  <a:gd name="T22" fmla="*/ 644901 w 3808"/>
                  <a:gd name="T23" fmla="*/ 86969 h 4578"/>
                  <a:gd name="T24" fmla="*/ 529651 w 3808"/>
                  <a:gd name="T25" fmla="*/ 12484 h 4578"/>
                  <a:gd name="T26" fmla="*/ 540469 w 3808"/>
                  <a:gd name="T27" fmla="*/ 193496 h 4578"/>
                  <a:gd name="T28" fmla="*/ 583324 w 3808"/>
                  <a:gd name="T29" fmla="*/ 312507 h 4578"/>
                  <a:gd name="T30" fmla="*/ 583324 w 3808"/>
                  <a:gd name="T31" fmla="*/ 347877 h 4578"/>
                  <a:gd name="T32" fmla="*/ 568345 w 3808"/>
                  <a:gd name="T33" fmla="*/ 414872 h 4578"/>
                  <a:gd name="T34" fmla="*/ 277516 w 3808"/>
                  <a:gd name="T35" fmla="*/ 646651 h 4578"/>
                  <a:gd name="T36" fmla="*/ 123155 w 3808"/>
                  <a:gd name="T37" fmla="*/ 909223 h 4578"/>
                  <a:gd name="T38" fmla="*/ 10818 w 3808"/>
                  <a:gd name="T39" fmla="*/ 1299545 h 4578"/>
                  <a:gd name="T40" fmla="*/ 22468 w 3808"/>
                  <a:gd name="T41" fmla="*/ 1617461 h 4578"/>
                  <a:gd name="T42" fmla="*/ 102352 w 3808"/>
                  <a:gd name="T43" fmla="*/ 1767680 h 4578"/>
                  <a:gd name="T44" fmla="*/ 251303 w 3808"/>
                  <a:gd name="T45" fmla="*/ 1865469 h 4578"/>
                  <a:gd name="T46" fmla="*/ 780539 w 3808"/>
                  <a:gd name="T47" fmla="*/ 1905000 h 4578"/>
                  <a:gd name="T48" fmla="*/ 1293547 w 3808"/>
                  <a:gd name="T49" fmla="*/ 1877120 h 4578"/>
                  <a:gd name="T50" fmla="*/ 1458725 w 3808"/>
                  <a:gd name="T51" fmla="*/ 1792231 h 4578"/>
                  <a:gd name="T52" fmla="*/ 1551092 w 3808"/>
                  <a:gd name="T53" fmla="*/ 1651166 h 4578"/>
                  <a:gd name="T54" fmla="*/ 1582297 w 3808"/>
                  <a:gd name="T55" fmla="*/ 1380272 h 4578"/>
                  <a:gd name="T56" fmla="*/ 1490762 w 3808"/>
                  <a:gd name="T57" fmla="*/ 981628 h 4578"/>
                  <a:gd name="T58" fmla="*/ 1336402 w 3808"/>
                  <a:gd name="T59" fmla="*/ 681606 h 4578"/>
                  <a:gd name="T60" fmla="*/ 1097164 w 3808"/>
                  <a:gd name="T61" fmla="*/ 1433119 h 4578"/>
                  <a:gd name="T62" fmla="*/ 1012287 w 3808"/>
                  <a:gd name="T63" fmla="*/ 1537566 h 4578"/>
                  <a:gd name="T64" fmla="*/ 917008 w 3808"/>
                  <a:gd name="T65" fmla="*/ 1662818 h 4578"/>
                  <a:gd name="T66" fmla="*/ 866664 w 3808"/>
                  <a:gd name="T67" fmla="*/ 1689866 h 4578"/>
                  <a:gd name="T68" fmla="*/ 825890 w 3808"/>
                  <a:gd name="T69" fmla="*/ 1654495 h 4578"/>
                  <a:gd name="T70" fmla="*/ 762648 w 3808"/>
                  <a:gd name="T71" fmla="*/ 1664898 h 4578"/>
                  <a:gd name="T72" fmla="*/ 714800 w 3808"/>
                  <a:gd name="T73" fmla="*/ 1689033 h 4578"/>
                  <a:gd name="T74" fmla="*/ 671113 w 3808"/>
                  <a:gd name="T75" fmla="*/ 1651166 h 4578"/>
                  <a:gd name="T76" fmla="*/ 550871 w 3808"/>
                  <a:gd name="T77" fmla="*/ 1504692 h 4578"/>
                  <a:gd name="T78" fmla="*/ 478059 w 3808"/>
                  <a:gd name="T79" fmla="*/ 1349895 h 4578"/>
                  <a:gd name="T80" fmla="*/ 529651 w 3808"/>
                  <a:gd name="T81" fmla="*/ 1306202 h 4578"/>
                  <a:gd name="T82" fmla="*/ 594141 w 3808"/>
                  <a:gd name="T83" fmla="*/ 1367372 h 4578"/>
                  <a:gd name="T84" fmla="*/ 639909 w 3808"/>
                  <a:gd name="T85" fmla="*/ 1456006 h 4578"/>
                  <a:gd name="T86" fmla="*/ 543381 w 3808"/>
                  <a:gd name="T87" fmla="*/ 1186776 h 4578"/>
                  <a:gd name="T88" fmla="*/ 488045 w 3808"/>
                  <a:gd name="T89" fmla="*/ 1064020 h 4578"/>
                  <a:gd name="T90" fmla="*/ 536308 w 3808"/>
                  <a:gd name="T91" fmla="*/ 909223 h 4578"/>
                  <a:gd name="T92" fmla="*/ 661544 w 3808"/>
                  <a:gd name="T93" fmla="*/ 747353 h 4578"/>
                  <a:gd name="T94" fmla="*/ 703567 w 3808"/>
                  <a:gd name="T95" fmla="*/ 706157 h 4578"/>
                  <a:gd name="T96" fmla="*/ 758071 w 3808"/>
                  <a:gd name="T97" fmla="*/ 727379 h 4578"/>
                  <a:gd name="T98" fmla="*/ 827554 w 3808"/>
                  <a:gd name="T99" fmla="*/ 742359 h 4578"/>
                  <a:gd name="T100" fmla="*/ 871241 w 3808"/>
                  <a:gd name="T101" fmla="*/ 704492 h 4578"/>
                  <a:gd name="T102" fmla="*/ 924913 w 3808"/>
                  <a:gd name="T103" fmla="*/ 734453 h 4578"/>
                  <a:gd name="T104" fmla="*/ 1015616 w 3808"/>
                  <a:gd name="T105" fmla="*/ 876766 h 4578"/>
                  <a:gd name="T106" fmla="*/ 1082602 w 3808"/>
                  <a:gd name="T107" fmla="*/ 981628 h 4578"/>
                  <a:gd name="T108" fmla="*/ 1068456 w 3808"/>
                  <a:gd name="T109" fmla="*/ 1092733 h 4578"/>
                  <a:gd name="T110" fmla="*/ 990236 w 3808"/>
                  <a:gd name="T111" fmla="*/ 1074007 h 4578"/>
                  <a:gd name="T112" fmla="*/ 948629 w 3808"/>
                  <a:gd name="T113" fmla="*/ 974138 h 4578"/>
                  <a:gd name="T114" fmla="*/ 1066376 w 3808"/>
                  <a:gd name="T115" fmla="*/ 1236294 h 4578"/>
                  <a:gd name="T116" fmla="*/ 1109230 w 3808"/>
                  <a:gd name="T117" fmla="*/ 1312028 h 4578"/>
                  <a:gd name="T118" fmla="*/ 934899 w 3808"/>
                  <a:gd name="T119" fmla="*/ 1481389 h 4578"/>
                  <a:gd name="T120" fmla="*/ 982330 w 3808"/>
                  <a:gd name="T121" fmla="*/ 1422716 h 4578"/>
                  <a:gd name="T122" fmla="*/ 975257 w 3808"/>
                  <a:gd name="T123" fmla="*/ 1356553 h 457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3808" h="4578">
                    <a:moveTo>
                      <a:pt x="1815" y="3080"/>
                    </a:moveTo>
                    <a:lnTo>
                      <a:pt x="1829" y="3629"/>
                    </a:lnTo>
                    <a:lnTo>
                      <a:pt x="1878" y="3637"/>
                    </a:lnTo>
                    <a:lnTo>
                      <a:pt x="1903" y="3639"/>
                    </a:lnTo>
                    <a:lnTo>
                      <a:pt x="1930" y="3641"/>
                    </a:lnTo>
                    <a:lnTo>
                      <a:pt x="1946" y="3640"/>
                    </a:lnTo>
                    <a:lnTo>
                      <a:pt x="1961" y="3638"/>
                    </a:lnTo>
                    <a:lnTo>
                      <a:pt x="1975" y="3636"/>
                    </a:lnTo>
                    <a:lnTo>
                      <a:pt x="1991" y="3635"/>
                    </a:lnTo>
                    <a:lnTo>
                      <a:pt x="1998" y="3125"/>
                    </a:lnTo>
                    <a:lnTo>
                      <a:pt x="1971" y="3119"/>
                    </a:lnTo>
                    <a:lnTo>
                      <a:pt x="1944" y="3113"/>
                    </a:lnTo>
                    <a:lnTo>
                      <a:pt x="1878" y="3096"/>
                    </a:lnTo>
                    <a:lnTo>
                      <a:pt x="1815" y="3080"/>
                    </a:lnTo>
                    <a:close/>
                    <a:moveTo>
                      <a:pt x="1458" y="2434"/>
                    </a:moveTo>
                    <a:lnTo>
                      <a:pt x="1458" y="2434"/>
                    </a:lnTo>
                    <a:lnTo>
                      <a:pt x="1458" y="2450"/>
                    </a:lnTo>
                    <a:lnTo>
                      <a:pt x="1459" y="2465"/>
                    </a:lnTo>
                    <a:lnTo>
                      <a:pt x="1461" y="2481"/>
                    </a:lnTo>
                    <a:lnTo>
                      <a:pt x="1464" y="2495"/>
                    </a:lnTo>
                    <a:lnTo>
                      <a:pt x="1469" y="2509"/>
                    </a:lnTo>
                    <a:lnTo>
                      <a:pt x="1475" y="2523"/>
                    </a:lnTo>
                    <a:lnTo>
                      <a:pt x="1483" y="2537"/>
                    </a:lnTo>
                    <a:lnTo>
                      <a:pt x="1492" y="2550"/>
                    </a:lnTo>
                    <a:lnTo>
                      <a:pt x="1502" y="2563"/>
                    </a:lnTo>
                    <a:lnTo>
                      <a:pt x="1513" y="2574"/>
                    </a:lnTo>
                    <a:lnTo>
                      <a:pt x="1525" y="2586"/>
                    </a:lnTo>
                    <a:lnTo>
                      <a:pt x="1538" y="2597"/>
                    </a:lnTo>
                    <a:lnTo>
                      <a:pt x="1554" y="2266"/>
                    </a:lnTo>
                    <a:lnTo>
                      <a:pt x="1532" y="2284"/>
                    </a:lnTo>
                    <a:lnTo>
                      <a:pt x="1514" y="2303"/>
                    </a:lnTo>
                    <a:lnTo>
                      <a:pt x="1498" y="2324"/>
                    </a:lnTo>
                    <a:lnTo>
                      <a:pt x="1491" y="2334"/>
                    </a:lnTo>
                    <a:lnTo>
                      <a:pt x="1484" y="2344"/>
                    </a:lnTo>
                    <a:lnTo>
                      <a:pt x="1478" y="2355"/>
                    </a:lnTo>
                    <a:lnTo>
                      <a:pt x="1474" y="2366"/>
                    </a:lnTo>
                    <a:lnTo>
                      <a:pt x="1469" y="2377"/>
                    </a:lnTo>
                    <a:lnTo>
                      <a:pt x="1466" y="2388"/>
                    </a:lnTo>
                    <a:lnTo>
                      <a:pt x="1463" y="2399"/>
                    </a:lnTo>
                    <a:lnTo>
                      <a:pt x="1460" y="2410"/>
                    </a:lnTo>
                    <a:lnTo>
                      <a:pt x="1459" y="2423"/>
                    </a:lnTo>
                    <a:lnTo>
                      <a:pt x="1458" y="2434"/>
                    </a:lnTo>
                    <a:close/>
                    <a:moveTo>
                      <a:pt x="1894" y="2175"/>
                    </a:moveTo>
                    <a:lnTo>
                      <a:pt x="1894" y="2175"/>
                    </a:lnTo>
                    <a:lnTo>
                      <a:pt x="1875" y="2176"/>
                    </a:lnTo>
                    <a:lnTo>
                      <a:pt x="1856" y="2178"/>
                    </a:lnTo>
                    <a:lnTo>
                      <a:pt x="1839" y="2180"/>
                    </a:lnTo>
                    <a:lnTo>
                      <a:pt x="1820" y="2182"/>
                    </a:lnTo>
                    <a:lnTo>
                      <a:pt x="1812" y="2698"/>
                    </a:lnTo>
                    <a:lnTo>
                      <a:pt x="1869" y="2714"/>
                    </a:lnTo>
                    <a:lnTo>
                      <a:pt x="1933" y="2730"/>
                    </a:lnTo>
                    <a:lnTo>
                      <a:pt x="1966" y="2740"/>
                    </a:lnTo>
                    <a:lnTo>
                      <a:pt x="2000" y="2750"/>
                    </a:lnTo>
                    <a:lnTo>
                      <a:pt x="1996" y="2185"/>
                    </a:lnTo>
                    <a:lnTo>
                      <a:pt x="1947" y="2178"/>
                    </a:lnTo>
                    <a:lnTo>
                      <a:pt x="1921" y="2176"/>
                    </a:lnTo>
                    <a:lnTo>
                      <a:pt x="1908" y="2175"/>
                    </a:lnTo>
                    <a:lnTo>
                      <a:pt x="1894" y="2175"/>
                    </a:lnTo>
                    <a:close/>
                    <a:moveTo>
                      <a:pt x="3118" y="1530"/>
                    </a:moveTo>
                    <a:lnTo>
                      <a:pt x="3118" y="1530"/>
                    </a:lnTo>
                    <a:lnTo>
                      <a:pt x="3099" y="1512"/>
                    </a:lnTo>
                    <a:lnTo>
                      <a:pt x="3078" y="1494"/>
                    </a:lnTo>
                    <a:lnTo>
                      <a:pt x="3032" y="1454"/>
                    </a:lnTo>
                    <a:lnTo>
                      <a:pt x="2980" y="1413"/>
                    </a:lnTo>
                    <a:lnTo>
                      <a:pt x="2926" y="1371"/>
                    </a:lnTo>
                    <a:lnTo>
                      <a:pt x="2810" y="1285"/>
                    </a:lnTo>
                    <a:lnTo>
                      <a:pt x="2694" y="1197"/>
                    </a:lnTo>
                    <a:lnTo>
                      <a:pt x="2637" y="1154"/>
                    </a:lnTo>
                    <a:lnTo>
                      <a:pt x="2584" y="1113"/>
                    </a:lnTo>
                    <a:lnTo>
                      <a:pt x="2534" y="1071"/>
                    </a:lnTo>
                    <a:lnTo>
                      <a:pt x="2511" y="1052"/>
                    </a:lnTo>
                    <a:lnTo>
                      <a:pt x="2490" y="1032"/>
                    </a:lnTo>
                    <a:lnTo>
                      <a:pt x="2470" y="1013"/>
                    </a:lnTo>
                    <a:lnTo>
                      <a:pt x="2451" y="995"/>
                    </a:lnTo>
                    <a:lnTo>
                      <a:pt x="2435" y="976"/>
                    </a:lnTo>
                    <a:lnTo>
                      <a:pt x="2421" y="959"/>
                    </a:lnTo>
                    <a:lnTo>
                      <a:pt x="2407" y="943"/>
                    </a:lnTo>
                    <a:lnTo>
                      <a:pt x="2397" y="926"/>
                    </a:lnTo>
                    <a:lnTo>
                      <a:pt x="2389" y="911"/>
                    </a:lnTo>
                    <a:lnTo>
                      <a:pt x="2384" y="897"/>
                    </a:lnTo>
                    <a:lnTo>
                      <a:pt x="2371" y="857"/>
                    </a:lnTo>
                    <a:lnTo>
                      <a:pt x="2386" y="854"/>
                    </a:lnTo>
                    <a:lnTo>
                      <a:pt x="2401" y="850"/>
                    </a:lnTo>
                    <a:lnTo>
                      <a:pt x="2413" y="844"/>
                    </a:lnTo>
                    <a:lnTo>
                      <a:pt x="2425" y="836"/>
                    </a:lnTo>
                    <a:lnTo>
                      <a:pt x="2434" y="826"/>
                    </a:lnTo>
                    <a:lnTo>
                      <a:pt x="2438" y="821"/>
                    </a:lnTo>
                    <a:lnTo>
                      <a:pt x="2441" y="816"/>
                    </a:lnTo>
                    <a:lnTo>
                      <a:pt x="2444" y="811"/>
                    </a:lnTo>
                    <a:lnTo>
                      <a:pt x="2445" y="805"/>
                    </a:lnTo>
                    <a:lnTo>
                      <a:pt x="2447" y="800"/>
                    </a:lnTo>
                    <a:lnTo>
                      <a:pt x="2447" y="794"/>
                    </a:lnTo>
                    <a:lnTo>
                      <a:pt x="2446" y="787"/>
                    </a:lnTo>
                    <a:lnTo>
                      <a:pt x="2445" y="781"/>
                    </a:lnTo>
                    <a:lnTo>
                      <a:pt x="2443" y="775"/>
                    </a:lnTo>
                    <a:lnTo>
                      <a:pt x="2440" y="768"/>
                    </a:lnTo>
                    <a:lnTo>
                      <a:pt x="2436" y="763"/>
                    </a:lnTo>
                    <a:lnTo>
                      <a:pt x="2432" y="757"/>
                    </a:lnTo>
                    <a:lnTo>
                      <a:pt x="2427" y="753"/>
                    </a:lnTo>
                    <a:lnTo>
                      <a:pt x="2421" y="748"/>
                    </a:lnTo>
                    <a:lnTo>
                      <a:pt x="2414" y="744"/>
                    </a:lnTo>
                    <a:lnTo>
                      <a:pt x="2407" y="740"/>
                    </a:lnTo>
                    <a:lnTo>
                      <a:pt x="2400" y="737"/>
                    </a:lnTo>
                    <a:lnTo>
                      <a:pt x="2392" y="735"/>
                    </a:lnTo>
                    <a:lnTo>
                      <a:pt x="2384" y="732"/>
                    </a:lnTo>
                    <a:lnTo>
                      <a:pt x="2376" y="731"/>
                    </a:lnTo>
                    <a:lnTo>
                      <a:pt x="2367" y="730"/>
                    </a:lnTo>
                    <a:lnTo>
                      <a:pt x="2358" y="730"/>
                    </a:lnTo>
                    <a:lnTo>
                      <a:pt x="2353" y="730"/>
                    </a:lnTo>
                    <a:lnTo>
                      <a:pt x="2354" y="716"/>
                    </a:lnTo>
                    <a:lnTo>
                      <a:pt x="2356" y="704"/>
                    </a:lnTo>
                    <a:lnTo>
                      <a:pt x="2359" y="692"/>
                    </a:lnTo>
                    <a:lnTo>
                      <a:pt x="2363" y="680"/>
                    </a:lnTo>
                    <a:lnTo>
                      <a:pt x="2372" y="655"/>
                    </a:lnTo>
                    <a:lnTo>
                      <a:pt x="2383" y="631"/>
                    </a:lnTo>
                    <a:lnTo>
                      <a:pt x="2396" y="604"/>
                    </a:lnTo>
                    <a:lnTo>
                      <a:pt x="2410" y="577"/>
                    </a:lnTo>
                    <a:lnTo>
                      <a:pt x="2446" y="515"/>
                    </a:lnTo>
                    <a:lnTo>
                      <a:pt x="2465" y="479"/>
                    </a:lnTo>
                    <a:lnTo>
                      <a:pt x="2486" y="438"/>
                    </a:lnTo>
                    <a:lnTo>
                      <a:pt x="2508" y="394"/>
                    </a:lnTo>
                    <a:lnTo>
                      <a:pt x="2531" y="343"/>
                    </a:lnTo>
                    <a:lnTo>
                      <a:pt x="2554" y="287"/>
                    </a:lnTo>
                    <a:lnTo>
                      <a:pt x="2579" y="222"/>
                    </a:lnTo>
                    <a:lnTo>
                      <a:pt x="2603" y="152"/>
                    </a:lnTo>
                    <a:lnTo>
                      <a:pt x="2615" y="114"/>
                    </a:lnTo>
                    <a:lnTo>
                      <a:pt x="2627" y="74"/>
                    </a:lnTo>
                    <a:lnTo>
                      <a:pt x="2581" y="59"/>
                    </a:lnTo>
                    <a:lnTo>
                      <a:pt x="2536" y="47"/>
                    </a:lnTo>
                    <a:lnTo>
                      <a:pt x="2494" y="36"/>
                    </a:lnTo>
                    <a:lnTo>
                      <a:pt x="2455" y="27"/>
                    </a:lnTo>
                    <a:lnTo>
                      <a:pt x="2419" y="19"/>
                    </a:lnTo>
                    <a:lnTo>
                      <a:pt x="2385" y="13"/>
                    </a:lnTo>
                    <a:lnTo>
                      <a:pt x="2352" y="8"/>
                    </a:lnTo>
                    <a:lnTo>
                      <a:pt x="2322" y="3"/>
                    </a:lnTo>
                    <a:lnTo>
                      <a:pt x="2293" y="1"/>
                    </a:lnTo>
                    <a:lnTo>
                      <a:pt x="2267" y="0"/>
                    </a:lnTo>
                    <a:lnTo>
                      <a:pt x="2241" y="1"/>
                    </a:lnTo>
                    <a:lnTo>
                      <a:pt x="2217" y="2"/>
                    </a:lnTo>
                    <a:lnTo>
                      <a:pt x="2193" y="5"/>
                    </a:lnTo>
                    <a:lnTo>
                      <a:pt x="2171" y="10"/>
                    </a:lnTo>
                    <a:lnTo>
                      <a:pt x="2150" y="15"/>
                    </a:lnTo>
                    <a:lnTo>
                      <a:pt x="2128" y="21"/>
                    </a:lnTo>
                    <a:lnTo>
                      <a:pt x="2107" y="28"/>
                    </a:lnTo>
                    <a:lnTo>
                      <a:pt x="2086" y="36"/>
                    </a:lnTo>
                    <a:lnTo>
                      <a:pt x="2066" y="44"/>
                    </a:lnTo>
                    <a:lnTo>
                      <a:pt x="2045" y="54"/>
                    </a:lnTo>
                    <a:lnTo>
                      <a:pt x="2003" y="78"/>
                    </a:lnTo>
                    <a:lnTo>
                      <a:pt x="1957" y="103"/>
                    </a:lnTo>
                    <a:lnTo>
                      <a:pt x="1908" y="132"/>
                    </a:lnTo>
                    <a:lnTo>
                      <a:pt x="1853" y="163"/>
                    </a:lnTo>
                    <a:lnTo>
                      <a:pt x="1791" y="198"/>
                    </a:lnTo>
                    <a:lnTo>
                      <a:pt x="1757" y="215"/>
                    </a:lnTo>
                    <a:lnTo>
                      <a:pt x="1722" y="234"/>
                    </a:lnTo>
                    <a:lnTo>
                      <a:pt x="1695" y="238"/>
                    </a:lnTo>
                    <a:lnTo>
                      <a:pt x="1670" y="240"/>
                    </a:lnTo>
                    <a:lnTo>
                      <a:pt x="1646" y="240"/>
                    </a:lnTo>
                    <a:lnTo>
                      <a:pt x="1625" y="237"/>
                    </a:lnTo>
                    <a:lnTo>
                      <a:pt x="1605" y="233"/>
                    </a:lnTo>
                    <a:lnTo>
                      <a:pt x="1585" y="227"/>
                    </a:lnTo>
                    <a:lnTo>
                      <a:pt x="1567" y="218"/>
                    </a:lnTo>
                    <a:lnTo>
                      <a:pt x="1550" y="209"/>
                    </a:lnTo>
                    <a:lnTo>
                      <a:pt x="1532" y="199"/>
                    </a:lnTo>
                    <a:lnTo>
                      <a:pt x="1517" y="188"/>
                    </a:lnTo>
                    <a:lnTo>
                      <a:pt x="1502" y="176"/>
                    </a:lnTo>
                    <a:lnTo>
                      <a:pt x="1486" y="162"/>
                    </a:lnTo>
                    <a:lnTo>
                      <a:pt x="1458" y="136"/>
                    </a:lnTo>
                    <a:lnTo>
                      <a:pt x="1428" y="109"/>
                    </a:lnTo>
                    <a:lnTo>
                      <a:pt x="1414" y="97"/>
                    </a:lnTo>
                    <a:lnTo>
                      <a:pt x="1399" y="85"/>
                    </a:lnTo>
                    <a:lnTo>
                      <a:pt x="1384" y="73"/>
                    </a:lnTo>
                    <a:lnTo>
                      <a:pt x="1367" y="63"/>
                    </a:lnTo>
                    <a:lnTo>
                      <a:pt x="1350" y="53"/>
                    </a:lnTo>
                    <a:lnTo>
                      <a:pt x="1333" y="45"/>
                    </a:lnTo>
                    <a:lnTo>
                      <a:pt x="1313" y="38"/>
                    </a:lnTo>
                    <a:lnTo>
                      <a:pt x="1294" y="33"/>
                    </a:lnTo>
                    <a:lnTo>
                      <a:pt x="1273" y="30"/>
                    </a:lnTo>
                    <a:lnTo>
                      <a:pt x="1250" y="30"/>
                    </a:lnTo>
                    <a:lnTo>
                      <a:pt x="1226" y="31"/>
                    </a:lnTo>
                    <a:lnTo>
                      <a:pt x="1200" y="35"/>
                    </a:lnTo>
                    <a:lnTo>
                      <a:pt x="1173" y="41"/>
                    </a:lnTo>
                    <a:lnTo>
                      <a:pt x="1143" y="50"/>
                    </a:lnTo>
                    <a:lnTo>
                      <a:pt x="1112" y="64"/>
                    </a:lnTo>
                    <a:lnTo>
                      <a:pt x="1078" y="79"/>
                    </a:lnTo>
                    <a:lnTo>
                      <a:pt x="1113" y="151"/>
                    </a:lnTo>
                    <a:lnTo>
                      <a:pt x="1147" y="216"/>
                    </a:lnTo>
                    <a:lnTo>
                      <a:pt x="1180" y="276"/>
                    </a:lnTo>
                    <a:lnTo>
                      <a:pt x="1211" y="330"/>
                    </a:lnTo>
                    <a:lnTo>
                      <a:pt x="1242" y="379"/>
                    </a:lnTo>
                    <a:lnTo>
                      <a:pt x="1272" y="424"/>
                    </a:lnTo>
                    <a:lnTo>
                      <a:pt x="1299" y="465"/>
                    </a:lnTo>
                    <a:lnTo>
                      <a:pt x="1324" y="503"/>
                    </a:lnTo>
                    <a:lnTo>
                      <a:pt x="1370" y="568"/>
                    </a:lnTo>
                    <a:lnTo>
                      <a:pt x="1391" y="597"/>
                    </a:lnTo>
                    <a:lnTo>
                      <a:pt x="1409" y="625"/>
                    </a:lnTo>
                    <a:lnTo>
                      <a:pt x="1424" y="652"/>
                    </a:lnTo>
                    <a:lnTo>
                      <a:pt x="1438" y="678"/>
                    </a:lnTo>
                    <a:lnTo>
                      <a:pt x="1443" y="691"/>
                    </a:lnTo>
                    <a:lnTo>
                      <a:pt x="1448" y="704"/>
                    </a:lnTo>
                    <a:lnTo>
                      <a:pt x="1452" y="717"/>
                    </a:lnTo>
                    <a:lnTo>
                      <a:pt x="1456" y="731"/>
                    </a:lnTo>
                    <a:lnTo>
                      <a:pt x="1440" y="733"/>
                    </a:lnTo>
                    <a:lnTo>
                      <a:pt x="1425" y="738"/>
                    </a:lnTo>
                    <a:lnTo>
                      <a:pt x="1413" y="744"/>
                    </a:lnTo>
                    <a:lnTo>
                      <a:pt x="1402" y="751"/>
                    </a:lnTo>
                    <a:lnTo>
                      <a:pt x="1393" y="760"/>
                    </a:lnTo>
                    <a:lnTo>
                      <a:pt x="1389" y="765"/>
                    </a:lnTo>
                    <a:lnTo>
                      <a:pt x="1386" y="770"/>
                    </a:lnTo>
                    <a:lnTo>
                      <a:pt x="1383" y="777"/>
                    </a:lnTo>
                    <a:lnTo>
                      <a:pt x="1382" y="782"/>
                    </a:lnTo>
                    <a:lnTo>
                      <a:pt x="1381" y="788"/>
                    </a:lnTo>
                    <a:lnTo>
                      <a:pt x="1379" y="794"/>
                    </a:lnTo>
                    <a:lnTo>
                      <a:pt x="1381" y="800"/>
                    </a:lnTo>
                    <a:lnTo>
                      <a:pt x="1382" y="805"/>
                    </a:lnTo>
                    <a:lnTo>
                      <a:pt x="1383" y="811"/>
                    </a:lnTo>
                    <a:lnTo>
                      <a:pt x="1386" y="816"/>
                    </a:lnTo>
                    <a:lnTo>
                      <a:pt x="1389" y="821"/>
                    </a:lnTo>
                    <a:lnTo>
                      <a:pt x="1393" y="826"/>
                    </a:lnTo>
                    <a:lnTo>
                      <a:pt x="1402" y="836"/>
                    </a:lnTo>
                    <a:lnTo>
                      <a:pt x="1413" y="844"/>
                    </a:lnTo>
                    <a:lnTo>
                      <a:pt x="1425" y="850"/>
                    </a:lnTo>
                    <a:lnTo>
                      <a:pt x="1440" y="854"/>
                    </a:lnTo>
                    <a:lnTo>
                      <a:pt x="1456" y="857"/>
                    </a:lnTo>
                    <a:lnTo>
                      <a:pt x="1454" y="866"/>
                    </a:lnTo>
                    <a:lnTo>
                      <a:pt x="1452" y="876"/>
                    </a:lnTo>
                    <a:lnTo>
                      <a:pt x="1447" y="892"/>
                    </a:lnTo>
                    <a:lnTo>
                      <a:pt x="1439" y="907"/>
                    </a:lnTo>
                    <a:lnTo>
                      <a:pt x="1428" y="924"/>
                    </a:lnTo>
                    <a:lnTo>
                      <a:pt x="1416" y="941"/>
                    </a:lnTo>
                    <a:lnTo>
                      <a:pt x="1402" y="959"/>
                    </a:lnTo>
                    <a:lnTo>
                      <a:pt x="1385" y="977"/>
                    </a:lnTo>
                    <a:lnTo>
                      <a:pt x="1366" y="997"/>
                    </a:lnTo>
                    <a:lnTo>
                      <a:pt x="1346" y="1016"/>
                    </a:lnTo>
                    <a:lnTo>
                      <a:pt x="1324" y="1035"/>
                    </a:lnTo>
                    <a:lnTo>
                      <a:pt x="1301" y="1056"/>
                    </a:lnTo>
                    <a:lnTo>
                      <a:pt x="1250" y="1098"/>
                    </a:lnTo>
                    <a:lnTo>
                      <a:pt x="1195" y="1141"/>
                    </a:lnTo>
                    <a:lnTo>
                      <a:pt x="1136" y="1185"/>
                    </a:lnTo>
                    <a:lnTo>
                      <a:pt x="1015" y="1275"/>
                    </a:lnTo>
                    <a:lnTo>
                      <a:pt x="894" y="1363"/>
                    </a:lnTo>
                    <a:lnTo>
                      <a:pt x="837" y="1407"/>
                    </a:lnTo>
                    <a:lnTo>
                      <a:pt x="783" y="1450"/>
                    </a:lnTo>
                    <a:lnTo>
                      <a:pt x="734" y="1491"/>
                    </a:lnTo>
                    <a:lnTo>
                      <a:pt x="710" y="1511"/>
                    </a:lnTo>
                    <a:lnTo>
                      <a:pt x="690" y="1530"/>
                    </a:lnTo>
                    <a:lnTo>
                      <a:pt x="667" y="1554"/>
                    </a:lnTo>
                    <a:lnTo>
                      <a:pt x="644" y="1579"/>
                    </a:lnTo>
                    <a:lnTo>
                      <a:pt x="621" y="1608"/>
                    </a:lnTo>
                    <a:lnTo>
                      <a:pt x="596" y="1638"/>
                    </a:lnTo>
                    <a:lnTo>
                      <a:pt x="572" y="1673"/>
                    </a:lnTo>
                    <a:lnTo>
                      <a:pt x="547" y="1709"/>
                    </a:lnTo>
                    <a:lnTo>
                      <a:pt x="522" y="1747"/>
                    </a:lnTo>
                    <a:lnTo>
                      <a:pt x="496" y="1788"/>
                    </a:lnTo>
                    <a:lnTo>
                      <a:pt x="471" y="1832"/>
                    </a:lnTo>
                    <a:lnTo>
                      <a:pt x="445" y="1877"/>
                    </a:lnTo>
                    <a:lnTo>
                      <a:pt x="420" y="1923"/>
                    </a:lnTo>
                    <a:lnTo>
                      <a:pt x="394" y="1973"/>
                    </a:lnTo>
                    <a:lnTo>
                      <a:pt x="369" y="2023"/>
                    </a:lnTo>
                    <a:lnTo>
                      <a:pt x="344" y="2076"/>
                    </a:lnTo>
                    <a:lnTo>
                      <a:pt x="320" y="2130"/>
                    </a:lnTo>
                    <a:lnTo>
                      <a:pt x="296" y="2185"/>
                    </a:lnTo>
                    <a:lnTo>
                      <a:pt x="271" y="2242"/>
                    </a:lnTo>
                    <a:lnTo>
                      <a:pt x="248" y="2300"/>
                    </a:lnTo>
                    <a:lnTo>
                      <a:pt x="225" y="2359"/>
                    </a:lnTo>
                    <a:lnTo>
                      <a:pt x="203" y="2421"/>
                    </a:lnTo>
                    <a:lnTo>
                      <a:pt x="183" y="2482"/>
                    </a:lnTo>
                    <a:lnTo>
                      <a:pt x="161" y="2544"/>
                    </a:lnTo>
                    <a:lnTo>
                      <a:pt x="142" y="2606"/>
                    </a:lnTo>
                    <a:lnTo>
                      <a:pt x="123" y="2670"/>
                    </a:lnTo>
                    <a:lnTo>
                      <a:pt x="106" y="2734"/>
                    </a:lnTo>
                    <a:lnTo>
                      <a:pt x="89" y="2798"/>
                    </a:lnTo>
                    <a:lnTo>
                      <a:pt x="74" y="2863"/>
                    </a:lnTo>
                    <a:lnTo>
                      <a:pt x="60" y="2928"/>
                    </a:lnTo>
                    <a:lnTo>
                      <a:pt x="47" y="2993"/>
                    </a:lnTo>
                    <a:lnTo>
                      <a:pt x="36" y="3058"/>
                    </a:lnTo>
                    <a:lnTo>
                      <a:pt x="26" y="3123"/>
                    </a:lnTo>
                    <a:lnTo>
                      <a:pt x="17" y="3189"/>
                    </a:lnTo>
                    <a:lnTo>
                      <a:pt x="10" y="3253"/>
                    </a:lnTo>
                    <a:lnTo>
                      <a:pt x="5" y="3317"/>
                    </a:lnTo>
                    <a:lnTo>
                      <a:pt x="2" y="3380"/>
                    </a:lnTo>
                    <a:lnTo>
                      <a:pt x="0" y="3443"/>
                    </a:lnTo>
                    <a:lnTo>
                      <a:pt x="1" y="3506"/>
                    </a:lnTo>
                    <a:lnTo>
                      <a:pt x="3" y="3567"/>
                    </a:lnTo>
                    <a:lnTo>
                      <a:pt x="7" y="3629"/>
                    </a:lnTo>
                    <a:lnTo>
                      <a:pt x="14" y="3688"/>
                    </a:lnTo>
                    <a:lnTo>
                      <a:pt x="23" y="3747"/>
                    </a:lnTo>
                    <a:lnTo>
                      <a:pt x="28" y="3775"/>
                    </a:lnTo>
                    <a:lnTo>
                      <a:pt x="34" y="3804"/>
                    </a:lnTo>
                    <a:lnTo>
                      <a:pt x="40" y="3832"/>
                    </a:lnTo>
                    <a:lnTo>
                      <a:pt x="47" y="3860"/>
                    </a:lnTo>
                    <a:lnTo>
                      <a:pt x="54" y="3887"/>
                    </a:lnTo>
                    <a:lnTo>
                      <a:pt x="62" y="3915"/>
                    </a:lnTo>
                    <a:lnTo>
                      <a:pt x="71" y="3941"/>
                    </a:lnTo>
                    <a:lnTo>
                      <a:pt x="81" y="3968"/>
                    </a:lnTo>
                    <a:lnTo>
                      <a:pt x="91" y="3993"/>
                    </a:lnTo>
                    <a:lnTo>
                      <a:pt x="102" y="4019"/>
                    </a:lnTo>
                    <a:lnTo>
                      <a:pt x="113" y="4044"/>
                    </a:lnTo>
                    <a:lnTo>
                      <a:pt x="124" y="4069"/>
                    </a:lnTo>
                    <a:lnTo>
                      <a:pt x="138" y="4093"/>
                    </a:lnTo>
                    <a:lnTo>
                      <a:pt x="151" y="4116"/>
                    </a:lnTo>
                    <a:lnTo>
                      <a:pt x="165" y="4140"/>
                    </a:lnTo>
                    <a:lnTo>
                      <a:pt x="179" y="4162"/>
                    </a:lnTo>
                    <a:lnTo>
                      <a:pt x="195" y="4185"/>
                    </a:lnTo>
                    <a:lnTo>
                      <a:pt x="211" y="4206"/>
                    </a:lnTo>
                    <a:lnTo>
                      <a:pt x="228" y="4227"/>
                    </a:lnTo>
                    <a:lnTo>
                      <a:pt x="246" y="4248"/>
                    </a:lnTo>
                    <a:lnTo>
                      <a:pt x="264" y="4268"/>
                    </a:lnTo>
                    <a:lnTo>
                      <a:pt x="283" y="4288"/>
                    </a:lnTo>
                    <a:lnTo>
                      <a:pt x="303" y="4307"/>
                    </a:lnTo>
                    <a:lnTo>
                      <a:pt x="324" y="4325"/>
                    </a:lnTo>
                    <a:lnTo>
                      <a:pt x="346" y="4343"/>
                    </a:lnTo>
                    <a:lnTo>
                      <a:pt x="367" y="4360"/>
                    </a:lnTo>
                    <a:lnTo>
                      <a:pt x="390" y="4376"/>
                    </a:lnTo>
                    <a:lnTo>
                      <a:pt x="414" y="4391"/>
                    </a:lnTo>
                    <a:lnTo>
                      <a:pt x="439" y="4407"/>
                    </a:lnTo>
                    <a:lnTo>
                      <a:pt x="465" y="4421"/>
                    </a:lnTo>
                    <a:lnTo>
                      <a:pt x="490" y="4435"/>
                    </a:lnTo>
                    <a:lnTo>
                      <a:pt x="518" y="4449"/>
                    </a:lnTo>
                    <a:lnTo>
                      <a:pt x="545" y="4461"/>
                    </a:lnTo>
                    <a:lnTo>
                      <a:pt x="575" y="4472"/>
                    </a:lnTo>
                    <a:lnTo>
                      <a:pt x="604" y="4483"/>
                    </a:lnTo>
                    <a:lnTo>
                      <a:pt x="635" y="4493"/>
                    </a:lnTo>
                    <a:lnTo>
                      <a:pt x="666" y="4503"/>
                    </a:lnTo>
                    <a:lnTo>
                      <a:pt x="699" y="4511"/>
                    </a:lnTo>
                    <a:lnTo>
                      <a:pt x="732" y="4519"/>
                    </a:lnTo>
                    <a:lnTo>
                      <a:pt x="766" y="4526"/>
                    </a:lnTo>
                    <a:lnTo>
                      <a:pt x="801" y="4532"/>
                    </a:lnTo>
                    <a:lnTo>
                      <a:pt x="838" y="4537"/>
                    </a:lnTo>
                    <a:lnTo>
                      <a:pt x="874" y="4541"/>
                    </a:lnTo>
                    <a:lnTo>
                      <a:pt x="912" y="4545"/>
                    </a:lnTo>
                    <a:lnTo>
                      <a:pt x="952" y="4548"/>
                    </a:lnTo>
                    <a:lnTo>
                      <a:pt x="991" y="4549"/>
                    </a:lnTo>
                    <a:lnTo>
                      <a:pt x="1475" y="4566"/>
                    </a:lnTo>
                    <a:lnTo>
                      <a:pt x="1751" y="4575"/>
                    </a:lnTo>
                    <a:lnTo>
                      <a:pt x="1876" y="4578"/>
                    </a:lnTo>
                    <a:lnTo>
                      <a:pt x="1904" y="4578"/>
                    </a:lnTo>
                    <a:lnTo>
                      <a:pt x="1933" y="4578"/>
                    </a:lnTo>
                    <a:lnTo>
                      <a:pt x="2057" y="4575"/>
                    </a:lnTo>
                    <a:lnTo>
                      <a:pt x="2333" y="4566"/>
                    </a:lnTo>
                    <a:lnTo>
                      <a:pt x="2817" y="4549"/>
                    </a:lnTo>
                    <a:lnTo>
                      <a:pt x="2857" y="4548"/>
                    </a:lnTo>
                    <a:lnTo>
                      <a:pt x="2896" y="4545"/>
                    </a:lnTo>
                    <a:lnTo>
                      <a:pt x="2934" y="4541"/>
                    </a:lnTo>
                    <a:lnTo>
                      <a:pt x="2971" y="4537"/>
                    </a:lnTo>
                    <a:lnTo>
                      <a:pt x="3007" y="4532"/>
                    </a:lnTo>
                    <a:lnTo>
                      <a:pt x="3042" y="4526"/>
                    </a:lnTo>
                    <a:lnTo>
                      <a:pt x="3077" y="4519"/>
                    </a:lnTo>
                    <a:lnTo>
                      <a:pt x="3109" y="4511"/>
                    </a:lnTo>
                    <a:lnTo>
                      <a:pt x="3142" y="4503"/>
                    </a:lnTo>
                    <a:lnTo>
                      <a:pt x="3173" y="4493"/>
                    </a:lnTo>
                    <a:lnTo>
                      <a:pt x="3204" y="4483"/>
                    </a:lnTo>
                    <a:lnTo>
                      <a:pt x="3234" y="4472"/>
                    </a:lnTo>
                    <a:lnTo>
                      <a:pt x="3263" y="4461"/>
                    </a:lnTo>
                    <a:lnTo>
                      <a:pt x="3291" y="4449"/>
                    </a:lnTo>
                    <a:lnTo>
                      <a:pt x="3318" y="4435"/>
                    </a:lnTo>
                    <a:lnTo>
                      <a:pt x="3345" y="4421"/>
                    </a:lnTo>
                    <a:lnTo>
                      <a:pt x="3369" y="4407"/>
                    </a:lnTo>
                    <a:lnTo>
                      <a:pt x="3394" y="4391"/>
                    </a:lnTo>
                    <a:lnTo>
                      <a:pt x="3418" y="4376"/>
                    </a:lnTo>
                    <a:lnTo>
                      <a:pt x="3441" y="4360"/>
                    </a:lnTo>
                    <a:lnTo>
                      <a:pt x="3463" y="4343"/>
                    </a:lnTo>
                    <a:lnTo>
                      <a:pt x="3484" y="4325"/>
                    </a:lnTo>
                    <a:lnTo>
                      <a:pt x="3506" y="4307"/>
                    </a:lnTo>
                    <a:lnTo>
                      <a:pt x="3525" y="4288"/>
                    </a:lnTo>
                    <a:lnTo>
                      <a:pt x="3544" y="4268"/>
                    </a:lnTo>
                    <a:lnTo>
                      <a:pt x="3563" y="4248"/>
                    </a:lnTo>
                    <a:lnTo>
                      <a:pt x="3580" y="4227"/>
                    </a:lnTo>
                    <a:lnTo>
                      <a:pt x="3597" y="4206"/>
                    </a:lnTo>
                    <a:lnTo>
                      <a:pt x="3614" y="4185"/>
                    </a:lnTo>
                    <a:lnTo>
                      <a:pt x="3629" y="4162"/>
                    </a:lnTo>
                    <a:lnTo>
                      <a:pt x="3643" y="4140"/>
                    </a:lnTo>
                    <a:lnTo>
                      <a:pt x="3657" y="4116"/>
                    </a:lnTo>
                    <a:lnTo>
                      <a:pt x="3671" y="4093"/>
                    </a:lnTo>
                    <a:lnTo>
                      <a:pt x="3684" y="4069"/>
                    </a:lnTo>
                    <a:lnTo>
                      <a:pt x="3695" y="4044"/>
                    </a:lnTo>
                    <a:lnTo>
                      <a:pt x="3706" y="4019"/>
                    </a:lnTo>
                    <a:lnTo>
                      <a:pt x="3717" y="3993"/>
                    </a:lnTo>
                    <a:lnTo>
                      <a:pt x="3728" y="3968"/>
                    </a:lnTo>
                    <a:lnTo>
                      <a:pt x="3737" y="3941"/>
                    </a:lnTo>
                    <a:lnTo>
                      <a:pt x="3746" y="3915"/>
                    </a:lnTo>
                    <a:lnTo>
                      <a:pt x="3754" y="3887"/>
                    </a:lnTo>
                    <a:lnTo>
                      <a:pt x="3761" y="3860"/>
                    </a:lnTo>
                    <a:lnTo>
                      <a:pt x="3768" y="3832"/>
                    </a:lnTo>
                    <a:lnTo>
                      <a:pt x="3774" y="3804"/>
                    </a:lnTo>
                    <a:lnTo>
                      <a:pt x="3781" y="3775"/>
                    </a:lnTo>
                    <a:lnTo>
                      <a:pt x="3786" y="3747"/>
                    </a:lnTo>
                    <a:lnTo>
                      <a:pt x="3794" y="3688"/>
                    </a:lnTo>
                    <a:lnTo>
                      <a:pt x="3801" y="3629"/>
                    </a:lnTo>
                    <a:lnTo>
                      <a:pt x="3805" y="3567"/>
                    </a:lnTo>
                    <a:lnTo>
                      <a:pt x="3807" y="3506"/>
                    </a:lnTo>
                    <a:lnTo>
                      <a:pt x="3808" y="3443"/>
                    </a:lnTo>
                    <a:lnTo>
                      <a:pt x="3806" y="3380"/>
                    </a:lnTo>
                    <a:lnTo>
                      <a:pt x="3803" y="3317"/>
                    </a:lnTo>
                    <a:lnTo>
                      <a:pt x="3798" y="3253"/>
                    </a:lnTo>
                    <a:lnTo>
                      <a:pt x="3791" y="3189"/>
                    </a:lnTo>
                    <a:lnTo>
                      <a:pt x="3783" y="3123"/>
                    </a:lnTo>
                    <a:lnTo>
                      <a:pt x="3772" y="3058"/>
                    </a:lnTo>
                    <a:lnTo>
                      <a:pt x="3761" y="2993"/>
                    </a:lnTo>
                    <a:lnTo>
                      <a:pt x="3749" y="2928"/>
                    </a:lnTo>
                    <a:lnTo>
                      <a:pt x="3735" y="2863"/>
                    </a:lnTo>
                    <a:lnTo>
                      <a:pt x="3719" y="2798"/>
                    </a:lnTo>
                    <a:lnTo>
                      <a:pt x="3702" y="2734"/>
                    </a:lnTo>
                    <a:lnTo>
                      <a:pt x="3685" y="2670"/>
                    </a:lnTo>
                    <a:lnTo>
                      <a:pt x="3666" y="2606"/>
                    </a:lnTo>
                    <a:lnTo>
                      <a:pt x="3647" y="2544"/>
                    </a:lnTo>
                    <a:lnTo>
                      <a:pt x="3626" y="2482"/>
                    </a:lnTo>
                    <a:lnTo>
                      <a:pt x="3605" y="2421"/>
                    </a:lnTo>
                    <a:lnTo>
                      <a:pt x="3583" y="2359"/>
                    </a:lnTo>
                    <a:lnTo>
                      <a:pt x="3561" y="2300"/>
                    </a:lnTo>
                    <a:lnTo>
                      <a:pt x="3537" y="2242"/>
                    </a:lnTo>
                    <a:lnTo>
                      <a:pt x="3513" y="2185"/>
                    </a:lnTo>
                    <a:lnTo>
                      <a:pt x="3488" y="2130"/>
                    </a:lnTo>
                    <a:lnTo>
                      <a:pt x="3464" y="2076"/>
                    </a:lnTo>
                    <a:lnTo>
                      <a:pt x="3439" y="2023"/>
                    </a:lnTo>
                    <a:lnTo>
                      <a:pt x="3414" y="1973"/>
                    </a:lnTo>
                    <a:lnTo>
                      <a:pt x="3388" y="1923"/>
                    </a:lnTo>
                    <a:lnTo>
                      <a:pt x="3363" y="1877"/>
                    </a:lnTo>
                    <a:lnTo>
                      <a:pt x="3337" y="1832"/>
                    </a:lnTo>
                    <a:lnTo>
                      <a:pt x="3312" y="1788"/>
                    </a:lnTo>
                    <a:lnTo>
                      <a:pt x="3287" y="1747"/>
                    </a:lnTo>
                    <a:lnTo>
                      <a:pt x="3261" y="1709"/>
                    </a:lnTo>
                    <a:lnTo>
                      <a:pt x="3237" y="1673"/>
                    </a:lnTo>
                    <a:lnTo>
                      <a:pt x="3212" y="1638"/>
                    </a:lnTo>
                    <a:lnTo>
                      <a:pt x="3188" y="1608"/>
                    </a:lnTo>
                    <a:lnTo>
                      <a:pt x="3164" y="1579"/>
                    </a:lnTo>
                    <a:lnTo>
                      <a:pt x="3141" y="1554"/>
                    </a:lnTo>
                    <a:lnTo>
                      <a:pt x="3118" y="1530"/>
                    </a:lnTo>
                    <a:close/>
                    <a:moveTo>
                      <a:pt x="2672" y="3305"/>
                    </a:moveTo>
                    <a:lnTo>
                      <a:pt x="2672" y="3305"/>
                    </a:lnTo>
                    <a:lnTo>
                      <a:pt x="2669" y="3323"/>
                    </a:lnTo>
                    <a:lnTo>
                      <a:pt x="2667" y="3340"/>
                    </a:lnTo>
                    <a:lnTo>
                      <a:pt x="2663" y="3359"/>
                    </a:lnTo>
                    <a:lnTo>
                      <a:pt x="2659" y="3376"/>
                    </a:lnTo>
                    <a:lnTo>
                      <a:pt x="2654" y="3393"/>
                    </a:lnTo>
                    <a:lnTo>
                      <a:pt x="2649" y="3410"/>
                    </a:lnTo>
                    <a:lnTo>
                      <a:pt x="2643" y="3427"/>
                    </a:lnTo>
                    <a:lnTo>
                      <a:pt x="2637" y="3444"/>
                    </a:lnTo>
                    <a:lnTo>
                      <a:pt x="2629" y="3460"/>
                    </a:lnTo>
                    <a:lnTo>
                      <a:pt x="2621" y="3477"/>
                    </a:lnTo>
                    <a:lnTo>
                      <a:pt x="2604" y="3509"/>
                    </a:lnTo>
                    <a:lnTo>
                      <a:pt x="2584" y="3542"/>
                    </a:lnTo>
                    <a:lnTo>
                      <a:pt x="2561" y="3574"/>
                    </a:lnTo>
                    <a:lnTo>
                      <a:pt x="2549" y="3589"/>
                    </a:lnTo>
                    <a:lnTo>
                      <a:pt x="2537" y="3603"/>
                    </a:lnTo>
                    <a:lnTo>
                      <a:pt x="2523" y="3617"/>
                    </a:lnTo>
                    <a:lnTo>
                      <a:pt x="2509" y="3632"/>
                    </a:lnTo>
                    <a:lnTo>
                      <a:pt x="2495" y="3645"/>
                    </a:lnTo>
                    <a:lnTo>
                      <a:pt x="2481" y="3658"/>
                    </a:lnTo>
                    <a:lnTo>
                      <a:pt x="2465" y="3670"/>
                    </a:lnTo>
                    <a:lnTo>
                      <a:pt x="2449" y="3683"/>
                    </a:lnTo>
                    <a:lnTo>
                      <a:pt x="2433" y="3695"/>
                    </a:lnTo>
                    <a:lnTo>
                      <a:pt x="2416" y="3706"/>
                    </a:lnTo>
                    <a:lnTo>
                      <a:pt x="2398" y="3717"/>
                    </a:lnTo>
                    <a:lnTo>
                      <a:pt x="2380" y="3727"/>
                    </a:lnTo>
                    <a:lnTo>
                      <a:pt x="2342" y="3748"/>
                    </a:lnTo>
                    <a:lnTo>
                      <a:pt x="2302" y="3766"/>
                    </a:lnTo>
                    <a:lnTo>
                      <a:pt x="2283" y="3774"/>
                    </a:lnTo>
                    <a:lnTo>
                      <a:pt x="2263" y="3780"/>
                    </a:lnTo>
                    <a:lnTo>
                      <a:pt x="2242" y="3785"/>
                    </a:lnTo>
                    <a:lnTo>
                      <a:pt x="2223" y="3792"/>
                    </a:lnTo>
                    <a:lnTo>
                      <a:pt x="2210" y="3970"/>
                    </a:lnTo>
                    <a:lnTo>
                      <a:pt x="2209" y="3979"/>
                    </a:lnTo>
                    <a:lnTo>
                      <a:pt x="2207" y="3987"/>
                    </a:lnTo>
                    <a:lnTo>
                      <a:pt x="2204" y="3996"/>
                    </a:lnTo>
                    <a:lnTo>
                      <a:pt x="2200" y="4004"/>
                    </a:lnTo>
                    <a:lnTo>
                      <a:pt x="2194" y="4013"/>
                    </a:lnTo>
                    <a:lnTo>
                      <a:pt x="2188" y="4020"/>
                    </a:lnTo>
                    <a:lnTo>
                      <a:pt x="2181" y="4027"/>
                    </a:lnTo>
                    <a:lnTo>
                      <a:pt x="2174" y="4033"/>
                    </a:lnTo>
                    <a:lnTo>
                      <a:pt x="2166" y="4039"/>
                    </a:lnTo>
                    <a:lnTo>
                      <a:pt x="2157" y="4045"/>
                    </a:lnTo>
                    <a:lnTo>
                      <a:pt x="2148" y="4049"/>
                    </a:lnTo>
                    <a:lnTo>
                      <a:pt x="2137" y="4053"/>
                    </a:lnTo>
                    <a:lnTo>
                      <a:pt x="2127" y="4056"/>
                    </a:lnTo>
                    <a:lnTo>
                      <a:pt x="2117" y="4059"/>
                    </a:lnTo>
                    <a:lnTo>
                      <a:pt x="2106" y="4060"/>
                    </a:lnTo>
                    <a:lnTo>
                      <a:pt x="2095" y="4061"/>
                    </a:lnTo>
                    <a:lnTo>
                      <a:pt x="2083" y="4061"/>
                    </a:lnTo>
                    <a:lnTo>
                      <a:pt x="2072" y="4060"/>
                    </a:lnTo>
                    <a:lnTo>
                      <a:pt x="2061" y="4058"/>
                    </a:lnTo>
                    <a:lnTo>
                      <a:pt x="2052" y="4055"/>
                    </a:lnTo>
                    <a:lnTo>
                      <a:pt x="2042" y="4052"/>
                    </a:lnTo>
                    <a:lnTo>
                      <a:pt x="2032" y="4048"/>
                    </a:lnTo>
                    <a:lnTo>
                      <a:pt x="2024" y="4043"/>
                    </a:lnTo>
                    <a:lnTo>
                      <a:pt x="2016" y="4038"/>
                    </a:lnTo>
                    <a:lnTo>
                      <a:pt x="2009" y="4032"/>
                    </a:lnTo>
                    <a:lnTo>
                      <a:pt x="2003" y="4025"/>
                    </a:lnTo>
                    <a:lnTo>
                      <a:pt x="1998" y="4018"/>
                    </a:lnTo>
                    <a:lnTo>
                      <a:pt x="1993" y="4011"/>
                    </a:lnTo>
                    <a:lnTo>
                      <a:pt x="1990" y="4002"/>
                    </a:lnTo>
                    <a:lnTo>
                      <a:pt x="1987" y="3993"/>
                    </a:lnTo>
                    <a:lnTo>
                      <a:pt x="1986" y="3985"/>
                    </a:lnTo>
                    <a:lnTo>
                      <a:pt x="1985" y="3976"/>
                    </a:lnTo>
                    <a:lnTo>
                      <a:pt x="1987" y="3833"/>
                    </a:lnTo>
                    <a:lnTo>
                      <a:pt x="1973" y="3834"/>
                    </a:lnTo>
                    <a:lnTo>
                      <a:pt x="1960" y="3835"/>
                    </a:lnTo>
                    <a:lnTo>
                      <a:pt x="1946" y="3836"/>
                    </a:lnTo>
                    <a:lnTo>
                      <a:pt x="1932" y="3837"/>
                    </a:lnTo>
                    <a:lnTo>
                      <a:pt x="1906" y="3836"/>
                    </a:lnTo>
                    <a:lnTo>
                      <a:pt x="1882" y="3835"/>
                    </a:lnTo>
                    <a:lnTo>
                      <a:pt x="1834" y="3832"/>
                    </a:lnTo>
                    <a:lnTo>
                      <a:pt x="1838" y="3976"/>
                    </a:lnTo>
                    <a:lnTo>
                      <a:pt x="1837" y="3985"/>
                    </a:lnTo>
                    <a:lnTo>
                      <a:pt x="1836" y="3993"/>
                    </a:lnTo>
                    <a:lnTo>
                      <a:pt x="1833" y="4001"/>
                    </a:lnTo>
                    <a:lnTo>
                      <a:pt x="1830" y="4010"/>
                    </a:lnTo>
                    <a:lnTo>
                      <a:pt x="1825" y="4017"/>
                    </a:lnTo>
                    <a:lnTo>
                      <a:pt x="1820" y="4024"/>
                    </a:lnTo>
                    <a:lnTo>
                      <a:pt x="1813" y="4031"/>
                    </a:lnTo>
                    <a:lnTo>
                      <a:pt x="1806" y="4037"/>
                    </a:lnTo>
                    <a:lnTo>
                      <a:pt x="1798" y="4042"/>
                    </a:lnTo>
                    <a:lnTo>
                      <a:pt x="1790" y="4047"/>
                    </a:lnTo>
                    <a:lnTo>
                      <a:pt x="1781" y="4051"/>
                    </a:lnTo>
                    <a:lnTo>
                      <a:pt x="1772" y="4054"/>
                    </a:lnTo>
                    <a:lnTo>
                      <a:pt x="1762" y="4057"/>
                    </a:lnTo>
                    <a:lnTo>
                      <a:pt x="1750" y="4059"/>
                    </a:lnTo>
                    <a:lnTo>
                      <a:pt x="1740" y="4060"/>
                    </a:lnTo>
                    <a:lnTo>
                      <a:pt x="1729" y="4060"/>
                    </a:lnTo>
                    <a:lnTo>
                      <a:pt x="1718" y="4059"/>
                    </a:lnTo>
                    <a:lnTo>
                      <a:pt x="1706" y="4058"/>
                    </a:lnTo>
                    <a:lnTo>
                      <a:pt x="1695" y="4055"/>
                    </a:lnTo>
                    <a:lnTo>
                      <a:pt x="1685" y="4052"/>
                    </a:lnTo>
                    <a:lnTo>
                      <a:pt x="1675" y="4048"/>
                    </a:lnTo>
                    <a:lnTo>
                      <a:pt x="1666" y="4043"/>
                    </a:lnTo>
                    <a:lnTo>
                      <a:pt x="1658" y="4038"/>
                    </a:lnTo>
                    <a:lnTo>
                      <a:pt x="1649" y="4032"/>
                    </a:lnTo>
                    <a:lnTo>
                      <a:pt x="1641" y="4026"/>
                    </a:lnTo>
                    <a:lnTo>
                      <a:pt x="1635" y="4019"/>
                    </a:lnTo>
                    <a:lnTo>
                      <a:pt x="1629" y="4011"/>
                    </a:lnTo>
                    <a:lnTo>
                      <a:pt x="1624" y="4002"/>
                    </a:lnTo>
                    <a:lnTo>
                      <a:pt x="1620" y="3994"/>
                    </a:lnTo>
                    <a:lnTo>
                      <a:pt x="1617" y="3986"/>
                    </a:lnTo>
                    <a:lnTo>
                      <a:pt x="1614" y="3977"/>
                    </a:lnTo>
                    <a:lnTo>
                      <a:pt x="1613" y="3968"/>
                    </a:lnTo>
                    <a:lnTo>
                      <a:pt x="1600" y="3789"/>
                    </a:lnTo>
                    <a:lnTo>
                      <a:pt x="1573" y="3780"/>
                    </a:lnTo>
                    <a:lnTo>
                      <a:pt x="1547" y="3770"/>
                    </a:lnTo>
                    <a:lnTo>
                      <a:pt x="1521" y="3760"/>
                    </a:lnTo>
                    <a:lnTo>
                      <a:pt x="1498" y="3749"/>
                    </a:lnTo>
                    <a:lnTo>
                      <a:pt x="1474" y="3737"/>
                    </a:lnTo>
                    <a:lnTo>
                      <a:pt x="1452" y="3724"/>
                    </a:lnTo>
                    <a:lnTo>
                      <a:pt x="1429" y="3711"/>
                    </a:lnTo>
                    <a:lnTo>
                      <a:pt x="1409" y="3697"/>
                    </a:lnTo>
                    <a:lnTo>
                      <a:pt x="1387" y="3678"/>
                    </a:lnTo>
                    <a:lnTo>
                      <a:pt x="1365" y="3659"/>
                    </a:lnTo>
                    <a:lnTo>
                      <a:pt x="1345" y="3639"/>
                    </a:lnTo>
                    <a:lnTo>
                      <a:pt x="1324" y="3616"/>
                    </a:lnTo>
                    <a:lnTo>
                      <a:pt x="1305" y="3594"/>
                    </a:lnTo>
                    <a:lnTo>
                      <a:pt x="1287" y="3569"/>
                    </a:lnTo>
                    <a:lnTo>
                      <a:pt x="1269" y="3544"/>
                    </a:lnTo>
                    <a:lnTo>
                      <a:pt x="1252" y="3518"/>
                    </a:lnTo>
                    <a:lnTo>
                      <a:pt x="1237" y="3489"/>
                    </a:lnTo>
                    <a:lnTo>
                      <a:pt x="1222" y="3460"/>
                    </a:lnTo>
                    <a:lnTo>
                      <a:pt x="1207" y="3432"/>
                    </a:lnTo>
                    <a:lnTo>
                      <a:pt x="1194" y="3401"/>
                    </a:lnTo>
                    <a:lnTo>
                      <a:pt x="1182" y="3370"/>
                    </a:lnTo>
                    <a:lnTo>
                      <a:pt x="1170" y="3338"/>
                    </a:lnTo>
                    <a:lnTo>
                      <a:pt x="1159" y="3306"/>
                    </a:lnTo>
                    <a:lnTo>
                      <a:pt x="1149" y="3272"/>
                    </a:lnTo>
                    <a:lnTo>
                      <a:pt x="1148" y="3258"/>
                    </a:lnTo>
                    <a:lnTo>
                      <a:pt x="1149" y="3244"/>
                    </a:lnTo>
                    <a:lnTo>
                      <a:pt x="1151" y="3230"/>
                    </a:lnTo>
                    <a:lnTo>
                      <a:pt x="1154" y="3217"/>
                    </a:lnTo>
                    <a:lnTo>
                      <a:pt x="1158" y="3205"/>
                    </a:lnTo>
                    <a:lnTo>
                      <a:pt x="1165" y="3194"/>
                    </a:lnTo>
                    <a:lnTo>
                      <a:pt x="1172" y="3183"/>
                    </a:lnTo>
                    <a:lnTo>
                      <a:pt x="1179" y="3173"/>
                    </a:lnTo>
                    <a:lnTo>
                      <a:pt x="1188" y="3165"/>
                    </a:lnTo>
                    <a:lnTo>
                      <a:pt x="1197" y="3157"/>
                    </a:lnTo>
                    <a:lnTo>
                      <a:pt x="1208" y="3151"/>
                    </a:lnTo>
                    <a:lnTo>
                      <a:pt x="1220" y="3146"/>
                    </a:lnTo>
                    <a:lnTo>
                      <a:pt x="1232" y="3142"/>
                    </a:lnTo>
                    <a:lnTo>
                      <a:pt x="1245" y="3140"/>
                    </a:lnTo>
                    <a:lnTo>
                      <a:pt x="1258" y="3139"/>
                    </a:lnTo>
                    <a:lnTo>
                      <a:pt x="1273" y="3139"/>
                    </a:lnTo>
                    <a:lnTo>
                      <a:pt x="1288" y="3141"/>
                    </a:lnTo>
                    <a:lnTo>
                      <a:pt x="1302" y="3145"/>
                    </a:lnTo>
                    <a:lnTo>
                      <a:pt x="1316" y="3149"/>
                    </a:lnTo>
                    <a:lnTo>
                      <a:pt x="1330" y="3155"/>
                    </a:lnTo>
                    <a:lnTo>
                      <a:pt x="1343" y="3163"/>
                    </a:lnTo>
                    <a:lnTo>
                      <a:pt x="1355" y="3171"/>
                    </a:lnTo>
                    <a:lnTo>
                      <a:pt x="1367" y="3181"/>
                    </a:lnTo>
                    <a:lnTo>
                      <a:pt x="1378" y="3192"/>
                    </a:lnTo>
                    <a:lnTo>
                      <a:pt x="1389" y="3203"/>
                    </a:lnTo>
                    <a:lnTo>
                      <a:pt x="1398" y="3215"/>
                    </a:lnTo>
                    <a:lnTo>
                      <a:pt x="1407" y="3228"/>
                    </a:lnTo>
                    <a:lnTo>
                      <a:pt x="1414" y="3243"/>
                    </a:lnTo>
                    <a:lnTo>
                      <a:pt x="1420" y="3256"/>
                    </a:lnTo>
                    <a:lnTo>
                      <a:pt x="1424" y="3271"/>
                    </a:lnTo>
                    <a:lnTo>
                      <a:pt x="1428" y="3286"/>
                    </a:lnTo>
                    <a:lnTo>
                      <a:pt x="1430" y="3302"/>
                    </a:lnTo>
                    <a:lnTo>
                      <a:pt x="1436" y="3321"/>
                    </a:lnTo>
                    <a:lnTo>
                      <a:pt x="1441" y="3339"/>
                    </a:lnTo>
                    <a:lnTo>
                      <a:pt x="1447" y="3358"/>
                    </a:lnTo>
                    <a:lnTo>
                      <a:pt x="1454" y="3375"/>
                    </a:lnTo>
                    <a:lnTo>
                      <a:pt x="1461" y="3391"/>
                    </a:lnTo>
                    <a:lnTo>
                      <a:pt x="1469" y="3407"/>
                    </a:lnTo>
                    <a:lnTo>
                      <a:pt x="1477" y="3421"/>
                    </a:lnTo>
                    <a:lnTo>
                      <a:pt x="1486" y="3435"/>
                    </a:lnTo>
                    <a:lnTo>
                      <a:pt x="1496" y="3449"/>
                    </a:lnTo>
                    <a:lnTo>
                      <a:pt x="1506" y="3463"/>
                    </a:lnTo>
                    <a:lnTo>
                      <a:pt x="1516" y="3475"/>
                    </a:lnTo>
                    <a:lnTo>
                      <a:pt x="1527" y="3487"/>
                    </a:lnTo>
                    <a:lnTo>
                      <a:pt x="1538" y="3499"/>
                    </a:lnTo>
                    <a:lnTo>
                      <a:pt x="1551" y="3510"/>
                    </a:lnTo>
                    <a:lnTo>
                      <a:pt x="1577" y="3533"/>
                    </a:lnTo>
                    <a:lnTo>
                      <a:pt x="1542" y="2990"/>
                    </a:lnTo>
                    <a:lnTo>
                      <a:pt x="1507" y="2977"/>
                    </a:lnTo>
                    <a:lnTo>
                      <a:pt x="1474" y="2962"/>
                    </a:lnTo>
                    <a:lnTo>
                      <a:pt x="1446" y="2949"/>
                    </a:lnTo>
                    <a:lnTo>
                      <a:pt x="1420" y="2937"/>
                    </a:lnTo>
                    <a:lnTo>
                      <a:pt x="1389" y="2918"/>
                    </a:lnTo>
                    <a:lnTo>
                      <a:pt x="1359" y="2897"/>
                    </a:lnTo>
                    <a:lnTo>
                      <a:pt x="1345" y="2886"/>
                    </a:lnTo>
                    <a:lnTo>
                      <a:pt x="1332" y="2875"/>
                    </a:lnTo>
                    <a:lnTo>
                      <a:pt x="1318" y="2864"/>
                    </a:lnTo>
                    <a:lnTo>
                      <a:pt x="1306" y="2852"/>
                    </a:lnTo>
                    <a:lnTo>
                      <a:pt x="1294" y="2840"/>
                    </a:lnTo>
                    <a:lnTo>
                      <a:pt x="1283" y="2827"/>
                    </a:lnTo>
                    <a:lnTo>
                      <a:pt x="1273" y="2815"/>
                    </a:lnTo>
                    <a:lnTo>
                      <a:pt x="1262" y="2801"/>
                    </a:lnTo>
                    <a:lnTo>
                      <a:pt x="1252" y="2787"/>
                    </a:lnTo>
                    <a:lnTo>
                      <a:pt x="1243" y="2774"/>
                    </a:lnTo>
                    <a:lnTo>
                      <a:pt x="1235" y="2760"/>
                    </a:lnTo>
                    <a:lnTo>
                      <a:pt x="1227" y="2744"/>
                    </a:lnTo>
                    <a:lnTo>
                      <a:pt x="1212" y="2715"/>
                    </a:lnTo>
                    <a:lnTo>
                      <a:pt x="1200" y="2684"/>
                    </a:lnTo>
                    <a:lnTo>
                      <a:pt x="1190" y="2654"/>
                    </a:lnTo>
                    <a:lnTo>
                      <a:pt x="1182" y="2622"/>
                    </a:lnTo>
                    <a:lnTo>
                      <a:pt x="1177" y="2590"/>
                    </a:lnTo>
                    <a:lnTo>
                      <a:pt x="1173" y="2557"/>
                    </a:lnTo>
                    <a:lnTo>
                      <a:pt x="1172" y="2523"/>
                    </a:lnTo>
                    <a:lnTo>
                      <a:pt x="1173" y="2490"/>
                    </a:lnTo>
                    <a:lnTo>
                      <a:pt x="1175" y="2458"/>
                    </a:lnTo>
                    <a:lnTo>
                      <a:pt x="1179" y="2429"/>
                    </a:lnTo>
                    <a:lnTo>
                      <a:pt x="1185" y="2399"/>
                    </a:lnTo>
                    <a:lnTo>
                      <a:pt x="1192" y="2370"/>
                    </a:lnTo>
                    <a:lnTo>
                      <a:pt x="1201" y="2341"/>
                    </a:lnTo>
                    <a:lnTo>
                      <a:pt x="1212" y="2314"/>
                    </a:lnTo>
                    <a:lnTo>
                      <a:pt x="1225" y="2286"/>
                    </a:lnTo>
                    <a:lnTo>
                      <a:pt x="1239" y="2260"/>
                    </a:lnTo>
                    <a:lnTo>
                      <a:pt x="1254" y="2234"/>
                    </a:lnTo>
                    <a:lnTo>
                      <a:pt x="1270" y="2209"/>
                    </a:lnTo>
                    <a:lnTo>
                      <a:pt x="1289" y="2185"/>
                    </a:lnTo>
                    <a:lnTo>
                      <a:pt x="1308" y="2163"/>
                    </a:lnTo>
                    <a:lnTo>
                      <a:pt x="1329" y="2140"/>
                    </a:lnTo>
                    <a:lnTo>
                      <a:pt x="1350" y="2120"/>
                    </a:lnTo>
                    <a:lnTo>
                      <a:pt x="1372" y="2101"/>
                    </a:lnTo>
                    <a:lnTo>
                      <a:pt x="1396" y="2082"/>
                    </a:lnTo>
                    <a:lnTo>
                      <a:pt x="1413" y="2069"/>
                    </a:lnTo>
                    <a:lnTo>
                      <a:pt x="1432" y="2058"/>
                    </a:lnTo>
                    <a:lnTo>
                      <a:pt x="1453" y="2046"/>
                    </a:lnTo>
                    <a:lnTo>
                      <a:pt x="1474" y="2034"/>
                    </a:lnTo>
                    <a:lnTo>
                      <a:pt x="1498" y="2024"/>
                    </a:lnTo>
                    <a:lnTo>
                      <a:pt x="1521" y="2013"/>
                    </a:lnTo>
                    <a:lnTo>
                      <a:pt x="1547" y="2003"/>
                    </a:lnTo>
                    <a:lnTo>
                      <a:pt x="1574" y="1993"/>
                    </a:lnTo>
                    <a:lnTo>
                      <a:pt x="1590" y="1796"/>
                    </a:lnTo>
                    <a:lnTo>
                      <a:pt x="1592" y="1786"/>
                    </a:lnTo>
                    <a:lnTo>
                      <a:pt x="1594" y="1777"/>
                    </a:lnTo>
                    <a:lnTo>
                      <a:pt x="1599" y="1768"/>
                    </a:lnTo>
                    <a:lnTo>
                      <a:pt x="1603" y="1758"/>
                    </a:lnTo>
                    <a:lnTo>
                      <a:pt x="1609" y="1749"/>
                    </a:lnTo>
                    <a:lnTo>
                      <a:pt x="1615" y="1741"/>
                    </a:lnTo>
                    <a:lnTo>
                      <a:pt x="1622" y="1734"/>
                    </a:lnTo>
                    <a:lnTo>
                      <a:pt x="1630" y="1727"/>
                    </a:lnTo>
                    <a:lnTo>
                      <a:pt x="1639" y="1720"/>
                    </a:lnTo>
                    <a:lnTo>
                      <a:pt x="1648" y="1714"/>
                    </a:lnTo>
                    <a:lnTo>
                      <a:pt x="1659" y="1709"/>
                    </a:lnTo>
                    <a:lnTo>
                      <a:pt x="1669" y="1704"/>
                    </a:lnTo>
                    <a:lnTo>
                      <a:pt x="1680" y="1700"/>
                    </a:lnTo>
                    <a:lnTo>
                      <a:pt x="1691" y="1697"/>
                    </a:lnTo>
                    <a:lnTo>
                      <a:pt x="1703" y="1695"/>
                    </a:lnTo>
                    <a:lnTo>
                      <a:pt x="1716" y="1694"/>
                    </a:lnTo>
                    <a:lnTo>
                      <a:pt x="1727" y="1694"/>
                    </a:lnTo>
                    <a:lnTo>
                      <a:pt x="1739" y="1695"/>
                    </a:lnTo>
                    <a:lnTo>
                      <a:pt x="1750" y="1697"/>
                    </a:lnTo>
                    <a:lnTo>
                      <a:pt x="1760" y="1700"/>
                    </a:lnTo>
                    <a:lnTo>
                      <a:pt x="1771" y="1703"/>
                    </a:lnTo>
                    <a:lnTo>
                      <a:pt x="1781" y="1708"/>
                    </a:lnTo>
                    <a:lnTo>
                      <a:pt x="1789" y="1713"/>
                    </a:lnTo>
                    <a:lnTo>
                      <a:pt x="1797" y="1719"/>
                    </a:lnTo>
                    <a:lnTo>
                      <a:pt x="1805" y="1725"/>
                    </a:lnTo>
                    <a:lnTo>
                      <a:pt x="1811" y="1732"/>
                    </a:lnTo>
                    <a:lnTo>
                      <a:pt x="1818" y="1740"/>
                    </a:lnTo>
                    <a:lnTo>
                      <a:pt x="1822" y="1748"/>
                    </a:lnTo>
                    <a:lnTo>
                      <a:pt x="1826" y="1756"/>
                    </a:lnTo>
                    <a:lnTo>
                      <a:pt x="1829" y="1766"/>
                    </a:lnTo>
                    <a:lnTo>
                      <a:pt x="1830" y="1775"/>
                    </a:lnTo>
                    <a:lnTo>
                      <a:pt x="1831" y="1784"/>
                    </a:lnTo>
                    <a:lnTo>
                      <a:pt x="1826" y="1944"/>
                    </a:lnTo>
                    <a:lnTo>
                      <a:pt x="1849" y="1943"/>
                    </a:lnTo>
                    <a:lnTo>
                      <a:pt x="1861" y="1942"/>
                    </a:lnTo>
                    <a:lnTo>
                      <a:pt x="1873" y="1941"/>
                    </a:lnTo>
                    <a:lnTo>
                      <a:pt x="1904" y="1942"/>
                    </a:lnTo>
                    <a:lnTo>
                      <a:pt x="1934" y="1944"/>
                    </a:lnTo>
                    <a:lnTo>
                      <a:pt x="1992" y="1949"/>
                    </a:lnTo>
                    <a:lnTo>
                      <a:pt x="1989" y="1784"/>
                    </a:lnTo>
                    <a:lnTo>
                      <a:pt x="1990" y="1774"/>
                    </a:lnTo>
                    <a:lnTo>
                      <a:pt x="1991" y="1765"/>
                    </a:lnTo>
                    <a:lnTo>
                      <a:pt x="1994" y="1755"/>
                    </a:lnTo>
                    <a:lnTo>
                      <a:pt x="1998" y="1747"/>
                    </a:lnTo>
                    <a:lnTo>
                      <a:pt x="2002" y="1739"/>
                    </a:lnTo>
                    <a:lnTo>
                      <a:pt x="2008" y="1731"/>
                    </a:lnTo>
                    <a:lnTo>
                      <a:pt x="2015" y="1725"/>
                    </a:lnTo>
                    <a:lnTo>
                      <a:pt x="2022" y="1718"/>
                    </a:lnTo>
                    <a:lnTo>
                      <a:pt x="2030" y="1712"/>
                    </a:lnTo>
                    <a:lnTo>
                      <a:pt x="2040" y="1707"/>
                    </a:lnTo>
                    <a:lnTo>
                      <a:pt x="2049" y="1702"/>
                    </a:lnTo>
                    <a:lnTo>
                      <a:pt x="2059" y="1698"/>
                    </a:lnTo>
                    <a:lnTo>
                      <a:pt x="2070" y="1696"/>
                    </a:lnTo>
                    <a:lnTo>
                      <a:pt x="2081" y="1694"/>
                    </a:lnTo>
                    <a:lnTo>
                      <a:pt x="2094" y="1693"/>
                    </a:lnTo>
                    <a:lnTo>
                      <a:pt x="2105" y="1693"/>
                    </a:lnTo>
                    <a:lnTo>
                      <a:pt x="2117" y="1694"/>
                    </a:lnTo>
                    <a:lnTo>
                      <a:pt x="2129" y="1695"/>
                    </a:lnTo>
                    <a:lnTo>
                      <a:pt x="2140" y="1698"/>
                    </a:lnTo>
                    <a:lnTo>
                      <a:pt x="2152" y="1702"/>
                    </a:lnTo>
                    <a:lnTo>
                      <a:pt x="2162" y="1707"/>
                    </a:lnTo>
                    <a:lnTo>
                      <a:pt x="2172" y="1712"/>
                    </a:lnTo>
                    <a:lnTo>
                      <a:pt x="2181" y="1718"/>
                    </a:lnTo>
                    <a:lnTo>
                      <a:pt x="2190" y="1724"/>
                    </a:lnTo>
                    <a:lnTo>
                      <a:pt x="2199" y="1731"/>
                    </a:lnTo>
                    <a:lnTo>
                      <a:pt x="2206" y="1739"/>
                    </a:lnTo>
                    <a:lnTo>
                      <a:pt x="2213" y="1747"/>
                    </a:lnTo>
                    <a:lnTo>
                      <a:pt x="2218" y="1755"/>
                    </a:lnTo>
                    <a:lnTo>
                      <a:pt x="2223" y="1765"/>
                    </a:lnTo>
                    <a:lnTo>
                      <a:pt x="2226" y="1774"/>
                    </a:lnTo>
                    <a:lnTo>
                      <a:pt x="2229" y="1783"/>
                    </a:lnTo>
                    <a:lnTo>
                      <a:pt x="2230" y="1793"/>
                    </a:lnTo>
                    <a:lnTo>
                      <a:pt x="2246" y="2001"/>
                    </a:lnTo>
                    <a:lnTo>
                      <a:pt x="2256" y="2004"/>
                    </a:lnTo>
                    <a:lnTo>
                      <a:pt x="2266" y="2007"/>
                    </a:lnTo>
                    <a:lnTo>
                      <a:pt x="2307" y="2024"/>
                    </a:lnTo>
                    <a:lnTo>
                      <a:pt x="2344" y="2043"/>
                    </a:lnTo>
                    <a:lnTo>
                      <a:pt x="2379" y="2063"/>
                    </a:lnTo>
                    <a:lnTo>
                      <a:pt x="2395" y="2073"/>
                    </a:lnTo>
                    <a:lnTo>
                      <a:pt x="2411" y="2084"/>
                    </a:lnTo>
                    <a:lnTo>
                      <a:pt x="2427" y="2096"/>
                    </a:lnTo>
                    <a:lnTo>
                      <a:pt x="2441" y="2107"/>
                    </a:lnTo>
                    <a:lnTo>
                      <a:pt x="2454" y="2119"/>
                    </a:lnTo>
                    <a:lnTo>
                      <a:pt x="2467" y="2130"/>
                    </a:lnTo>
                    <a:lnTo>
                      <a:pt x="2481" y="2143"/>
                    </a:lnTo>
                    <a:lnTo>
                      <a:pt x="2493" y="2156"/>
                    </a:lnTo>
                    <a:lnTo>
                      <a:pt x="2504" y="2169"/>
                    </a:lnTo>
                    <a:lnTo>
                      <a:pt x="2514" y="2182"/>
                    </a:lnTo>
                    <a:lnTo>
                      <a:pt x="2525" y="2196"/>
                    </a:lnTo>
                    <a:lnTo>
                      <a:pt x="2535" y="2211"/>
                    </a:lnTo>
                    <a:lnTo>
                      <a:pt x="2544" y="2227"/>
                    </a:lnTo>
                    <a:lnTo>
                      <a:pt x="2553" y="2244"/>
                    </a:lnTo>
                    <a:lnTo>
                      <a:pt x="2562" y="2262"/>
                    </a:lnTo>
                    <a:lnTo>
                      <a:pt x="2570" y="2280"/>
                    </a:lnTo>
                    <a:lnTo>
                      <a:pt x="2587" y="2319"/>
                    </a:lnTo>
                    <a:lnTo>
                      <a:pt x="2602" y="2359"/>
                    </a:lnTo>
                    <a:lnTo>
                      <a:pt x="2615" y="2403"/>
                    </a:lnTo>
                    <a:lnTo>
                      <a:pt x="2626" y="2447"/>
                    </a:lnTo>
                    <a:lnTo>
                      <a:pt x="2637" y="2493"/>
                    </a:lnTo>
                    <a:lnTo>
                      <a:pt x="2637" y="2508"/>
                    </a:lnTo>
                    <a:lnTo>
                      <a:pt x="2636" y="2523"/>
                    </a:lnTo>
                    <a:lnTo>
                      <a:pt x="2633" y="2539"/>
                    </a:lnTo>
                    <a:lnTo>
                      <a:pt x="2628" y="2553"/>
                    </a:lnTo>
                    <a:lnTo>
                      <a:pt x="2623" y="2566"/>
                    </a:lnTo>
                    <a:lnTo>
                      <a:pt x="2616" y="2578"/>
                    </a:lnTo>
                    <a:lnTo>
                      <a:pt x="2609" y="2590"/>
                    </a:lnTo>
                    <a:lnTo>
                      <a:pt x="2600" y="2601"/>
                    </a:lnTo>
                    <a:lnTo>
                      <a:pt x="2591" y="2611"/>
                    </a:lnTo>
                    <a:lnTo>
                      <a:pt x="2580" y="2619"/>
                    </a:lnTo>
                    <a:lnTo>
                      <a:pt x="2568" y="2626"/>
                    </a:lnTo>
                    <a:lnTo>
                      <a:pt x="2556" y="2632"/>
                    </a:lnTo>
                    <a:lnTo>
                      <a:pt x="2543" y="2637"/>
                    </a:lnTo>
                    <a:lnTo>
                      <a:pt x="2529" y="2642"/>
                    </a:lnTo>
                    <a:lnTo>
                      <a:pt x="2514" y="2644"/>
                    </a:lnTo>
                    <a:lnTo>
                      <a:pt x="2500" y="2644"/>
                    </a:lnTo>
                    <a:lnTo>
                      <a:pt x="2485" y="2643"/>
                    </a:lnTo>
                    <a:lnTo>
                      <a:pt x="2470" y="2640"/>
                    </a:lnTo>
                    <a:lnTo>
                      <a:pt x="2454" y="2635"/>
                    </a:lnTo>
                    <a:lnTo>
                      <a:pt x="2440" y="2629"/>
                    </a:lnTo>
                    <a:lnTo>
                      <a:pt x="2427" y="2622"/>
                    </a:lnTo>
                    <a:lnTo>
                      <a:pt x="2413" y="2614"/>
                    </a:lnTo>
                    <a:lnTo>
                      <a:pt x="2401" y="2604"/>
                    </a:lnTo>
                    <a:lnTo>
                      <a:pt x="2390" y="2594"/>
                    </a:lnTo>
                    <a:lnTo>
                      <a:pt x="2380" y="2581"/>
                    </a:lnTo>
                    <a:lnTo>
                      <a:pt x="2371" y="2569"/>
                    </a:lnTo>
                    <a:lnTo>
                      <a:pt x="2363" y="2555"/>
                    </a:lnTo>
                    <a:lnTo>
                      <a:pt x="2355" y="2541"/>
                    </a:lnTo>
                    <a:lnTo>
                      <a:pt x="2349" y="2525"/>
                    </a:lnTo>
                    <a:lnTo>
                      <a:pt x="2345" y="2510"/>
                    </a:lnTo>
                    <a:lnTo>
                      <a:pt x="2342" y="2494"/>
                    </a:lnTo>
                    <a:lnTo>
                      <a:pt x="2341" y="2478"/>
                    </a:lnTo>
                    <a:lnTo>
                      <a:pt x="2335" y="2453"/>
                    </a:lnTo>
                    <a:lnTo>
                      <a:pt x="2329" y="2432"/>
                    </a:lnTo>
                    <a:lnTo>
                      <a:pt x="2321" y="2411"/>
                    </a:lnTo>
                    <a:lnTo>
                      <a:pt x="2313" y="2392"/>
                    </a:lnTo>
                    <a:lnTo>
                      <a:pt x="2302" y="2374"/>
                    </a:lnTo>
                    <a:lnTo>
                      <a:pt x="2291" y="2357"/>
                    </a:lnTo>
                    <a:lnTo>
                      <a:pt x="2280" y="2341"/>
                    </a:lnTo>
                    <a:lnTo>
                      <a:pt x="2268" y="2325"/>
                    </a:lnTo>
                    <a:lnTo>
                      <a:pt x="2278" y="2832"/>
                    </a:lnTo>
                    <a:lnTo>
                      <a:pt x="2328" y="2847"/>
                    </a:lnTo>
                    <a:lnTo>
                      <a:pt x="2372" y="2864"/>
                    </a:lnTo>
                    <a:lnTo>
                      <a:pt x="2409" y="2878"/>
                    </a:lnTo>
                    <a:lnTo>
                      <a:pt x="2442" y="2891"/>
                    </a:lnTo>
                    <a:lnTo>
                      <a:pt x="2473" y="2906"/>
                    </a:lnTo>
                    <a:lnTo>
                      <a:pt x="2501" y="2923"/>
                    </a:lnTo>
                    <a:lnTo>
                      <a:pt x="2514" y="2932"/>
                    </a:lnTo>
                    <a:lnTo>
                      <a:pt x="2528" y="2941"/>
                    </a:lnTo>
                    <a:lnTo>
                      <a:pt x="2540" y="2950"/>
                    </a:lnTo>
                    <a:lnTo>
                      <a:pt x="2551" y="2960"/>
                    </a:lnTo>
                    <a:lnTo>
                      <a:pt x="2563" y="2971"/>
                    </a:lnTo>
                    <a:lnTo>
                      <a:pt x="2573" y="2981"/>
                    </a:lnTo>
                    <a:lnTo>
                      <a:pt x="2584" y="2992"/>
                    </a:lnTo>
                    <a:lnTo>
                      <a:pt x="2594" y="3003"/>
                    </a:lnTo>
                    <a:lnTo>
                      <a:pt x="2603" y="3015"/>
                    </a:lnTo>
                    <a:lnTo>
                      <a:pt x="2612" y="3028"/>
                    </a:lnTo>
                    <a:lnTo>
                      <a:pt x="2620" y="3040"/>
                    </a:lnTo>
                    <a:lnTo>
                      <a:pt x="2628" y="3053"/>
                    </a:lnTo>
                    <a:lnTo>
                      <a:pt x="2636" y="3066"/>
                    </a:lnTo>
                    <a:lnTo>
                      <a:pt x="2642" y="3080"/>
                    </a:lnTo>
                    <a:lnTo>
                      <a:pt x="2648" y="3094"/>
                    </a:lnTo>
                    <a:lnTo>
                      <a:pt x="2653" y="3108"/>
                    </a:lnTo>
                    <a:lnTo>
                      <a:pt x="2658" y="3122"/>
                    </a:lnTo>
                    <a:lnTo>
                      <a:pt x="2662" y="3138"/>
                    </a:lnTo>
                    <a:lnTo>
                      <a:pt x="2666" y="3153"/>
                    </a:lnTo>
                    <a:lnTo>
                      <a:pt x="2669" y="3168"/>
                    </a:lnTo>
                    <a:lnTo>
                      <a:pt x="2671" y="3184"/>
                    </a:lnTo>
                    <a:lnTo>
                      <a:pt x="2673" y="3201"/>
                    </a:lnTo>
                    <a:lnTo>
                      <a:pt x="2675" y="3234"/>
                    </a:lnTo>
                    <a:lnTo>
                      <a:pt x="2674" y="3269"/>
                    </a:lnTo>
                    <a:lnTo>
                      <a:pt x="2672" y="3305"/>
                    </a:lnTo>
                    <a:close/>
                    <a:moveTo>
                      <a:pt x="2291" y="3213"/>
                    </a:moveTo>
                    <a:lnTo>
                      <a:pt x="2291" y="3213"/>
                    </a:lnTo>
                    <a:lnTo>
                      <a:pt x="2285" y="3210"/>
                    </a:lnTo>
                    <a:lnTo>
                      <a:pt x="2279" y="3207"/>
                    </a:lnTo>
                    <a:lnTo>
                      <a:pt x="2266" y="3202"/>
                    </a:lnTo>
                    <a:lnTo>
                      <a:pt x="2240" y="3563"/>
                    </a:lnTo>
                    <a:lnTo>
                      <a:pt x="2247" y="3560"/>
                    </a:lnTo>
                    <a:lnTo>
                      <a:pt x="2250" y="3558"/>
                    </a:lnTo>
                    <a:lnTo>
                      <a:pt x="2254" y="3557"/>
                    </a:lnTo>
                    <a:lnTo>
                      <a:pt x="2267" y="3546"/>
                    </a:lnTo>
                    <a:lnTo>
                      <a:pt x="2279" y="3536"/>
                    </a:lnTo>
                    <a:lnTo>
                      <a:pt x="2291" y="3526"/>
                    </a:lnTo>
                    <a:lnTo>
                      <a:pt x="2301" y="3514"/>
                    </a:lnTo>
                    <a:lnTo>
                      <a:pt x="2312" y="3503"/>
                    </a:lnTo>
                    <a:lnTo>
                      <a:pt x="2321" y="3492"/>
                    </a:lnTo>
                    <a:lnTo>
                      <a:pt x="2330" y="3480"/>
                    </a:lnTo>
                    <a:lnTo>
                      <a:pt x="2338" y="3469"/>
                    </a:lnTo>
                    <a:lnTo>
                      <a:pt x="2344" y="3456"/>
                    </a:lnTo>
                    <a:lnTo>
                      <a:pt x="2350" y="3444"/>
                    </a:lnTo>
                    <a:lnTo>
                      <a:pt x="2356" y="3432"/>
                    </a:lnTo>
                    <a:lnTo>
                      <a:pt x="2361" y="3419"/>
                    </a:lnTo>
                    <a:lnTo>
                      <a:pt x="2365" y="3407"/>
                    </a:lnTo>
                    <a:lnTo>
                      <a:pt x="2368" y="3393"/>
                    </a:lnTo>
                    <a:lnTo>
                      <a:pt x="2371" y="3380"/>
                    </a:lnTo>
                    <a:lnTo>
                      <a:pt x="2372" y="3366"/>
                    </a:lnTo>
                    <a:lnTo>
                      <a:pt x="2373" y="3355"/>
                    </a:lnTo>
                    <a:lnTo>
                      <a:pt x="2373" y="3342"/>
                    </a:lnTo>
                    <a:lnTo>
                      <a:pt x="2372" y="3331"/>
                    </a:lnTo>
                    <a:lnTo>
                      <a:pt x="2371" y="3320"/>
                    </a:lnTo>
                    <a:lnTo>
                      <a:pt x="2368" y="3309"/>
                    </a:lnTo>
                    <a:lnTo>
                      <a:pt x="2365" y="3299"/>
                    </a:lnTo>
                    <a:lnTo>
                      <a:pt x="2361" y="3288"/>
                    </a:lnTo>
                    <a:lnTo>
                      <a:pt x="2356" y="3278"/>
                    </a:lnTo>
                    <a:lnTo>
                      <a:pt x="2350" y="3269"/>
                    </a:lnTo>
                    <a:lnTo>
                      <a:pt x="2344" y="3260"/>
                    </a:lnTo>
                    <a:lnTo>
                      <a:pt x="2337" y="3252"/>
                    </a:lnTo>
                    <a:lnTo>
                      <a:pt x="2330" y="3243"/>
                    </a:lnTo>
                    <a:lnTo>
                      <a:pt x="2321" y="3235"/>
                    </a:lnTo>
                    <a:lnTo>
                      <a:pt x="2312" y="3227"/>
                    </a:lnTo>
                    <a:lnTo>
                      <a:pt x="2301" y="3220"/>
                    </a:lnTo>
                    <a:lnTo>
                      <a:pt x="2291" y="32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1140460">
                  <a:defRPr/>
                </a:pPr>
                <a:endParaRPr lang="zh-CN" altLang="en-US" sz="224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983085" y="2831520"/>
              <a:ext cx="518655" cy="518258"/>
              <a:chOff x="8020691" y="5355296"/>
              <a:chExt cx="834746" cy="834746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8020691" y="5355296"/>
                <a:ext cx="834746" cy="834746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4046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245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KSO_Shape"/>
              <p:cNvSpPr/>
              <p:nvPr/>
            </p:nvSpPr>
            <p:spPr bwMode="auto">
              <a:xfrm>
                <a:off x="8190283" y="5524888"/>
                <a:ext cx="495562" cy="495562"/>
              </a:xfrm>
              <a:custGeom>
                <a:avLst/>
                <a:gdLst>
                  <a:gd name="T0" fmla="*/ 1193312 w 3280"/>
                  <a:gd name="T1" fmla="*/ 900748 h 3278"/>
                  <a:gd name="T2" fmla="*/ 900199 w 3280"/>
                  <a:gd name="T3" fmla="*/ 900748 h 3278"/>
                  <a:gd name="T4" fmla="*/ 684480 w 3280"/>
                  <a:gd name="T5" fmla="*/ 720598 h 3278"/>
                  <a:gd name="T6" fmla="*/ 864520 w 3280"/>
                  <a:gd name="T7" fmla="*/ 143900 h 3278"/>
                  <a:gd name="T8" fmla="*/ 1800397 w 3280"/>
                  <a:gd name="T9" fmla="*/ 324049 h 3278"/>
                  <a:gd name="T10" fmla="*/ 1620357 w 3280"/>
                  <a:gd name="T11" fmla="*/ 900748 h 3278"/>
                  <a:gd name="T12" fmla="*/ 1013821 w 3280"/>
                  <a:gd name="T13" fmla="*/ 456415 h 3278"/>
                  <a:gd name="T14" fmla="*/ 953991 w 3280"/>
                  <a:gd name="T15" fmla="*/ 388859 h 3278"/>
                  <a:gd name="T16" fmla="*/ 924350 w 3280"/>
                  <a:gd name="T17" fmla="*/ 562418 h 3278"/>
                  <a:gd name="T18" fmla="*/ 926546 w 3280"/>
                  <a:gd name="T19" fmla="*/ 634917 h 3278"/>
                  <a:gd name="T20" fmla="*/ 840368 w 3280"/>
                  <a:gd name="T21" fmla="*/ 670618 h 3278"/>
                  <a:gd name="T22" fmla="*/ 1040168 w 3280"/>
                  <a:gd name="T23" fmla="*/ 598668 h 3278"/>
                  <a:gd name="T24" fmla="*/ 910628 w 3280"/>
                  <a:gd name="T25" fmla="*/ 470696 h 3278"/>
                  <a:gd name="T26" fmla="*/ 1384330 w 3280"/>
                  <a:gd name="T27" fmla="*/ 393253 h 3278"/>
                  <a:gd name="T28" fmla="*/ 1267414 w 3280"/>
                  <a:gd name="T29" fmla="*/ 489919 h 3278"/>
                  <a:gd name="T30" fmla="*/ 1237773 w 3280"/>
                  <a:gd name="T31" fmla="*/ 594823 h 3278"/>
                  <a:gd name="T32" fmla="*/ 1184529 w 3280"/>
                  <a:gd name="T33" fmla="*/ 393253 h 3278"/>
                  <a:gd name="T34" fmla="*/ 1078591 w 3280"/>
                  <a:gd name="T35" fmla="*/ 684349 h 3278"/>
                  <a:gd name="T36" fmla="*/ 1145009 w 3280"/>
                  <a:gd name="T37" fmla="*/ 573952 h 3278"/>
                  <a:gd name="T38" fmla="*/ 1150498 w 3280"/>
                  <a:gd name="T39" fmla="*/ 453120 h 3278"/>
                  <a:gd name="T40" fmla="*/ 1208132 w 3280"/>
                  <a:gd name="T41" fmla="*/ 679955 h 3278"/>
                  <a:gd name="T42" fmla="*/ 1294859 w 3280"/>
                  <a:gd name="T43" fmla="*/ 566263 h 3278"/>
                  <a:gd name="T44" fmla="*/ 1328342 w 3280"/>
                  <a:gd name="T45" fmla="*/ 453120 h 3278"/>
                  <a:gd name="T46" fmla="*/ 1336026 w 3280"/>
                  <a:gd name="T47" fmla="*/ 684349 h 3278"/>
                  <a:gd name="T48" fmla="*/ 1384330 w 3280"/>
                  <a:gd name="T49" fmla="*/ 393253 h 3278"/>
                  <a:gd name="T50" fmla="*/ 1612673 w 3280"/>
                  <a:gd name="T51" fmla="*/ 456415 h 3278"/>
                  <a:gd name="T52" fmla="*/ 1552842 w 3280"/>
                  <a:gd name="T53" fmla="*/ 388859 h 3278"/>
                  <a:gd name="T54" fmla="*/ 1523202 w 3280"/>
                  <a:gd name="T55" fmla="*/ 562418 h 3278"/>
                  <a:gd name="T56" fmla="*/ 1525397 w 3280"/>
                  <a:gd name="T57" fmla="*/ 634917 h 3278"/>
                  <a:gd name="T58" fmla="*/ 1439220 w 3280"/>
                  <a:gd name="T59" fmla="*/ 670618 h 3278"/>
                  <a:gd name="T60" fmla="*/ 1638471 w 3280"/>
                  <a:gd name="T61" fmla="*/ 598668 h 3278"/>
                  <a:gd name="T62" fmla="*/ 1509479 w 3280"/>
                  <a:gd name="T63" fmla="*/ 470696 h 3278"/>
                  <a:gd name="T64" fmla="*/ 612025 w 3280"/>
                  <a:gd name="T65" fmla="*/ 252100 h 3278"/>
                  <a:gd name="T66" fmla="*/ 72455 w 3280"/>
                  <a:gd name="T67" fmla="*/ 287800 h 3278"/>
                  <a:gd name="T68" fmla="*/ 865069 w 3280"/>
                  <a:gd name="T69" fmla="*/ 1476897 h 3278"/>
                  <a:gd name="T70" fmla="*/ 936975 w 3280"/>
                  <a:gd name="T71" fmla="*/ 1229191 h 3278"/>
                  <a:gd name="T72" fmla="*/ 787674 w 3280"/>
                  <a:gd name="T73" fmla="*/ 1800397 h 3278"/>
                  <a:gd name="T74" fmla="*/ 0 w 3280"/>
                  <a:gd name="T75" fmla="*/ 1647709 h 3278"/>
                  <a:gd name="T76" fmla="*/ 149850 w 3280"/>
                  <a:gd name="T77" fmla="*/ 0 h 3278"/>
                  <a:gd name="T78" fmla="*/ 914470 w 3280"/>
                  <a:gd name="T79" fmla="*/ 71950 h 3278"/>
                  <a:gd name="T80" fmla="*/ 612025 w 3280"/>
                  <a:gd name="T81" fmla="*/ 252100 h 3278"/>
                  <a:gd name="T82" fmla="*/ 569211 w 3280"/>
                  <a:gd name="T83" fmla="*/ 1647709 h 3278"/>
                  <a:gd name="T84" fmla="*/ 389720 w 3280"/>
                  <a:gd name="T85" fmla="*/ 1647709 h 3278"/>
                  <a:gd name="T86" fmla="*/ 569211 w 3280"/>
                  <a:gd name="T87" fmla="*/ 116987 h 3278"/>
                  <a:gd name="T88" fmla="*/ 359530 w 3280"/>
                  <a:gd name="T89" fmla="*/ 146646 h 3278"/>
                  <a:gd name="T90" fmla="*/ 569211 w 3280"/>
                  <a:gd name="T91" fmla="*/ 176854 h 3278"/>
                  <a:gd name="T92" fmla="*/ 569211 w 3280"/>
                  <a:gd name="T93" fmla="*/ 116987 h 327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3280" h="3278">
                    <a:moveTo>
                      <a:pt x="2952" y="1640"/>
                    </a:moveTo>
                    <a:cubicBezTo>
                      <a:pt x="2174" y="1640"/>
                      <a:pt x="2174" y="1640"/>
                      <a:pt x="2174" y="1640"/>
                    </a:cubicBezTo>
                    <a:cubicBezTo>
                      <a:pt x="1640" y="2070"/>
                      <a:pt x="1640" y="2070"/>
                      <a:pt x="1640" y="2070"/>
                    </a:cubicBezTo>
                    <a:cubicBezTo>
                      <a:pt x="1640" y="1640"/>
                      <a:pt x="1640" y="1640"/>
                      <a:pt x="1640" y="1640"/>
                    </a:cubicBezTo>
                    <a:cubicBezTo>
                      <a:pt x="1575" y="1640"/>
                      <a:pt x="1575" y="1640"/>
                      <a:pt x="1575" y="1640"/>
                    </a:cubicBezTo>
                    <a:cubicBezTo>
                      <a:pt x="1394" y="1640"/>
                      <a:pt x="1247" y="1493"/>
                      <a:pt x="1247" y="1312"/>
                    </a:cubicBezTo>
                    <a:cubicBezTo>
                      <a:pt x="1247" y="590"/>
                      <a:pt x="1247" y="590"/>
                      <a:pt x="1247" y="590"/>
                    </a:cubicBezTo>
                    <a:cubicBezTo>
                      <a:pt x="1247" y="409"/>
                      <a:pt x="1394" y="262"/>
                      <a:pt x="1575" y="262"/>
                    </a:cubicBezTo>
                    <a:cubicBezTo>
                      <a:pt x="2952" y="262"/>
                      <a:pt x="2952" y="262"/>
                      <a:pt x="2952" y="262"/>
                    </a:cubicBezTo>
                    <a:cubicBezTo>
                      <a:pt x="3133" y="262"/>
                      <a:pt x="3280" y="409"/>
                      <a:pt x="3280" y="590"/>
                    </a:cubicBezTo>
                    <a:cubicBezTo>
                      <a:pt x="3280" y="1312"/>
                      <a:pt x="3280" y="1312"/>
                      <a:pt x="3280" y="1312"/>
                    </a:cubicBezTo>
                    <a:cubicBezTo>
                      <a:pt x="3280" y="1493"/>
                      <a:pt x="3133" y="1640"/>
                      <a:pt x="2952" y="1640"/>
                    </a:cubicBezTo>
                    <a:close/>
                    <a:moveTo>
                      <a:pt x="1736" y="806"/>
                    </a:moveTo>
                    <a:cubicBezTo>
                      <a:pt x="1788" y="806"/>
                      <a:pt x="1826" y="821"/>
                      <a:pt x="1847" y="831"/>
                    </a:cubicBezTo>
                    <a:cubicBezTo>
                      <a:pt x="1873" y="735"/>
                      <a:pt x="1873" y="735"/>
                      <a:pt x="1873" y="735"/>
                    </a:cubicBezTo>
                    <a:cubicBezTo>
                      <a:pt x="1842" y="720"/>
                      <a:pt x="1799" y="708"/>
                      <a:pt x="1738" y="708"/>
                    </a:cubicBezTo>
                    <a:cubicBezTo>
                      <a:pt x="1614" y="708"/>
                      <a:pt x="1537" y="777"/>
                      <a:pt x="1537" y="867"/>
                    </a:cubicBezTo>
                    <a:cubicBezTo>
                      <a:pt x="1537" y="944"/>
                      <a:pt x="1596" y="993"/>
                      <a:pt x="1684" y="1024"/>
                    </a:cubicBezTo>
                    <a:cubicBezTo>
                      <a:pt x="1747" y="1046"/>
                      <a:pt x="1773" y="1065"/>
                      <a:pt x="1773" y="1099"/>
                    </a:cubicBezTo>
                    <a:cubicBezTo>
                      <a:pt x="1773" y="1133"/>
                      <a:pt x="1744" y="1156"/>
                      <a:pt x="1688" y="1156"/>
                    </a:cubicBezTo>
                    <a:cubicBezTo>
                      <a:pt x="1637" y="1156"/>
                      <a:pt x="1587" y="1139"/>
                      <a:pt x="1556" y="1123"/>
                    </a:cubicBezTo>
                    <a:cubicBezTo>
                      <a:pt x="1531" y="1221"/>
                      <a:pt x="1531" y="1221"/>
                      <a:pt x="1531" y="1221"/>
                    </a:cubicBezTo>
                    <a:cubicBezTo>
                      <a:pt x="1561" y="1238"/>
                      <a:pt x="1621" y="1254"/>
                      <a:pt x="1681" y="1254"/>
                    </a:cubicBezTo>
                    <a:cubicBezTo>
                      <a:pt x="1827" y="1254"/>
                      <a:pt x="1895" y="1179"/>
                      <a:pt x="1895" y="1090"/>
                    </a:cubicBezTo>
                    <a:cubicBezTo>
                      <a:pt x="1895" y="1015"/>
                      <a:pt x="1851" y="966"/>
                      <a:pt x="1758" y="932"/>
                    </a:cubicBezTo>
                    <a:cubicBezTo>
                      <a:pt x="1688" y="906"/>
                      <a:pt x="1659" y="891"/>
                      <a:pt x="1659" y="857"/>
                    </a:cubicBezTo>
                    <a:cubicBezTo>
                      <a:pt x="1659" y="830"/>
                      <a:pt x="1685" y="806"/>
                      <a:pt x="1736" y="806"/>
                    </a:cubicBezTo>
                    <a:close/>
                    <a:moveTo>
                      <a:pt x="2522" y="716"/>
                    </a:moveTo>
                    <a:cubicBezTo>
                      <a:pt x="2364" y="716"/>
                      <a:pt x="2364" y="716"/>
                      <a:pt x="2364" y="716"/>
                    </a:cubicBezTo>
                    <a:cubicBezTo>
                      <a:pt x="2309" y="892"/>
                      <a:pt x="2309" y="892"/>
                      <a:pt x="2309" y="892"/>
                    </a:cubicBezTo>
                    <a:cubicBezTo>
                      <a:pt x="2290" y="951"/>
                      <a:pt x="2273" y="1021"/>
                      <a:pt x="2258" y="1083"/>
                    </a:cubicBezTo>
                    <a:cubicBezTo>
                      <a:pt x="2255" y="1083"/>
                      <a:pt x="2255" y="1083"/>
                      <a:pt x="2255" y="1083"/>
                    </a:cubicBezTo>
                    <a:cubicBezTo>
                      <a:pt x="2243" y="1020"/>
                      <a:pt x="2228" y="954"/>
                      <a:pt x="2210" y="893"/>
                    </a:cubicBezTo>
                    <a:cubicBezTo>
                      <a:pt x="2158" y="716"/>
                      <a:pt x="2158" y="716"/>
                      <a:pt x="2158" y="716"/>
                    </a:cubicBezTo>
                    <a:cubicBezTo>
                      <a:pt x="1999" y="716"/>
                      <a:pt x="1999" y="716"/>
                      <a:pt x="1999" y="716"/>
                    </a:cubicBezTo>
                    <a:cubicBezTo>
                      <a:pt x="1965" y="1246"/>
                      <a:pt x="1965" y="1246"/>
                      <a:pt x="1965" y="1246"/>
                    </a:cubicBezTo>
                    <a:cubicBezTo>
                      <a:pt x="2076" y="1246"/>
                      <a:pt x="2076" y="1246"/>
                      <a:pt x="2076" y="1246"/>
                    </a:cubicBezTo>
                    <a:cubicBezTo>
                      <a:pt x="2086" y="1045"/>
                      <a:pt x="2086" y="1045"/>
                      <a:pt x="2086" y="1045"/>
                    </a:cubicBezTo>
                    <a:cubicBezTo>
                      <a:pt x="2089" y="979"/>
                      <a:pt x="2092" y="897"/>
                      <a:pt x="2095" y="825"/>
                    </a:cubicBezTo>
                    <a:cubicBezTo>
                      <a:pt x="2096" y="825"/>
                      <a:pt x="2096" y="825"/>
                      <a:pt x="2096" y="825"/>
                    </a:cubicBezTo>
                    <a:cubicBezTo>
                      <a:pt x="2110" y="895"/>
                      <a:pt x="2127" y="970"/>
                      <a:pt x="2144" y="1033"/>
                    </a:cubicBezTo>
                    <a:cubicBezTo>
                      <a:pt x="2201" y="1238"/>
                      <a:pt x="2201" y="1238"/>
                      <a:pt x="2201" y="1238"/>
                    </a:cubicBezTo>
                    <a:cubicBezTo>
                      <a:pt x="2295" y="1238"/>
                      <a:pt x="2295" y="1238"/>
                      <a:pt x="2295" y="1238"/>
                    </a:cubicBezTo>
                    <a:cubicBezTo>
                      <a:pt x="2359" y="1031"/>
                      <a:pt x="2359" y="1031"/>
                      <a:pt x="2359" y="1031"/>
                    </a:cubicBezTo>
                    <a:cubicBezTo>
                      <a:pt x="2379" y="968"/>
                      <a:pt x="2401" y="893"/>
                      <a:pt x="2419" y="825"/>
                    </a:cubicBezTo>
                    <a:cubicBezTo>
                      <a:pt x="2420" y="825"/>
                      <a:pt x="2420" y="825"/>
                      <a:pt x="2420" y="825"/>
                    </a:cubicBezTo>
                    <a:cubicBezTo>
                      <a:pt x="2420" y="902"/>
                      <a:pt x="2423" y="980"/>
                      <a:pt x="2425" y="1043"/>
                    </a:cubicBezTo>
                    <a:cubicBezTo>
                      <a:pt x="2434" y="1246"/>
                      <a:pt x="2434" y="1246"/>
                      <a:pt x="2434" y="1246"/>
                    </a:cubicBezTo>
                    <a:cubicBezTo>
                      <a:pt x="2550" y="1246"/>
                      <a:pt x="2550" y="1246"/>
                      <a:pt x="2550" y="1246"/>
                    </a:cubicBezTo>
                    <a:lnTo>
                      <a:pt x="2522" y="716"/>
                    </a:lnTo>
                    <a:close/>
                    <a:moveTo>
                      <a:pt x="2827" y="806"/>
                    </a:moveTo>
                    <a:cubicBezTo>
                      <a:pt x="2879" y="806"/>
                      <a:pt x="2917" y="821"/>
                      <a:pt x="2938" y="831"/>
                    </a:cubicBezTo>
                    <a:cubicBezTo>
                      <a:pt x="2964" y="735"/>
                      <a:pt x="2964" y="735"/>
                      <a:pt x="2964" y="735"/>
                    </a:cubicBezTo>
                    <a:cubicBezTo>
                      <a:pt x="2933" y="720"/>
                      <a:pt x="2890" y="708"/>
                      <a:pt x="2829" y="708"/>
                    </a:cubicBezTo>
                    <a:cubicBezTo>
                      <a:pt x="2705" y="708"/>
                      <a:pt x="2628" y="777"/>
                      <a:pt x="2628" y="867"/>
                    </a:cubicBezTo>
                    <a:cubicBezTo>
                      <a:pt x="2628" y="944"/>
                      <a:pt x="2687" y="993"/>
                      <a:pt x="2775" y="1024"/>
                    </a:cubicBezTo>
                    <a:cubicBezTo>
                      <a:pt x="2838" y="1046"/>
                      <a:pt x="2863" y="1065"/>
                      <a:pt x="2863" y="1099"/>
                    </a:cubicBezTo>
                    <a:cubicBezTo>
                      <a:pt x="2863" y="1133"/>
                      <a:pt x="2835" y="1156"/>
                      <a:pt x="2779" y="1156"/>
                    </a:cubicBezTo>
                    <a:cubicBezTo>
                      <a:pt x="2728" y="1156"/>
                      <a:pt x="2678" y="1139"/>
                      <a:pt x="2646" y="1123"/>
                    </a:cubicBezTo>
                    <a:cubicBezTo>
                      <a:pt x="2622" y="1221"/>
                      <a:pt x="2622" y="1221"/>
                      <a:pt x="2622" y="1221"/>
                    </a:cubicBezTo>
                    <a:cubicBezTo>
                      <a:pt x="2652" y="1238"/>
                      <a:pt x="2712" y="1254"/>
                      <a:pt x="2772" y="1254"/>
                    </a:cubicBezTo>
                    <a:cubicBezTo>
                      <a:pt x="2918" y="1254"/>
                      <a:pt x="2985" y="1179"/>
                      <a:pt x="2985" y="1090"/>
                    </a:cubicBezTo>
                    <a:cubicBezTo>
                      <a:pt x="2985" y="1015"/>
                      <a:pt x="2942" y="966"/>
                      <a:pt x="2849" y="932"/>
                    </a:cubicBezTo>
                    <a:cubicBezTo>
                      <a:pt x="2779" y="906"/>
                      <a:pt x="2750" y="891"/>
                      <a:pt x="2750" y="857"/>
                    </a:cubicBezTo>
                    <a:cubicBezTo>
                      <a:pt x="2750" y="830"/>
                      <a:pt x="2775" y="806"/>
                      <a:pt x="2827" y="806"/>
                    </a:cubicBezTo>
                    <a:close/>
                    <a:moveTo>
                      <a:pt x="1115" y="459"/>
                    </a:moveTo>
                    <a:cubicBezTo>
                      <a:pt x="1115" y="524"/>
                      <a:pt x="1115" y="524"/>
                      <a:pt x="1115" y="524"/>
                    </a:cubicBezTo>
                    <a:cubicBezTo>
                      <a:pt x="132" y="524"/>
                      <a:pt x="132" y="524"/>
                      <a:pt x="132" y="524"/>
                    </a:cubicBezTo>
                    <a:cubicBezTo>
                      <a:pt x="132" y="2689"/>
                      <a:pt x="132" y="2689"/>
                      <a:pt x="132" y="2689"/>
                    </a:cubicBezTo>
                    <a:cubicBezTo>
                      <a:pt x="1576" y="2689"/>
                      <a:pt x="1576" y="2689"/>
                      <a:pt x="1576" y="2689"/>
                    </a:cubicBezTo>
                    <a:cubicBezTo>
                      <a:pt x="1576" y="2369"/>
                      <a:pt x="1576" y="2369"/>
                      <a:pt x="1576" y="2369"/>
                    </a:cubicBezTo>
                    <a:cubicBezTo>
                      <a:pt x="1707" y="2238"/>
                      <a:pt x="1707" y="2238"/>
                      <a:pt x="1707" y="2238"/>
                    </a:cubicBezTo>
                    <a:cubicBezTo>
                      <a:pt x="1707" y="3000"/>
                      <a:pt x="1707" y="3000"/>
                      <a:pt x="1707" y="3000"/>
                    </a:cubicBezTo>
                    <a:cubicBezTo>
                      <a:pt x="1707" y="3149"/>
                      <a:pt x="1584" y="3278"/>
                      <a:pt x="1435" y="3278"/>
                    </a:cubicBezTo>
                    <a:cubicBezTo>
                      <a:pt x="273" y="3278"/>
                      <a:pt x="273" y="3278"/>
                      <a:pt x="273" y="3278"/>
                    </a:cubicBezTo>
                    <a:cubicBezTo>
                      <a:pt x="123" y="3278"/>
                      <a:pt x="0" y="3149"/>
                      <a:pt x="0" y="3000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123"/>
                      <a:pt x="123" y="0"/>
                      <a:pt x="273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533" y="0"/>
                      <a:pt x="1618" y="53"/>
                      <a:pt x="1666" y="131"/>
                    </a:cubicBezTo>
                    <a:cubicBezTo>
                      <a:pt x="1443" y="131"/>
                      <a:pt x="1443" y="131"/>
                      <a:pt x="1443" y="131"/>
                    </a:cubicBezTo>
                    <a:cubicBezTo>
                      <a:pt x="1262" y="131"/>
                      <a:pt x="1115" y="278"/>
                      <a:pt x="1115" y="459"/>
                    </a:cubicBezTo>
                    <a:close/>
                    <a:moveTo>
                      <a:pt x="873" y="3163"/>
                    </a:moveTo>
                    <a:cubicBezTo>
                      <a:pt x="963" y="3163"/>
                      <a:pt x="1037" y="3090"/>
                      <a:pt x="1037" y="3000"/>
                    </a:cubicBezTo>
                    <a:cubicBezTo>
                      <a:pt x="1037" y="2909"/>
                      <a:pt x="963" y="2836"/>
                      <a:pt x="873" y="2836"/>
                    </a:cubicBezTo>
                    <a:cubicBezTo>
                      <a:pt x="783" y="2836"/>
                      <a:pt x="710" y="2909"/>
                      <a:pt x="710" y="3000"/>
                    </a:cubicBezTo>
                    <a:cubicBezTo>
                      <a:pt x="710" y="3090"/>
                      <a:pt x="783" y="3163"/>
                      <a:pt x="873" y="3163"/>
                    </a:cubicBezTo>
                    <a:close/>
                    <a:moveTo>
                      <a:pt x="1037" y="213"/>
                    </a:moveTo>
                    <a:cubicBezTo>
                      <a:pt x="710" y="213"/>
                      <a:pt x="710" y="213"/>
                      <a:pt x="710" y="213"/>
                    </a:cubicBezTo>
                    <a:cubicBezTo>
                      <a:pt x="680" y="213"/>
                      <a:pt x="655" y="237"/>
                      <a:pt x="655" y="267"/>
                    </a:cubicBezTo>
                    <a:cubicBezTo>
                      <a:pt x="655" y="297"/>
                      <a:pt x="680" y="322"/>
                      <a:pt x="710" y="322"/>
                    </a:cubicBezTo>
                    <a:cubicBezTo>
                      <a:pt x="1037" y="322"/>
                      <a:pt x="1037" y="322"/>
                      <a:pt x="1037" y="322"/>
                    </a:cubicBezTo>
                    <a:cubicBezTo>
                      <a:pt x="1067" y="322"/>
                      <a:pt x="1091" y="297"/>
                      <a:pt x="1091" y="267"/>
                    </a:cubicBezTo>
                    <a:cubicBezTo>
                      <a:pt x="1091" y="237"/>
                      <a:pt x="1067" y="213"/>
                      <a:pt x="1037" y="2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1140460"/>
                <a:endParaRPr lang="zh-CN" altLang="en-US" sz="2245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3" name="直接连接符 12"/>
            <p:cNvCxnSpPr>
              <a:stCxn id="35" idx="5"/>
              <a:endCxn id="33" idx="1"/>
            </p:cNvCxnSpPr>
            <p:nvPr/>
          </p:nvCxnSpPr>
          <p:spPr>
            <a:xfrm>
              <a:off x="1903532" y="1984992"/>
              <a:ext cx="1140673" cy="922426"/>
            </a:xfrm>
            <a:prstGeom prst="line">
              <a:avLst/>
            </a:prstGeom>
            <a:ln>
              <a:solidFill>
                <a:schemeClr val="bg1">
                  <a:lumMod val="8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31" idx="5"/>
              <a:endCxn id="27" idx="1"/>
            </p:cNvCxnSpPr>
            <p:nvPr/>
          </p:nvCxnSpPr>
          <p:spPr>
            <a:xfrm>
              <a:off x="4918368" y="1984992"/>
              <a:ext cx="1140673" cy="922426"/>
            </a:xfrm>
            <a:prstGeom prst="line">
              <a:avLst/>
            </a:prstGeom>
            <a:ln>
              <a:solidFill>
                <a:schemeClr val="bg1">
                  <a:lumMod val="8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27" idx="7"/>
              <a:endCxn id="29" idx="3"/>
            </p:cNvCxnSpPr>
            <p:nvPr/>
          </p:nvCxnSpPr>
          <p:spPr>
            <a:xfrm flipV="1">
              <a:off x="6425786" y="1984992"/>
              <a:ext cx="1140675" cy="922426"/>
            </a:xfrm>
            <a:prstGeom prst="line">
              <a:avLst/>
            </a:prstGeom>
            <a:ln>
              <a:solidFill>
                <a:schemeClr val="bg1">
                  <a:lumMod val="8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33" idx="7"/>
              <a:endCxn id="31" idx="3"/>
            </p:cNvCxnSpPr>
            <p:nvPr/>
          </p:nvCxnSpPr>
          <p:spPr>
            <a:xfrm flipV="1">
              <a:off x="3410951" y="1984992"/>
              <a:ext cx="1140673" cy="922426"/>
            </a:xfrm>
            <a:prstGeom prst="line">
              <a:avLst/>
            </a:prstGeom>
            <a:ln>
              <a:solidFill>
                <a:schemeClr val="bg1">
                  <a:lumMod val="8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泪滴形 16"/>
            <p:cNvSpPr/>
            <p:nvPr/>
          </p:nvSpPr>
          <p:spPr>
            <a:xfrm rot="18900000">
              <a:off x="1140957" y="2340209"/>
              <a:ext cx="1158405" cy="1157520"/>
            </a:xfrm>
            <a:prstGeom prst="teardrop">
              <a:avLst/>
            </a:prstGeom>
            <a:solidFill>
              <a:srgbClr val="B13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046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45" dirty="0">
                <a:solidFill>
                  <a:srgbClr val="FFFFFF"/>
                </a:solidFill>
              </a:endParaRPr>
            </a:p>
          </p:txBody>
        </p:sp>
        <p:sp>
          <p:nvSpPr>
            <p:cNvPr id="18" name="泪滴形 17"/>
            <p:cNvSpPr/>
            <p:nvPr/>
          </p:nvSpPr>
          <p:spPr>
            <a:xfrm rot="18900000">
              <a:off x="4156542" y="2340209"/>
              <a:ext cx="1158405" cy="1157520"/>
            </a:xfrm>
            <a:prstGeom prst="teardrop">
              <a:avLst/>
            </a:prstGeom>
            <a:solidFill>
              <a:srgbClr val="B13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046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45">
                <a:solidFill>
                  <a:schemeClr val="bg1"/>
                </a:solidFill>
              </a:endParaRPr>
            </a:p>
          </p:txBody>
        </p:sp>
        <p:sp>
          <p:nvSpPr>
            <p:cNvPr id="19" name="泪滴形 18"/>
            <p:cNvSpPr/>
            <p:nvPr/>
          </p:nvSpPr>
          <p:spPr>
            <a:xfrm rot="18900000">
              <a:off x="7170629" y="2340209"/>
              <a:ext cx="1158405" cy="1157520"/>
            </a:xfrm>
            <a:prstGeom prst="teardrop">
              <a:avLst/>
            </a:prstGeom>
            <a:solidFill>
              <a:srgbClr val="B13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046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45" dirty="0">
                <a:solidFill>
                  <a:schemeClr val="bg1"/>
                </a:solidFill>
              </a:endParaRPr>
            </a:p>
          </p:txBody>
        </p:sp>
        <p:sp>
          <p:nvSpPr>
            <p:cNvPr id="20" name="泪滴形 19"/>
            <p:cNvSpPr/>
            <p:nvPr/>
          </p:nvSpPr>
          <p:spPr>
            <a:xfrm rot="8100000">
              <a:off x="2671486" y="1332361"/>
              <a:ext cx="1158405" cy="1157520"/>
            </a:xfrm>
            <a:prstGeom prst="teardrop">
              <a:avLst/>
            </a:prstGeom>
            <a:solidFill>
              <a:srgbClr val="B13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046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45">
                <a:solidFill>
                  <a:srgbClr val="FFFFFF"/>
                </a:solidFill>
              </a:endParaRPr>
            </a:p>
          </p:txBody>
        </p:sp>
        <p:sp>
          <p:nvSpPr>
            <p:cNvPr id="21" name="泪滴形 20"/>
            <p:cNvSpPr/>
            <p:nvPr/>
          </p:nvSpPr>
          <p:spPr>
            <a:xfrm rot="8100000">
              <a:off x="5645859" y="1379501"/>
              <a:ext cx="1158405" cy="1157520"/>
            </a:xfrm>
            <a:prstGeom prst="teardrop">
              <a:avLst/>
            </a:prstGeom>
            <a:solidFill>
              <a:srgbClr val="B13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4046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245">
                <a:solidFill>
                  <a:srgbClr val="FFFFFF"/>
                </a:solidFill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141648" y="2751769"/>
              <a:ext cx="1173256" cy="22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280"/>
                </a:spcBef>
              </a:pPr>
              <a:r>
                <a:rPr lang="zh-CN" altLang="en-US" sz="11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单击填加标题</a:t>
              </a:r>
              <a:endParaRPr lang="zh-CN" altLang="en-US" sz="112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2658857" y="1855592"/>
              <a:ext cx="1173256" cy="22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280"/>
                </a:spcBef>
              </a:pPr>
              <a:r>
                <a:rPr lang="zh-CN" altLang="en-US" sz="11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单击填加标题</a:t>
              </a:r>
              <a:endParaRPr lang="zh-CN" altLang="en-US" sz="112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155932" y="2751769"/>
              <a:ext cx="1173256" cy="22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280"/>
                </a:spcBef>
              </a:pPr>
              <a:r>
                <a:rPr lang="zh-CN" altLang="en-US" sz="11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单击填加标题</a:t>
              </a:r>
              <a:endParaRPr lang="zh-CN" altLang="en-US" sz="112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631618" y="1908303"/>
              <a:ext cx="1173256" cy="22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280"/>
                </a:spcBef>
              </a:pPr>
              <a:r>
                <a:rPr lang="zh-CN" altLang="en-US" sz="11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单击填加标题</a:t>
              </a:r>
              <a:endParaRPr lang="zh-CN" altLang="en-US" sz="112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7186219" y="2776663"/>
              <a:ext cx="1173256" cy="22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280"/>
                </a:spcBef>
              </a:pPr>
              <a:r>
                <a:rPr lang="zh-CN" altLang="en-US" sz="11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单击填加标题</a:t>
              </a:r>
              <a:endParaRPr lang="zh-CN" altLang="en-US" sz="112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191779" y="3460437"/>
            <a:ext cx="69916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612427" y="3663609"/>
            <a:ext cx="81353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Flattening of the concept of the core meaning is: remove redundancy, messiness and multifarious adornment effect. Flattening of the concept of the core meaning is: remove redundancy, messiness and multifarious 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ts val="2200"/>
              </a:lnSpc>
            </a:pPr>
            <a:endParaRPr lang="zh-CN" altLang="en-US" sz="1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2775" y="325697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152632" y="3050635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31753" y="325735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2891610" y="305102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32218" y="325735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4692075" y="305102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06188" y="325735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6466045" y="305102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94767" y="1899725"/>
            <a:ext cx="724373" cy="724374"/>
            <a:chOff x="1316558" y="2208865"/>
            <a:chExt cx="724373" cy="724374"/>
          </a:xfrm>
        </p:grpSpPr>
        <p:sp>
          <p:nvSpPr>
            <p:cNvPr id="16" name="星形: 七角 15"/>
            <p:cNvSpPr/>
            <p:nvPr/>
          </p:nvSpPr>
          <p:spPr>
            <a:xfrm>
              <a:off x="1316558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bg2">
                <a:lumMod val="1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1477315" y="2400829"/>
              <a:ext cx="402859" cy="3404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23605" y="1899724"/>
            <a:ext cx="724373" cy="724374"/>
            <a:chOff x="3245396" y="2208865"/>
            <a:chExt cx="724373" cy="724374"/>
          </a:xfrm>
        </p:grpSpPr>
        <p:sp>
          <p:nvSpPr>
            <p:cNvPr id="19" name="星形: 七角 18"/>
            <p:cNvSpPr/>
            <p:nvPr/>
          </p:nvSpPr>
          <p:spPr>
            <a:xfrm>
              <a:off x="3245396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rgbClr val="B1337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 noChangeAspect="1"/>
            </p:cNvSpPr>
            <p:nvPr/>
          </p:nvSpPr>
          <p:spPr bwMode="auto">
            <a:xfrm>
              <a:off x="3498578" y="2368297"/>
              <a:ext cx="217300" cy="421395"/>
            </a:xfrm>
            <a:custGeom>
              <a:avLst/>
              <a:gdLst>
                <a:gd name="connsiteX0" fmla="*/ 159127 w 313668"/>
                <a:gd name="connsiteY0" fmla="*/ 411396 h 608274"/>
                <a:gd name="connsiteX1" fmla="*/ 159127 w 313668"/>
                <a:gd name="connsiteY1" fmla="*/ 577440 h 608274"/>
                <a:gd name="connsiteX2" fmla="*/ 128336 w 313668"/>
                <a:gd name="connsiteY2" fmla="*/ 608274 h 608274"/>
                <a:gd name="connsiteX3" fmla="*/ 97453 w 313668"/>
                <a:gd name="connsiteY3" fmla="*/ 577440 h 608274"/>
                <a:gd name="connsiteX4" fmla="*/ 97453 w 313668"/>
                <a:gd name="connsiteY4" fmla="*/ 458706 h 608274"/>
                <a:gd name="connsiteX5" fmla="*/ 128221 w 313668"/>
                <a:gd name="connsiteY5" fmla="*/ 306395 h 608274"/>
                <a:gd name="connsiteX6" fmla="*/ 168122 w 313668"/>
                <a:gd name="connsiteY6" fmla="*/ 358410 h 608274"/>
                <a:gd name="connsiteX7" fmla="*/ 171347 w 313668"/>
                <a:gd name="connsiteY7" fmla="*/ 370377 h 608274"/>
                <a:gd name="connsiteX8" fmla="*/ 165173 w 313668"/>
                <a:gd name="connsiteY8" fmla="*/ 381149 h 608274"/>
                <a:gd name="connsiteX9" fmla="*/ 71917 w 313668"/>
                <a:gd name="connsiteY9" fmla="*/ 452588 h 608274"/>
                <a:gd name="connsiteX10" fmla="*/ 62057 w 313668"/>
                <a:gd name="connsiteY10" fmla="*/ 455994 h 608274"/>
                <a:gd name="connsiteX11" fmla="*/ 49156 w 313668"/>
                <a:gd name="connsiteY11" fmla="*/ 449642 h 608274"/>
                <a:gd name="connsiteX12" fmla="*/ 3357 w 313668"/>
                <a:gd name="connsiteY12" fmla="*/ 390079 h 608274"/>
                <a:gd name="connsiteX13" fmla="*/ 132 w 313668"/>
                <a:gd name="connsiteY13" fmla="*/ 378019 h 608274"/>
                <a:gd name="connsiteX14" fmla="*/ 6398 w 313668"/>
                <a:gd name="connsiteY14" fmla="*/ 367339 h 608274"/>
                <a:gd name="connsiteX15" fmla="*/ 9162 w 313668"/>
                <a:gd name="connsiteY15" fmla="*/ 365130 h 608274"/>
                <a:gd name="connsiteX16" fmla="*/ 43904 w 313668"/>
                <a:gd name="connsiteY16" fmla="*/ 407754 h 608274"/>
                <a:gd name="connsiteX17" fmla="*/ 59661 w 313668"/>
                <a:gd name="connsiteY17" fmla="*/ 410240 h 608274"/>
                <a:gd name="connsiteX18" fmla="*/ 107948 w 313668"/>
                <a:gd name="connsiteY18" fmla="*/ 375165 h 608274"/>
                <a:gd name="connsiteX19" fmla="*/ 126009 w 313668"/>
                <a:gd name="connsiteY19" fmla="*/ 319836 h 608274"/>
                <a:gd name="connsiteX20" fmla="*/ 128221 w 313668"/>
                <a:gd name="connsiteY20" fmla="*/ 306395 h 608274"/>
                <a:gd name="connsiteX21" fmla="*/ 163534 w 313668"/>
                <a:gd name="connsiteY21" fmla="*/ 163741 h 608274"/>
                <a:gd name="connsiteX22" fmla="*/ 160861 w 313668"/>
                <a:gd name="connsiteY22" fmla="*/ 166411 h 608274"/>
                <a:gd name="connsiteX23" fmla="*/ 160861 w 313668"/>
                <a:gd name="connsiteY23" fmla="*/ 185098 h 608274"/>
                <a:gd name="connsiteX24" fmla="*/ 163534 w 313668"/>
                <a:gd name="connsiteY24" fmla="*/ 187767 h 608274"/>
                <a:gd name="connsiteX25" fmla="*/ 179484 w 313668"/>
                <a:gd name="connsiteY25" fmla="*/ 187767 h 608274"/>
                <a:gd name="connsiteX26" fmla="*/ 182157 w 313668"/>
                <a:gd name="connsiteY26" fmla="*/ 185098 h 608274"/>
                <a:gd name="connsiteX27" fmla="*/ 182157 w 313668"/>
                <a:gd name="connsiteY27" fmla="*/ 166411 h 608274"/>
                <a:gd name="connsiteX28" fmla="*/ 179484 w 313668"/>
                <a:gd name="connsiteY28" fmla="*/ 163741 h 608274"/>
                <a:gd name="connsiteX29" fmla="*/ 131358 w 313668"/>
                <a:gd name="connsiteY29" fmla="*/ 155456 h 608274"/>
                <a:gd name="connsiteX30" fmla="*/ 211383 w 313668"/>
                <a:gd name="connsiteY30" fmla="*/ 155456 h 608274"/>
                <a:gd name="connsiteX31" fmla="*/ 260338 w 313668"/>
                <a:gd name="connsiteY31" fmla="*/ 190989 h 608274"/>
                <a:gd name="connsiteX32" fmla="*/ 312151 w 313668"/>
                <a:gd name="connsiteY32" fmla="*/ 350060 h 608274"/>
                <a:gd name="connsiteX33" fmla="*/ 292606 w 313668"/>
                <a:gd name="connsiteY33" fmla="*/ 388447 h 608274"/>
                <a:gd name="connsiteX34" fmla="*/ 283110 w 313668"/>
                <a:gd name="connsiteY34" fmla="*/ 389920 h 608274"/>
                <a:gd name="connsiteX35" fmla="*/ 254069 w 313668"/>
                <a:gd name="connsiteY35" fmla="*/ 368931 h 608274"/>
                <a:gd name="connsiteX36" fmla="*/ 245310 w 313668"/>
                <a:gd name="connsiteY36" fmla="*/ 341867 h 608274"/>
                <a:gd name="connsiteX37" fmla="*/ 245310 w 313668"/>
                <a:gd name="connsiteY37" fmla="*/ 383108 h 608274"/>
                <a:gd name="connsiteX38" fmla="*/ 245310 w 313668"/>
                <a:gd name="connsiteY38" fmla="*/ 577436 h 608274"/>
                <a:gd name="connsiteX39" fmla="*/ 214425 w 313668"/>
                <a:gd name="connsiteY39" fmla="*/ 608274 h 608274"/>
                <a:gd name="connsiteX40" fmla="*/ 183540 w 313668"/>
                <a:gd name="connsiteY40" fmla="*/ 577436 h 608274"/>
                <a:gd name="connsiteX41" fmla="*/ 183540 w 313668"/>
                <a:gd name="connsiteY41" fmla="*/ 391301 h 608274"/>
                <a:gd name="connsiteX42" fmla="*/ 191561 w 313668"/>
                <a:gd name="connsiteY42" fmla="*/ 373074 h 608274"/>
                <a:gd name="connsiteX43" fmla="*/ 184278 w 313668"/>
                <a:gd name="connsiteY43" fmla="*/ 346102 h 608274"/>
                <a:gd name="connsiteX44" fmla="*/ 181789 w 313668"/>
                <a:gd name="connsiteY44" fmla="*/ 342788 h 608274"/>
                <a:gd name="connsiteX45" fmla="*/ 197646 w 313668"/>
                <a:gd name="connsiteY45" fmla="*/ 323825 h 608274"/>
                <a:gd name="connsiteX46" fmla="*/ 201242 w 313668"/>
                <a:gd name="connsiteY46" fmla="*/ 310661 h 608274"/>
                <a:gd name="connsiteX47" fmla="*/ 185015 w 313668"/>
                <a:gd name="connsiteY47" fmla="*/ 216396 h 608274"/>
                <a:gd name="connsiteX48" fmla="*/ 182526 w 313668"/>
                <a:gd name="connsiteY48" fmla="*/ 201760 h 608274"/>
                <a:gd name="connsiteX49" fmla="*/ 179853 w 313668"/>
                <a:gd name="connsiteY49" fmla="*/ 199550 h 608274"/>
                <a:gd name="connsiteX50" fmla="*/ 162797 w 313668"/>
                <a:gd name="connsiteY50" fmla="*/ 199550 h 608274"/>
                <a:gd name="connsiteX51" fmla="*/ 160123 w 313668"/>
                <a:gd name="connsiteY51" fmla="*/ 201760 h 608274"/>
                <a:gd name="connsiteX52" fmla="*/ 157634 w 313668"/>
                <a:gd name="connsiteY52" fmla="*/ 216396 h 608274"/>
                <a:gd name="connsiteX53" fmla="*/ 144266 w 313668"/>
                <a:gd name="connsiteY53" fmla="*/ 293999 h 608274"/>
                <a:gd name="connsiteX54" fmla="*/ 138550 w 313668"/>
                <a:gd name="connsiteY54" fmla="*/ 286450 h 608274"/>
                <a:gd name="connsiteX55" fmla="*/ 119650 w 313668"/>
                <a:gd name="connsiteY55" fmla="*/ 273747 h 608274"/>
                <a:gd name="connsiteX56" fmla="*/ 119189 w 313668"/>
                <a:gd name="connsiteY56" fmla="*/ 275127 h 608274"/>
                <a:gd name="connsiteX57" fmla="*/ 88580 w 313668"/>
                <a:gd name="connsiteY57" fmla="*/ 368931 h 608274"/>
                <a:gd name="connsiteX58" fmla="*/ 50135 w 313668"/>
                <a:gd name="connsiteY58" fmla="*/ 388447 h 608274"/>
                <a:gd name="connsiteX59" fmla="*/ 30590 w 313668"/>
                <a:gd name="connsiteY59" fmla="*/ 350060 h 608274"/>
                <a:gd name="connsiteX60" fmla="*/ 61107 w 313668"/>
                <a:gd name="connsiteY60" fmla="*/ 256256 h 608274"/>
                <a:gd name="connsiteX61" fmla="*/ 82403 w 313668"/>
                <a:gd name="connsiteY61" fmla="*/ 190989 h 608274"/>
                <a:gd name="connsiteX62" fmla="*/ 131358 w 313668"/>
                <a:gd name="connsiteY62" fmla="*/ 155456 h 608274"/>
                <a:gd name="connsiteX63" fmla="*/ 171336 w 313668"/>
                <a:gd name="connsiteY63" fmla="*/ 0 h 608274"/>
                <a:gd name="connsiteX64" fmla="*/ 238585 w 313668"/>
                <a:gd name="connsiteY64" fmla="*/ 67108 h 608274"/>
                <a:gd name="connsiteX65" fmla="*/ 171336 w 313668"/>
                <a:gd name="connsiteY65" fmla="*/ 134216 h 608274"/>
                <a:gd name="connsiteX66" fmla="*/ 104087 w 313668"/>
                <a:gd name="connsiteY66" fmla="*/ 67108 h 608274"/>
                <a:gd name="connsiteX67" fmla="*/ 171336 w 313668"/>
                <a:gd name="connsiteY67" fmla="*/ 0 h 608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3668" h="608274">
                  <a:moveTo>
                    <a:pt x="159127" y="411396"/>
                  </a:moveTo>
                  <a:lnTo>
                    <a:pt x="159127" y="577440"/>
                  </a:lnTo>
                  <a:cubicBezTo>
                    <a:pt x="159127" y="594468"/>
                    <a:pt x="145391" y="608274"/>
                    <a:pt x="128336" y="608274"/>
                  </a:cubicBezTo>
                  <a:cubicBezTo>
                    <a:pt x="111282" y="608274"/>
                    <a:pt x="97453" y="594468"/>
                    <a:pt x="97453" y="577440"/>
                  </a:cubicBezTo>
                  <a:lnTo>
                    <a:pt x="97453" y="458706"/>
                  </a:lnTo>
                  <a:close/>
                  <a:moveTo>
                    <a:pt x="128221" y="306395"/>
                  </a:moveTo>
                  <a:lnTo>
                    <a:pt x="168122" y="358410"/>
                  </a:lnTo>
                  <a:cubicBezTo>
                    <a:pt x="170794" y="361816"/>
                    <a:pt x="171900" y="366143"/>
                    <a:pt x="171347" y="370377"/>
                  </a:cubicBezTo>
                  <a:cubicBezTo>
                    <a:pt x="170794" y="374612"/>
                    <a:pt x="168583" y="378479"/>
                    <a:pt x="165173" y="381149"/>
                  </a:cubicBezTo>
                  <a:lnTo>
                    <a:pt x="71917" y="452588"/>
                  </a:lnTo>
                  <a:cubicBezTo>
                    <a:pt x="68968" y="454889"/>
                    <a:pt x="65467" y="455994"/>
                    <a:pt x="62057" y="455994"/>
                  </a:cubicBezTo>
                  <a:cubicBezTo>
                    <a:pt x="57173" y="455994"/>
                    <a:pt x="52289" y="453785"/>
                    <a:pt x="49156" y="449642"/>
                  </a:cubicBezTo>
                  <a:lnTo>
                    <a:pt x="3357" y="390079"/>
                  </a:lnTo>
                  <a:cubicBezTo>
                    <a:pt x="777" y="386672"/>
                    <a:pt x="-421" y="382345"/>
                    <a:pt x="132" y="378019"/>
                  </a:cubicBezTo>
                  <a:cubicBezTo>
                    <a:pt x="685" y="373784"/>
                    <a:pt x="2988" y="369917"/>
                    <a:pt x="6398" y="367339"/>
                  </a:cubicBezTo>
                  <a:lnTo>
                    <a:pt x="9162" y="365130"/>
                  </a:lnTo>
                  <a:cubicBezTo>
                    <a:pt x="11374" y="384279"/>
                    <a:pt x="24367" y="401402"/>
                    <a:pt x="43904" y="407754"/>
                  </a:cubicBezTo>
                  <a:cubicBezTo>
                    <a:pt x="49064" y="409411"/>
                    <a:pt x="54409" y="410240"/>
                    <a:pt x="59661" y="410240"/>
                  </a:cubicBezTo>
                  <a:cubicBezTo>
                    <a:pt x="81040" y="410240"/>
                    <a:pt x="100945" y="396615"/>
                    <a:pt x="107948" y="375165"/>
                  </a:cubicBezTo>
                  <a:lnTo>
                    <a:pt x="126009" y="319836"/>
                  </a:lnTo>
                  <a:cubicBezTo>
                    <a:pt x="127484" y="315325"/>
                    <a:pt x="128037" y="310906"/>
                    <a:pt x="128221" y="306395"/>
                  </a:cubicBezTo>
                  <a:close/>
                  <a:moveTo>
                    <a:pt x="163534" y="163741"/>
                  </a:moveTo>
                  <a:cubicBezTo>
                    <a:pt x="162059" y="163741"/>
                    <a:pt x="160861" y="164938"/>
                    <a:pt x="160861" y="166411"/>
                  </a:cubicBezTo>
                  <a:lnTo>
                    <a:pt x="160861" y="185098"/>
                  </a:lnTo>
                  <a:cubicBezTo>
                    <a:pt x="160861" y="186571"/>
                    <a:pt x="162059" y="187767"/>
                    <a:pt x="163534" y="187767"/>
                  </a:cubicBezTo>
                  <a:lnTo>
                    <a:pt x="179484" y="187767"/>
                  </a:lnTo>
                  <a:cubicBezTo>
                    <a:pt x="180959" y="187767"/>
                    <a:pt x="182157" y="186571"/>
                    <a:pt x="182157" y="185098"/>
                  </a:cubicBezTo>
                  <a:lnTo>
                    <a:pt x="182157" y="166411"/>
                  </a:lnTo>
                  <a:cubicBezTo>
                    <a:pt x="182157" y="164938"/>
                    <a:pt x="180959" y="163741"/>
                    <a:pt x="179484" y="163741"/>
                  </a:cubicBezTo>
                  <a:close/>
                  <a:moveTo>
                    <a:pt x="131358" y="155456"/>
                  </a:moveTo>
                  <a:lnTo>
                    <a:pt x="211383" y="155456"/>
                  </a:lnTo>
                  <a:cubicBezTo>
                    <a:pt x="233694" y="155456"/>
                    <a:pt x="253424" y="169725"/>
                    <a:pt x="260338" y="190989"/>
                  </a:cubicBezTo>
                  <a:lnTo>
                    <a:pt x="312151" y="350060"/>
                  </a:lnTo>
                  <a:cubicBezTo>
                    <a:pt x="317406" y="366078"/>
                    <a:pt x="308556" y="383292"/>
                    <a:pt x="292606" y="388447"/>
                  </a:cubicBezTo>
                  <a:cubicBezTo>
                    <a:pt x="289471" y="389460"/>
                    <a:pt x="286245" y="389920"/>
                    <a:pt x="283110" y="389920"/>
                  </a:cubicBezTo>
                  <a:cubicBezTo>
                    <a:pt x="270295" y="389920"/>
                    <a:pt x="258310" y="381819"/>
                    <a:pt x="254069" y="368931"/>
                  </a:cubicBezTo>
                  <a:lnTo>
                    <a:pt x="245310" y="341867"/>
                  </a:lnTo>
                  <a:lnTo>
                    <a:pt x="245310" y="383108"/>
                  </a:lnTo>
                  <a:lnTo>
                    <a:pt x="245310" y="577436"/>
                  </a:lnTo>
                  <a:cubicBezTo>
                    <a:pt x="245310" y="594466"/>
                    <a:pt x="231481" y="608274"/>
                    <a:pt x="214425" y="608274"/>
                  </a:cubicBezTo>
                  <a:cubicBezTo>
                    <a:pt x="197369" y="608274"/>
                    <a:pt x="183540" y="594466"/>
                    <a:pt x="183540" y="577436"/>
                  </a:cubicBezTo>
                  <a:lnTo>
                    <a:pt x="183540" y="391301"/>
                  </a:lnTo>
                  <a:cubicBezTo>
                    <a:pt x="187873" y="386146"/>
                    <a:pt x="190639" y="379886"/>
                    <a:pt x="191561" y="373074"/>
                  </a:cubicBezTo>
                  <a:cubicBezTo>
                    <a:pt x="192852" y="363316"/>
                    <a:pt x="190271" y="353742"/>
                    <a:pt x="184278" y="346102"/>
                  </a:cubicBezTo>
                  <a:lnTo>
                    <a:pt x="181789" y="342788"/>
                  </a:lnTo>
                  <a:lnTo>
                    <a:pt x="197646" y="323825"/>
                  </a:lnTo>
                  <a:cubicBezTo>
                    <a:pt x="200688" y="320142"/>
                    <a:pt x="201979" y="315355"/>
                    <a:pt x="201242" y="310661"/>
                  </a:cubicBezTo>
                  <a:lnTo>
                    <a:pt x="185015" y="216396"/>
                  </a:lnTo>
                  <a:lnTo>
                    <a:pt x="182526" y="201760"/>
                  </a:lnTo>
                  <a:cubicBezTo>
                    <a:pt x="182250" y="200471"/>
                    <a:pt x="181143" y="199550"/>
                    <a:pt x="179853" y="199550"/>
                  </a:cubicBezTo>
                  <a:lnTo>
                    <a:pt x="162797" y="199550"/>
                  </a:lnTo>
                  <a:cubicBezTo>
                    <a:pt x="161506" y="199550"/>
                    <a:pt x="160400" y="200471"/>
                    <a:pt x="160123" y="201760"/>
                  </a:cubicBezTo>
                  <a:lnTo>
                    <a:pt x="157634" y="216396"/>
                  </a:lnTo>
                  <a:lnTo>
                    <a:pt x="144266" y="293999"/>
                  </a:lnTo>
                  <a:lnTo>
                    <a:pt x="138550" y="286450"/>
                  </a:lnTo>
                  <a:cubicBezTo>
                    <a:pt x="133663" y="280191"/>
                    <a:pt x="127025" y="275864"/>
                    <a:pt x="119650" y="273747"/>
                  </a:cubicBezTo>
                  <a:lnTo>
                    <a:pt x="119189" y="275127"/>
                  </a:lnTo>
                  <a:lnTo>
                    <a:pt x="88580" y="368931"/>
                  </a:lnTo>
                  <a:cubicBezTo>
                    <a:pt x="83418" y="384949"/>
                    <a:pt x="66177" y="393694"/>
                    <a:pt x="50135" y="388447"/>
                  </a:cubicBezTo>
                  <a:cubicBezTo>
                    <a:pt x="34094" y="383200"/>
                    <a:pt x="25335" y="366078"/>
                    <a:pt x="30590" y="350060"/>
                  </a:cubicBezTo>
                  <a:lnTo>
                    <a:pt x="61107" y="256256"/>
                  </a:lnTo>
                  <a:lnTo>
                    <a:pt x="82403" y="190989"/>
                  </a:lnTo>
                  <a:cubicBezTo>
                    <a:pt x="89318" y="169725"/>
                    <a:pt x="108955" y="155456"/>
                    <a:pt x="131358" y="155456"/>
                  </a:cubicBezTo>
                  <a:close/>
                  <a:moveTo>
                    <a:pt x="171336" y="0"/>
                  </a:moveTo>
                  <a:cubicBezTo>
                    <a:pt x="208477" y="0"/>
                    <a:pt x="238585" y="30045"/>
                    <a:pt x="238585" y="67108"/>
                  </a:cubicBezTo>
                  <a:cubicBezTo>
                    <a:pt x="238585" y="104171"/>
                    <a:pt x="208477" y="134216"/>
                    <a:pt x="171336" y="134216"/>
                  </a:cubicBezTo>
                  <a:cubicBezTo>
                    <a:pt x="134195" y="134216"/>
                    <a:pt x="104087" y="104171"/>
                    <a:pt x="104087" y="67108"/>
                  </a:cubicBezTo>
                  <a:cubicBezTo>
                    <a:pt x="104087" y="30045"/>
                    <a:pt x="134195" y="0"/>
                    <a:pt x="171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52442" y="1899724"/>
            <a:ext cx="724373" cy="724374"/>
            <a:chOff x="5174233" y="2208865"/>
            <a:chExt cx="724373" cy="724374"/>
          </a:xfrm>
        </p:grpSpPr>
        <p:sp>
          <p:nvSpPr>
            <p:cNvPr id="22" name="星形: 七角 21"/>
            <p:cNvSpPr/>
            <p:nvPr/>
          </p:nvSpPr>
          <p:spPr>
            <a:xfrm>
              <a:off x="5174233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bg2">
                <a:lumMod val="1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5404943" y="2389901"/>
              <a:ext cx="274927" cy="362302"/>
            </a:xfrm>
            <a:custGeom>
              <a:avLst/>
              <a:gdLst>
                <a:gd name="T0" fmla="*/ 169 w 175"/>
                <a:gd name="T1" fmla="*/ 0 h 231"/>
                <a:gd name="T2" fmla="*/ 6 w 175"/>
                <a:gd name="T3" fmla="*/ 0 h 231"/>
                <a:gd name="T4" fmla="*/ 0 w 175"/>
                <a:gd name="T5" fmla="*/ 6 h 231"/>
                <a:gd name="T6" fmla="*/ 0 w 175"/>
                <a:gd name="T7" fmla="*/ 125 h 231"/>
                <a:gd name="T8" fmla="*/ 0 w 175"/>
                <a:gd name="T9" fmla="*/ 147 h 231"/>
                <a:gd name="T10" fmla="*/ 0 w 175"/>
                <a:gd name="T11" fmla="*/ 225 h 231"/>
                <a:gd name="T12" fmla="*/ 6 w 175"/>
                <a:gd name="T13" fmla="*/ 231 h 231"/>
                <a:gd name="T14" fmla="*/ 127 w 175"/>
                <a:gd name="T15" fmla="*/ 231 h 231"/>
                <a:gd name="T16" fmla="*/ 132 w 175"/>
                <a:gd name="T17" fmla="*/ 229 h 231"/>
                <a:gd name="T18" fmla="*/ 173 w 175"/>
                <a:gd name="T19" fmla="*/ 183 h 231"/>
                <a:gd name="T20" fmla="*/ 175 w 175"/>
                <a:gd name="T21" fmla="*/ 179 h 231"/>
                <a:gd name="T22" fmla="*/ 175 w 175"/>
                <a:gd name="T23" fmla="*/ 6 h 231"/>
                <a:gd name="T24" fmla="*/ 169 w 175"/>
                <a:gd name="T25" fmla="*/ 0 h 231"/>
                <a:gd name="T26" fmla="*/ 155 w 175"/>
                <a:gd name="T27" fmla="*/ 162 h 231"/>
                <a:gd name="T28" fmla="*/ 118 w 175"/>
                <a:gd name="T29" fmla="*/ 161 h 231"/>
                <a:gd name="T30" fmla="*/ 113 w 175"/>
                <a:gd name="T31" fmla="*/ 164 h 231"/>
                <a:gd name="T32" fmla="*/ 111 w 175"/>
                <a:gd name="T33" fmla="*/ 168 h 231"/>
                <a:gd name="T34" fmla="*/ 112 w 175"/>
                <a:gd name="T35" fmla="*/ 215 h 231"/>
                <a:gd name="T36" fmla="*/ 19 w 175"/>
                <a:gd name="T37" fmla="*/ 215 h 231"/>
                <a:gd name="T38" fmla="*/ 19 w 175"/>
                <a:gd name="T39" fmla="*/ 147 h 231"/>
                <a:gd name="T40" fmla="*/ 19 w 175"/>
                <a:gd name="T41" fmla="*/ 125 h 231"/>
                <a:gd name="T42" fmla="*/ 19 w 175"/>
                <a:gd name="T43" fmla="*/ 16 h 231"/>
                <a:gd name="T44" fmla="*/ 80 w 175"/>
                <a:gd name="T45" fmla="*/ 16 h 231"/>
                <a:gd name="T46" fmla="*/ 80 w 175"/>
                <a:gd name="T47" fmla="*/ 23 h 231"/>
                <a:gd name="T48" fmla="*/ 95 w 175"/>
                <a:gd name="T49" fmla="*/ 23 h 231"/>
                <a:gd name="T50" fmla="*/ 95 w 175"/>
                <a:gd name="T51" fmla="*/ 16 h 231"/>
                <a:gd name="T52" fmla="*/ 155 w 175"/>
                <a:gd name="T53" fmla="*/ 16 h 231"/>
                <a:gd name="T54" fmla="*/ 155 w 175"/>
                <a:gd name="T55" fmla="*/ 162 h 231"/>
                <a:gd name="T56" fmla="*/ 95 w 175"/>
                <a:gd name="T57" fmla="*/ 87 h 231"/>
                <a:gd name="T58" fmla="*/ 80 w 175"/>
                <a:gd name="T59" fmla="*/ 87 h 231"/>
                <a:gd name="T60" fmla="*/ 80 w 175"/>
                <a:gd name="T61" fmla="*/ 61 h 231"/>
                <a:gd name="T62" fmla="*/ 95 w 175"/>
                <a:gd name="T63" fmla="*/ 61 h 231"/>
                <a:gd name="T64" fmla="*/ 95 w 175"/>
                <a:gd name="T65" fmla="*/ 87 h 231"/>
                <a:gd name="T66" fmla="*/ 95 w 175"/>
                <a:gd name="T67" fmla="*/ 55 h 231"/>
                <a:gd name="T68" fmla="*/ 80 w 175"/>
                <a:gd name="T69" fmla="*/ 55 h 231"/>
                <a:gd name="T70" fmla="*/ 80 w 175"/>
                <a:gd name="T71" fmla="*/ 29 h 231"/>
                <a:gd name="T72" fmla="*/ 95 w 175"/>
                <a:gd name="T73" fmla="*/ 29 h 231"/>
                <a:gd name="T74" fmla="*/ 95 w 175"/>
                <a:gd name="T75" fmla="*/ 55 h 231"/>
                <a:gd name="T76" fmla="*/ 95 w 175"/>
                <a:gd name="T77" fmla="*/ 108 h 231"/>
                <a:gd name="T78" fmla="*/ 95 w 175"/>
                <a:gd name="T79" fmla="*/ 93 h 231"/>
                <a:gd name="T80" fmla="*/ 80 w 175"/>
                <a:gd name="T81" fmla="*/ 93 h 231"/>
                <a:gd name="T82" fmla="*/ 80 w 175"/>
                <a:gd name="T83" fmla="*/ 108 h 231"/>
                <a:gd name="T84" fmla="*/ 81 w 175"/>
                <a:gd name="T85" fmla="*/ 108 h 231"/>
                <a:gd name="T86" fmla="*/ 81 w 175"/>
                <a:gd name="T87" fmla="*/ 109 h 231"/>
                <a:gd name="T88" fmla="*/ 75 w 175"/>
                <a:gd name="T89" fmla="*/ 116 h 231"/>
                <a:gd name="T90" fmla="*/ 75 w 175"/>
                <a:gd name="T91" fmla="*/ 175 h 231"/>
                <a:gd name="T92" fmla="*/ 82 w 175"/>
                <a:gd name="T93" fmla="*/ 182 h 231"/>
                <a:gd name="T94" fmla="*/ 93 w 175"/>
                <a:gd name="T95" fmla="*/ 182 h 231"/>
                <a:gd name="T96" fmla="*/ 101 w 175"/>
                <a:gd name="T97" fmla="*/ 175 h 231"/>
                <a:gd name="T98" fmla="*/ 101 w 175"/>
                <a:gd name="T99" fmla="*/ 116 h 231"/>
                <a:gd name="T100" fmla="*/ 94 w 175"/>
                <a:gd name="T101" fmla="*/ 109 h 231"/>
                <a:gd name="T102" fmla="*/ 94 w 175"/>
                <a:gd name="T103" fmla="*/ 108 h 231"/>
                <a:gd name="T104" fmla="*/ 95 w 175"/>
                <a:gd name="T105" fmla="*/ 108 h 231"/>
                <a:gd name="T106" fmla="*/ 96 w 175"/>
                <a:gd name="T107" fmla="*/ 153 h 231"/>
                <a:gd name="T108" fmla="*/ 96 w 175"/>
                <a:gd name="T109" fmla="*/ 170 h 231"/>
                <a:gd name="T110" fmla="*/ 89 w 175"/>
                <a:gd name="T111" fmla="*/ 177 h 231"/>
                <a:gd name="T112" fmla="*/ 86 w 175"/>
                <a:gd name="T113" fmla="*/ 177 h 231"/>
                <a:gd name="T114" fmla="*/ 79 w 175"/>
                <a:gd name="T115" fmla="*/ 170 h 231"/>
                <a:gd name="T116" fmla="*/ 79 w 175"/>
                <a:gd name="T117" fmla="*/ 153 h 231"/>
                <a:gd name="T118" fmla="*/ 86 w 175"/>
                <a:gd name="T119" fmla="*/ 146 h 231"/>
                <a:gd name="T120" fmla="*/ 89 w 175"/>
                <a:gd name="T121" fmla="*/ 146 h 231"/>
                <a:gd name="T122" fmla="*/ 96 w 175"/>
                <a:gd name="T123" fmla="*/ 15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231">
                  <a:moveTo>
                    <a:pt x="169" y="0"/>
                  </a:moveTo>
                  <a:lnTo>
                    <a:pt x="6" y="0"/>
                  </a:lnTo>
                  <a:cubicBezTo>
                    <a:pt x="3" y="0"/>
                    <a:pt x="0" y="3"/>
                    <a:pt x="0" y="6"/>
                  </a:cubicBezTo>
                  <a:lnTo>
                    <a:pt x="0" y="125"/>
                  </a:lnTo>
                  <a:lnTo>
                    <a:pt x="0" y="147"/>
                  </a:lnTo>
                  <a:lnTo>
                    <a:pt x="0" y="225"/>
                  </a:lnTo>
                  <a:cubicBezTo>
                    <a:pt x="0" y="228"/>
                    <a:pt x="3" y="231"/>
                    <a:pt x="6" y="231"/>
                  </a:cubicBezTo>
                  <a:lnTo>
                    <a:pt x="127" y="231"/>
                  </a:lnTo>
                  <a:cubicBezTo>
                    <a:pt x="129" y="231"/>
                    <a:pt x="131" y="230"/>
                    <a:pt x="132" y="229"/>
                  </a:cubicBezTo>
                  <a:lnTo>
                    <a:pt x="173" y="183"/>
                  </a:lnTo>
                  <a:cubicBezTo>
                    <a:pt x="174" y="182"/>
                    <a:pt x="175" y="180"/>
                    <a:pt x="175" y="179"/>
                  </a:cubicBezTo>
                  <a:lnTo>
                    <a:pt x="175" y="6"/>
                  </a:lnTo>
                  <a:cubicBezTo>
                    <a:pt x="175" y="3"/>
                    <a:pt x="172" y="0"/>
                    <a:pt x="169" y="0"/>
                  </a:cubicBezTo>
                  <a:close/>
                  <a:moveTo>
                    <a:pt x="155" y="162"/>
                  </a:moveTo>
                  <a:lnTo>
                    <a:pt x="118" y="161"/>
                  </a:lnTo>
                  <a:cubicBezTo>
                    <a:pt x="116" y="161"/>
                    <a:pt x="115" y="162"/>
                    <a:pt x="113" y="164"/>
                  </a:cubicBezTo>
                  <a:cubicBezTo>
                    <a:pt x="112" y="165"/>
                    <a:pt x="111" y="167"/>
                    <a:pt x="111" y="168"/>
                  </a:cubicBezTo>
                  <a:lnTo>
                    <a:pt x="112" y="215"/>
                  </a:lnTo>
                  <a:lnTo>
                    <a:pt x="19" y="215"/>
                  </a:lnTo>
                  <a:lnTo>
                    <a:pt x="19" y="147"/>
                  </a:lnTo>
                  <a:lnTo>
                    <a:pt x="19" y="125"/>
                  </a:lnTo>
                  <a:lnTo>
                    <a:pt x="19" y="16"/>
                  </a:lnTo>
                  <a:lnTo>
                    <a:pt x="80" y="16"/>
                  </a:lnTo>
                  <a:lnTo>
                    <a:pt x="80" y="23"/>
                  </a:lnTo>
                  <a:lnTo>
                    <a:pt x="95" y="23"/>
                  </a:lnTo>
                  <a:lnTo>
                    <a:pt x="95" y="16"/>
                  </a:lnTo>
                  <a:lnTo>
                    <a:pt x="155" y="16"/>
                  </a:lnTo>
                  <a:lnTo>
                    <a:pt x="155" y="162"/>
                  </a:lnTo>
                  <a:close/>
                  <a:moveTo>
                    <a:pt x="95" y="87"/>
                  </a:moveTo>
                  <a:lnTo>
                    <a:pt x="80" y="87"/>
                  </a:lnTo>
                  <a:lnTo>
                    <a:pt x="80" y="61"/>
                  </a:lnTo>
                  <a:lnTo>
                    <a:pt x="95" y="61"/>
                  </a:lnTo>
                  <a:lnTo>
                    <a:pt x="95" y="87"/>
                  </a:lnTo>
                  <a:close/>
                  <a:moveTo>
                    <a:pt x="95" y="55"/>
                  </a:moveTo>
                  <a:lnTo>
                    <a:pt x="80" y="55"/>
                  </a:lnTo>
                  <a:lnTo>
                    <a:pt x="80" y="29"/>
                  </a:lnTo>
                  <a:lnTo>
                    <a:pt x="95" y="29"/>
                  </a:lnTo>
                  <a:lnTo>
                    <a:pt x="95" y="55"/>
                  </a:lnTo>
                  <a:close/>
                  <a:moveTo>
                    <a:pt x="95" y="108"/>
                  </a:moveTo>
                  <a:lnTo>
                    <a:pt x="95" y="93"/>
                  </a:lnTo>
                  <a:lnTo>
                    <a:pt x="80" y="93"/>
                  </a:lnTo>
                  <a:lnTo>
                    <a:pt x="80" y="108"/>
                  </a:lnTo>
                  <a:lnTo>
                    <a:pt x="81" y="108"/>
                  </a:lnTo>
                  <a:lnTo>
                    <a:pt x="81" y="109"/>
                  </a:lnTo>
                  <a:cubicBezTo>
                    <a:pt x="77" y="109"/>
                    <a:pt x="75" y="112"/>
                    <a:pt x="75" y="116"/>
                  </a:cubicBezTo>
                  <a:lnTo>
                    <a:pt x="75" y="175"/>
                  </a:lnTo>
                  <a:cubicBezTo>
                    <a:pt x="75" y="179"/>
                    <a:pt x="78" y="182"/>
                    <a:pt x="82" y="182"/>
                  </a:cubicBezTo>
                  <a:lnTo>
                    <a:pt x="93" y="182"/>
                  </a:lnTo>
                  <a:cubicBezTo>
                    <a:pt x="97" y="182"/>
                    <a:pt x="101" y="179"/>
                    <a:pt x="101" y="175"/>
                  </a:cubicBezTo>
                  <a:lnTo>
                    <a:pt x="101" y="116"/>
                  </a:lnTo>
                  <a:cubicBezTo>
                    <a:pt x="101" y="112"/>
                    <a:pt x="98" y="109"/>
                    <a:pt x="94" y="109"/>
                  </a:cubicBezTo>
                  <a:lnTo>
                    <a:pt x="94" y="108"/>
                  </a:lnTo>
                  <a:lnTo>
                    <a:pt x="95" y="108"/>
                  </a:lnTo>
                  <a:close/>
                  <a:moveTo>
                    <a:pt x="96" y="153"/>
                  </a:moveTo>
                  <a:lnTo>
                    <a:pt x="96" y="170"/>
                  </a:lnTo>
                  <a:cubicBezTo>
                    <a:pt x="96" y="174"/>
                    <a:pt x="93" y="177"/>
                    <a:pt x="89" y="177"/>
                  </a:cubicBezTo>
                  <a:lnTo>
                    <a:pt x="86" y="177"/>
                  </a:lnTo>
                  <a:cubicBezTo>
                    <a:pt x="82" y="177"/>
                    <a:pt x="79" y="174"/>
                    <a:pt x="79" y="170"/>
                  </a:cubicBezTo>
                  <a:lnTo>
                    <a:pt x="79" y="153"/>
                  </a:lnTo>
                  <a:cubicBezTo>
                    <a:pt x="79" y="149"/>
                    <a:pt x="82" y="146"/>
                    <a:pt x="86" y="146"/>
                  </a:cubicBezTo>
                  <a:lnTo>
                    <a:pt x="89" y="146"/>
                  </a:lnTo>
                  <a:cubicBezTo>
                    <a:pt x="93" y="146"/>
                    <a:pt x="96" y="149"/>
                    <a:pt x="9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81279" y="1899724"/>
            <a:ext cx="724373" cy="724374"/>
            <a:chOff x="7103070" y="2208865"/>
            <a:chExt cx="724373" cy="724374"/>
          </a:xfrm>
        </p:grpSpPr>
        <p:sp>
          <p:nvSpPr>
            <p:cNvPr id="25" name="星形: 七角 24"/>
            <p:cNvSpPr/>
            <p:nvPr/>
          </p:nvSpPr>
          <p:spPr>
            <a:xfrm>
              <a:off x="7103070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rgbClr val="B1337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7250512" y="2449851"/>
              <a:ext cx="429489" cy="242401"/>
            </a:xfrm>
            <a:custGeom>
              <a:avLst/>
              <a:gdLst>
                <a:gd name="T0" fmla="*/ 5639 w 6827"/>
                <a:gd name="T1" fmla="*/ 1484 h 3859"/>
                <a:gd name="T2" fmla="*/ 5302 w 6827"/>
                <a:gd name="T3" fmla="*/ 1533 h 3859"/>
                <a:gd name="T4" fmla="*/ 3413 w 6827"/>
                <a:gd name="T5" fmla="*/ 0 h 3859"/>
                <a:gd name="T6" fmla="*/ 1525 w 6827"/>
                <a:gd name="T7" fmla="*/ 1533 h 3859"/>
                <a:gd name="T8" fmla="*/ 1187 w 6827"/>
                <a:gd name="T9" fmla="*/ 1484 h 3859"/>
                <a:gd name="T10" fmla="*/ 0 w 6827"/>
                <a:gd name="T11" fmla="*/ 2671 h 3859"/>
                <a:gd name="T12" fmla="*/ 1187 w 6827"/>
                <a:gd name="T13" fmla="*/ 3859 h 3859"/>
                <a:gd name="T14" fmla="*/ 5639 w 6827"/>
                <a:gd name="T15" fmla="*/ 3859 h 3859"/>
                <a:gd name="T16" fmla="*/ 6827 w 6827"/>
                <a:gd name="T17" fmla="*/ 2671 h 3859"/>
                <a:gd name="T18" fmla="*/ 5639 w 6827"/>
                <a:gd name="T19" fmla="*/ 1484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27" h="3859">
                  <a:moveTo>
                    <a:pt x="5639" y="1484"/>
                  </a:moveTo>
                  <a:cubicBezTo>
                    <a:pt x="5522" y="1484"/>
                    <a:pt x="5409" y="1501"/>
                    <a:pt x="5302" y="1533"/>
                  </a:cubicBezTo>
                  <a:cubicBezTo>
                    <a:pt x="5119" y="658"/>
                    <a:pt x="4343" y="0"/>
                    <a:pt x="3413" y="0"/>
                  </a:cubicBezTo>
                  <a:cubicBezTo>
                    <a:pt x="2484" y="0"/>
                    <a:pt x="1708" y="658"/>
                    <a:pt x="1525" y="1533"/>
                  </a:cubicBezTo>
                  <a:cubicBezTo>
                    <a:pt x="1418" y="1501"/>
                    <a:pt x="1305" y="1484"/>
                    <a:pt x="1187" y="1484"/>
                  </a:cubicBezTo>
                  <a:cubicBezTo>
                    <a:pt x="532" y="1484"/>
                    <a:pt x="0" y="2016"/>
                    <a:pt x="0" y="2671"/>
                  </a:cubicBezTo>
                  <a:cubicBezTo>
                    <a:pt x="0" y="3327"/>
                    <a:pt x="532" y="3859"/>
                    <a:pt x="1187" y="3859"/>
                  </a:cubicBezTo>
                  <a:lnTo>
                    <a:pt x="5639" y="3859"/>
                  </a:lnTo>
                  <a:cubicBezTo>
                    <a:pt x="6295" y="3859"/>
                    <a:pt x="6827" y="3327"/>
                    <a:pt x="6827" y="2671"/>
                  </a:cubicBezTo>
                  <a:cubicBezTo>
                    <a:pt x="6827" y="2016"/>
                    <a:pt x="6295" y="1484"/>
                    <a:pt x="5639" y="14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21448" y="1543143"/>
            <a:ext cx="3708058" cy="2474534"/>
            <a:chOff x="3748088" y="2608263"/>
            <a:chExt cx="4719637" cy="3149600"/>
          </a:xfrm>
        </p:grpSpPr>
        <p:sp>
          <p:nvSpPr>
            <p:cNvPr id="8" name="六边形 1"/>
            <p:cNvSpPr>
              <a:spLocks noChangeArrowheads="1"/>
            </p:cNvSpPr>
            <p:nvPr/>
          </p:nvSpPr>
          <p:spPr bwMode="auto">
            <a:xfrm rot="10800000">
              <a:off x="5213350" y="2608263"/>
              <a:ext cx="1795463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350" dirty="0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六边形 21"/>
            <p:cNvSpPr>
              <a:spLocks noChangeArrowheads="1"/>
            </p:cNvSpPr>
            <p:nvPr/>
          </p:nvSpPr>
          <p:spPr bwMode="auto">
            <a:xfrm rot="10800000">
              <a:off x="6672263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B13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350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六边形 25"/>
            <p:cNvSpPr>
              <a:spLocks noChangeArrowheads="1"/>
            </p:cNvSpPr>
            <p:nvPr/>
          </p:nvSpPr>
          <p:spPr bwMode="auto">
            <a:xfrm rot="10800000">
              <a:off x="5207000" y="4210050"/>
              <a:ext cx="1795463" cy="1547813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350" dirty="0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六边形 27"/>
            <p:cNvSpPr>
              <a:spLocks noChangeArrowheads="1"/>
            </p:cNvSpPr>
            <p:nvPr/>
          </p:nvSpPr>
          <p:spPr bwMode="auto">
            <a:xfrm rot="10800000">
              <a:off x="3748088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B13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350" dirty="0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2" name="组合 28"/>
            <p:cNvGrpSpPr/>
            <p:nvPr/>
          </p:nvGrpSpPr>
          <p:grpSpPr bwMode="auto">
            <a:xfrm>
              <a:off x="7358063" y="3838575"/>
              <a:ext cx="503237" cy="568325"/>
              <a:chOff x="0" y="0"/>
              <a:chExt cx="406393" cy="459645"/>
            </a:xfrm>
          </p:grpSpPr>
          <p:sp>
            <p:nvSpPr>
              <p:cNvPr id="28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9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350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" name="组合 33"/>
            <p:cNvGrpSpPr/>
            <p:nvPr/>
          </p:nvGrpSpPr>
          <p:grpSpPr bwMode="auto">
            <a:xfrm>
              <a:off x="5897563" y="4706938"/>
              <a:ext cx="471487" cy="527050"/>
              <a:chOff x="0" y="0"/>
              <a:chExt cx="402656" cy="450303"/>
            </a:xfrm>
          </p:grpSpPr>
          <p:sp>
            <p:nvSpPr>
              <p:cNvPr id="2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4" name="组合 39"/>
            <p:cNvGrpSpPr/>
            <p:nvPr/>
          </p:nvGrpSpPr>
          <p:grpSpPr bwMode="auto">
            <a:xfrm>
              <a:off x="5880100" y="3136900"/>
              <a:ext cx="468313" cy="463550"/>
              <a:chOff x="0" y="0"/>
              <a:chExt cx="453105" cy="448433"/>
            </a:xfrm>
          </p:grpSpPr>
          <p:sp>
            <p:nvSpPr>
              <p:cNvPr id="21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2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42"/>
            <p:cNvGrpSpPr/>
            <p:nvPr/>
          </p:nvGrpSpPr>
          <p:grpSpPr bwMode="auto">
            <a:xfrm>
              <a:off x="4406900" y="3883025"/>
              <a:ext cx="484188" cy="520700"/>
              <a:chOff x="0" y="0"/>
              <a:chExt cx="466184" cy="501686"/>
            </a:xfrm>
          </p:grpSpPr>
          <p:sp>
            <p:nvSpPr>
              <p:cNvPr id="16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7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350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9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1019800" y="17457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1279657" y="153945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21139" y="1695546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6480996" y="1489208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57116" y="3361658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1316973" y="3155320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258455" y="331141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6518312" y="310507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1"/>
          <p:cNvSpPr>
            <a:spLocks noEditPoints="1"/>
          </p:cNvSpPr>
          <p:nvPr/>
        </p:nvSpPr>
        <p:spPr bwMode="auto">
          <a:xfrm flipH="1">
            <a:off x="3245474" y="1465303"/>
            <a:ext cx="412892" cy="1514284"/>
          </a:xfrm>
          <a:custGeom>
            <a:avLst/>
            <a:gdLst/>
            <a:ahLst/>
            <a:cxnLst>
              <a:cxn ang="0">
                <a:pos x="808" y="2000"/>
              </a:cxn>
              <a:cxn ang="0">
                <a:pos x="744" y="2265"/>
              </a:cxn>
              <a:cxn ang="0">
                <a:pos x="702" y="2491"/>
              </a:cxn>
              <a:cxn ang="0">
                <a:pos x="651" y="2695"/>
              </a:cxn>
              <a:cxn ang="0">
                <a:pos x="630" y="2928"/>
              </a:cxn>
              <a:cxn ang="0">
                <a:pos x="628" y="3042"/>
              </a:cxn>
              <a:cxn ang="0">
                <a:pos x="729" y="3091"/>
              </a:cxn>
              <a:cxn ang="0">
                <a:pos x="799" y="3154"/>
              </a:cxn>
              <a:cxn ang="0">
                <a:pos x="621" y="3190"/>
              </a:cxn>
              <a:cxn ang="0">
                <a:pos x="624" y="3360"/>
              </a:cxn>
              <a:cxn ang="0">
                <a:pos x="674" y="3509"/>
              </a:cxn>
              <a:cxn ang="0">
                <a:pos x="547" y="3571"/>
              </a:cxn>
              <a:cxn ang="0">
                <a:pos x="447" y="3363"/>
              </a:cxn>
              <a:cxn ang="0">
                <a:pos x="374" y="3293"/>
              </a:cxn>
              <a:cxn ang="0">
                <a:pos x="362" y="3172"/>
              </a:cxn>
              <a:cxn ang="0">
                <a:pos x="333" y="2988"/>
              </a:cxn>
              <a:cxn ang="0">
                <a:pos x="340" y="2504"/>
              </a:cxn>
              <a:cxn ang="0">
                <a:pos x="356" y="2253"/>
              </a:cxn>
              <a:cxn ang="0">
                <a:pos x="325" y="2051"/>
              </a:cxn>
              <a:cxn ang="0">
                <a:pos x="258" y="1933"/>
              </a:cxn>
              <a:cxn ang="0">
                <a:pos x="88" y="1840"/>
              </a:cxn>
              <a:cxn ang="0">
                <a:pos x="0" y="1801"/>
              </a:cxn>
              <a:cxn ang="0">
                <a:pos x="68" y="1614"/>
              </a:cxn>
              <a:cxn ang="0">
                <a:pos x="119" y="1446"/>
              </a:cxn>
              <a:cxn ang="0">
                <a:pos x="83" y="1287"/>
              </a:cxn>
              <a:cxn ang="0">
                <a:pos x="38" y="1172"/>
              </a:cxn>
              <a:cxn ang="0">
                <a:pos x="36" y="1012"/>
              </a:cxn>
              <a:cxn ang="0">
                <a:pos x="115" y="794"/>
              </a:cxn>
              <a:cxn ang="0">
                <a:pos x="167" y="651"/>
              </a:cxn>
              <a:cxn ang="0">
                <a:pos x="251" y="541"/>
              </a:cxn>
              <a:cxn ang="0">
                <a:pos x="430" y="473"/>
              </a:cxn>
              <a:cxn ang="0">
                <a:pos x="518" y="426"/>
              </a:cxn>
              <a:cxn ang="0">
                <a:pos x="538" y="313"/>
              </a:cxn>
              <a:cxn ang="0">
                <a:pos x="529" y="215"/>
              </a:cxn>
              <a:cxn ang="0">
                <a:pos x="547" y="89"/>
              </a:cxn>
              <a:cxn ang="0">
                <a:pos x="639" y="6"/>
              </a:cxn>
              <a:cxn ang="0">
                <a:pos x="827" y="22"/>
              </a:cxn>
              <a:cxn ang="0">
                <a:pos x="901" y="171"/>
              </a:cxn>
              <a:cxn ang="0">
                <a:pos x="863" y="298"/>
              </a:cxn>
              <a:cxn ang="0">
                <a:pos x="820" y="438"/>
              </a:cxn>
              <a:cxn ang="0">
                <a:pos x="744" y="499"/>
              </a:cxn>
              <a:cxn ang="0">
                <a:pos x="744" y="615"/>
              </a:cxn>
              <a:cxn ang="0">
                <a:pos x="811" y="738"/>
              </a:cxn>
              <a:cxn ang="0">
                <a:pos x="833" y="865"/>
              </a:cxn>
              <a:cxn ang="0">
                <a:pos x="859" y="1090"/>
              </a:cxn>
              <a:cxn ang="0">
                <a:pos x="853" y="1282"/>
              </a:cxn>
              <a:cxn ang="0">
                <a:pos x="885" y="1379"/>
              </a:cxn>
              <a:cxn ang="0">
                <a:pos x="854" y="1520"/>
              </a:cxn>
              <a:cxn ang="0">
                <a:pos x="592" y="460"/>
              </a:cxn>
              <a:cxn ang="0">
                <a:pos x="553" y="468"/>
              </a:cxn>
              <a:cxn ang="0">
                <a:pos x="635" y="632"/>
              </a:cxn>
              <a:cxn ang="0">
                <a:pos x="654" y="766"/>
              </a:cxn>
              <a:cxn ang="0">
                <a:pos x="650" y="1141"/>
              </a:cxn>
              <a:cxn ang="0">
                <a:pos x="628" y="1334"/>
              </a:cxn>
              <a:cxn ang="0">
                <a:pos x="732" y="1190"/>
              </a:cxn>
              <a:cxn ang="0">
                <a:pos x="716" y="1076"/>
              </a:cxn>
              <a:cxn ang="0">
                <a:pos x="701" y="697"/>
              </a:cxn>
              <a:cxn ang="0">
                <a:pos x="694" y="622"/>
              </a:cxn>
              <a:cxn ang="0">
                <a:pos x="674" y="559"/>
              </a:cxn>
              <a:cxn ang="0">
                <a:pos x="723" y="588"/>
              </a:cxn>
              <a:cxn ang="0">
                <a:pos x="730" y="619"/>
              </a:cxn>
            </a:cxnLst>
            <a:rect l="0" t="0" r="r" b="b"/>
            <a:pathLst>
              <a:path w="902" h="3579">
                <a:moveTo>
                  <a:pt x="816" y="1545"/>
                </a:moveTo>
                <a:lnTo>
                  <a:pt x="816" y="1545"/>
                </a:lnTo>
                <a:lnTo>
                  <a:pt x="814" y="1618"/>
                </a:lnTo>
                <a:lnTo>
                  <a:pt x="812" y="1691"/>
                </a:lnTo>
                <a:lnTo>
                  <a:pt x="811" y="1765"/>
                </a:lnTo>
                <a:lnTo>
                  <a:pt x="810" y="1842"/>
                </a:lnTo>
                <a:lnTo>
                  <a:pt x="810" y="1842"/>
                </a:lnTo>
                <a:lnTo>
                  <a:pt x="810" y="1915"/>
                </a:lnTo>
                <a:lnTo>
                  <a:pt x="810" y="1915"/>
                </a:lnTo>
                <a:lnTo>
                  <a:pt x="811" y="1951"/>
                </a:lnTo>
                <a:lnTo>
                  <a:pt x="811" y="1970"/>
                </a:lnTo>
                <a:lnTo>
                  <a:pt x="810" y="1988"/>
                </a:lnTo>
                <a:lnTo>
                  <a:pt x="810" y="1988"/>
                </a:lnTo>
                <a:lnTo>
                  <a:pt x="808" y="2000"/>
                </a:lnTo>
                <a:lnTo>
                  <a:pt x="804" y="2014"/>
                </a:lnTo>
                <a:lnTo>
                  <a:pt x="797" y="2044"/>
                </a:lnTo>
                <a:lnTo>
                  <a:pt x="797" y="2044"/>
                </a:lnTo>
                <a:lnTo>
                  <a:pt x="786" y="2083"/>
                </a:lnTo>
                <a:lnTo>
                  <a:pt x="775" y="2123"/>
                </a:lnTo>
                <a:lnTo>
                  <a:pt x="764" y="2165"/>
                </a:lnTo>
                <a:lnTo>
                  <a:pt x="759" y="2185"/>
                </a:lnTo>
                <a:lnTo>
                  <a:pt x="755" y="2207"/>
                </a:lnTo>
                <a:lnTo>
                  <a:pt x="755" y="2207"/>
                </a:lnTo>
                <a:lnTo>
                  <a:pt x="753" y="2221"/>
                </a:lnTo>
                <a:lnTo>
                  <a:pt x="750" y="2235"/>
                </a:lnTo>
                <a:lnTo>
                  <a:pt x="747" y="2250"/>
                </a:lnTo>
                <a:lnTo>
                  <a:pt x="744" y="2265"/>
                </a:lnTo>
                <a:lnTo>
                  <a:pt x="744" y="2265"/>
                </a:lnTo>
                <a:lnTo>
                  <a:pt x="742" y="2279"/>
                </a:lnTo>
                <a:lnTo>
                  <a:pt x="740" y="2294"/>
                </a:lnTo>
                <a:lnTo>
                  <a:pt x="735" y="2323"/>
                </a:lnTo>
                <a:lnTo>
                  <a:pt x="735" y="2323"/>
                </a:lnTo>
                <a:lnTo>
                  <a:pt x="730" y="2353"/>
                </a:lnTo>
                <a:lnTo>
                  <a:pt x="726" y="2383"/>
                </a:lnTo>
                <a:lnTo>
                  <a:pt x="726" y="2383"/>
                </a:lnTo>
                <a:lnTo>
                  <a:pt x="723" y="2397"/>
                </a:lnTo>
                <a:lnTo>
                  <a:pt x="719" y="2411"/>
                </a:lnTo>
                <a:lnTo>
                  <a:pt x="712" y="2437"/>
                </a:lnTo>
                <a:lnTo>
                  <a:pt x="712" y="2437"/>
                </a:lnTo>
                <a:lnTo>
                  <a:pt x="706" y="2464"/>
                </a:lnTo>
                <a:lnTo>
                  <a:pt x="702" y="2491"/>
                </a:lnTo>
                <a:lnTo>
                  <a:pt x="702" y="2491"/>
                </a:lnTo>
                <a:lnTo>
                  <a:pt x="697" y="2520"/>
                </a:lnTo>
                <a:lnTo>
                  <a:pt x="692" y="2547"/>
                </a:lnTo>
                <a:lnTo>
                  <a:pt x="692" y="2547"/>
                </a:lnTo>
                <a:lnTo>
                  <a:pt x="689" y="2559"/>
                </a:lnTo>
                <a:lnTo>
                  <a:pt x="686" y="2572"/>
                </a:lnTo>
                <a:lnTo>
                  <a:pt x="681" y="2585"/>
                </a:lnTo>
                <a:lnTo>
                  <a:pt x="679" y="2598"/>
                </a:lnTo>
                <a:lnTo>
                  <a:pt x="679" y="2598"/>
                </a:lnTo>
                <a:lnTo>
                  <a:pt x="672" y="2640"/>
                </a:lnTo>
                <a:lnTo>
                  <a:pt x="667" y="2660"/>
                </a:lnTo>
                <a:lnTo>
                  <a:pt x="664" y="2669"/>
                </a:lnTo>
                <a:lnTo>
                  <a:pt x="660" y="2677"/>
                </a:lnTo>
                <a:lnTo>
                  <a:pt x="660" y="2677"/>
                </a:lnTo>
                <a:lnTo>
                  <a:pt x="651" y="2695"/>
                </a:lnTo>
                <a:lnTo>
                  <a:pt x="640" y="2713"/>
                </a:lnTo>
                <a:lnTo>
                  <a:pt x="640" y="2713"/>
                </a:lnTo>
                <a:lnTo>
                  <a:pt x="637" y="2720"/>
                </a:lnTo>
                <a:lnTo>
                  <a:pt x="633" y="2726"/>
                </a:lnTo>
                <a:lnTo>
                  <a:pt x="633" y="2726"/>
                </a:lnTo>
                <a:lnTo>
                  <a:pt x="632" y="2737"/>
                </a:lnTo>
                <a:lnTo>
                  <a:pt x="632" y="2749"/>
                </a:lnTo>
                <a:lnTo>
                  <a:pt x="633" y="2777"/>
                </a:lnTo>
                <a:lnTo>
                  <a:pt x="633" y="2777"/>
                </a:lnTo>
                <a:lnTo>
                  <a:pt x="635" y="2854"/>
                </a:lnTo>
                <a:lnTo>
                  <a:pt x="635" y="2893"/>
                </a:lnTo>
                <a:lnTo>
                  <a:pt x="632" y="2910"/>
                </a:lnTo>
                <a:lnTo>
                  <a:pt x="630" y="2928"/>
                </a:lnTo>
                <a:lnTo>
                  <a:pt x="630" y="2928"/>
                </a:lnTo>
                <a:lnTo>
                  <a:pt x="629" y="2932"/>
                </a:lnTo>
                <a:lnTo>
                  <a:pt x="627" y="2938"/>
                </a:lnTo>
                <a:lnTo>
                  <a:pt x="623" y="2950"/>
                </a:lnTo>
                <a:lnTo>
                  <a:pt x="623" y="2950"/>
                </a:lnTo>
                <a:lnTo>
                  <a:pt x="620" y="2959"/>
                </a:lnTo>
                <a:lnTo>
                  <a:pt x="619" y="2970"/>
                </a:lnTo>
                <a:lnTo>
                  <a:pt x="618" y="2982"/>
                </a:lnTo>
                <a:lnTo>
                  <a:pt x="618" y="2994"/>
                </a:lnTo>
                <a:lnTo>
                  <a:pt x="618" y="3006"/>
                </a:lnTo>
                <a:lnTo>
                  <a:pt x="619" y="3018"/>
                </a:lnTo>
                <a:lnTo>
                  <a:pt x="621" y="3028"/>
                </a:lnTo>
                <a:lnTo>
                  <a:pt x="625" y="3037"/>
                </a:lnTo>
                <a:lnTo>
                  <a:pt x="625" y="3037"/>
                </a:lnTo>
                <a:lnTo>
                  <a:pt x="628" y="3042"/>
                </a:lnTo>
                <a:lnTo>
                  <a:pt x="632" y="3049"/>
                </a:lnTo>
                <a:lnTo>
                  <a:pt x="644" y="3062"/>
                </a:lnTo>
                <a:lnTo>
                  <a:pt x="652" y="3067"/>
                </a:lnTo>
                <a:lnTo>
                  <a:pt x="658" y="3073"/>
                </a:lnTo>
                <a:lnTo>
                  <a:pt x="665" y="3077"/>
                </a:lnTo>
                <a:lnTo>
                  <a:pt x="672" y="3079"/>
                </a:lnTo>
                <a:lnTo>
                  <a:pt x="672" y="3079"/>
                </a:lnTo>
                <a:lnTo>
                  <a:pt x="678" y="3081"/>
                </a:lnTo>
                <a:lnTo>
                  <a:pt x="685" y="3083"/>
                </a:lnTo>
                <a:lnTo>
                  <a:pt x="692" y="3084"/>
                </a:lnTo>
                <a:lnTo>
                  <a:pt x="701" y="3085"/>
                </a:lnTo>
                <a:lnTo>
                  <a:pt x="701" y="3085"/>
                </a:lnTo>
                <a:lnTo>
                  <a:pt x="729" y="3091"/>
                </a:lnTo>
                <a:lnTo>
                  <a:pt x="729" y="3091"/>
                </a:lnTo>
                <a:lnTo>
                  <a:pt x="742" y="3096"/>
                </a:lnTo>
                <a:lnTo>
                  <a:pt x="755" y="3100"/>
                </a:lnTo>
                <a:lnTo>
                  <a:pt x="779" y="3111"/>
                </a:lnTo>
                <a:lnTo>
                  <a:pt x="779" y="3111"/>
                </a:lnTo>
                <a:lnTo>
                  <a:pt x="788" y="3114"/>
                </a:lnTo>
                <a:lnTo>
                  <a:pt x="796" y="3121"/>
                </a:lnTo>
                <a:lnTo>
                  <a:pt x="799" y="3125"/>
                </a:lnTo>
                <a:lnTo>
                  <a:pt x="801" y="3128"/>
                </a:lnTo>
                <a:lnTo>
                  <a:pt x="803" y="3134"/>
                </a:lnTo>
                <a:lnTo>
                  <a:pt x="803" y="3139"/>
                </a:lnTo>
                <a:lnTo>
                  <a:pt x="803" y="3139"/>
                </a:lnTo>
                <a:lnTo>
                  <a:pt x="803" y="3145"/>
                </a:lnTo>
                <a:lnTo>
                  <a:pt x="801" y="3149"/>
                </a:lnTo>
                <a:lnTo>
                  <a:pt x="799" y="3154"/>
                </a:lnTo>
                <a:lnTo>
                  <a:pt x="796" y="3158"/>
                </a:lnTo>
                <a:lnTo>
                  <a:pt x="792" y="3162"/>
                </a:lnTo>
                <a:lnTo>
                  <a:pt x="788" y="3165"/>
                </a:lnTo>
                <a:lnTo>
                  <a:pt x="778" y="3171"/>
                </a:lnTo>
                <a:lnTo>
                  <a:pt x="766" y="3175"/>
                </a:lnTo>
                <a:lnTo>
                  <a:pt x="754" y="3179"/>
                </a:lnTo>
                <a:lnTo>
                  <a:pt x="732" y="3185"/>
                </a:lnTo>
                <a:lnTo>
                  <a:pt x="732" y="3185"/>
                </a:lnTo>
                <a:lnTo>
                  <a:pt x="719" y="3188"/>
                </a:lnTo>
                <a:lnTo>
                  <a:pt x="706" y="3189"/>
                </a:lnTo>
                <a:lnTo>
                  <a:pt x="692" y="3190"/>
                </a:lnTo>
                <a:lnTo>
                  <a:pt x="677" y="3190"/>
                </a:lnTo>
                <a:lnTo>
                  <a:pt x="649" y="3190"/>
                </a:lnTo>
                <a:lnTo>
                  <a:pt x="621" y="3190"/>
                </a:lnTo>
                <a:lnTo>
                  <a:pt x="621" y="3190"/>
                </a:lnTo>
                <a:lnTo>
                  <a:pt x="620" y="3211"/>
                </a:lnTo>
                <a:lnTo>
                  <a:pt x="620" y="3231"/>
                </a:lnTo>
                <a:lnTo>
                  <a:pt x="621" y="3251"/>
                </a:lnTo>
                <a:lnTo>
                  <a:pt x="620" y="3271"/>
                </a:lnTo>
                <a:lnTo>
                  <a:pt x="620" y="3271"/>
                </a:lnTo>
                <a:lnTo>
                  <a:pt x="618" y="3293"/>
                </a:lnTo>
                <a:lnTo>
                  <a:pt x="617" y="3313"/>
                </a:lnTo>
                <a:lnTo>
                  <a:pt x="616" y="3324"/>
                </a:lnTo>
                <a:lnTo>
                  <a:pt x="617" y="3334"/>
                </a:lnTo>
                <a:lnTo>
                  <a:pt x="618" y="3344"/>
                </a:lnTo>
                <a:lnTo>
                  <a:pt x="620" y="3354"/>
                </a:lnTo>
                <a:lnTo>
                  <a:pt x="620" y="3354"/>
                </a:lnTo>
                <a:lnTo>
                  <a:pt x="624" y="3360"/>
                </a:lnTo>
                <a:lnTo>
                  <a:pt x="628" y="3366"/>
                </a:lnTo>
                <a:lnTo>
                  <a:pt x="633" y="3371"/>
                </a:lnTo>
                <a:lnTo>
                  <a:pt x="638" y="3376"/>
                </a:lnTo>
                <a:lnTo>
                  <a:pt x="638" y="3376"/>
                </a:lnTo>
                <a:lnTo>
                  <a:pt x="646" y="3390"/>
                </a:lnTo>
                <a:lnTo>
                  <a:pt x="652" y="3403"/>
                </a:lnTo>
                <a:lnTo>
                  <a:pt x="652" y="3403"/>
                </a:lnTo>
                <a:lnTo>
                  <a:pt x="658" y="3417"/>
                </a:lnTo>
                <a:lnTo>
                  <a:pt x="664" y="3432"/>
                </a:lnTo>
                <a:lnTo>
                  <a:pt x="668" y="3446"/>
                </a:lnTo>
                <a:lnTo>
                  <a:pt x="673" y="3461"/>
                </a:lnTo>
                <a:lnTo>
                  <a:pt x="675" y="3477"/>
                </a:lnTo>
                <a:lnTo>
                  <a:pt x="676" y="3493"/>
                </a:lnTo>
                <a:lnTo>
                  <a:pt x="674" y="3509"/>
                </a:lnTo>
                <a:lnTo>
                  <a:pt x="672" y="3527"/>
                </a:lnTo>
                <a:lnTo>
                  <a:pt x="672" y="3527"/>
                </a:lnTo>
                <a:lnTo>
                  <a:pt x="666" y="3542"/>
                </a:lnTo>
                <a:lnTo>
                  <a:pt x="663" y="3549"/>
                </a:lnTo>
                <a:lnTo>
                  <a:pt x="660" y="3556"/>
                </a:lnTo>
                <a:lnTo>
                  <a:pt x="655" y="3563"/>
                </a:lnTo>
                <a:lnTo>
                  <a:pt x="650" y="3568"/>
                </a:lnTo>
                <a:lnTo>
                  <a:pt x="644" y="3574"/>
                </a:lnTo>
                <a:lnTo>
                  <a:pt x="638" y="3578"/>
                </a:lnTo>
                <a:lnTo>
                  <a:pt x="638" y="3578"/>
                </a:lnTo>
                <a:lnTo>
                  <a:pt x="613" y="3579"/>
                </a:lnTo>
                <a:lnTo>
                  <a:pt x="589" y="3578"/>
                </a:lnTo>
                <a:lnTo>
                  <a:pt x="567" y="3576"/>
                </a:lnTo>
                <a:lnTo>
                  <a:pt x="547" y="3571"/>
                </a:lnTo>
                <a:lnTo>
                  <a:pt x="529" y="3565"/>
                </a:lnTo>
                <a:lnTo>
                  <a:pt x="513" y="3557"/>
                </a:lnTo>
                <a:lnTo>
                  <a:pt x="497" y="3547"/>
                </a:lnTo>
                <a:lnTo>
                  <a:pt x="483" y="3538"/>
                </a:lnTo>
                <a:lnTo>
                  <a:pt x="483" y="3538"/>
                </a:lnTo>
                <a:lnTo>
                  <a:pt x="474" y="3519"/>
                </a:lnTo>
                <a:lnTo>
                  <a:pt x="467" y="3501"/>
                </a:lnTo>
                <a:lnTo>
                  <a:pt x="460" y="3481"/>
                </a:lnTo>
                <a:lnTo>
                  <a:pt x="455" y="3460"/>
                </a:lnTo>
                <a:lnTo>
                  <a:pt x="451" y="3439"/>
                </a:lnTo>
                <a:lnTo>
                  <a:pt x="448" y="3415"/>
                </a:lnTo>
                <a:lnTo>
                  <a:pt x="447" y="3390"/>
                </a:lnTo>
                <a:lnTo>
                  <a:pt x="447" y="3363"/>
                </a:lnTo>
                <a:lnTo>
                  <a:pt x="447" y="3363"/>
                </a:lnTo>
                <a:lnTo>
                  <a:pt x="422" y="3359"/>
                </a:lnTo>
                <a:lnTo>
                  <a:pt x="411" y="3357"/>
                </a:lnTo>
                <a:lnTo>
                  <a:pt x="402" y="3353"/>
                </a:lnTo>
                <a:lnTo>
                  <a:pt x="402" y="3353"/>
                </a:lnTo>
                <a:lnTo>
                  <a:pt x="397" y="3349"/>
                </a:lnTo>
                <a:lnTo>
                  <a:pt x="393" y="3345"/>
                </a:lnTo>
                <a:lnTo>
                  <a:pt x="388" y="3339"/>
                </a:lnTo>
                <a:lnTo>
                  <a:pt x="385" y="3334"/>
                </a:lnTo>
                <a:lnTo>
                  <a:pt x="381" y="3326"/>
                </a:lnTo>
                <a:lnTo>
                  <a:pt x="379" y="3320"/>
                </a:lnTo>
                <a:lnTo>
                  <a:pt x="377" y="3312"/>
                </a:lnTo>
                <a:lnTo>
                  <a:pt x="375" y="3306"/>
                </a:lnTo>
                <a:lnTo>
                  <a:pt x="375" y="3306"/>
                </a:lnTo>
                <a:lnTo>
                  <a:pt x="374" y="3293"/>
                </a:lnTo>
                <a:lnTo>
                  <a:pt x="374" y="3278"/>
                </a:lnTo>
                <a:lnTo>
                  <a:pt x="374" y="3264"/>
                </a:lnTo>
                <a:lnTo>
                  <a:pt x="374" y="3250"/>
                </a:lnTo>
                <a:lnTo>
                  <a:pt x="374" y="3250"/>
                </a:lnTo>
                <a:lnTo>
                  <a:pt x="371" y="3226"/>
                </a:lnTo>
                <a:lnTo>
                  <a:pt x="368" y="3202"/>
                </a:lnTo>
                <a:lnTo>
                  <a:pt x="368" y="3202"/>
                </a:lnTo>
                <a:lnTo>
                  <a:pt x="367" y="3197"/>
                </a:lnTo>
                <a:lnTo>
                  <a:pt x="368" y="3190"/>
                </a:lnTo>
                <a:lnTo>
                  <a:pt x="368" y="3185"/>
                </a:lnTo>
                <a:lnTo>
                  <a:pt x="367" y="3179"/>
                </a:lnTo>
                <a:lnTo>
                  <a:pt x="367" y="3179"/>
                </a:lnTo>
                <a:lnTo>
                  <a:pt x="365" y="3175"/>
                </a:lnTo>
                <a:lnTo>
                  <a:pt x="362" y="3172"/>
                </a:lnTo>
                <a:lnTo>
                  <a:pt x="355" y="3164"/>
                </a:lnTo>
                <a:lnTo>
                  <a:pt x="347" y="3158"/>
                </a:lnTo>
                <a:lnTo>
                  <a:pt x="344" y="3154"/>
                </a:lnTo>
                <a:lnTo>
                  <a:pt x="342" y="3151"/>
                </a:lnTo>
                <a:lnTo>
                  <a:pt x="342" y="3151"/>
                </a:lnTo>
                <a:lnTo>
                  <a:pt x="337" y="3142"/>
                </a:lnTo>
                <a:lnTo>
                  <a:pt x="335" y="3134"/>
                </a:lnTo>
                <a:lnTo>
                  <a:pt x="333" y="3125"/>
                </a:lnTo>
                <a:lnTo>
                  <a:pt x="333" y="3117"/>
                </a:lnTo>
                <a:lnTo>
                  <a:pt x="332" y="3100"/>
                </a:lnTo>
                <a:lnTo>
                  <a:pt x="333" y="3081"/>
                </a:lnTo>
                <a:lnTo>
                  <a:pt x="333" y="3081"/>
                </a:lnTo>
                <a:lnTo>
                  <a:pt x="333" y="3020"/>
                </a:lnTo>
                <a:lnTo>
                  <a:pt x="333" y="2988"/>
                </a:lnTo>
                <a:lnTo>
                  <a:pt x="335" y="2956"/>
                </a:lnTo>
                <a:lnTo>
                  <a:pt x="335" y="2956"/>
                </a:lnTo>
                <a:lnTo>
                  <a:pt x="337" y="2913"/>
                </a:lnTo>
                <a:lnTo>
                  <a:pt x="338" y="2870"/>
                </a:lnTo>
                <a:lnTo>
                  <a:pt x="340" y="2830"/>
                </a:lnTo>
                <a:lnTo>
                  <a:pt x="340" y="2791"/>
                </a:lnTo>
                <a:lnTo>
                  <a:pt x="338" y="2712"/>
                </a:lnTo>
                <a:lnTo>
                  <a:pt x="338" y="2672"/>
                </a:lnTo>
                <a:lnTo>
                  <a:pt x="340" y="2631"/>
                </a:lnTo>
                <a:lnTo>
                  <a:pt x="340" y="2631"/>
                </a:lnTo>
                <a:lnTo>
                  <a:pt x="341" y="2588"/>
                </a:lnTo>
                <a:lnTo>
                  <a:pt x="341" y="2547"/>
                </a:lnTo>
                <a:lnTo>
                  <a:pt x="341" y="2547"/>
                </a:lnTo>
                <a:lnTo>
                  <a:pt x="340" y="2504"/>
                </a:lnTo>
                <a:lnTo>
                  <a:pt x="340" y="2485"/>
                </a:lnTo>
                <a:lnTo>
                  <a:pt x="342" y="2465"/>
                </a:lnTo>
                <a:lnTo>
                  <a:pt x="342" y="2465"/>
                </a:lnTo>
                <a:lnTo>
                  <a:pt x="344" y="2452"/>
                </a:lnTo>
                <a:lnTo>
                  <a:pt x="346" y="2438"/>
                </a:lnTo>
                <a:lnTo>
                  <a:pt x="349" y="2425"/>
                </a:lnTo>
                <a:lnTo>
                  <a:pt x="351" y="2411"/>
                </a:lnTo>
                <a:lnTo>
                  <a:pt x="351" y="2411"/>
                </a:lnTo>
                <a:lnTo>
                  <a:pt x="353" y="2381"/>
                </a:lnTo>
                <a:lnTo>
                  <a:pt x="354" y="2349"/>
                </a:lnTo>
                <a:lnTo>
                  <a:pt x="354" y="2349"/>
                </a:lnTo>
                <a:lnTo>
                  <a:pt x="354" y="2318"/>
                </a:lnTo>
                <a:lnTo>
                  <a:pt x="355" y="2285"/>
                </a:lnTo>
                <a:lnTo>
                  <a:pt x="356" y="2253"/>
                </a:lnTo>
                <a:lnTo>
                  <a:pt x="355" y="2237"/>
                </a:lnTo>
                <a:lnTo>
                  <a:pt x="354" y="2221"/>
                </a:lnTo>
                <a:lnTo>
                  <a:pt x="354" y="2221"/>
                </a:lnTo>
                <a:lnTo>
                  <a:pt x="353" y="2216"/>
                </a:lnTo>
                <a:lnTo>
                  <a:pt x="350" y="2211"/>
                </a:lnTo>
                <a:lnTo>
                  <a:pt x="348" y="2202"/>
                </a:lnTo>
                <a:lnTo>
                  <a:pt x="348" y="2202"/>
                </a:lnTo>
                <a:lnTo>
                  <a:pt x="344" y="2176"/>
                </a:lnTo>
                <a:lnTo>
                  <a:pt x="342" y="2149"/>
                </a:lnTo>
                <a:lnTo>
                  <a:pt x="338" y="2123"/>
                </a:lnTo>
                <a:lnTo>
                  <a:pt x="335" y="2097"/>
                </a:lnTo>
                <a:lnTo>
                  <a:pt x="335" y="2097"/>
                </a:lnTo>
                <a:lnTo>
                  <a:pt x="329" y="2067"/>
                </a:lnTo>
                <a:lnTo>
                  <a:pt x="325" y="2051"/>
                </a:lnTo>
                <a:lnTo>
                  <a:pt x="324" y="2036"/>
                </a:lnTo>
                <a:lnTo>
                  <a:pt x="324" y="2036"/>
                </a:lnTo>
                <a:lnTo>
                  <a:pt x="323" y="2014"/>
                </a:lnTo>
                <a:lnTo>
                  <a:pt x="323" y="1993"/>
                </a:lnTo>
                <a:lnTo>
                  <a:pt x="324" y="1969"/>
                </a:lnTo>
                <a:lnTo>
                  <a:pt x="324" y="1945"/>
                </a:lnTo>
                <a:lnTo>
                  <a:pt x="324" y="1945"/>
                </a:lnTo>
                <a:lnTo>
                  <a:pt x="318" y="1941"/>
                </a:lnTo>
                <a:lnTo>
                  <a:pt x="311" y="1940"/>
                </a:lnTo>
                <a:lnTo>
                  <a:pt x="297" y="1937"/>
                </a:lnTo>
                <a:lnTo>
                  <a:pt x="284" y="1937"/>
                </a:lnTo>
                <a:lnTo>
                  <a:pt x="270" y="1935"/>
                </a:lnTo>
                <a:lnTo>
                  <a:pt x="270" y="1935"/>
                </a:lnTo>
                <a:lnTo>
                  <a:pt x="258" y="1933"/>
                </a:lnTo>
                <a:lnTo>
                  <a:pt x="245" y="1928"/>
                </a:lnTo>
                <a:lnTo>
                  <a:pt x="221" y="1921"/>
                </a:lnTo>
                <a:lnTo>
                  <a:pt x="221" y="1921"/>
                </a:lnTo>
                <a:lnTo>
                  <a:pt x="198" y="1913"/>
                </a:lnTo>
                <a:lnTo>
                  <a:pt x="175" y="1904"/>
                </a:lnTo>
                <a:lnTo>
                  <a:pt x="153" y="1894"/>
                </a:lnTo>
                <a:lnTo>
                  <a:pt x="134" y="1883"/>
                </a:lnTo>
                <a:lnTo>
                  <a:pt x="134" y="1883"/>
                </a:lnTo>
                <a:lnTo>
                  <a:pt x="127" y="1878"/>
                </a:lnTo>
                <a:lnTo>
                  <a:pt x="120" y="1872"/>
                </a:lnTo>
                <a:lnTo>
                  <a:pt x="105" y="1859"/>
                </a:lnTo>
                <a:lnTo>
                  <a:pt x="105" y="1859"/>
                </a:lnTo>
                <a:lnTo>
                  <a:pt x="93" y="1846"/>
                </a:lnTo>
                <a:lnTo>
                  <a:pt x="88" y="1840"/>
                </a:lnTo>
                <a:lnTo>
                  <a:pt x="85" y="1838"/>
                </a:lnTo>
                <a:lnTo>
                  <a:pt x="80" y="1837"/>
                </a:lnTo>
                <a:lnTo>
                  <a:pt x="80" y="1837"/>
                </a:lnTo>
                <a:lnTo>
                  <a:pt x="70" y="1835"/>
                </a:lnTo>
                <a:lnTo>
                  <a:pt x="58" y="1834"/>
                </a:lnTo>
                <a:lnTo>
                  <a:pt x="44" y="1833"/>
                </a:lnTo>
                <a:lnTo>
                  <a:pt x="33" y="1830"/>
                </a:lnTo>
                <a:lnTo>
                  <a:pt x="33" y="1830"/>
                </a:lnTo>
                <a:lnTo>
                  <a:pt x="23" y="1827"/>
                </a:lnTo>
                <a:lnTo>
                  <a:pt x="15" y="1824"/>
                </a:lnTo>
                <a:lnTo>
                  <a:pt x="9" y="1819"/>
                </a:lnTo>
                <a:lnTo>
                  <a:pt x="4" y="1815"/>
                </a:lnTo>
                <a:lnTo>
                  <a:pt x="1" y="1809"/>
                </a:lnTo>
                <a:lnTo>
                  <a:pt x="0" y="1801"/>
                </a:lnTo>
                <a:lnTo>
                  <a:pt x="1" y="1792"/>
                </a:lnTo>
                <a:lnTo>
                  <a:pt x="3" y="1780"/>
                </a:lnTo>
                <a:lnTo>
                  <a:pt x="3" y="1780"/>
                </a:lnTo>
                <a:lnTo>
                  <a:pt x="6" y="1772"/>
                </a:lnTo>
                <a:lnTo>
                  <a:pt x="11" y="1763"/>
                </a:lnTo>
                <a:lnTo>
                  <a:pt x="21" y="1744"/>
                </a:lnTo>
                <a:lnTo>
                  <a:pt x="21" y="1744"/>
                </a:lnTo>
                <a:lnTo>
                  <a:pt x="34" y="1718"/>
                </a:lnTo>
                <a:lnTo>
                  <a:pt x="46" y="1691"/>
                </a:lnTo>
                <a:lnTo>
                  <a:pt x="56" y="1662"/>
                </a:lnTo>
                <a:lnTo>
                  <a:pt x="65" y="1632"/>
                </a:lnTo>
                <a:lnTo>
                  <a:pt x="65" y="1632"/>
                </a:lnTo>
                <a:lnTo>
                  <a:pt x="67" y="1620"/>
                </a:lnTo>
                <a:lnTo>
                  <a:pt x="68" y="1614"/>
                </a:lnTo>
                <a:lnTo>
                  <a:pt x="70" y="1607"/>
                </a:lnTo>
                <a:lnTo>
                  <a:pt x="70" y="1607"/>
                </a:lnTo>
                <a:lnTo>
                  <a:pt x="80" y="1577"/>
                </a:lnTo>
                <a:lnTo>
                  <a:pt x="85" y="1560"/>
                </a:lnTo>
                <a:lnTo>
                  <a:pt x="89" y="1544"/>
                </a:lnTo>
                <a:lnTo>
                  <a:pt x="89" y="1544"/>
                </a:lnTo>
                <a:lnTo>
                  <a:pt x="95" y="1522"/>
                </a:lnTo>
                <a:lnTo>
                  <a:pt x="101" y="1500"/>
                </a:lnTo>
                <a:lnTo>
                  <a:pt x="101" y="1500"/>
                </a:lnTo>
                <a:lnTo>
                  <a:pt x="109" y="1480"/>
                </a:lnTo>
                <a:lnTo>
                  <a:pt x="113" y="1470"/>
                </a:lnTo>
                <a:lnTo>
                  <a:pt x="116" y="1460"/>
                </a:lnTo>
                <a:lnTo>
                  <a:pt x="116" y="1460"/>
                </a:lnTo>
                <a:lnTo>
                  <a:pt x="119" y="1446"/>
                </a:lnTo>
                <a:lnTo>
                  <a:pt x="120" y="1441"/>
                </a:lnTo>
                <a:lnTo>
                  <a:pt x="122" y="1435"/>
                </a:lnTo>
                <a:lnTo>
                  <a:pt x="122" y="1435"/>
                </a:lnTo>
                <a:lnTo>
                  <a:pt x="128" y="1420"/>
                </a:lnTo>
                <a:lnTo>
                  <a:pt x="137" y="1406"/>
                </a:lnTo>
                <a:lnTo>
                  <a:pt x="148" y="1393"/>
                </a:lnTo>
                <a:lnTo>
                  <a:pt x="159" y="1380"/>
                </a:lnTo>
                <a:lnTo>
                  <a:pt x="159" y="1380"/>
                </a:lnTo>
                <a:lnTo>
                  <a:pt x="133" y="1350"/>
                </a:lnTo>
                <a:lnTo>
                  <a:pt x="121" y="1335"/>
                </a:lnTo>
                <a:lnTo>
                  <a:pt x="108" y="1319"/>
                </a:lnTo>
                <a:lnTo>
                  <a:pt x="108" y="1319"/>
                </a:lnTo>
                <a:lnTo>
                  <a:pt x="96" y="1302"/>
                </a:lnTo>
                <a:lnTo>
                  <a:pt x="83" y="1287"/>
                </a:lnTo>
                <a:lnTo>
                  <a:pt x="71" y="1272"/>
                </a:lnTo>
                <a:lnTo>
                  <a:pt x="65" y="1263"/>
                </a:lnTo>
                <a:lnTo>
                  <a:pt x="61" y="1254"/>
                </a:lnTo>
                <a:lnTo>
                  <a:pt x="61" y="1254"/>
                </a:lnTo>
                <a:lnTo>
                  <a:pt x="59" y="1249"/>
                </a:lnTo>
                <a:lnTo>
                  <a:pt x="58" y="1242"/>
                </a:lnTo>
                <a:lnTo>
                  <a:pt x="54" y="1230"/>
                </a:lnTo>
                <a:lnTo>
                  <a:pt x="54" y="1230"/>
                </a:lnTo>
                <a:lnTo>
                  <a:pt x="50" y="1221"/>
                </a:lnTo>
                <a:lnTo>
                  <a:pt x="46" y="1210"/>
                </a:lnTo>
                <a:lnTo>
                  <a:pt x="46" y="1210"/>
                </a:lnTo>
                <a:lnTo>
                  <a:pt x="41" y="1191"/>
                </a:lnTo>
                <a:lnTo>
                  <a:pt x="38" y="1172"/>
                </a:lnTo>
                <a:lnTo>
                  <a:pt x="38" y="1172"/>
                </a:lnTo>
                <a:lnTo>
                  <a:pt x="34" y="1153"/>
                </a:lnTo>
                <a:lnTo>
                  <a:pt x="31" y="1144"/>
                </a:lnTo>
                <a:lnTo>
                  <a:pt x="29" y="1136"/>
                </a:lnTo>
                <a:lnTo>
                  <a:pt x="29" y="1136"/>
                </a:lnTo>
                <a:lnTo>
                  <a:pt x="29" y="1129"/>
                </a:lnTo>
                <a:lnTo>
                  <a:pt x="29" y="1122"/>
                </a:lnTo>
                <a:lnTo>
                  <a:pt x="31" y="1110"/>
                </a:lnTo>
                <a:lnTo>
                  <a:pt x="31" y="1110"/>
                </a:lnTo>
                <a:lnTo>
                  <a:pt x="36" y="1039"/>
                </a:lnTo>
                <a:lnTo>
                  <a:pt x="36" y="1039"/>
                </a:lnTo>
                <a:lnTo>
                  <a:pt x="36" y="1026"/>
                </a:lnTo>
                <a:lnTo>
                  <a:pt x="36" y="1018"/>
                </a:lnTo>
                <a:lnTo>
                  <a:pt x="36" y="1012"/>
                </a:lnTo>
                <a:lnTo>
                  <a:pt x="36" y="1012"/>
                </a:lnTo>
                <a:lnTo>
                  <a:pt x="37" y="1005"/>
                </a:lnTo>
                <a:lnTo>
                  <a:pt x="39" y="997"/>
                </a:lnTo>
                <a:lnTo>
                  <a:pt x="46" y="982"/>
                </a:lnTo>
                <a:lnTo>
                  <a:pt x="59" y="955"/>
                </a:lnTo>
                <a:lnTo>
                  <a:pt x="59" y="955"/>
                </a:lnTo>
                <a:lnTo>
                  <a:pt x="73" y="929"/>
                </a:lnTo>
                <a:lnTo>
                  <a:pt x="79" y="916"/>
                </a:lnTo>
                <a:lnTo>
                  <a:pt x="85" y="903"/>
                </a:lnTo>
                <a:lnTo>
                  <a:pt x="85" y="903"/>
                </a:lnTo>
                <a:lnTo>
                  <a:pt x="103" y="842"/>
                </a:lnTo>
                <a:lnTo>
                  <a:pt x="103" y="842"/>
                </a:lnTo>
                <a:lnTo>
                  <a:pt x="108" y="825"/>
                </a:lnTo>
                <a:lnTo>
                  <a:pt x="112" y="810"/>
                </a:lnTo>
                <a:lnTo>
                  <a:pt x="115" y="794"/>
                </a:lnTo>
                <a:lnTo>
                  <a:pt x="121" y="780"/>
                </a:lnTo>
                <a:lnTo>
                  <a:pt x="121" y="780"/>
                </a:lnTo>
                <a:lnTo>
                  <a:pt x="123" y="774"/>
                </a:lnTo>
                <a:lnTo>
                  <a:pt x="126" y="768"/>
                </a:lnTo>
                <a:lnTo>
                  <a:pt x="134" y="757"/>
                </a:lnTo>
                <a:lnTo>
                  <a:pt x="134" y="757"/>
                </a:lnTo>
                <a:lnTo>
                  <a:pt x="139" y="745"/>
                </a:lnTo>
                <a:lnTo>
                  <a:pt x="145" y="734"/>
                </a:lnTo>
                <a:lnTo>
                  <a:pt x="148" y="721"/>
                </a:lnTo>
                <a:lnTo>
                  <a:pt x="152" y="707"/>
                </a:lnTo>
                <a:lnTo>
                  <a:pt x="152" y="707"/>
                </a:lnTo>
                <a:lnTo>
                  <a:pt x="157" y="688"/>
                </a:lnTo>
                <a:lnTo>
                  <a:pt x="161" y="670"/>
                </a:lnTo>
                <a:lnTo>
                  <a:pt x="167" y="651"/>
                </a:lnTo>
                <a:lnTo>
                  <a:pt x="175" y="634"/>
                </a:lnTo>
                <a:lnTo>
                  <a:pt x="175" y="634"/>
                </a:lnTo>
                <a:lnTo>
                  <a:pt x="183" y="621"/>
                </a:lnTo>
                <a:lnTo>
                  <a:pt x="191" y="608"/>
                </a:lnTo>
                <a:lnTo>
                  <a:pt x="191" y="608"/>
                </a:lnTo>
                <a:lnTo>
                  <a:pt x="199" y="593"/>
                </a:lnTo>
                <a:lnTo>
                  <a:pt x="203" y="587"/>
                </a:lnTo>
                <a:lnTo>
                  <a:pt x="208" y="582"/>
                </a:lnTo>
                <a:lnTo>
                  <a:pt x="208" y="582"/>
                </a:lnTo>
                <a:lnTo>
                  <a:pt x="218" y="571"/>
                </a:lnTo>
                <a:lnTo>
                  <a:pt x="230" y="562"/>
                </a:lnTo>
                <a:lnTo>
                  <a:pt x="240" y="552"/>
                </a:lnTo>
                <a:lnTo>
                  <a:pt x="251" y="541"/>
                </a:lnTo>
                <a:lnTo>
                  <a:pt x="251" y="541"/>
                </a:lnTo>
                <a:lnTo>
                  <a:pt x="262" y="530"/>
                </a:lnTo>
                <a:lnTo>
                  <a:pt x="273" y="522"/>
                </a:lnTo>
                <a:lnTo>
                  <a:pt x="286" y="512"/>
                </a:lnTo>
                <a:lnTo>
                  <a:pt x="300" y="504"/>
                </a:lnTo>
                <a:lnTo>
                  <a:pt x="300" y="504"/>
                </a:lnTo>
                <a:lnTo>
                  <a:pt x="328" y="488"/>
                </a:lnTo>
                <a:lnTo>
                  <a:pt x="342" y="480"/>
                </a:lnTo>
                <a:lnTo>
                  <a:pt x="356" y="475"/>
                </a:lnTo>
                <a:lnTo>
                  <a:pt x="356" y="475"/>
                </a:lnTo>
                <a:lnTo>
                  <a:pt x="365" y="473"/>
                </a:lnTo>
                <a:lnTo>
                  <a:pt x="373" y="472"/>
                </a:lnTo>
                <a:lnTo>
                  <a:pt x="392" y="470"/>
                </a:lnTo>
                <a:lnTo>
                  <a:pt x="410" y="472"/>
                </a:lnTo>
                <a:lnTo>
                  <a:pt x="430" y="473"/>
                </a:lnTo>
                <a:lnTo>
                  <a:pt x="448" y="474"/>
                </a:lnTo>
                <a:lnTo>
                  <a:pt x="466" y="473"/>
                </a:lnTo>
                <a:lnTo>
                  <a:pt x="474" y="472"/>
                </a:lnTo>
                <a:lnTo>
                  <a:pt x="482" y="469"/>
                </a:lnTo>
                <a:lnTo>
                  <a:pt x="490" y="466"/>
                </a:lnTo>
                <a:lnTo>
                  <a:pt x="497" y="462"/>
                </a:lnTo>
                <a:lnTo>
                  <a:pt x="497" y="462"/>
                </a:lnTo>
                <a:lnTo>
                  <a:pt x="501" y="458"/>
                </a:lnTo>
                <a:lnTo>
                  <a:pt x="504" y="455"/>
                </a:lnTo>
                <a:lnTo>
                  <a:pt x="508" y="445"/>
                </a:lnTo>
                <a:lnTo>
                  <a:pt x="513" y="436"/>
                </a:lnTo>
                <a:lnTo>
                  <a:pt x="515" y="430"/>
                </a:lnTo>
                <a:lnTo>
                  <a:pt x="518" y="426"/>
                </a:lnTo>
                <a:lnTo>
                  <a:pt x="518" y="426"/>
                </a:lnTo>
                <a:lnTo>
                  <a:pt x="521" y="424"/>
                </a:lnTo>
                <a:lnTo>
                  <a:pt x="527" y="421"/>
                </a:lnTo>
                <a:lnTo>
                  <a:pt x="532" y="420"/>
                </a:lnTo>
                <a:lnTo>
                  <a:pt x="533" y="419"/>
                </a:lnTo>
                <a:lnTo>
                  <a:pt x="535" y="417"/>
                </a:lnTo>
                <a:lnTo>
                  <a:pt x="535" y="417"/>
                </a:lnTo>
                <a:lnTo>
                  <a:pt x="535" y="398"/>
                </a:lnTo>
                <a:lnTo>
                  <a:pt x="535" y="378"/>
                </a:lnTo>
                <a:lnTo>
                  <a:pt x="534" y="359"/>
                </a:lnTo>
                <a:lnTo>
                  <a:pt x="535" y="342"/>
                </a:lnTo>
                <a:lnTo>
                  <a:pt x="535" y="342"/>
                </a:lnTo>
                <a:lnTo>
                  <a:pt x="537" y="327"/>
                </a:lnTo>
                <a:lnTo>
                  <a:pt x="538" y="319"/>
                </a:lnTo>
                <a:lnTo>
                  <a:pt x="538" y="313"/>
                </a:lnTo>
                <a:lnTo>
                  <a:pt x="538" y="313"/>
                </a:lnTo>
                <a:lnTo>
                  <a:pt x="535" y="303"/>
                </a:lnTo>
                <a:lnTo>
                  <a:pt x="532" y="294"/>
                </a:lnTo>
                <a:lnTo>
                  <a:pt x="529" y="284"/>
                </a:lnTo>
                <a:lnTo>
                  <a:pt x="527" y="273"/>
                </a:lnTo>
                <a:lnTo>
                  <a:pt x="527" y="273"/>
                </a:lnTo>
                <a:lnTo>
                  <a:pt x="526" y="265"/>
                </a:lnTo>
                <a:lnTo>
                  <a:pt x="525" y="255"/>
                </a:lnTo>
                <a:lnTo>
                  <a:pt x="527" y="234"/>
                </a:lnTo>
                <a:lnTo>
                  <a:pt x="527" y="234"/>
                </a:lnTo>
                <a:lnTo>
                  <a:pt x="527" y="222"/>
                </a:lnTo>
                <a:lnTo>
                  <a:pt x="527" y="219"/>
                </a:lnTo>
                <a:lnTo>
                  <a:pt x="528" y="217"/>
                </a:lnTo>
                <a:lnTo>
                  <a:pt x="529" y="215"/>
                </a:lnTo>
                <a:lnTo>
                  <a:pt x="532" y="212"/>
                </a:lnTo>
                <a:lnTo>
                  <a:pt x="532" y="212"/>
                </a:lnTo>
                <a:lnTo>
                  <a:pt x="529" y="208"/>
                </a:lnTo>
                <a:lnTo>
                  <a:pt x="527" y="203"/>
                </a:lnTo>
                <a:lnTo>
                  <a:pt x="526" y="196"/>
                </a:lnTo>
                <a:lnTo>
                  <a:pt x="525" y="190"/>
                </a:lnTo>
                <a:lnTo>
                  <a:pt x="526" y="174"/>
                </a:lnTo>
                <a:lnTo>
                  <a:pt x="527" y="159"/>
                </a:lnTo>
                <a:lnTo>
                  <a:pt x="527" y="159"/>
                </a:lnTo>
                <a:lnTo>
                  <a:pt x="528" y="145"/>
                </a:lnTo>
                <a:lnTo>
                  <a:pt x="530" y="132"/>
                </a:lnTo>
                <a:lnTo>
                  <a:pt x="533" y="121"/>
                </a:lnTo>
                <a:lnTo>
                  <a:pt x="538" y="110"/>
                </a:lnTo>
                <a:lnTo>
                  <a:pt x="547" y="89"/>
                </a:lnTo>
                <a:lnTo>
                  <a:pt x="557" y="70"/>
                </a:lnTo>
                <a:lnTo>
                  <a:pt x="557" y="70"/>
                </a:lnTo>
                <a:lnTo>
                  <a:pt x="560" y="64"/>
                </a:lnTo>
                <a:lnTo>
                  <a:pt x="565" y="60"/>
                </a:lnTo>
                <a:lnTo>
                  <a:pt x="575" y="51"/>
                </a:lnTo>
                <a:lnTo>
                  <a:pt x="584" y="44"/>
                </a:lnTo>
                <a:lnTo>
                  <a:pt x="595" y="35"/>
                </a:lnTo>
                <a:lnTo>
                  <a:pt x="595" y="35"/>
                </a:lnTo>
                <a:lnTo>
                  <a:pt x="605" y="25"/>
                </a:lnTo>
                <a:lnTo>
                  <a:pt x="615" y="18"/>
                </a:lnTo>
                <a:lnTo>
                  <a:pt x="619" y="14"/>
                </a:lnTo>
                <a:lnTo>
                  <a:pt x="625" y="11"/>
                </a:lnTo>
                <a:lnTo>
                  <a:pt x="631" y="8"/>
                </a:lnTo>
                <a:lnTo>
                  <a:pt x="639" y="6"/>
                </a:lnTo>
                <a:lnTo>
                  <a:pt x="639" y="6"/>
                </a:lnTo>
                <a:lnTo>
                  <a:pt x="653" y="2"/>
                </a:lnTo>
                <a:lnTo>
                  <a:pt x="670" y="1"/>
                </a:lnTo>
                <a:lnTo>
                  <a:pt x="689" y="0"/>
                </a:lnTo>
                <a:lnTo>
                  <a:pt x="706" y="1"/>
                </a:lnTo>
                <a:lnTo>
                  <a:pt x="706" y="1"/>
                </a:lnTo>
                <a:lnTo>
                  <a:pt x="735" y="4"/>
                </a:lnTo>
                <a:lnTo>
                  <a:pt x="765" y="10"/>
                </a:lnTo>
                <a:lnTo>
                  <a:pt x="765" y="10"/>
                </a:lnTo>
                <a:lnTo>
                  <a:pt x="799" y="14"/>
                </a:lnTo>
                <a:lnTo>
                  <a:pt x="814" y="18"/>
                </a:lnTo>
                <a:lnTo>
                  <a:pt x="821" y="20"/>
                </a:lnTo>
                <a:lnTo>
                  <a:pt x="827" y="22"/>
                </a:lnTo>
                <a:lnTo>
                  <a:pt x="827" y="22"/>
                </a:lnTo>
                <a:lnTo>
                  <a:pt x="838" y="27"/>
                </a:lnTo>
                <a:lnTo>
                  <a:pt x="847" y="35"/>
                </a:lnTo>
                <a:lnTo>
                  <a:pt x="854" y="43"/>
                </a:lnTo>
                <a:lnTo>
                  <a:pt x="862" y="52"/>
                </a:lnTo>
                <a:lnTo>
                  <a:pt x="869" y="62"/>
                </a:lnTo>
                <a:lnTo>
                  <a:pt x="874" y="73"/>
                </a:lnTo>
                <a:lnTo>
                  <a:pt x="885" y="96"/>
                </a:lnTo>
                <a:lnTo>
                  <a:pt x="885" y="96"/>
                </a:lnTo>
                <a:lnTo>
                  <a:pt x="891" y="112"/>
                </a:lnTo>
                <a:lnTo>
                  <a:pt x="898" y="129"/>
                </a:lnTo>
                <a:lnTo>
                  <a:pt x="900" y="138"/>
                </a:lnTo>
                <a:lnTo>
                  <a:pt x="902" y="148"/>
                </a:lnTo>
                <a:lnTo>
                  <a:pt x="902" y="159"/>
                </a:lnTo>
                <a:lnTo>
                  <a:pt x="901" y="171"/>
                </a:lnTo>
                <a:lnTo>
                  <a:pt x="901" y="171"/>
                </a:lnTo>
                <a:lnTo>
                  <a:pt x="899" y="179"/>
                </a:lnTo>
                <a:lnTo>
                  <a:pt x="897" y="187"/>
                </a:lnTo>
                <a:lnTo>
                  <a:pt x="889" y="205"/>
                </a:lnTo>
                <a:lnTo>
                  <a:pt x="881" y="220"/>
                </a:lnTo>
                <a:lnTo>
                  <a:pt x="872" y="234"/>
                </a:lnTo>
                <a:lnTo>
                  <a:pt x="872" y="234"/>
                </a:lnTo>
                <a:lnTo>
                  <a:pt x="865" y="244"/>
                </a:lnTo>
                <a:lnTo>
                  <a:pt x="863" y="248"/>
                </a:lnTo>
                <a:lnTo>
                  <a:pt x="862" y="253"/>
                </a:lnTo>
                <a:lnTo>
                  <a:pt x="862" y="264"/>
                </a:lnTo>
                <a:lnTo>
                  <a:pt x="863" y="278"/>
                </a:lnTo>
                <a:lnTo>
                  <a:pt x="863" y="278"/>
                </a:lnTo>
                <a:lnTo>
                  <a:pt x="863" y="298"/>
                </a:lnTo>
                <a:lnTo>
                  <a:pt x="863" y="321"/>
                </a:lnTo>
                <a:lnTo>
                  <a:pt x="863" y="321"/>
                </a:lnTo>
                <a:lnTo>
                  <a:pt x="863" y="343"/>
                </a:lnTo>
                <a:lnTo>
                  <a:pt x="863" y="354"/>
                </a:lnTo>
                <a:lnTo>
                  <a:pt x="863" y="364"/>
                </a:lnTo>
                <a:lnTo>
                  <a:pt x="863" y="364"/>
                </a:lnTo>
                <a:lnTo>
                  <a:pt x="861" y="370"/>
                </a:lnTo>
                <a:lnTo>
                  <a:pt x="857" y="377"/>
                </a:lnTo>
                <a:lnTo>
                  <a:pt x="847" y="391"/>
                </a:lnTo>
                <a:lnTo>
                  <a:pt x="847" y="391"/>
                </a:lnTo>
                <a:lnTo>
                  <a:pt x="839" y="404"/>
                </a:lnTo>
                <a:lnTo>
                  <a:pt x="832" y="418"/>
                </a:lnTo>
                <a:lnTo>
                  <a:pt x="824" y="431"/>
                </a:lnTo>
                <a:lnTo>
                  <a:pt x="820" y="438"/>
                </a:lnTo>
                <a:lnTo>
                  <a:pt x="814" y="443"/>
                </a:lnTo>
                <a:lnTo>
                  <a:pt x="814" y="443"/>
                </a:lnTo>
                <a:lnTo>
                  <a:pt x="807" y="453"/>
                </a:lnTo>
                <a:lnTo>
                  <a:pt x="800" y="463"/>
                </a:lnTo>
                <a:lnTo>
                  <a:pt x="792" y="470"/>
                </a:lnTo>
                <a:lnTo>
                  <a:pt x="788" y="475"/>
                </a:lnTo>
                <a:lnTo>
                  <a:pt x="783" y="478"/>
                </a:lnTo>
                <a:lnTo>
                  <a:pt x="783" y="478"/>
                </a:lnTo>
                <a:lnTo>
                  <a:pt x="773" y="484"/>
                </a:lnTo>
                <a:lnTo>
                  <a:pt x="762" y="488"/>
                </a:lnTo>
                <a:lnTo>
                  <a:pt x="751" y="492"/>
                </a:lnTo>
                <a:lnTo>
                  <a:pt x="747" y="495"/>
                </a:lnTo>
                <a:lnTo>
                  <a:pt x="744" y="499"/>
                </a:lnTo>
                <a:lnTo>
                  <a:pt x="744" y="499"/>
                </a:lnTo>
                <a:lnTo>
                  <a:pt x="743" y="502"/>
                </a:lnTo>
                <a:lnTo>
                  <a:pt x="742" y="507"/>
                </a:lnTo>
                <a:lnTo>
                  <a:pt x="742" y="521"/>
                </a:lnTo>
                <a:lnTo>
                  <a:pt x="742" y="521"/>
                </a:lnTo>
                <a:lnTo>
                  <a:pt x="739" y="538"/>
                </a:lnTo>
                <a:lnTo>
                  <a:pt x="734" y="562"/>
                </a:lnTo>
                <a:lnTo>
                  <a:pt x="732" y="575"/>
                </a:lnTo>
                <a:lnTo>
                  <a:pt x="731" y="587"/>
                </a:lnTo>
                <a:lnTo>
                  <a:pt x="732" y="598"/>
                </a:lnTo>
                <a:lnTo>
                  <a:pt x="734" y="602"/>
                </a:lnTo>
                <a:lnTo>
                  <a:pt x="736" y="607"/>
                </a:lnTo>
                <a:lnTo>
                  <a:pt x="736" y="607"/>
                </a:lnTo>
                <a:lnTo>
                  <a:pt x="739" y="611"/>
                </a:lnTo>
                <a:lnTo>
                  <a:pt x="744" y="615"/>
                </a:lnTo>
                <a:lnTo>
                  <a:pt x="750" y="619"/>
                </a:lnTo>
                <a:lnTo>
                  <a:pt x="756" y="621"/>
                </a:lnTo>
                <a:lnTo>
                  <a:pt x="770" y="626"/>
                </a:lnTo>
                <a:lnTo>
                  <a:pt x="775" y="629"/>
                </a:lnTo>
                <a:lnTo>
                  <a:pt x="779" y="633"/>
                </a:lnTo>
                <a:lnTo>
                  <a:pt x="779" y="633"/>
                </a:lnTo>
                <a:lnTo>
                  <a:pt x="784" y="639"/>
                </a:lnTo>
                <a:lnTo>
                  <a:pt x="788" y="647"/>
                </a:lnTo>
                <a:lnTo>
                  <a:pt x="795" y="664"/>
                </a:lnTo>
                <a:lnTo>
                  <a:pt x="801" y="684"/>
                </a:lnTo>
                <a:lnTo>
                  <a:pt x="805" y="706"/>
                </a:lnTo>
                <a:lnTo>
                  <a:pt x="805" y="706"/>
                </a:lnTo>
                <a:lnTo>
                  <a:pt x="809" y="721"/>
                </a:lnTo>
                <a:lnTo>
                  <a:pt x="811" y="738"/>
                </a:lnTo>
                <a:lnTo>
                  <a:pt x="814" y="756"/>
                </a:lnTo>
                <a:lnTo>
                  <a:pt x="817" y="773"/>
                </a:lnTo>
                <a:lnTo>
                  <a:pt x="817" y="773"/>
                </a:lnTo>
                <a:lnTo>
                  <a:pt x="821" y="782"/>
                </a:lnTo>
                <a:lnTo>
                  <a:pt x="825" y="791"/>
                </a:lnTo>
                <a:lnTo>
                  <a:pt x="827" y="798"/>
                </a:lnTo>
                <a:lnTo>
                  <a:pt x="829" y="806"/>
                </a:lnTo>
                <a:lnTo>
                  <a:pt x="829" y="806"/>
                </a:lnTo>
                <a:lnTo>
                  <a:pt x="830" y="817"/>
                </a:lnTo>
                <a:lnTo>
                  <a:pt x="830" y="826"/>
                </a:lnTo>
                <a:lnTo>
                  <a:pt x="829" y="837"/>
                </a:lnTo>
                <a:lnTo>
                  <a:pt x="829" y="848"/>
                </a:lnTo>
                <a:lnTo>
                  <a:pt x="829" y="848"/>
                </a:lnTo>
                <a:lnTo>
                  <a:pt x="833" y="865"/>
                </a:lnTo>
                <a:lnTo>
                  <a:pt x="836" y="880"/>
                </a:lnTo>
                <a:lnTo>
                  <a:pt x="840" y="895"/>
                </a:lnTo>
                <a:lnTo>
                  <a:pt x="842" y="911"/>
                </a:lnTo>
                <a:lnTo>
                  <a:pt x="842" y="911"/>
                </a:lnTo>
                <a:lnTo>
                  <a:pt x="845" y="931"/>
                </a:lnTo>
                <a:lnTo>
                  <a:pt x="845" y="951"/>
                </a:lnTo>
                <a:lnTo>
                  <a:pt x="846" y="971"/>
                </a:lnTo>
                <a:lnTo>
                  <a:pt x="847" y="991"/>
                </a:lnTo>
                <a:lnTo>
                  <a:pt x="847" y="991"/>
                </a:lnTo>
                <a:lnTo>
                  <a:pt x="850" y="1016"/>
                </a:lnTo>
                <a:lnTo>
                  <a:pt x="854" y="1040"/>
                </a:lnTo>
                <a:lnTo>
                  <a:pt x="857" y="1065"/>
                </a:lnTo>
                <a:lnTo>
                  <a:pt x="859" y="1090"/>
                </a:lnTo>
                <a:lnTo>
                  <a:pt x="859" y="1090"/>
                </a:lnTo>
                <a:lnTo>
                  <a:pt x="860" y="1144"/>
                </a:lnTo>
                <a:lnTo>
                  <a:pt x="860" y="1172"/>
                </a:lnTo>
                <a:lnTo>
                  <a:pt x="859" y="1198"/>
                </a:lnTo>
                <a:lnTo>
                  <a:pt x="859" y="1198"/>
                </a:lnTo>
                <a:lnTo>
                  <a:pt x="858" y="1206"/>
                </a:lnTo>
                <a:lnTo>
                  <a:pt x="856" y="1214"/>
                </a:lnTo>
                <a:lnTo>
                  <a:pt x="852" y="1230"/>
                </a:lnTo>
                <a:lnTo>
                  <a:pt x="850" y="1239"/>
                </a:lnTo>
                <a:lnTo>
                  <a:pt x="849" y="1248"/>
                </a:lnTo>
                <a:lnTo>
                  <a:pt x="849" y="1258"/>
                </a:lnTo>
                <a:lnTo>
                  <a:pt x="849" y="1269"/>
                </a:lnTo>
                <a:lnTo>
                  <a:pt x="849" y="1269"/>
                </a:lnTo>
                <a:lnTo>
                  <a:pt x="851" y="1275"/>
                </a:lnTo>
                <a:lnTo>
                  <a:pt x="853" y="1282"/>
                </a:lnTo>
                <a:lnTo>
                  <a:pt x="859" y="1295"/>
                </a:lnTo>
                <a:lnTo>
                  <a:pt x="865" y="1309"/>
                </a:lnTo>
                <a:lnTo>
                  <a:pt x="872" y="1323"/>
                </a:lnTo>
                <a:lnTo>
                  <a:pt x="872" y="1323"/>
                </a:lnTo>
                <a:lnTo>
                  <a:pt x="874" y="1334"/>
                </a:lnTo>
                <a:lnTo>
                  <a:pt x="876" y="1344"/>
                </a:lnTo>
                <a:lnTo>
                  <a:pt x="876" y="1344"/>
                </a:lnTo>
                <a:lnTo>
                  <a:pt x="877" y="1349"/>
                </a:lnTo>
                <a:lnTo>
                  <a:pt x="881" y="1353"/>
                </a:lnTo>
                <a:lnTo>
                  <a:pt x="883" y="1359"/>
                </a:lnTo>
                <a:lnTo>
                  <a:pt x="885" y="1363"/>
                </a:lnTo>
                <a:lnTo>
                  <a:pt x="885" y="1363"/>
                </a:lnTo>
                <a:lnTo>
                  <a:pt x="885" y="1370"/>
                </a:lnTo>
                <a:lnTo>
                  <a:pt x="885" y="1379"/>
                </a:lnTo>
                <a:lnTo>
                  <a:pt x="885" y="1395"/>
                </a:lnTo>
                <a:lnTo>
                  <a:pt x="885" y="1395"/>
                </a:lnTo>
                <a:lnTo>
                  <a:pt x="882" y="1411"/>
                </a:lnTo>
                <a:lnTo>
                  <a:pt x="877" y="1429"/>
                </a:lnTo>
                <a:lnTo>
                  <a:pt x="873" y="1447"/>
                </a:lnTo>
                <a:lnTo>
                  <a:pt x="870" y="1467"/>
                </a:lnTo>
                <a:lnTo>
                  <a:pt x="870" y="1467"/>
                </a:lnTo>
                <a:lnTo>
                  <a:pt x="869" y="1480"/>
                </a:lnTo>
                <a:lnTo>
                  <a:pt x="869" y="1485"/>
                </a:lnTo>
                <a:lnTo>
                  <a:pt x="867" y="1492"/>
                </a:lnTo>
                <a:lnTo>
                  <a:pt x="867" y="1492"/>
                </a:lnTo>
                <a:lnTo>
                  <a:pt x="864" y="1503"/>
                </a:lnTo>
                <a:lnTo>
                  <a:pt x="860" y="1511"/>
                </a:lnTo>
                <a:lnTo>
                  <a:pt x="854" y="1520"/>
                </a:lnTo>
                <a:lnTo>
                  <a:pt x="849" y="1527"/>
                </a:lnTo>
                <a:lnTo>
                  <a:pt x="842" y="1533"/>
                </a:lnTo>
                <a:lnTo>
                  <a:pt x="835" y="1539"/>
                </a:lnTo>
                <a:lnTo>
                  <a:pt x="826" y="1542"/>
                </a:lnTo>
                <a:lnTo>
                  <a:pt x="816" y="1545"/>
                </a:lnTo>
                <a:lnTo>
                  <a:pt x="816" y="1545"/>
                </a:lnTo>
                <a:close/>
                <a:moveTo>
                  <a:pt x="652" y="536"/>
                </a:moveTo>
                <a:lnTo>
                  <a:pt x="652" y="536"/>
                </a:lnTo>
                <a:lnTo>
                  <a:pt x="639" y="524"/>
                </a:lnTo>
                <a:lnTo>
                  <a:pt x="633" y="518"/>
                </a:lnTo>
                <a:lnTo>
                  <a:pt x="628" y="513"/>
                </a:lnTo>
                <a:lnTo>
                  <a:pt x="628" y="513"/>
                </a:lnTo>
                <a:lnTo>
                  <a:pt x="611" y="486"/>
                </a:lnTo>
                <a:lnTo>
                  <a:pt x="592" y="460"/>
                </a:lnTo>
                <a:lnTo>
                  <a:pt x="583" y="447"/>
                </a:lnTo>
                <a:lnTo>
                  <a:pt x="574" y="433"/>
                </a:lnTo>
                <a:lnTo>
                  <a:pt x="563" y="421"/>
                </a:lnTo>
                <a:lnTo>
                  <a:pt x="552" y="411"/>
                </a:lnTo>
                <a:lnTo>
                  <a:pt x="552" y="411"/>
                </a:lnTo>
                <a:lnTo>
                  <a:pt x="547" y="417"/>
                </a:lnTo>
                <a:lnTo>
                  <a:pt x="543" y="424"/>
                </a:lnTo>
                <a:lnTo>
                  <a:pt x="540" y="433"/>
                </a:lnTo>
                <a:lnTo>
                  <a:pt x="540" y="438"/>
                </a:lnTo>
                <a:lnTo>
                  <a:pt x="540" y="443"/>
                </a:lnTo>
                <a:lnTo>
                  <a:pt x="540" y="443"/>
                </a:lnTo>
                <a:lnTo>
                  <a:pt x="541" y="450"/>
                </a:lnTo>
                <a:lnTo>
                  <a:pt x="545" y="456"/>
                </a:lnTo>
                <a:lnTo>
                  <a:pt x="553" y="468"/>
                </a:lnTo>
                <a:lnTo>
                  <a:pt x="553" y="468"/>
                </a:lnTo>
                <a:lnTo>
                  <a:pt x="568" y="497"/>
                </a:lnTo>
                <a:lnTo>
                  <a:pt x="576" y="510"/>
                </a:lnTo>
                <a:lnTo>
                  <a:pt x="584" y="523"/>
                </a:lnTo>
                <a:lnTo>
                  <a:pt x="584" y="523"/>
                </a:lnTo>
                <a:lnTo>
                  <a:pt x="600" y="543"/>
                </a:lnTo>
                <a:lnTo>
                  <a:pt x="614" y="565"/>
                </a:lnTo>
                <a:lnTo>
                  <a:pt x="628" y="588"/>
                </a:lnTo>
                <a:lnTo>
                  <a:pt x="633" y="599"/>
                </a:lnTo>
                <a:lnTo>
                  <a:pt x="638" y="611"/>
                </a:lnTo>
                <a:lnTo>
                  <a:pt x="638" y="611"/>
                </a:lnTo>
                <a:lnTo>
                  <a:pt x="636" y="619"/>
                </a:lnTo>
                <a:lnTo>
                  <a:pt x="635" y="625"/>
                </a:lnTo>
                <a:lnTo>
                  <a:pt x="635" y="632"/>
                </a:lnTo>
                <a:lnTo>
                  <a:pt x="635" y="639"/>
                </a:lnTo>
                <a:lnTo>
                  <a:pt x="637" y="652"/>
                </a:lnTo>
                <a:lnTo>
                  <a:pt x="639" y="664"/>
                </a:lnTo>
                <a:lnTo>
                  <a:pt x="639" y="664"/>
                </a:lnTo>
                <a:lnTo>
                  <a:pt x="640" y="678"/>
                </a:lnTo>
                <a:lnTo>
                  <a:pt x="640" y="693"/>
                </a:lnTo>
                <a:lnTo>
                  <a:pt x="640" y="693"/>
                </a:lnTo>
                <a:lnTo>
                  <a:pt x="642" y="698"/>
                </a:lnTo>
                <a:lnTo>
                  <a:pt x="643" y="703"/>
                </a:lnTo>
                <a:lnTo>
                  <a:pt x="646" y="715"/>
                </a:lnTo>
                <a:lnTo>
                  <a:pt x="646" y="715"/>
                </a:lnTo>
                <a:lnTo>
                  <a:pt x="651" y="740"/>
                </a:lnTo>
                <a:lnTo>
                  <a:pt x="654" y="766"/>
                </a:lnTo>
                <a:lnTo>
                  <a:pt x="654" y="766"/>
                </a:lnTo>
                <a:lnTo>
                  <a:pt x="661" y="791"/>
                </a:lnTo>
                <a:lnTo>
                  <a:pt x="663" y="803"/>
                </a:lnTo>
                <a:lnTo>
                  <a:pt x="664" y="813"/>
                </a:lnTo>
                <a:lnTo>
                  <a:pt x="664" y="813"/>
                </a:lnTo>
                <a:lnTo>
                  <a:pt x="665" y="840"/>
                </a:lnTo>
                <a:lnTo>
                  <a:pt x="665" y="867"/>
                </a:lnTo>
                <a:lnTo>
                  <a:pt x="664" y="920"/>
                </a:lnTo>
                <a:lnTo>
                  <a:pt x="664" y="920"/>
                </a:lnTo>
                <a:lnTo>
                  <a:pt x="664" y="972"/>
                </a:lnTo>
                <a:lnTo>
                  <a:pt x="662" y="1022"/>
                </a:lnTo>
                <a:lnTo>
                  <a:pt x="657" y="1070"/>
                </a:lnTo>
                <a:lnTo>
                  <a:pt x="652" y="1117"/>
                </a:lnTo>
                <a:lnTo>
                  <a:pt x="652" y="1117"/>
                </a:lnTo>
                <a:lnTo>
                  <a:pt x="650" y="1141"/>
                </a:lnTo>
                <a:lnTo>
                  <a:pt x="649" y="1164"/>
                </a:lnTo>
                <a:lnTo>
                  <a:pt x="646" y="1188"/>
                </a:lnTo>
                <a:lnTo>
                  <a:pt x="643" y="1210"/>
                </a:lnTo>
                <a:lnTo>
                  <a:pt x="643" y="1210"/>
                </a:lnTo>
                <a:lnTo>
                  <a:pt x="641" y="1221"/>
                </a:lnTo>
                <a:lnTo>
                  <a:pt x="638" y="1230"/>
                </a:lnTo>
                <a:lnTo>
                  <a:pt x="638" y="1230"/>
                </a:lnTo>
                <a:lnTo>
                  <a:pt x="636" y="1249"/>
                </a:lnTo>
                <a:lnTo>
                  <a:pt x="633" y="1269"/>
                </a:lnTo>
                <a:lnTo>
                  <a:pt x="633" y="1269"/>
                </a:lnTo>
                <a:lnTo>
                  <a:pt x="630" y="1289"/>
                </a:lnTo>
                <a:lnTo>
                  <a:pt x="628" y="1311"/>
                </a:lnTo>
                <a:lnTo>
                  <a:pt x="628" y="1323"/>
                </a:lnTo>
                <a:lnTo>
                  <a:pt x="628" y="1334"/>
                </a:lnTo>
                <a:lnTo>
                  <a:pt x="629" y="1346"/>
                </a:lnTo>
                <a:lnTo>
                  <a:pt x="630" y="1357"/>
                </a:lnTo>
                <a:lnTo>
                  <a:pt x="630" y="1357"/>
                </a:lnTo>
                <a:lnTo>
                  <a:pt x="653" y="1359"/>
                </a:lnTo>
                <a:lnTo>
                  <a:pt x="678" y="1360"/>
                </a:lnTo>
                <a:lnTo>
                  <a:pt x="703" y="1359"/>
                </a:lnTo>
                <a:lnTo>
                  <a:pt x="714" y="1358"/>
                </a:lnTo>
                <a:lnTo>
                  <a:pt x="725" y="1356"/>
                </a:lnTo>
                <a:lnTo>
                  <a:pt x="725" y="1356"/>
                </a:lnTo>
                <a:lnTo>
                  <a:pt x="728" y="1319"/>
                </a:lnTo>
                <a:lnTo>
                  <a:pt x="731" y="1277"/>
                </a:lnTo>
                <a:lnTo>
                  <a:pt x="734" y="1234"/>
                </a:lnTo>
                <a:lnTo>
                  <a:pt x="734" y="1212"/>
                </a:lnTo>
                <a:lnTo>
                  <a:pt x="732" y="1190"/>
                </a:lnTo>
                <a:lnTo>
                  <a:pt x="732" y="1190"/>
                </a:lnTo>
                <a:lnTo>
                  <a:pt x="730" y="1173"/>
                </a:lnTo>
                <a:lnTo>
                  <a:pt x="728" y="1154"/>
                </a:lnTo>
                <a:lnTo>
                  <a:pt x="725" y="1137"/>
                </a:lnTo>
                <a:lnTo>
                  <a:pt x="723" y="1118"/>
                </a:lnTo>
                <a:lnTo>
                  <a:pt x="723" y="1118"/>
                </a:lnTo>
                <a:lnTo>
                  <a:pt x="723" y="1110"/>
                </a:lnTo>
                <a:lnTo>
                  <a:pt x="723" y="1101"/>
                </a:lnTo>
                <a:lnTo>
                  <a:pt x="723" y="1101"/>
                </a:lnTo>
                <a:lnTo>
                  <a:pt x="722" y="1094"/>
                </a:lnTo>
                <a:lnTo>
                  <a:pt x="719" y="1088"/>
                </a:lnTo>
                <a:lnTo>
                  <a:pt x="717" y="1081"/>
                </a:lnTo>
                <a:lnTo>
                  <a:pt x="716" y="1076"/>
                </a:lnTo>
                <a:lnTo>
                  <a:pt x="716" y="1076"/>
                </a:lnTo>
                <a:lnTo>
                  <a:pt x="714" y="1054"/>
                </a:lnTo>
                <a:lnTo>
                  <a:pt x="714" y="1031"/>
                </a:lnTo>
                <a:lnTo>
                  <a:pt x="714" y="1009"/>
                </a:lnTo>
                <a:lnTo>
                  <a:pt x="714" y="987"/>
                </a:lnTo>
                <a:lnTo>
                  <a:pt x="714" y="987"/>
                </a:lnTo>
                <a:lnTo>
                  <a:pt x="712" y="948"/>
                </a:lnTo>
                <a:lnTo>
                  <a:pt x="711" y="910"/>
                </a:lnTo>
                <a:lnTo>
                  <a:pt x="710" y="871"/>
                </a:lnTo>
                <a:lnTo>
                  <a:pt x="707" y="833"/>
                </a:lnTo>
                <a:lnTo>
                  <a:pt x="707" y="833"/>
                </a:lnTo>
                <a:lnTo>
                  <a:pt x="704" y="794"/>
                </a:lnTo>
                <a:lnTo>
                  <a:pt x="702" y="755"/>
                </a:lnTo>
                <a:lnTo>
                  <a:pt x="701" y="715"/>
                </a:lnTo>
                <a:lnTo>
                  <a:pt x="701" y="697"/>
                </a:lnTo>
                <a:lnTo>
                  <a:pt x="703" y="678"/>
                </a:lnTo>
                <a:lnTo>
                  <a:pt x="703" y="678"/>
                </a:lnTo>
                <a:lnTo>
                  <a:pt x="704" y="670"/>
                </a:lnTo>
                <a:lnTo>
                  <a:pt x="706" y="660"/>
                </a:lnTo>
                <a:lnTo>
                  <a:pt x="707" y="651"/>
                </a:lnTo>
                <a:lnTo>
                  <a:pt x="706" y="647"/>
                </a:lnTo>
                <a:lnTo>
                  <a:pt x="706" y="642"/>
                </a:lnTo>
                <a:lnTo>
                  <a:pt x="706" y="642"/>
                </a:lnTo>
                <a:lnTo>
                  <a:pt x="703" y="638"/>
                </a:lnTo>
                <a:lnTo>
                  <a:pt x="700" y="634"/>
                </a:lnTo>
                <a:lnTo>
                  <a:pt x="697" y="628"/>
                </a:lnTo>
                <a:lnTo>
                  <a:pt x="694" y="625"/>
                </a:lnTo>
                <a:lnTo>
                  <a:pt x="694" y="622"/>
                </a:lnTo>
                <a:lnTo>
                  <a:pt x="694" y="622"/>
                </a:lnTo>
                <a:lnTo>
                  <a:pt x="694" y="616"/>
                </a:lnTo>
                <a:lnTo>
                  <a:pt x="697" y="610"/>
                </a:lnTo>
                <a:lnTo>
                  <a:pt x="699" y="604"/>
                </a:lnTo>
                <a:lnTo>
                  <a:pt x="701" y="597"/>
                </a:lnTo>
                <a:lnTo>
                  <a:pt x="701" y="597"/>
                </a:lnTo>
                <a:lnTo>
                  <a:pt x="701" y="590"/>
                </a:lnTo>
                <a:lnTo>
                  <a:pt x="701" y="585"/>
                </a:lnTo>
                <a:lnTo>
                  <a:pt x="701" y="579"/>
                </a:lnTo>
                <a:lnTo>
                  <a:pt x="703" y="574"/>
                </a:lnTo>
                <a:lnTo>
                  <a:pt x="703" y="574"/>
                </a:lnTo>
                <a:lnTo>
                  <a:pt x="693" y="572"/>
                </a:lnTo>
                <a:lnTo>
                  <a:pt x="686" y="568"/>
                </a:lnTo>
                <a:lnTo>
                  <a:pt x="679" y="564"/>
                </a:lnTo>
                <a:lnTo>
                  <a:pt x="674" y="559"/>
                </a:lnTo>
                <a:lnTo>
                  <a:pt x="663" y="548"/>
                </a:lnTo>
                <a:lnTo>
                  <a:pt x="652" y="536"/>
                </a:lnTo>
                <a:lnTo>
                  <a:pt x="652" y="536"/>
                </a:lnTo>
                <a:close/>
                <a:moveTo>
                  <a:pt x="723" y="588"/>
                </a:moveTo>
                <a:lnTo>
                  <a:pt x="723" y="588"/>
                </a:lnTo>
                <a:lnTo>
                  <a:pt x="722" y="583"/>
                </a:lnTo>
                <a:lnTo>
                  <a:pt x="721" y="577"/>
                </a:lnTo>
                <a:lnTo>
                  <a:pt x="721" y="577"/>
                </a:lnTo>
                <a:lnTo>
                  <a:pt x="717" y="577"/>
                </a:lnTo>
                <a:lnTo>
                  <a:pt x="717" y="577"/>
                </a:lnTo>
                <a:lnTo>
                  <a:pt x="718" y="580"/>
                </a:lnTo>
                <a:lnTo>
                  <a:pt x="719" y="583"/>
                </a:lnTo>
                <a:lnTo>
                  <a:pt x="723" y="588"/>
                </a:lnTo>
                <a:lnTo>
                  <a:pt x="723" y="588"/>
                </a:lnTo>
                <a:close/>
                <a:moveTo>
                  <a:pt x="730" y="619"/>
                </a:moveTo>
                <a:lnTo>
                  <a:pt x="730" y="619"/>
                </a:lnTo>
                <a:lnTo>
                  <a:pt x="731" y="614"/>
                </a:lnTo>
                <a:lnTo>
                  <a:pt x="732" y="611"/>
                </a:lnTo>
                <a:lnTo>
                  <a:pt x="731" y="607"/>
                </a:lnTo>
                <a:lnTo>
                  <a:pt x="730" y="603"/>
                </a:lnTo>
                <a:lnTo>
                  <a:pt x="726" y="596"/>
                </a:lnTo>
                <a:lnTo>
                  <a:pt x="724" y="592"/>
                </a:lnTo>
                <a:lnTo>
                  <a:pt x="723" y="589"/>
                </a:lnTo>
                <a:lnTo>
                  <a:pt x="723" y="589"/>
                </a:lnTo>
                <a:lnTo>
                  <a:pt x="725" y="605"/>
                </a:lnTo>
                <a:lnTo>
                  <a:pt x="727" y="613"/>
                </a:lnTo>
                <a:lnTo>
                  <a:pt x="730" y="619"/>
                </a:lnTo>
                <a:lnTo>
                  <a:pt x="730" y="619"/>
                </a:lnTo>
                <a:close/>
              </a:path>
            </a:pathLst>
          </a:custGeom>
          <a:solidFill>
            <a:srgbClr val="B1337A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8" name="Freeform 98"/>
          <p:cNvSpPr/>
          <p:nvPr/>
        </p:nvSpPr>
        <p:spPr bwMode="auto">
          <a:xfrm flipH="1">
            <a:off x="1006525" y="1465303"/>
            <a:ext cx="460671" cy="1514284"/>
          </a:xfrm>
          <a:custGeom>
            <a:avLst/>
            <a:gdLst/>
            <a:ahLst/>
            <a:cxnLst>
              <a:cxn ang="0">
                <a:pos x="353" y="1551"/>
              </a:cxn>
              <a:cxn ang="0">
                <a:pos x="369" y="1499"/>
              </a:cxn>
              <a:cxn ang="0">
                <a:pos x="345" y="1452"/>
              </a:cxn>
              <a:cxn ang="0">
                <a:pos x="365" y="1307"/>
              </a:cxn>
              <a:cxn ang="0">
                <a:pos x="406" y="964"/>
              </a:cxn>
              <a:cxn ang="0">
                <a:pos x="458" y="899"/>
              </a:cxn>
              <a:cxn ang="0">
                <a:pos x="476" y="812"/>
              </a:cxn>
              <a:cxn ang="0">
                <a:pos x="480" y="772"/>
              </a:cxn>
              <a:cxn ang="0">
                <a:pos x="497" y="673"/>
              </a:cxn>
              <a:cxn ang="0">
                <a:pos x="499" y="578"/>
              </a:cxn>
              <a:cxn ang="0">
                <a:pos x="484" y="483"/>
              </a:cxn>
              <a:cxn ang="0">
                <a:pos x="472" y="325"/>
              </a:cxn>
              <a:cxn ang="0">
                <a:pos x="363" y="259"/>
              </a:cxn>
              <a:cxn ang="0">
                <a:pos x="343" y="224"/>
              </a:cxn>
              <a:cxn ang="0">
                <a:pos x="363" y="178"/>
              </a:cxn>
              <a:cxn ang="0">
                <a:pos x="383" y="131"/>
              </a:cxn>
              <a:cxn ang="0">
                <a:pos x="379" y="117"/>
              </a:cxn>
              <a:cxn ang="0">
                <a:pos x="379" y="97"/>
              </a:cxn>
              <a:cxn ang="0">
                <a:pos x="363" y="24"/>
              </a:cxn>
              <a:cxn ang="0">
                <a:pos x="295" y="0"/>
              </a:cxn>
              <a:cxn ang="0">
                <a:pos x="244" y="30"/>
              </a:cxn>
              <a:cxn ang="0">
                <a:pos x="234" y="109"/>
              </a:cxn>
              <a:cxn ang="0">
                <a:pos x="218" y="109"/>
              </a:cxn>
              <a:cxn ang="0">
                <a:pos x="228" y="164"/>
              </a:cxn>
              <a:cxn ang="0">
                <a:pos x="238" y="184"/>
              </a:cxn>
              <a:cxn ang="0">
                <a:pos x="198" y="236"/>
              </a:cxn>
              <a:cxn ang="0">
                <a:pos x="78" y="271"/>
              </a:cxn>
              <a:cxn ang="0">
                <a:pos x="50" y="331"/>
              </a:cxn>
              <a:cxn ang="0">
                <a:pos x="18" y="444"/>
              </a:cxn>
              <a:cxn ang="0">
                <a:pos x="0" y="582"/>
              </a:cxn>
              <a:cxn ang="0">
                <a:pos x="62" y="642"/>
              </a:cxn>
              <a:cxn ang="0">
                <a:pos x="88" y="681"/>
              </a:cxn>
              <a:cxn ang="0">
                <a:pos x="68" y="844"/>
              </a:cxn>
              <a:cxn ang="0">
                <a:pos x="76" y="903"/>
              </a:cxn>
              <a:cxn ang="0">
                <a:pos x="88" y="1004"/>
              </a:cxn>
              <a:cxn ang="0">
                <a:pos x="76" y="1172"/>
              </a:cxn>
              <a:cxn ang="0">
                <a:pos x="46" y="1376"/>
              </a:cxn>
              <a:cxn ang="0">
                <a:pos x="30" y="1507"/>
              </a:cxn>
              <a:cxn ang="0">
                <a:pos x="48" y="1578"/>
              </a:cxn>
              <a:cxn ang="0">
                <a:pos x="30" y="1616"/>
              </a:cxn>
              <a:cxn ang="0">
                <a:pos x="38" y="1646"/>
              </a:cxn>
              <a:cxn ang="0">
                <a:pos x="103" y="1656"/>
              </a:cxn>
              <a:cxn ang="0">
                <a:pos x="131" y="1638"/>
              </a:cxn>
              <a:cxn ang="0">
                <a:pos x="125" y="1590"/>
              </a:cxn>
              <a:cxn ang="0">
                <a:pos x="159" y="1531"/>
              </a:cxn>
              <a:cxn ang="0">
                <a:pos x="171" y="1337"/>
              </a:cxn>
              <a:cxn ang="0">
                <a:pos x="210" y="1071"/>
              </a:cxn>
              <a:cxn ang="0">
                <a:pos x="236" y="927"/>
              </a:cxn>
              <a:cxn ang="0">
                <a:pos x="244" y="1089"/>
              </a:cxn>
              <a:cxn ang="0">
                <a:pos x="248" y="1376"/>
              </a:cxn>
              <a:cxn ang="0">
                <a:pos x="256" y="1424"/>
              </a:cxn>
              <a:cxn ang="0">
                <a:pos x="250" y="1485"/>
              </a:cxn>
              <a:cxn ang="0">
                <a:pos x="248" y="1537"/>
              </a:cxn>
              <a:cxn ang="0">
                <a:pos x="278" y="1602"/>
              </a:cxn>
              <a:cxn ang="0">
                <a:pos x="301" y="1606"/>
              </a:cxn>
              <a:cxn ang="0">
                <a:pos x="339" y="1630"/>
              </a:cxn>
              <a:cxn ang="0">
                <a:pos x="406" y="1622"/>
              </a:cxn>
              <a:cxn ang="0">
                <a:pos x="396" y="1596"/>
              </a:cxn>
            </a:cxnLst>
            <a:rect l="0" t="0" r="r" b="b"/>
            <a:pathLst>
              <a:path w="505" h="1660">
                <a:moveTo>
                  <a:pt x="396" y="1596"/>
                </a:moveTo>
                <a:lnTo>
                  <a:pt x="396" y="1596"/>
                </a:lnTo>
                <a:lnTo>
                  <a:pt x="388" y="1588"/>
                </a:lnTo>
                <a:lnTo>
                  <a:pt x="373" y="1574"/>
                </a:lnTo>
                <a:lnTo>
                  <a:pt x="357" y="1559"/>
                </a:lnTo>
                <a:lnTo>
                  <a:pt x="353" y="1551"/>
                </a:lnTo>
                <a:lnTo>
                  <a:pt x="353" y="1545"/>
                </a:lnTo>
                <a:lnTo>
                  <a:pt x="353" y="1545"/>
                </a:lnTo>
                <a:lnTo>
                  <a:pt x="359" y="1531"/>
                </a:lnTo>
                <a:lnTo>
                  <a:pt x="365" y="1515"/>
                </a:lnTo>
                <a:lnTo>
                  <a:pt x="367" y="1507"/>
                </a:lnTo>
                <a:lnTo>
                  <a:pt x="369" y="1499"/>
                </a:lnTo>
                <a:lnTo>
                  <a:pt x="367" y="1491"/>
                </a:lnTo>
                <a:lnTo>
                  <a:pt x="365" y="1485"/>
                </a:lnTo>
                <a:lnTo>
                  <a:pt x="365" y="1485"/>
                </a:lnTo>
                <a:lnTo>
                  <a:pt x="355" y="1471"/>
                </a:lnTo>
                <a:lnTo>
                  <a:pt x="347" y="1460"/>
                </a:lnTo>
                <a:lnTo>
                  <a:pt x="345" y="1452"/>
                </a:lnTo>
                <a:lnTo>
                  <a:pt x="343" y="1444"/>
                </a:lnTo>
                <a:lnTo>
                  <a:pt x="343" y="1434"/>
                </a:lnTo>
                <a:lnTo>
                  <a:pt x="343" y="1424"/>
                </a:lnTo>
                <a:lnTo>
                  <a:pt x="343" y="1424"/>
                </a:lnTo>
                <a:lnTo>
                  <a:pt x="353" y="1380"/>
                </a:lnTo>
                <a:lnTo>
                  <a:pt x="365" y="1307"/>
                </a:lnTo>
                <a:lnTo>
                  <a:pt x="377" y="1222"/>
                </a:lnTo>
                <a:lnTo>
                  <a:pt x="386" y="1147"/>
                </a:lnTo>
                <a:lnTo>
                  <a:pt x="386" y="1147"/>
                </a:lnTo>
                <a:lnTo>
                  <a:pt x="394" y="1040"/>
                </a:lnTo>
                <a:lnTo>
                  <a:pt x="400" y="998"/>
                </a:lnTo>
                <a:lnTo>
                  <a:pt x="406" y="964"/>
                </a:lnTo>
                <a:lnTo>
                  <a:pt x="406" y="964"/>
                </a:lnTo>
                <a:lnTo>
                  <a:pt x="428" y="883"/>
                </a:lnTo>
                <a:lnTo>
                  <a:pt x="428" y="883"/>
                </a:lnTo>
                <a:lnTo>
                  <a:pt x="442" y="893"/>
                </a:lnTo>
                <a:lnTo>
                  <a:pt x="454" y="899"/>
                </a:lnTo>
                <a:lnTo>
                  <a:pt x="458" y="899"/>
                </a:lnTo>
                <a:lnTo>
                  <a:pt x="462" y="897"/>
                </a:lnTo>
                <a:lnTo>
                  <a:pt x="462" y="897"/>
                </a:lnTo>
                <a:lnTo>
                  <a:pt x="466" y="883"/>
                </a:lnTo>
                <a:lnTo>
                  <a:pt x="472" y="858"/>
                </a:lnTo>
                <a:lnTo>
                  <a:pt x="476" y="830"/>
                </a:lnTo>
                <a:lnTo>
                  <a:pt x="476" y="812"/>
                </a:lnTo>
                <a:lnTo>
                  <a:pt x="476" y="812"/>
                </a:lnTo>
                <a:lnTo>
                  <a:pt x="476" y="804"/>
                </a:lnTo>
                <a:lnTo>
                  <a:pt x="476" y="796"/>
                </a:lnTo>
                <a:lnTo>
                  <a:pt x="476" y="788"/>
                </a:lnTo>
                <a:lnTo>
                  <a:pt x="480" y="772"/>
                </a:lnTo>
                <a:lnTo>
                  <a:pt x="480" y="772"/>
                </a:lnTo>
                <a:lnTo>
                  <a:pt x="485" y="753"/>
                </a:lnTo>
                <a:lnTo>
                  <a:pt x="489" y="735"/>
                </a:lnTo>
                <a:lnTo>
                  <a:pt x="493" y="719"/>
                </a:lnTo>
                <a:lnTo>
                  <a:pt x="493" y="703"/>
                </a:lnTo>
                <a:lnTo>
                  <a:pt x="493" y="703"/>
                </a:lnTo>
                <a:lnTo>
                  <a:pt x="497" y="673"/>
                </a:lnTo>
                <a:lnTo>
                  <a:pt x="499" y="644"/>
                </a:lnTo>
                <a:lnTo>
                  <a:pt x="499" y="644"/>
                </a:lnTo>
                <a:lnTo>
                  <a:pt x="503" y="628"/>
                </a:lnTo>
                <a:lnTo>
                  <a:pt x="505" y="614"/>
                </a:lnTo>
                <a:lnTo>
                  <a:pt x="505" y="598"/>
                </a:lnTo>
                <a:lnTo>
                  <a:pt x="499" y="578"/>
                </a:lnTo>
                <a:lnTo>
                  <a:pt x="499" y="578"/>
                </a:lnTo>
                <a:lnTo>
                  <a:pt x="495" y="557"/>
                </a:lnTo>
                <a:lnTo>
                  <a:pt x="491" y="531"/>
                </a:lnTo>
                <a:lnTo>
                  <a:pt x="487" y="507"/>
                </a:lnTo>
                <a:lnTo>
                  <a:pt x="484" y="483"/>
                </a:lnTo>
                <a:lnTo>
                  <a:pt x="484" y="483"/>
                </a:lnTo>
                <a:lnTo>
                  <a:pt x="480" y="459"/>
                </a:lnTo>
                <a:lnTo>
                  <a:pt x="478" y="430"/>
                </a:lnTo>
                <a:lnTo>
                  <a:pt x="474" y="370"/>
                </a:lnTo>
                <a:lnTo>
                  <a:pt x="474" y="370"/>
                </a:lnTo>
                <a:lnTo>
                  <a:pt x="472" y="331"/>
                </a:lnTo>
                <a:lnTo>
                  <a:pt x="472" y="325"/>
                </a:lnTo>
                <a:lnTo>
                  <a:pt x="470" y="319"/>
                </a:lnTo>
                <a:lnTo>
                  <a:pt x="466" y="315"/>
                </a:lnTo>
                <a:lnTo>
                  <a:pt x="462" y="311"/>
                </a:lnTo>
                <a:lnTo>
                  <a:pt x="462" y="311"/>
                </a:lnTo>
                <a:lnTo>
                  <a:pt x="398" y="279"/>
                </a:lnTo>
                <a:lnTo>
                  <a:pt x="363" y="259"/>
                </a:lnTo>
                <a:lnTo>
                  <a:pt x="351" y="254"/>
                </a:lnTo>
                <a:lnTo>
                  <a:pt x="345" y="248"/>
                </a:lnTo>
                <a:lnTo>
                  <a:pt x="345" y="248"/>
                </a:lnTo>
                <a:lnTo>
                  <a:pt x="343" y="242"/>
                </a:lnTo>
                <a:lnTo>
                  <a:pt x="343" y="234"/>
                </a:lnTo>
                <a:lnTo>
                  <a:pt x="343" y="224"/>
                </a:lnTo>
                <a:lnTo>
                  <a:pt x="343" y="224"/>
                </a:lnTo>
                <a:lnTo>
                  <a:pt x="349" y="196"/>
                </a:lnTo>
                <a:lnTo>
                  <a:pt x="355" y="178"/>
                </a:lnTo>
                <a:lnTo>
                  <a:pt x="355" y="178"/>
                </a:lnTo>
                <a:lnTo>
                  <a:pt x="359" y="178"/>
                </a:lnTo>
                <a:lnTo>
                  <a:pt x="363" y="178"/>
                </a:lnTo>
                <a:lnTo>
                  <a:pt x="369" y="176"/>
                </a:lnTo>
                <a:lnTo>
                  <a:pt x="371" y="174"/>
                </a:lnTo>
                <a:lnTo>
                  <a:pt x="373" y="168"/>
                </a:lnTo>
                <a:lnTo>
                  <a:pt x="373" y="168"/>
                </a:lnTo>
                <a:lnTo>
                  <a:pt x="379" y="149"/>
                </a:lnTo>
                <a:lnTo>
                  <a:pt x="383" y="131"/>
                </a:lnTo>
                <a:lnTo>
                  <a:pt x="383" y="131"/>
                </a:lnTo>
                <a:lnTo>
                  <a:pt x="385" y="125"/>
                </a:lnTo>
                <a:lnTo>
                  <a:pt x="385" y="119"/>
                </a:lnTo>
                <a:lnTo>
                  <a:pt x="383" y="117"/>
                </a:lnTo>
                <a:lnTo>
                  <a:pt x="379" y="117"/>
                </a:lnTo>
                <a:lnTo>
                  <a:pt x="379" y="117"/>
                </a:lnTo>
                <a:lnTo>
                  <a:pt x="375" y="119"/>
                </a:lnTo>
                <a:lnTo>
                  <a:pt x="373" y="119"/>
                </a:lnTo>
                <a:lnTo>
                  <a:pt x="375" y="115"/>
                </a:lnTo>
                <a:lnTo>
                  <a:pt x="375" y="115"/>
                </a:lnTo>
                <a:lnTo>
                  <a:pt x="377" y="107"/>
                </a:lnTo>
                <a:lnTo>
                  <a:pt x="379" y="97"/>
                </a:lnTo>
                <a:lnTo>
                  <a:pt x="381" y="85"/>
                </a:lnTo>
                <a:lnTo>
                  <a:pt x="381" y="71"/>
                </a:lnTo>
                <a:lnTo>
                  <a:pt x="379" y="57"/>
                </a:lnTo>
                <a:lnTo>
                  <a:pt x="373" y="40"/>
                </a:lnTo>
                <a:lnTo>
                  <a:pt x="363" y="24"/>
                </a:lnTo>
                <a:lnTo>
                  <a:pt x="363" y="24"/>
                </a:lnTo>
                <a:lnTo>
                  <a:pt x="359" y="20"/>
                </a:lnTo>
                <a:lnTo>
                  <a:pt x="349" y="12"/>
                </a:lnTo>
                <a:lnTo>
                  <a:pt x="337" y="6"/>
                </a:lnTo>
                <a:lnTo>
                  <a:pt x="323" y="2"/>
                </a:lnTo>
                <a:lnTo>
                  <a:pt x="305" y="0"/>
                </a:lnTo>
                <a:lnTo>
                  <a:pt x="295" y="0"/>
                </a:lnTo>
                <a:lnTo>
                  <a:pt x="286" y="2"/>
                </a:lnTo>
                <a:lnTo>
                  <a:pt x="276" y="6"/>
                </a:lnTo>
                <a:lnTo>
                  <a:pt x="266" y="12"/>
                </a:lnTo>
                <a:lnTo>
                  <a:pt x="256" y="20"/>
                </a:lnTo>
                <a:lnTo>
                  <a:pt x="244" y="30"/>
                </a:lnTo>
                <a:lnTo>
                  <a:pt x="244" y="30"/>
                </a:lnTo>
                <a:lnTo>
                  <a:pt x="242" y="32"/>
                </a:lnTo>
                <a:lnTo>
                  <a:pt x="238" y="40"/>
                </a:lnTo>
                <a:lnTo>
                  <a:pt x="234" y="52"/>
                </a:lnTo>
                <a:lnTo>
                  <a:pt x="232" y="71"/>
                </a:lnTo>
                <a:lnTo>
                  <a:pt x="232" y="71"/>
                </a:lnTo>
                <a:lnTo>
                  <a:pt x="234" y="109"/>
                </a:lnTo>
                <a:lnTo>
                  <a:pt x="234" y="109"/>
                </a:lnTo>
                <a:lnTo>
                  <a:pt x="232" y="109"/>
                </a:lnTo>
                <a:lnTo>
                  <a:pt x="226" y="105"/>
                </a:lnTo>
                <a:lnTo>
                  <a:pt x="222" y="105"/>
                </a:lnTo>
                <a:lnTo>
                  <a:pt x="220" y="107"/>
                </a:lnTo>
                <a:lnTo>
                  <a:pt x="218" y="109"/>
                </a:lnTo>
                <a:lnTo>
                  <a:pt x="216" y="115"/>
                </a:lnTo>
                <a:lnTo>
                  <a:pt x="216" y="115"/>
                </a:lnTo>
                <a:lnTo>
                  <a:pt x="216" y="129"/>
                </a:lnTo>
                <a:lnTo>
                  <a:pt x="218" y="141"/>
                </a:lnTo>
                <a:lnTo>
                  <a:pt x="222" y="153"/>
                </a:lnTo>
                <a:lnTo>
                  <a:pt x="228" y="164"/>
                </a:lnTo>
                <a:lnTo>
                  <a:pt x="228" y="164"/>
                </a:lnTo>
                <a:lnTo>
                  <a:pt x="230" y="166"/>
                </a:lnTo>
                <a:lnTo>
                  <a:pt x="234" y="168"/>
                </a:lnTo>
                <a:lnTo>
                  <a:pt x="238" y="168"/>
                </a:lnTo>
                <a:lnTo>
                  <a:pt x="238" y="168"/>
                </a:lnTo>
                <a:lnTo>
                  <a:pt x="238" y="184"/>
                </a:lnTo>
                <a:lnTo>
                  <a:pt x="238" y="196"/>
                </a:lnTo>
                <a:lnTo>
                  <a:pt x="238" y="204"/>
                </a:lnTo>
                <a:lnTo>
                  <a:pt x="238" y="204"/>
                </a:lnTo>
                <a:lnTo>
                  <a:pt x="220" y="220"/>
                </a:lnTo>
                <a:lnTo>
                  <a:pt x="198" y="236"/>
                </a:lnTo>
                <a:lnTo>
                  <a:pt x="198" y="236"/>
                </a:lnTo>
                <a:lnTo>
                  <a:pt x="188" y="240"/>
                </a:lnTo>
                <a:lnTo>
                  <a:pt x="173" y="246"/>
                </a:lnTo>
                <a:lnTo>
                  <a:pt x="137" y="254"/>
                </a:lnTo>
                <a:lnTo>
                  <a:pt x="84" y="267"/>
                </a:lnTo>
                <a:lnTo>
                  <a:pt x="84" y="267"/>
                </a:lnTo>
                <a:lnTo>
                  <a:pt x="78" y="271"/>
                </a:lnTo>
                <a:lnTo>
                  <a:pt x="70" y="275"/>
                </a:lnTo>
                <a:lnTo>
                  <a:pt x="64" y="283"/>
                </a:lnTo>
                <a:lnTo>
                  <a:pt x="58" y="291"/>
                </a:lnTo>
                <a:lnTo>
                  <a:pt x="58" y="291"/>
                </a:lnTo>
                <a:lnTo>
                  <a:pt x="54" y="313"/>
                </a:lnTo>
                <a:lnTo>
                  <a:pt x="50" y="331"/>
                </a:lnTo>
                <a:lnTo>
                  <a:pt x="50" y="331"/>
                </a:lnTo>
                <a:lnTo>
                  <a:pt x="44" y="360"/>
                </a:lnTo>
                <a:lnTo>
                  <a:pt x="32" y="398"/>
                </a:lnTo>
                <a:lnTo>
                  <a:pt x="32" y="398"/>
                </a:lnTo>
                <a:lnTo>
                  <a:pt x="26" y="420"/>
                </a:lnTo>
                <a:lnTo>
                  <a:pt x="18" y="444"/>
                </a:lnTo>
                <a:lnTo>
                  <a:pt x="10" y="489"/>
                </a:lnTo>
                <a:lnTo>
                  <a:pt x="10" y="489"/>
                </a:lnTo>
                <a:lnTo>
                  <a:pt x="2" y="537"/>
                </a:lnTo>
                <a:lnTo>
                  <a:pt x="0" y="564"/>
                </a:lnTo>
                <a:lnTo>
                  <a:pt x="0" y="574"/>
                </a:lnTo>
                <a:lnTo>
                  <a:pt x="0" y="582"/>
                </a:lnTo>
                <a:lnTo>
                  <a:pt x="0" y="582"/>
                </a:lnTo>
                <a:lnTo>
                  <a:pt x="6" y="592"/>
                </a:lnTo>
                <a:lnTo>
                  <a:pt x="12" y="600"/>
                </a:lnTo>
                <a:lnTo>
                  <a:pt x="26" y="614"/>
                </a:lnTo>
                <a:lnTo>
                  <a:pt x="26" y="614"/>
                </a:lnTo>
                <a:lnTo>
                  <a:pt x="62" y="642"/>
                </a:lnTo>
                <a:lnTo>
                  <a:pt x="82" y="656"/>
                </a:lnTo>
                <a:lnTo>
                  <a:pt x="91" y="665"/>
                </a:lnTo>
                <a:lnTo>
                  <a:pt x="91" y="665"/>
                </a:lnTo>
                <a:lnTo>
                  <a:pt x="91" y="667"/>
                </a:lnTo>
                <a:lnTo>
                  <a:pt x="91" y="671"/>
                </a:lnTo>
                <a:lnTo>
                  <a:pt x="88" y="681"/>
                </a:lnTo>
                <a:lnTo>
                  <a:pt x="88" y="681"/>
                </a:lnTo>
                <a:lnTo>
                  <a:pt x="84" y="701"/>
                </a:lnTo>
                <a:lnTo>
                  <a:pt x="80" y="721"/>
                </a:lnTo>
                <a:lnTo>
                  <a:pt x="80" y="721"/>
                </a:lnTo>
                <a:lnTo>
                  <a:pt x="68" y="844"/>
                </a:lnTo>
                <a:lnTo>
                  <a:pt x="68" y="844"/>
                </a:lnTo>
                <a:lnTo>
                  <a:pt x="64" y="869"/>
                </a:lnTo>
                <a:lnTo>
                  <a:pt x="62" y="885"/>
                </a:lnTo>
                <a:lnTo>
                  <a:pt x="64" y="891"/>
                </a:lnTo>
                <a:lnTo>
                  <a:pt x="66" y="895"/>
                </a:lnTo>
                <a:lnTo>
                  <a:pt x="66" y="895"/>
                </a:lnTo>
                <a:lnTo>
                  <a:pt x="76" y="903"/>
                </a:lnTo>
                <a:lnTo>
                  <a:pt x="80" y="905"/>
                </a:lnTo>
                <a:lnTo>
                  <a:pt x="82" y="909"/>
                </a:lnTo>
                <a:lnTo>
                  <a:pt x="82" y="909"/>
                </a:lnTo>
                <a:lnTo>
                  <a:pt x="86" y="933"/>
                </a:lnTo>
                <a:lnTo>
                  <a:pt x="86" y="933"/>
                </a:lnTo>
                <a:lnTo>
                  <a:pt x="88" y="1004"/>
                </a:lnTo>
                <a:lnTo>
                  <a:pt x="88" y="1056"/>
                </a:lnTo>
                <a:lnTo>
                  <a:pt x="86" y="1091"/>
                </a:lnTo>
                <a:lnTo>
                  <a:pt x="86" y="1091"/>
                </a:lnTo>
                <a:lnTo>
                  <a:pt x="82" y="1141"/>
                </a:lnTo>
                <a:lnTo>
                  <a:pt x="78" y="1161"/>
                </a:lnTo>
                <a:lnTo>
                  <a:pt x="76" y="1172"/>
                </a:lnTo>
                <a:lnTo>
                  <a:pt x="76" y="1172"/>
                </a:lnTo>
                <a:lnTo>
                  <a:pt x="70" y="1192"/>
                </a:lnTo>
                <a:lnTo>
                  <a:pt x="64" y="1232"/>
                </a:lnTo>
                <a:lnTo>
                  <a:pt x="52" y="1297"/>
                </a:lnTo>
                <a:lnTo>
                  <a:pt x="52" y="1297"/>
                </a:lnTo>
                <a:lnTo>
                  <a:pt x="46" y="1376"/>
                </a:lnTo>
                <a:lnTo>
                  <a:pt x="42" y="1426"/>
                </a:lnTo>
                <a:lnTo>
                  <a:pt x="38" y="1454"/>
                </a:lnTo>
                <a:lnTo>
                  <a:pt x="38" y="1454"/>
                </a:lnTo>
                <a:lnTo>
                  <a:pt x="36" y="1465"/>
                </a:lnTo>
                <a:lnTo>
                  <a:pt x="32" y="1487"/>
                </a:lnTo>
                <a:lnTo>
                  <a:pt x="30" y="1507"/>
                </a:lnTo>
                <a:lnTo>
                  <a:pt x="30" y="1517"/>
                </a:lnTo>
                <a:lnTo>
                  <a:pt x="30" y="1523"/>
                </a:lnTo>
                <a:lnTo>
                  <a:pt x="30" y="1523"/>
                </a:lnTo>
                <a:lnTo>
                  <a:pt x="46" y="1570"/>
                </a:lnTo>
                <a:lnTo>
                  <a:pt x="46" y="1570"/>
                </a:lnTo>
                <a:lnTo>
                  <a:pt x="48" y="1578"/>
                </a:lnTo>
                <a:lnTo>
                  <a:pt x="48" y="1586"/>
                </a:lnTo>
                <a:lnTo>
                  <a:pt x="46" y="1594"/>
                </a:lnTo>
                <a:lnTo>
                  <a:pt x="44" y="1598"/>
                </a:lnTo>
                <a:lnTo>
                  <a:pt x="44" y="1598"/>
                </a:lnTo>
                <a:lnTo>
                  <a:pt x="38" y="1606"/>
                </a:lnTo>
                <a:lnTo>
                  <a:pt x="30" y="1616"/>
                </a:lnTo>
                <a:lnTo>
                  <a:pt x="28" y="1622"/>
                </a:lnTo>
                <a:lnTo>
                  <a:pt x="26" y="1628"/>
                </a:lnTo>
                <a:lnTo>
                  <a:pt x="26" y="1632"/>
                </a:lnTo>
                <a:lnTo>
                  <a:pt x="28" y="1638"/>
                </a:lnTo>
                <a:lnTo>
                  <a:pt x="28" y="1638"/>
                </a:lnTo>
                <a:lnTo>
                  <a:pt x="38" y="1646"/>
                </a:lnTo>
                <a:lnTo>
                  <a:pt x="50" y="1654"/>
                </a:lnTo>
                <a:lnTo>
                  <a:pt x="60" y="1658"/>
                </a:lnTo>
                <a:lnTo>
                  <a:pt x="70" y="1660"/>
                </a:lnTo>
                <a:lnTo>
                  <a:pt x="70" y="1660"/>
                </a:lnTo>
                <a:lnTo>
                  <a:pt x="86" y="1660"/>
                </a:lnTo>
                <a:lnTo>
                  <a:pt x="103" y="1656"/>
                </a:lnTo>
                <a:lnTo>
                  <a:pt x="103" y="1656"/>
                </a:lnTo>
                <a:lnTo>
                  <a:pt x="111" y="1654"/>
                </a:lnTo>
                <a:lnTo>
                  <a:pt x="121" y="1650"/>
                </a:lnTo>
                <a:lnTo>
                  <a:pt x="127" y="1644"/>
                </a:lnTo>
                <a:lnTo>
                  <a:pt x="129" y="1642"/>
                </a:lnTo>
                <a:lnTo>
                  <a:pt x="131" y="1638"/>
                </a:lnTo>
                <a:lnTo>
                  <a:pt x="131" y="1638"/>
                </a:lnTo>
                <a:lnTo>
                  <a:pt x="127" y="1616"/>
                </a:lnTo>
                <a:lnTo>
                  <a:pt x="125" y="1606"/>
                </a:lnTo>
                <a:lnTo>
                  <a:pt x="123" y="1598"/>
                </a:lnTo>
                <a:lnTo>
                  <a:pt x="123" y="1598"/>
                </a:lnTo>
                <a:lnTo>
                  <a:pt x="125" y="1590"/>
                </a:lnTo>
                <a:lnTo>
                  <a:pt x="129" y="1582"/>
                </a:lnTo>
                <a:lnTo>
                  <a:pt x="129" y="1582"/>
                </a:lnTo>
                <a:lnTo>
                  <a:pt x="143" y="1563"/>
                </a:lnTo>
                <a:lnTo>
                  <a:pt x="153" y="1547"/>
                </a:lnTo>
                <a:lnTo>
                  <a:pt x="159" y="1531"/>
                </a:lnTo>
                <a:lnTo>
                  <a:pt x="159" y="1531"/>
                </a:lnTo>
                <a:lnTo>
                  <a:pt x="163" y="1503"/>
                </a:lnTo>
                <a:lnTo>
                  <a:pt x="167" y="1465"/>
                </a:lnTo>
                <a:lnTo>
                  <a:pt x="169" y="1428"/>
                </a:lnTo>
                <a:lnTo>
                  <a:pt x="169" y="1396"/>
                </a:lnTo>
                <a:lnTo>
                  <a:pt x="169" y="1396"/>
                </a:lnTo>
                <a:lnTo>
                  <a:pt x="171" y="1337"/>
                </a:lnTo>
                <a:lnTo>
                  <a:pt x="175" y="1275"/>
                </a:lnTo>
                <a:lnTo>
                  <a:pt x="175" y="1275"/>
                </a:lnTo>
                <a:lnTo>
                  <a:pt x="187" y="1198"/>
                </a:lnTo>
                <a:lnTo>
                  <a:pt x="200" y="1121"/>
                </a:lnTo>
                <a:lnTo>
                  <a:pt x="200" y="1121"/>
                </a:lnTo>
                <a:lnTo>
                  <a:pt x="210" y="1071"/>
                </a:lnTo>
                <a:lnTo>
                  <a:pt x="218" y="1018"/>
                </a:lnTo>
                <a:lnTo>
                  <a:pt x="218" y="1018"/>
                </a:lnTo>
                <a:lnTo>
                  <a:pt x="230" y="964"/>
                </a:lnTo>
                <a:lnTo>
                  <a:pt x="236" y="929"/>
                </a:lnTo>
                <a:lnTo>
                  <a:pt x="236" y="929"/>
                </a:lnTo>
                <a:lnTo>
                  <a:pt x="236" y="927"/>
                </a:lnTo>
                <a:lnTo>
                  <a:pt x="238" y="929"/>
                </a:lnTo>
                <a:lnTo>
                  <a:pt x="240" y="939"/>
                </a:lnTo>
                <a:lnTo>
                  <a:pt x="242" y="957"/>
                </a:lnTo>
                <a:lnTo>
                  <a:pt x="242" y="957"/>
                </a:lnTo>
                <a:lnTo>
                  <a:pt x="242" y="1014"/>
                </a:lnTo>
                <a:lnTo>
                  <a:pt x="244" y="1089"/>
                </a:lnTo>
                <a:lnTo>
                  <a:pt x="244" y="1089"/>
                </a:lnTo>
                <a:lnTo>
                  <a:pt x="244" y="1164"/>
                </a:lnTo>
                <a:lnTo>
                  <a:pt x="244" y="1236"/>
                </a:lnTo>
                <a:lnTo>
                  <a:pt x="244" y="1236"/>
                </a:lnTo>
                <a:lnTo>
                  <a:pt x="248" y="1307"/>
                </a:lnTo>
                <a:lnTo>
                  <a:pt x="248" y="1376"/>
                </a:lnTo>
                <a:lnTo>
                  <a:pt x="248" y="1376"/>
                </a:lnTo>
                <a:lnTo>
                  <a:pt x="248" y="1396"/>
                </a:lnTo>
                <a:lnTo>
                  <a:pt x="250" y="1404"/>
                </a:lnTo>
                <a:lnTo>
                  <a:pt x="252" y="1414"/>
                </a:lnTo>
                <a:lnTo>
                  <a:pt x="252" y="1414"/>
                </a:lnTo>
                <a:lnTo>
                  <a:pt x="256" y="1424"/>
                </a:lnTo>
                <a:lnTo>
                  <a:pt x="260" y="1438"/>
                </a:lnTo>
                <a:lnTo>
                  <a:pt x="260" y="1454"/>
                </a:lnTo>
                <a:lnTo>
                  <a:pt x="260" y="1465"/>
                </a:lnTo>
                <a:lnTo>
                  <a:pt x="260" y="1465"/>
                </a:lnTo>
                <a:lnTo>
                  <a:pt x="254" y="1475"/>
                </a:lnTo>
                <a:lnTo>
                  <a:pt x="250" y="1485"/>
                </a:lnTo>
                <a:lnTo>
                  <a:pt x="246" y="1493"/>
                </a:lnTo>
                <a:lnTo>
                  <a:pt x="244" y="1503"/>
                </a:lnTo>
                <a:lnTo>
                  <a:pt x="244" y="1503"/>
                </a:lnTo>
                <a:lnTo>
                  <a:pt x="246" y="1521"/>
                </a:lnTo>
                <a:lnTo>
                  <a:pt x="248" y="1537"/>
                </a:lnTo>
                <a:lnTo>
                  <a:pt x="248" y="1537"/>
                </a:lnTo>
                <a:lnTo>
                  <a:pt x="246" y="1568"/>
                </a:lnTo>
                <a:lnTo>
                  <a:pt x="246" y="1586"/>
                </a:lnTo>
                <a:lnTo>
                  <a:pt x="248" y="1594"/>
                </a:lnTo>
                <a:lnTo>
                  <a:pt x="248" y="1594"/>
                </a:lnTo>
                <a:lnTo>
                  <a:pt x="266" y="1600"/>
                </a:lnTo>
                <a:lnTo>
                  <a:pt x="278" y="1602"/>
                </a:lnTo>
                <a:lnTo>
                  <a:pt x="286" y="1602"/>
                </a:lnTo>
                <a:lnTo>
                  <a:pt x="286" y="1602"/>
                </a:lnTo>
                <a:lnTo>
                  <a:pt x="289" y="1600"/>
                </a:lnTo>
                <a:lnTo>
                  <a:pt x="293" y="1600"/>
                </a:lnTo>
                <a:lnTo>
                  <a:pt x="299" y="1602"/>
                </a:lnTo>
                <a:lnTo>
                  <a:pt x="301" y="1606"/>
                </a:lnTo>
                <a:lnTo>
                  <a:pt x="301" y="1606"/>
                </a:lnTo>
                <a:lnTo>
                  <a:pt x="307" y="1612"/>
                </a:lnTo>
                <a:lnTo>
                  <a:pt x="315" y="1620"/>
                </a:lnTo>
                <a:lnTo>
                  <a:pt x="325" y="1626"/>
                </a:lnTo>
                <a:lnTo>
                  <a:pt x="339" y="1630"/>
                </a:lnTo>
                <a:lnTo>
                  <a:pt x="339" y="1630"/>
                </a:lnTo>
                <a:lnTo>
                  <a:pt x="355" y="1632"/>
                </a:lnTo>
                <a:lnTo>
                  <a:pt x="371" y="1634"/>
                </a:lnTo>
                <a:lnTo>
                  <a:pt x="386" y="1632"/>
                </a:lnTo>
                <a:lnTo>
                  <a:pt x="398" y="1628"/>
                </a:lnTo>
                <a:lnTo>
                  <a:pt x="398" y="1628"/>
                </a:lnTo>
                <a:lnTo>
                  <a:pt x="406" y="1622"/>
                </a:lnTo>
                <a:lnTo>
                  <a:pt x="410" y="1616"/>
                </a:lnTo>
                <a:lnTo>
                  <a:pt x="412" y="1610"/>
                </a:lnTo>
                <a:lnTo>
                  <a:pt x="410" y="1606"/>
                </a:lnTo>
                <a:lnTo>
                  <a:pt x="410" y="1606"/>
                </a:lnTo>
                <a:lnTo>
                  <a:pt x="396" y="1596"/>
                </a:lnTo>
                <a:lnTo>
                  <a:pt x="396" y="159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Freeform 68"/>
          <p:cNvSpPr>
            <a:spLocks noEditPoints="1"/>
          </p:cNvSpPr>
          <p:nvPr/>
        </p:nvSpPr>
        <p:spPr bwMode="auto">
          <a:xfrm flipH="1">
            <a:off x="5434730" y="1459275"/>
            <a:ext cx="371689" cy="1600628"/>
          </a:xfrm>
          <a:custGeom>
            <a:avLst/>
            <a:gdLst/>
            <a:ahLst/>
            <a:cxnLst>
              <a:cxn ang="0">
                <a:pos x="115" y="75"/>
              </a:cxn>
              <a:cxn ang="0">
                <a:pos x="119" y="69"/>
              </a:cxn>
              <a:cxn ang="0">
                <a:pos x="115" y="72"/>
              </a:cxn>
              <a:cxn ang="0">
                <a:pos x="115" y="66"/>
              </a:cxn>
              <a:cxn ang="0">
                <a:pos x="118" y="66"/>
              </a:cxn>
              <a:cxn ang="0">
                <a:pos x="116" y="63"/>
              </a:cxn>
              <a:cxn ang="0">
                <a:pos x="115" y="60"/>
              </a:cxn>
              <a:cxn ang="0">
                <a:pos x="118" y="49"/>
              </a:cxn>
              <a:cxn ang="0">
                <a:pos x="124" y="45"/>
              </a:cxn>
              <a:cxn ang="0">
                <a:pos x="119" y="47"/>
              </a:cxn>
              <a:cxn ang="0">
                <a:pos x="121" y="25"/>
              </a:cxn>
              <a:cxn ang="0">
                <a:pos x="110" y="3"/>
              </a:cxn>
              <a:cxn ang="0">
                <a:pos x="91" y="0"/>
              </a:cxn>
              <a:cxn ang="0">
                <a:pos x="75" y="6"/>
              </a:cxn>
              <a:cxn ang="0">
                <a:pos x="63" y="19"/>
              </a:cxn>
              <a:cxn ang="0">
                <a:pos x="63" y="39"/>
              </a:cxn>
              <a:cxn ang="0">
                <a:pos x="55" y="41"/>
              </a:cxn>
              <a:cxn ang="0">
                <a:pos x="61" y="44"/>
              </a:cxn>
              <a:cxn ang="0">
                <a:pos x="53" y="44"/>
              </a:cxn>
              <a:cxn ang="0">
                <a:pos x="58" y="47"/>
              </a:cxn>
              <a:cxn ang="0">
                <a:pos x="58" y="55"/>
              </a:cxn>
              <a:cxn ang="0">
                <a:pos x="31" y="58"/>
              </a:cxn>
              <a:cxn ang="0">
                <a:pos x="14" y="85"/>
              </a:cxn>
              <a:cxn ang="0">
                <a:pos x="1" y="120"/>
              </a:cxn>
              <a:cxn ang="0">
                <a:pos x="0" y="134"/>
              </a:cxn>
              <a:cxn ang="0">
                <a:pos x="17" y="148"/>
              </a:cxn>
              <a:cxn ang="0">
                <a:pos x="23" y="157"/>
              </a:cxn>
              <a:cxn ang="0">
                <a:pos x="9" y="192"/>
              </a:cxn>
              <a:cxn ang="0">
                <a:pos x="20" y="201"/>
              </a:cxn>
              <a:cxn ang="0">
                <a:pos x="15" y="271"/>
              </a:cxn>
              <a:cxn ang="0">
                <a:pos x="22" y="313"/>
              </a:cxn>
              <a:cxn ang="0">
                <a:pos x="50" y="365"/>
              </a:cxn>
              <a:cxn ang="0">
                <a:pos x="48" y="409"/>
              </a:cxn>
              <a:cxn ang="0">
                <a:pos x="48" y="428"/>
              </a:cxn>
              <a:cxn ang="0">
                <a:pos x="48" y="444"/>
              </a:cxn>
              <a:cxn ang="0">
                <a:pos x="67" y="444"/>
              </a:cxn>
              <a:cxn ang="0">
                <a:pos x="69" y="427"/>
              </a:cxn>
              <a:cxn ang="0">
                <a:pos x="80" y="413"/>
              </a:cxn>
              <a:cxn ang="0">
                <a:pos x="83" y="433"/>
              </a:cxn>
              <a:cxn ang="0">
                <a:pos x="83" y="446"/>
              </a:cxn>
              <a:cxn ang="0">
                <a:pos x="100" y="420"/>
              </a:cxn>
              <a:cxn ang="0">
                <a:pos x="96" y="397"/>
              </a:cxn>
              <a:cxn ang="0">
                <a:pos x="104" y="387"/>
              </a:cxn>
              <a:cxn ang="0">
                <a:pos x="100" y="383"/>
              </a:cxn>
              <a:cxn ang="0">
                <a:pos x="99" y="375"/>
              </a:cxn>
              <a:cxn ang="0">
                <a:pos x="91" y="367"/>
              </a:cxn>
              <a:cxn ang="0">
                <a:pos x="104" y="241"/>
              </a:cxn>
              <a:cxn ang="0">
                <a:pos x="108" y="214"/>
              </a:cxn>
              <a:cxn ang="0">
                <a:pos x="97" y="167"/>
              </a:cxn>
              <a:cxn ang="0">
                <a:pos x="110" y="157"/>
              </a:cxn>
              <a:cxn ang="0">
                <a:pos x="119" y="149"/>
              </a:cxn>
              <a:cxn ang="0">
                <a:pos x="124" y="91"/>
              </a:cxn>
              <a:cxn ang="0">
                <a:pos x="30" y="127"/>
              </a:cxn>
              <a:cxn ang="0">
                <a:pos x="30" y="118"/>
              </a:cxn>
              <a:cxn ang="0">
                <a:pos x="31" y="126"/>
              </a:cxn>
            </a:cxnLst>
            <a:rect l="0" t="0" r="r" b="b"/>
            <a:pathLst>
              <a:path w="124" h="452">
                <a:moveTo>
                  <a:pt x="124" y="83"/>
                </a:moveTo>
                <a:lnTo>
                  <a:pt x="124" y="83"/>
                </a:lnTo>
                <a:lnTo>
                  <a:pt x="113" y="74"/>
                </a:lnTo>
                <a:lnTo>
                  <a:pt x="113" y="74"/>
                </a:lnTo>
                <a:lnTo>
                  <a:pt x="115" y="75"/>
                </a:lnTo>
                <a:lnTo>
                  <a:pt x="116" y="75"/>
                </a:lnTo>
                <a:lnTo>
                  <a:pt x="118" y="74"/>
                </a:lnTo>
                <a:lnTo>
                  <a:pt x="118" y="74"/>
                </a:lnTo>
                <a:lnTo>
                  <a:pt x="119" y="71"/>
                </a:lnTo>
                <a:lnTo>
                  <a:pt x="119" y="69"/>
                </a:lnTo>
                <a:lnTo>
                  <a:pt x="119" y="68"/>
                </a:lnTo>
                <a:lnTo>
                  <a:pt x="119" y="68"/>
                </a:lnTo>
                <a:lnTo>
                  <a:pt x="119" y="71"/>
                </a:lnTo>
                <a:lnTo>
                  <a:pt x="118" y="72"/>
                </a:lnTo>
                <a:lnTo>
                  <a:pt x="115" y="72"/>
                </a:lnTo>
                <a:lnTo>
                  <a:pt x="115" y="72"/>
                </a:lnTo>
                <a:lnTo>
                  <a:pt x="113" y="71"/>
                </a:lnTo>
                <a:lnTo>
                  <a:pt x="113" y="69"/>
                </a:lnTo>
                <a:lnTo>
                  <a:pt x="115" y="68"/>
                </a:lnTo>
                <a:lnTo>
                  <a:pt x="115" y="66"/>
                </a:lnTo>
                <a:lnTo>
                  <a:pt x="115" y="66"/>
                </a:lnTo>
                <a:lnTo>
                  <a:pt x="115" y="64"/>
                </a:lnTo>
                <a:lnTo>
                  <a:pt x="116" y="66"/>
                </a:lnTo>
                <a:lnTo>
                  <a:pt x="116" y="66"/>
                </a:lnTo>
                <a:lnTo>
                  <a:pt x="118" y="66"/>
                </a:lnTo>
                <a:lnTo>
                  <a:pt x="119" y="66"/>
                </a:lnTo>
                <a:lnTo>
                  <a:pt x="119" y="66"/>
                </a:lnTo>
                <a:lnTo>
                  <a:pt x="118" y="66"/>
                </a:lnTo>
                <a:lnTo>
                  <a:pt x="116" y="66"/>
                </a:lnTo>
                <a:lnTo>
                  <a:pt x="116" y="63"/>
                </a:lnTo>
                <a:lnTo>
                  <a:pt x="116" y="63"/>
                </a:lnTo>
                <a:lnTo>
                  <a:pt x="115" y="61"/>
                </a:lnTo>
                <a:lnTo>
                  <a:pt x="113" y="61"/>
                </a:lnTo>
                <a:lnTo>
                  <a:pt x="113" y="61"/>
                </a:lnTo>
                <a:lnTo>
                  <a:pt x="115" y="60"/>
                </a:lnTo>
                <a:lnTo>
                  <a:pt x="118" y="56"/>
                </a:lnTo>
                <a:lnTo>
                  <a:pt x="118" y="56"/>
                </a:lnTo>
                <a:lnTo>
                  <a:pt x="118" y="50"/>
                </a:lnTo>
                <a:lnTo>
                  <a:pt x="118" y="49"/>
                </a:lnTo>
                <a:lnTo>
                  <a:pt x="118" y="49"/>
                </a:lnTo>
                <a:lnTo>
                  <a:pt x="118" y="49"/>
                </a:lnTo>
                <a:lnTo>
                  <a:pt x="121" y="49"/>
                </a:lnTo>
                <a:lnTo>
                  <a:pt x="121" y="49"/>
                </a:lnTo>
                <a:lnTo>
                  <a:pt x="122" y="47"/>
                </a:lnTo>
                <a:lnTo>
                  <a:pt x="124" y="45"/>
                </a:lnTo>
                <a:lnTo>
                  <a:pt x="124" y="45"/>
                </a:lnTo>
                <a:lnTo>
                  <a:pt x="122" y="45"/>
                </a:lnTo>
                <a:lnTo>
                  <a:pt x="121" y="47"/>
                </a:lnTo>
                <a:lnTo>
                  <a:pt x="121" y="47"/>
                </a:lnTo>
                <a:lnTo>
                  <a:pt x="119" y="47"/>
                </a:lnTo>
                <a:lnTo>
                  <a:pt x="119" y="45"/>
                </a:lnTo>
                <a:lnTo>
                  <a:pt x="121" y="41"/>
                </a:lnTo>
                <a:lnTo>
                  <a:pt x="121" y="41"/>
                </a:lnTo>
                <a:lnTo>
                  <a:pt x="121" y="31"/>
                </a:lnTo>
                <a:lnTo>
                  <a:pt x="121" y="25"/>
                </a:lnTo>
                <a:lnTo>
                  <a:pt x="119" y="16"/>
                </a:lnTo>
                <a:lnTo>
                  <a:pt x="119" y="16"/>
                </a:lnTo>
                <a:lnTo>
                  <a:pt x="115" y="6"/>
                </a:lnTo>
                <a:lnTo>
                  <a:pt x="113" y="5"/>
                </a:lnTo>
                <a:lnTo>
                  <a:pt x="110" y="3"/>
                </a:lnTo>
                <a:lnTo>
                  <a:pt x="110" y="3"/>
                </a:lnTo>
                <a:lnTo>
                  <a:pt x="104" y="1"/>
                </a:lnTo>
                <a:lnTo>
                  <a:pt x="99" y="1"/>
                </a:lnTo>
                <a:lnTo>
                  <a:pt x="99" y="1"/>
                </a:lnTo>
                <a:lnTo>
                  <a:pt x="91" y="0"/>
                </a:lnTo>
                <a:lnTo>
                  <a:pt x="85" y="0"/>
                </a:lnTo>
                <a:lnTo>
                  <a:pt x="85" y="0"/>
                </a:lnTo>
                <a:lnTo>
                  <a:pt x="81" y="0"/>
                </a:lnTo>
                <a:lnTo>
                  <a:pt x="78" y="1"/>
                </a:lnTo>
                <a:lnTo>
                  <a:pt x="75" y="6"/>
                </a:lnTo>
                <a:lnTo>
                  <a:pt x="75" y="6"/>
                </a:lnTo>
                <a:lnTo>
                  <a:pt x="70" y="12"/>
                </a:lnTo>
                <a:lnTo>
                  <a:pt x="66" y="17"/>
                </a:lnTo>
                <a:lnTo>
                  <a:pt x="66" y="17"/>
                </a:lnTo>
                <a:lnTo>
                  <a:pt x="63" y="19"/>
                </a:lnTo>
                <a:lnTo>
                  <a:pt x="61" y="22"/>
                </a:lnTo>
                <a:lnTo>
                  <a:pt x="61" y="28"/>
                </a:lnTo>
                <a:lnTo>
                  <a:pt x="61" y="28"/>
                </a:lnTo>
                <a:lnTo>
                  <a:pt x="63" y="33"/>
                </a:lnTo>
                <a:lnTo>
                  <a:pt x="63" y="39"/>
                </a:lnTo>
                <a:lnTo>
                  <a:pt x="63" y="39"/>
                </a:lnTo>
                <a:lnTo>
                  <a:pt x="61" y="41"/>
                </a:lnTo>
                <a:lnTo>
                  <a:pt x="58" y="42"/>
                </a:lnTo>
                <a:lnTo>
                  <a:pt x="55" y="41"/>
                </a:lnTo>
                <a:lnTo>
                  <a:pt x="55" y="41"/>
                </a:lnTo>
                <a:lnTo>
                  <a:pt x="56" y="42"/>
                </a:lnTo>
                <a:lnTo>
                  <a:pt x="59" y="42"/>
                </a:lnTo>
                <a:lnTo>
                  <a:pt x="59" y="42"/>
                </a:lnTo>
                <a:lnTo>
                  <a:pt x="61" y="42"/>
                </a:lnTo>
                <a:lnTo>
                  <a:pt x="61" y="44"/>
                </a:lnTo>
                <a:lnTo>
                  <a:pt x="59" y="45"/>
                </a:lnTo>
                <a:lnTo>
                  <a:pt x="58" y="45"/>
                </a:lnTo>
                <a:lnTo>
                  <a:pt x="58" y="45"/>
                </a:lnTo>
                <a:lnTo>
                  <a:pt x="55" y="44"/>
                </a:lnTo>
                <a:lnTo>
                  <a:pt x="53" y="44"/>
                </a:lnTo>
                <a:lnTo>
                  <a:pt x="53" y="44"/>
                </a:lnTo>
                <a:lnTo>
                  <a:pt x="55" y="45"/>
                </a:lnTo>
                <a:lnTo>
                  <a:pt x="55" y="45"/>
                </a:lnTo>
                <a:lnTo>
                  <a:pt x="58" y="47"/>
                </a:lnTo>
                <a:lnTo>
                  <a:pt x="58" y="47"/>
                </a:lnTo>
                <a:lnTo>
                  <a:pt x="59" y="47"/>
                </a:lnTo>
                <a:lnTo>
                  <a:pt x="59" y="49"/>
                </a:lnTo>
                <a:lnTo>
                  <a:pt x="59" y="49"/>
                </a:lnTo>
                <a:lnTo>
                  <a:pt x="58" y="52"/>
                </a:lnTo>
                <a:lnTo>
                  <a:pt x="58" y="55"/>
                </a:lnTo>
                <a:lnTo>
                  <a:pt x="58" y="55"/>
                </a:lnTo>
                <a:lnTo>
                  <a:pt x="48" y="56"/>
                </a:lnTo>
                <a:lnTo>
                  <a:pt x="48" y="56"/>
                </a:lnTo>
                <a:lnTo>
                  <a:pt x="31" y="58"/>
                </a:lnTo>
                <a:lnTo>
                  <a:pt x="31" y="58"/>
                </a:lnTo>
                <a:lnTo>
                  <a:pt x="28" y="58"/>
                </a:lnTo>
                <a:lnTo>
                  <a:pt x="26" y="60"/>
                </a:lnTo>
                <a:lnTo>
                  <a:pt x="26" y="60"/>
                </a:lnTo>
                <a:lnTo>
                  <a:pt x="18" y="74"/>
                </a:lnTo>
                <a:lnTo>
                  <a:pt x="14" y="85"/>
                </a:lnTo>
                <a:lnTo>
                  <a:pt x="11" y="94"/>
                </a:lnTo>
                <a:lnTo>
                  <a:pt x="11" y="94"/>
                </a:lnTo>
                <a:lnTo>
                  <a:pt x="6" y="110"/>
                </a:lnTo>
                <a:lnTo>
                  <a:pt x="1" y="120"/>
                </a:lnTo>
                <a:lnTo>
                  <a:pt x="1" y="120"/>
                </a:lnTo>
                <a:lnTo>
                  <a:pt x="0" y="124"/>
                </a:lnTo>
                <a:lnTo>
                  <a:pt x="0" y="129"/>
                </a:lnTo>
                <a:lnTo>
                  <a:pt x="0" y="129"/>
                </a:lnTo>
                <a:lnTo>
                  <a:pt x="0" y="131"/>
                </a:lnTo>
                <a:lnTo>
                  <a:pt x="0" y="134"/>
                </a:lnTo>
                <a:lnTo>
                  <a:pt x="3" y="137"/>
                </a:lnTo>
                <a:lnTo>
                  <a:pt x="3" y="137"/>
                </a:lnTo>
                <a:lnTo>
                  <a:pt x="9" y="142"/>
                </a:lnTo>
                <a:lnTo>
                  <a:pt x="17" y="148"/>
                </a:lnTo>
                <a:lnTo>
                  <a:pt x="17" y="148"/>
                </a:lnTo>
                <a:lnTo>
                  <a:pt x="23" y="153"/>
                </a:lnTo>
                <a:lnTo>
                  <a:pt x="25" y="154"/>
                </a:lnTo>
                <a:lnTo>
                  <a:pt x="20" y="157"/>
                </a:lnTo>
                <a:lnTo>
                  <a:pt x="23" y="157"/>
                </a:lnTo>
                <a:lnTo>
                  <a:pt x="23" y="157"/>
                </a:lnTo>
                <a:lnTo>
                  <a:pt x="20" y="162"/>
                </a:lnTo>
                <a:lnTo>
                  <a:pt x="14" y="176"/>
                </a:lnTo>
                <a:lnTo>
                  <a:pt x="14" y="176"/>
                </a:lnTo>
                <a:lnTo>
                  <a:pt x="9" y="192"/>
                </a:lnTo>
                <a:lnTo>
                  <a:pt x="9" y="192"/>
                </a:lnTo>
                <a:lnTo>
                  <a:pt x="14" y="197"/>
                </a:lnTo>
                <a:lnTo>
                  <a:pt x="14" y="197"/>
                </a:lnTo>
                <a:lnTo>
                  <a:pt x="18" y="200"/>
                </a:lnTo>
                <a:lnTo>
                  <a:pt x="20" y="201"/>
                </a:lnTo>
                <a:lnTo>
                  <a:pt x="20" y="201"/>
                </a:lnTo>
                <a:lnTo>
                  <a:pt x="15" y="217"/>
                </a:lnTo>
                <a:lnTo>
                  <a:pt x="12" y="242"/>
                </a:lnTo>
                <a:lnTo>
                  <a:pt x="12" y="242"/>
                </a:lnTo>
                <a:lnTo>
                  <a:pt x="12" y="255"/>
                </a:lnTo>
                <a:lnTo>
                  <a:pt x="15" y="271"/>
                </a:lnTo>
                <a:lnTo>
                  <a:pt x="18" y="294"/>
                </a:lnTo>
                <a:lnTo>
                  <a:pt x="18" y="294"/>
                </a:lnTo>
                <a:lnTo>
                  <a:pt x="18" y="305"/>
                </a:lnTo>
                <a:lnTo>
                  <a:pt x="20" y="310"/>
                </a:lnTo>
                <a:lnTo>
                  <a:pt x="22" y="313"/>
                </a:lnTo>
                <a:lnTo>
                  <a:pt x="22" y="313"/>
                </a:lnTo>
                <a:lnTo>
                  <a:pt x="39" y="346"/>
                </a:lnTo>
                <a:lnTo>
                  <a:pt x="39" y="346"/>
                </a:lnTo>
                <a:lnTo>
                  <a:pt x="50" y="365"/>
                </a:lnTo>
                <a:lnTo>
                  <a:pt x="50" y="365"/>
                </a:lnTo>
                <a:lnTo>
                  <a:pt x="48" y="389"/>
                </a:lnTo>
                <a:lnTo>
                  <a:pt x="48" y="389"/>
                </a:lnTo>
                <a:lnTo>
                  <a:pt x="48" y="400"/>
                </a:lnTo>
                <a:lnTo>
                  <a:pt x="48" y="409"/>
                </a:lnTo>
                <a:lnTo>
                  <a:pt x="48" y="409"/>
                </a:lnTo>
                <a:lnTo>
                  <a:pt x="47" y="417"/>
                </a:lnTo>
                <a:lnTo>
                  <a:pt x="48" y="417"/>
                </a:lnTo>
                <a:lnTo>
                  <a:pt x="48" y="417"/>
                </a:lnTo>
                <a:lnTo>
                  <a:pt x="48" y="420"/>
                </a:lnTo>
                <a:lnTo>
                  <a:pt x="48" y="428"/>
                </a:lnTo>
                <a:lnTo>
                  <a:pt x="48" y="428"/>
                </a:lnTo>
                <a:lnTo>
                  <a:pt x="47" y="438"/>
                </a:lnTo>
                <a:lnTo>
                  <a:pt x="47" y="441"/>
                </a:lnTo>
                <a:lnTo>
                  <a:pt x="48" y="444"/>
                </a:lnTo>
                <a:lnTo>
                  <a:pt x="48" y="444"/>
                </a:lnTo>
                <a:lnTo>
                  <a:pt x="53" y="449"/>
                </a:lnTo>
                <a:lnTo>
                  <a:pt x="56" y="452"/>
                </a:lnTo>
                <a:lnTo>
                  <a:pt x="56" y="452"/>
                </a:lnTo>
                <a:lnTo>
                  <a:pt x="64" y="449"/>
                </a:lnTo>
                <a:lnTo>
                  <a:pt x="67" y="444"/>
                </a:lnTo>
                <a:lnTo>
                  <a:pt x="70" y="441"/>
                </a:lnTo>
                <a:lnTo>
                  <a:pt x="70" y="441"/>
                </a:lnTo>
                <a:lnTo>
                  <a:pt x="70" y="433"/>
                </a:lnTo>
                <a:lnTo>
                  <a:pt x="69" y="427"/>
                </a:lnTo>
                <a:lnTo>
                  <a:pt x="69" y="427"/>
                </a:lnTo>
                <a:lnTo>
                  <a:pt x="70" y="416"/>
                </a:lnTo>
                <a:lnTo>
                  <a:pt x="70" y="416"/>
                </a:lnTo>
                <a:lnTo>
                  <a:pt x="77" y="414"/>
                </a:lnTo>
                <a:lnTo>
                  <a:pt x="77" y="414"/>
                </a:lnTo>
                <a:lnTo>
                  <a:pt x="80" y="413"/>
                </a:lnTo>
                <a:lnTo>
                  <a:pt x="80" y="413"/>
                </a:lnTo>
                <a:lnTo>
                  <a:pt x="81" y="417"/>
                </a:lnTo>
                <a:lnTo>
                  <a:pt x="83" y="425"/>
                </a:lnTo>
                <a:lnTo>
                  <a:pt x="83" y="425"/>
                </a:lnTo>
                <a:lnTo>
                  <a:pt x="83" y="433"/>
                </a:lnTo>
                <a:lnTo>
                  <a:pt x="81" y="441"/>
                </a:lnTo>
                <a:lnTo>
                  <a:pt x="81" y="441"/>
                </a:lnTo>
                <a:lnTo>
                  <a:pt x="81" y="444"/>
                </a:lnTo>
                <a:lnTo>
                  <a:pt x="81" y="446"/>
                </a:lnTo>
                <a:lnTo>
                  <a:pt x="83" y="446"/>
                </a:lnTo>
                <a:lnTo>
                  <a:pt x="85" y="444"/>
                </a:lnTo>
                <a:lnTo>
                  <a:pt x="85" y="444"/>
                </a:lnTo>
                <a:lnTo>
                  <a:pt x="94" y="435"/>
                </a:lnTo>
                <a:lnTo>
                  <a:pt x="99" y="427"/>
                </a:lnTo>
                <a:lnTo>
                  <a:pt x="100" y="420"/>
                </a:lnTo>
                <a:lnTo>
                  <a:pt x="100" y="420"/>
                </a:lnTo>
                <a:lnTo>
                  <a:pt x="99" y="413"/>
                </a:lnTo>
                <a:lnTo>
                  <a:pt x="97" y="408"/>
                </a:lnTo>
                <a:lnTo>
                  <a:pt x="97" y="408"/>
                </a:lnTo>
                <a:lnTo>
                  <a:pt x="96" y="397"/>
                </a:lnTo>
                <a:lnTo>
                  <a:pt x="97" y="392"/>
                </a:lnTo>
                <a:lnTo>
                  <a:pt x="97" y="389"/>
                </a:lnTo>
                <a:lnTo>
                  <a:pt x="97" y="389"/>
                </a:lnTo>
                <a:lnTo>
                  <a:pt x="104" y="392"/>
                </a:lnTo>
                <a:lnTo>
                  <a:pt x="104" y="387"/>
                </a:lnTo>
                <a:lnTo>
                  <a:pt x="104" y="387"/>
                </a:lnTo>
                <a:lnTo>
                  <a:pt x="102" y="386"/>
                </a:lnTo>
                <a:lnTo>
                  <a:pt x="100" y="384"/>
                </a:lnTo>
                <a:lnTo>
                  <a:pt x="100" y="383"/>
                </a:lnTo>
                <a:lnTo>
                  <a:pt x="100" y="383"/>
                </a:lnTo>
                <a:lnTo>
                  <a:pt x="99" y="379"/>
                </a:lnTo>
                <a:lnTo>
                  <a:pt x="97" y="378"/>
                </a:lnTo>
                <a:lnTo>
                  <a:pt x="97" y="378"/>
                </a:lnTo>
                <a:lnTo>
                  <a:pt x="97" y="376"/>
                </a:lnTo>
                <a:lnTo>
                  <a:pt x="99" y="375"/>
                </a:lnTo>
                <a:lnTo>
                  <a:pt x="99" y="375"/>
                </a:lnTo>
                <a:lnTo>
                  <a:pt x="94" y="372"/>
                </a:lnTo>
                <a:lnTo>
                  <a:pt x="91" y="368"/>
                </a:lnTo>
                <a:lnTo>
                  <a:pt x="91" y="367"/>
                </a:lnTo>
                <a:lnTo>
                  <a:pt x="91" y="367"/>
                </a:lnTo>
                <a:lnTo>
                  <a:pt x="93" y="340"/>
                </a:lnTo>
                <a:lnTo>
                  <a:pt x="96" y="298"/>
                </a:lnTo>
                <a:lnTo>
                  <a:pt x="96" y="298"/>
                </a:lnTo>
                <a:lnTo>
                  <a:pt x="99" y="264"/>
                </a:lnTo>
                <a:lnTo>
                  <a:pt x="104" y="241"/>
                </a:lnTo>
                <a:lnTo>
                  <a:pt x="104" y="241"/>
                </a:lnTo>
                <a:lnTo>
                  <a:pt x="105" y="225"/>
                </a:lnTo>
                <a:lnTo>
                  <a:pt x="105" y="217"/>
                </a:lnTo>
                <a:lnTo>
                  <a:pt x="108" y="214"/>
                </a:lnTo>
                <a:lnTo>
                  <a:pt x="108" y="214"/>
                </a:lnTo>
                <a:lnTo>
                  <a:pt x="105" y="205"/>
                </a:lnTo>
                <a:lnTo>
                  <a:pt x="100" y="187"/>
                </a:lnTo>
                <a:lnTo>
                  <a:pt x="100" y="187"/>
                </a:lnTo>
                <a:lnTo>
                  <a:pt x="97" y="167"/>
                </a:lnTo>
                <a:lnTo>
                  <a:pt x="97" y="167"/>
                </a:lnTo>
                <a:lnTo>
                  <a:pt x="100" y="165"/>
                </a:lnTo>
                <a:lnTo>
                  <a:pt x="105" y="160"/>
                </a:lnTo>
                <a:lnTo>
                  <a:pt x="105" y="160"/>
                </a:lnTo>
                <a:lnTo>
                  <a:pt x="107" y="159"/>
                </a:lnTo>
                <a:lnTo>
                  <a:pt x="110" y="157"/>
                </a:lnTo>
                <a:lnTo>
                  <a:pt x="110" y="157"/>
                </a:lnTo>
                <a:lnTo>
                  <a:pt x="115" y="156"/>
                </a:lnTo>
                <a:lnTo>
                  <a:pt x="118" y="154"/>
                </a:lnTo>
                <a:lnTo>
                  <a:pt x="119" y="149"/>
                </a:lnTo>
                <a:lnTo>
                  <a:pt x="119" y="149"/>
                </a:lnTo>
                <a:lnTo>
                  <a:pt x="122" y="132"/>
                </a:lnTo>
                <a:lnTo>
                  <a:pt x="124" y="121"/>
                </a:lnTo>
                <a:lnTo>
                  <a:pt x="124" y="108"/>
                </a:lnTo>
                <a:lnTo>
                  <a:pt x="124" y="108"/>
                </a:lnTo>
                <a:lnTo>
                  <a:pt x="124" y="91"/>
                </a:lnTo>
                <a:lnTo>
                  <a:pt x="124" y="86"/>
                </a:lnTo>
                <a:lnTo>
                  <a:pt x="124" y="83"/>
                </a:lnTo>
                <a:lnTo>
                  <a:pt x="124" y="83"/>
                </a:lnTo>
                <a:close/>
                <a:moveTo>
                  <a:pt x="30" y="127"/>
                </a:moveTo>
                <a:lnTo>
                  <a:pt x="30" y="127"/>
                </a:lnTo>
                <a:lnTo>
                  <a:pt x="25" y="126"/>
                </a:lnTo>
                <a:lnTo>
                  <a:pt x="25" y="126"/>
                </a:lnTo>
                <a:lnTo>
                  <a:pt x="26" y="123"/>
                </a:lnTo>
                <a:lnTo>
                  <a:pt x="30" y="118"/>
                </a:lnTo>
                <a:lnTo>
                  <a:pt x="30" y="118"/>
                </a:lnTo>
                <a:lnTo>
                  <a:pt x="30" y="105"/>
                </a:lnTo>
                <a:lnTo>
                  <a:pt x="30" y="105"/>
                </a:lnTo>
                <a:lnTo>
                  <a:pt x="31" y="121"/>
                </a:lnTo>
                <a:lnTo>
                  <a:pt x="31" y="121"/>
                </a:lnTo>
                <a:lnTo>
                  <a:pt x="31" y="126"/>
                </a:lnTo>
                <a:lnTo>
                  <a:pt x="31" y="127"/>
                </a:lnTo>
                <a:lnTo>
                  <a:pt x="30" y="127"/>
                </a:lnTo>
                <a:lnTo>
                  <a:pt x="30" y="127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634063" y="3456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15301" y="3662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2775158" y="3456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39469" y="3662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899326" y="3456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5665" y="3662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7015522" y="3456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1295" y="3662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Freeform 98"/>
          <p:cNvSpPr/>
          <p:nvPr/>
        </p:nvSpPr>
        <p:spPr bwMode="auto">
          <a:xfrm flipH="1">
            <a:off x="7412315" y="1479403"/>
            <a:ext cx="460671" cy="1514284"/>
          </a:xfrm>
          <a:custGeom>
            <a:avLst/>
            <a:gdLst/>
            <a:ahLst/>
            <a:cxnLst>
              <a:cxn ang="0">
                <a:pos x="353" y="1551"/>
              </a:cxn>
              <a:cxn ang="0">
                <a:pos x="369" y="1499"/>
              </a:cxn>
              <a:cxn ang="0">
                <a:pos x="345" y="1452"/>
              </a:cxn>
              <a:cxn ang="0">
                <a:pos x="365" y="1307"/>
              </a:cxn>
              <a:cxn ang="0">
                <a:pos x="406" y="964"/>
              </a:cxn>
              <a:cxn ang="0">
                <a:pos x="458" y="899"/>
              </a:cxn>
              <a:cxn ang="0">
                <a:pos x="476" y="812"/>
              </a:cxn>
              <a:cxn ang="0">
                <a:pos x="480" y="772"/>
              </a:cxn>
              <a:cxn ang="0">
                <a:pos x="497" y="673"/>
              </a:cxn>
              <a:cxn ang="0">
                <a:pos x="499" y="578"/>
              </a:cxn>
              <a:cxn ang="0">
                <a:pos x="484" y="483"/>
              </a:cxn>
              <a:cxn ang="0">
                <a:pos x="472" y="325"/>
              </a:cxn>
              <a:cxn ang="0">
                <a:pos x="363" y="259"/>
              </a:cxn>
              <a:cxn ang="0">
                <a:pos x="343" y="224"/>
              </a:cxn>
              <a:cxn ang="0">
                <a:pos x="363" y="178"/>
              </a:cxn>
              <a:cxn ang="0">
                <a:pos x="383" y="131"/>
              </a:cxn>
              <a:cxn ang="0">
                <a:pos x="379" y="117"/>
              </a:cxn>
              <a:cxn ang="0">
                <a:pos x="379" y="97"/>
              </a:cxn>
              <a:cxn ang="0">
                <a:pos x="363" y="24"/>
              </a:cxn>
              <a:cxn ang="0">
                <a:pos x="295" y="0"/>
              </a:cxn>
              <a:cxn ang="0">
                <a:pos x="244" y="30"/>
              </a:cxn>
              <a:cxn ang="0">
                <a:pos x="234" y="109"/>
              </a:cxn>
              <a:cxn ang="0">
                <a:pos x="218" y="109"/>
              </a:cxn>
              <a:cxn ang="0">
                <a:pos x="228" y="164"/>
              </a:cxn>
              <a:cxn ang="0">
                <a:pos x="238" y="184"/>
              </a:cxn>
              <a:cxn ang="0">
                <a:pos x="198" y="236"/>
              </a:cxn>
              <a:cxn ang="0">
                <a:pos x="78" y="271"/>
              </a:cxn>
              <a:cxn ang="0">
                <a:pos x="50" y="331"/>
              </a:cxn>
              <a:cxn ang="0">
                <a:pos x="18" y="444"/>
              </a:cxn>
              <a:cxn ang="0">
                <a:pos x="0" y="582"/>
              </a:cxn>
              <a:cxn ang="0">
                <a:pos x="62" y="642"/>
              </a:cxn>
              <a:cxn ang="0">
                <a:pos x="88" y="681"/>
              </a:cxn>
              <a:cxn ang="0">
                <a:pos x="68" y="844"/>
              </a:cxn>
              <a:cxn ang="0">
                <a:pos x="76" y="903"/>
              </a:cxn>
              <a:cxn ang="0">
                <a:pos x="88" y="1004"/>
              </a:cxn>
              <a:cxn ang="0">
                <a:pos x="76" y="1172"/>
              </a:cxn>
              <a:cxn ang="0">
                <a:pos x="46" y="1376"/>
              </a:cxn>
              <a:cxn ang="0">
                <a:pos x="30" y="1507"/>
              </a:cxn>
              <a:cxn ang="0">
                <a:pos x="48" y="1578"/>
              </a:cxn>
              <a:cxn ang="0">
                <a:pos x="30" y="1616"/>
              </a:cxn>
              <a:cxn ang="0">
                <a:pos x="38" y="1646"/>
              </a:cxn>
              <a:cxn ang="0">
                <a:pos x="103" y="1656"/>
              </a:cxn>
              <a:cxn ang="0">
                <a:pos x="131" y="1638"/>
              </a:cxn>
              <a:cxn ang="0">
                <a:pos x="125" y="1590"/>
              </a:cxn>
              <a:cxn ang="0">
                <a:pos x="159" y="1531"/>
              </a:cxn>
              <a:cxn ang="0">
                <a:pos x="171" y="1337"/>
              </a:cxn>
              <a:cxn ang="0">
                <a:pos x="210" y="1071"/>
              </a:cxn>
              <a:cxn ang="0">
                <a:pos x="236" y="927"/>
              </a:cxn>
              <a:cxn ang="0">
                <a:pos x="244" y="1089"/>
              </a:cxn>
              <a:cxn ang="0">
                <a:pos x="248" y="1376"/>
              </a:cxn>
              <a:cxn ang="0">
                <a:pos x="256" y="1424"/>
              </a:cxn>
              <a:cxn ang="0">
                <a:pos x="250" y="1485"/>
              </a:cxn>
              <a:cxn ang="0">
                <a:pos x="248" y="1537"/>
              </a:cxn>
              <a:cxn ang="0">
                <a:pos x="278" y="1602"/>
              </a:cxn>
              <a:cxn ang="0">
                <a:pos x="301" y="1606"/>
              </a:cxn>
              <a:cxn ang="0">
                <a:pos x="339" y="1630"/>
              </a:cxn>
              <a:cxn ang="0">
                <a:pos x="406" y="1622"/>
              </a:cxn>
              <a:cxn ang="0">
                <a:pos x="396" y="1596"/>
              </a:cxn>
            </a:cxnLst>
            <a:rect l="0" t="0" r="r" b="b"/>
            <a:pathLst>
              <a:path w="505" h="1660">
                <a:moveTo>
                  <a:pt x="396" y="1596"/>
                </a:moveTo>
                <a:lnTo>
                  <a:pt x="396" y="1596"/>
                </a:lnTo>
                <a:lnTo>
                  <a:pt x="388" y="1588"/>
                </a:lnTo>
                <a:lnTo>
                  <a:pt x="373" y="1574"/>
                </a:lnTo>
                <a:lnTo>
                  <a:pt x="357" y="1559"/>
                </a:lnTo>
                <a:lnTo>
                  <a:pt x="353" y="1551"/>
                </a:lnTo>
                <a:lnTo>
                  <a:pt x="353" y="1545"/>
                </a:lnTo>
                <a:lnTo>
                  <a:pt x="353" y="1545"/>
                </a:lnTo>
                <a:lnTo>
                  <a:pt x="359" y="1531"/>
                </a:lnTo>
                <a:lnTo>
                  <a:pt x="365" y="1515"/>
                </a:lnTo>
                <a:lnTo>
                  <a:pt x="367" y="1507"/>
                </a:lnTo>
                <a:lnTo>
                  <a:pt x="369" y="1499"/>
                </a:lnTo>
                <a:lnTo>
                  <a:pt x="367" y="1491"/>
                </a:lnTo>
                <a:lnTo>
                  <a:pt x="365" y="1485"/>
                </a:lnTo>
                <a:lnTo>
                  <a:pt x="365" y="1485"/>
                </a:lnTo>
                <a:lnTo>
                  <a:pt x="355" y="1471"/>
                </a:lnTo>
                <a:lnTo>
                  <a:pt x="347" y="1460"/>
                </a:lnTo>
                <a:lnTo>
                  <a:pt x="345" y="1452"/>
                </a:lnTo>
                <a:lnTo>
                  <a:pt x="343" y="1444"/>
                </a:lnTo>
                <a:lnTo>
                  <a:pt x="343" y="1434"/>
                </a:lnTo>
                <a:lnTo>
                  <a:pt x="343" y="1424"/>
                </a:lnTo>
                <a:lnTo>
                  <a:pt x="343" y="1424"/>
                </a:lnTo>
                <a:lnTo>
                  <a:pt x="353" y="1380"/>
                </a:lnTo>
                <a:lnTo>
                  <a:pt x="365" y="1307"/>
                </a:lnTo>
                <a:lnTo>
                  <a:pt x="377" y="1222"/>
                </a:lnTo>
                <a:lnTo>
                  <a:pt x="386" y="1147"/>
                </a:lnTo>
                <a:lnTo>
                  <a:pt x="386" y="1147"/>
                </a:lnTo>
                <a:lnTo>
                  <a:pt x="394" y="1040"/>
                </a:lnTo>
                <a:lnTo>
                  <a:pt x="400" y="998"/>
                </a:lnTo>
                <a:lnTo>
                  <a:pt x="406" y="964"/>
                </a:lnTo>
                <a:lnTo>
                  <a:pt x="406" y="964"/>
                </a:lnTo>
                <a:lnTo>
                  <a:pt x="428" y="883"/>
                </a:lnTo>
                <a:lnTo>
                  <a:pt x="428" y="883"/>
                </a:lnTo>
                <a:lnTo>
                  <a:pt x="442" y="893"/>
                </a:lnTo>
                <a:lnTo>
                  <a:pt x="454" y="899"/>
                </a:lnTo>
                <a:lnTo>
                  <a:pt x="458" y="899"/>
                </a:lnTo>
                <a:lnTo>
                  <a:pt x="462" y="897"/>
                </a:lnTo>
                <a:lnTo>
                  <a:pt x="462" y="897"/>
                </a:lnTo>
                <a:lnTo>
                  <a:pt x="466" y="883"/>
                </a:lnTo>
                <a:lnTo>
                  <a:pt x="472" y="858"/>
                </a:lnTo>
                <a:lnTo>
                  <a:pt x="476" y="830"/>
                </a:lnTo>
                <a:lnTo>
                  <a:pt x="476" y="812"/>
                </a:lnTo>
                <a:lnTo>
                  <a:pt x="476" y="812"/>
                </a:lnTo>
                <a:lnTo>
                  <a:pt x="476" y="804"/>
                </a:lnTo>
                <a:lnTo>
                  <a:pt x="476" y="796"/>
                </a:lnTo>
                <a:lnTo>
                  <a:pt x="476" y="788"/>
                </a:lnTo>
                <a:lnTo>
                  <a:pt x="480" y="772"/>
                </a:lnTo>
                <a:lnTo>
                  <a:pt x="480" y="772"/>
                </a:lnTo>
                <a:lnTo>
                  <a:pt x="485" y="753"/>
                </a:lnTo>
                <a:lnTo>
                  <a:pt x="489" y="735"/>
                </a:lnTo>
                <a:lnTo>
                  <a:pt x="493" y="719"/>
                </a:lnTo>
                <a:lnTo>
                  <a:pt x="493" y="703"/>
                </a:lnTo>
                <a:lnTo>
                  <a:pt x="493" y="703"/>
                </a:lnTo>
                <a:lnTo>
                  <a:pt x="497" y="673"/>
                </a:lnTo>
                <a:lnTo>
                  <a:pt x="499" y="644"/>
                </a:lnTo>
                <a:lnTo>
                  <a:pt x="499" y="644"/>
                </a:lnTo>
                <a:lnTo>
                  <a:pt x="503" y="628"/>
                </a:lnTo>
                <a:lnTo>
                  <a:pt x="505" y="614"/>
                </a:lnTo>
                <a:lnTo>
                  <a:pt x="505" y="598"/>
                </a:lnTo>
                <a:lnTo>
                  <a:pt x="499" y="578"/>
                </a:lnTo>
                <a:lnTo>
                  <a:pt x="499" y="578"/>
                </a:lnTo>
                <a:lnTo>
                  <a:pt x="495" y="557"/>
                </a:lnTo>
                <a:lnTo>
                  <a:pt x="491" y="531"/>
                </a:lnTo>
                <a:lnTo>
                  <a:pt x="487" y="507"/>
                </a:lnTo>
                <a:lnTo>
                  <a:pt x="484" y="483"/>
                </a:lnTo>
                <a:lnTo>
                  <a:pt x="484" y="483"/>
                </a:lnTo>
                <a:lnTo>
                  <a:pt x="480" y="459"/>
                </a:lnTo>
                <a:lnTo>
                  <a:pt x="478" y="430"/>
                </a:lnTo>
                <a:lnTo>
                  <a:pt x="474" y="370"/>
                </a:lnTo>
                <a:lnTo>
                  <a:pt x="474" y="370"/>
                </a:lnTo>
                <a:lnTo>
                  <a:pt x="472" y="331"/>
                </a:lnTo>
                <a:lnTo>
                  <a:pt x="472" y="325"/>
                </a:lnTo>
                <a:lnTo>
                  <a:pt x="470" y="319"/>
                </a:lnTo>
                <a:lnTo>
                  <a:pt x="466" y="315"/>
                </a:lnTo>
                <a:lnTo>
                  <a:pt x="462" y="311"/>
                </a:lnTo>
                <a:lnTo>
                  <a:pt x="462" y="311"/>
                </a:lnTo>
                <a:lnTo>
                  <a:pt x="398" y="279"/>
                </a:lnTo>
                <a:lnTo>
                  <a:pt x="363" y="259"/>
                </a:lnTo>
                <a:lnTo>
                  <a:pt x="351" y="254"/>
                </a:lnTo>
                <a:lnTo>
                  <a:pt x="345" y="248"/>
                </a:lnTo>
                <a:lnTo>
                  <a:pt x="345" y="248"/>
                </a:lnTo>
                <a:lnTo>
                  <a:pt x="343" y="242"/>
                </a:lnTo>
                <a:lnTo>
                  <a:pt x="343" y="234"/>
                </a:lnTo>
                <a:lnTo>
                  <a:pt x="343" y="224"/>
                </a:lnTo>
                <a:lnTo>
                  <a:pt x="343" y="224"/>
                </a:lnTo>
                <a:lnTo>
                  <a:pt x="349" y="196"/>
                </a:lnTo>
                <a:lnTo>
                  <a:pt x="355" y="178"/>
                </a:lnTo>
                <a:lnTo>
                  <a:pt x="355" y="178"/>
                </a:lnTo>
                <a:lnTo>
                  <a:pt x="359" y="178"/>
                </a:lnTo>
                <a:lnTo>
                  <a:pt x="363" y="178"/>
                </a:lnTo>
                <a:lnTo>
                  <a:pt x="369" y="176"/>
                </a:lnTo>
                <a:lnTo>
                  <a:pt x="371" y="174"/>
                </a:lnTo>
                <a:lnTo>
                  <a:pt x="373" y="168"/>
                </a:lnTo>
                <a:lnTo>
                  <a:pt x="373" y="168"/>
                </a:lnTo>
                <a:lnTo>
                  <a:pt x="379" y="149"/>
                </a:lnTo>
                <a:lnTo>
                  <a:pt x="383" y="131"/>
                </a:lnTo>
                <a:lnTo>
                  <a:pt x="383" y="131"/>
                </a:lnTo>
                <a:lnTo>
                  <a:pt x="385" y="125"/>
                </a:lnTo>
                <a:lnTo>
                  <a:pt x="385" y="119"/>
                </a:lnTo>
                <a:lnTo>
                  <a:pt x="383" y="117"/>
                </a:lnTo>
                <a:lnTo>
                  <a:pt x="379" y="117"/>
                </a:lnTo>
                <a:lnTo>
                  <a:pt x="379" y="117"/>
                </a:lnTo>
                <a:lnTo>
                  <a:pt x="375" y="119"/>
                </a:lnTo>
                <a:lnTo>
                  <a:pt x="373" y="119"/>
                </a:lnTo>
                <a:lnTo>
                  <a:pt x="375" y="115"/>
                </a:lnTo>
                <a:lnTo>
                  <a:pt x="375" y="115"/>
                </a:lnTo>
                <a:lnTo>
                  <a:pt x="377" y="107"/>
                </a:lnTo>
                <a:lnTo>
                  <a:pt x="379" y="97"/>
                </a:lnTo>
                <a:lnTo>
                  <a:pt x="381" y="85"/>
                </a:lnTo>
                <a:lnTo>
                  <a:pt x="381" y="71"/>
                </a:lnTo>
                <a:lnTo>
                  <a:pt x="379" y="57"/>
                </a:lnTo>
                <a:lnTo>
                  <a:pt x="373" y="40"/>
                </a:lnTo>
                <a:lnTo>
                  <a:pt x="363" y="24"/>
                </a:lnTo>
                <a:lnTo>
                  <a:pt x="363" y="24"/>
                </a:lnTo>
                <a:lnTo>
                  <a:pt x="359" y="20"/>
                </a:lnTo>
                <a:lnTo>
                  <a:pt x="349" y="12"/>
                </a:lnTo>
                <a:lnTo>
                  <a:pt x="337" y="6"/>
                </a:lnTo>
                <a:lnTo>
                  <a:pt x="323" y="2"/>
                </a:lnTo>
                <a:lnTo>
                  <a:pt x="305" y="0"/>
                </a:lnTo>
                <a:lnTo>
                  <a:pt x="295" y="0"/>
                </a:lnTo>
                <a:lnTo>
                  <a:pt x="286" y="2"/>
                </a:lnTo>
                <a:lnTo>
                  <a:pt x="276" y="6"/>
                </a:lnTo>
                <a:lnTo>
                  <a:pt x="266" y="12"/>
                </a:lnTo>
                <a:lnTo>
                  <a:pt x="256" y="20"/>
                </a:lnTo>
                <a:lnTo>
                  <a:pt x="244" y="30"/>
                </a:lnTo>
                <a:lnTo>
                  <a:pt x="244" y="30"/>
                </a:lnTo>
                <a:lnTo>
                  <a:pt x="242" y="32"/>
                </a:lnTo>
                <a:lnTo>
                  <a:pt x="238" y="40"/>
                </a:lnTo>
                <a:lnTo>
                  <a:pt x="234" y="52"/>
                </a:lnTo>
                <a:lnTo>
                  <a:pt x="232" y="71"/>
                </a:lnTo>
                <a:lnTo>
                  <a:pt x="232" y="71"/>
                </a:lnTo>
                <a:lnTo>
                  <a:pt x="234" y="109"/>
                </a:lnTo>
                <a:lnTo>
                  <a:pt x="234" y="109"/>
                </a:lnTo>
                <a:lnTo>
                  <a:pt x="232" y="109"/>
                </a:lnTo>
                <a:lnTo>
                  <a:pt x="226" y="105"/>
                </a:lnTo>
                <a:lnTo>
                  <a:pt x="222" y="105"/>
                </a:lnTo>
                <a:lnTo>
                  <a:pt x="220" y="107"/>
                </a:lnTo>
                <a:lnTo>
                  <a:pt x="218" y="109"/>
                </a:lnTo>
                <a:lnTo>
                  <a:pt x="216" y="115"/>
                </a:lnTo>
                <a:lnTo>
                  <a:pt x="216" y="115"/>
                </a:lnTo>
                <a:lnTo>
                  <a:pt x="216" y="129"/>
                </a:lnTo>
                <a:lnTo>
                  <a:pt x="218" y="141"/>
                </a:lnTo>
                <a:lnTo>
                  <a:pt x="222" y="153"/>
                </a:lnTo>
                <a:lnTo>
                  <a:pt x="228" y="164"/>
                </a:lnTo>
                <a:lnTo>
                  <a:pt x="228" y="164"/>
                </a:lnTo>
                <a:lnTo>
                  <a:pt x="230" y="166"/>
                </a:lnTo>
                <a:lnTo>
                  <a:pt x="234" y="168"/>
                </a:lnTo>
                <a:lnTo>
                  <a:pt x="238" y="168"/>
                </a:lnTo>
                <a:lnTo>
                  <a:pt x="238" y="168"/>
                </a:lnTo>
                <a:lnTo>
                  <a:pt x="238" y="184"/>
                </a:lnTo>
                <a:lnTo>
                  <a:pt x="238" y="196"/>
                </a:lnTo>
                <a:lnTo>
                  <a:pt x="238" y="204"/>
                </a:lnTo>
                <a:lnTo>
                  <a:pt x="238" y="204"/>
                </a:lnTo>
                <a:lnTo>
                  <a:pt x="220" y="220"/>
                </a:lnTo>
                <a:lnTo>
                  <a:pt x="198" y="236"/>
                </a:lnTo>
                <a:lnTo>
                  <a:pt x="198" y="236"/>
                </a:lnTo>
                <a:lnTo>
                  <a:pt x="188" y="240"/>
                </a:lnTo>
                <a:lnTo>
                  <a:pt x="173" y="246"/>
                </a:lnTo>
                <a:lnTo>
                  <a:pt x="137" y="254"/>
                </a:lnTo>
                <a:lnTo>
                  <a:pt x="84" y="267"/>
                </a:lnTo>
                <a:lnTo>
                  <a:pt x="84" y="267"/>
                </a:lnTo>
                <a:lnTo>
                  <a:pt x="78" y="271"/>
                </a:lnTo>
                <a:lnTo>
                  <a:pt x="70" y="275"/>
                </a:lnTo>
                <a:lnTo>
                  <a:pt x="64" y="283"/>
                </a:lnTo>
                <a:lnTo>
                  <a:pt x="58" y="291"/>
                </a:lnTo>
                <a:lnTo>
                  <a:pt x="58" y="291"/>
                </a:lnTo>
                <a:lnTo>
                  <a:pt x="54" y="313"/>
                </a:lnTo>
                <a:lnTo>
                  <a:pt x="50" y="331"/>
                </a:lnTo>
                <a:lnTo>
                  <a:pt x="50" y="331"/>
                </a:lnTo>
                <a:lnTo>
                  <a:pt x="44" y="360"/>
                </a:lnTo>
                <a:lnTo>
                  <a:pt x="32" y="398"/>
                </a:lnTo>
                <a:lnTo>
                  <a:pt x="32" y="398"/>
                </a:lnTo>
                <a:lnTo>
                  <a:pt x="26" y="420"/>
                </a:lnTo>
                <a:lnTo>
                  <a:pt x="18" y="444"/>
                </a:lnTo>
                <a:lnTo>
                  <a:pt x="10" y="489"/>
                </a:lnTo>
                <a:lnTo>
                  <a:pt x="10" y="489"/>
                </a:lnTo>
                <a:lnTo>
                  <a:pt x="2" y="537"/>
                </a:lnTo>
                <a:lnTo>
                  <a:pt x="0" y="564"/>
                </a:lnTo>
                <a:lnTo>
                  <a:pt x="0" y="574"/>
                </a:lnTo>
                <a:lnTo>
                  <a:pt x="0" y="582"/>
                </a:lnTo>
                <a:lnTo>
                  <a:pt x="0" y="582"/>
                </a:lnTo>
                <a:lnTo>
                  <a:pt x="6" y="592"/>
                </a:lnTo>
                <a:lnTo>
                  <a:pt x="12" y="600"/>
                </a:lnTo>
                <a:lnTo>
                  <a:pt x="26" y="614"/>
                </a:lnTo>
                <a:lnTo>
                  <a:pt x="26" y="614"/>
                </a:lnTo>
                <a:lnTo>
                  <a:pt x="62" y="642"/>
                </a:lnTo>
                <a:lnTo>
                  <a:pt x="82" y="656"/>
                </a:lnTo>
                <a:lnTo>
                  <a:pt x="91" y="665"/>
                </a:lnTo>
                <a:lnTo>
                  <a:pt x="91" y="665"/>
                </a:lnTo>
                <a:lnTo>
                  <a:pt x="91" y="667"/>
                </a:lnTo>
                <a:lnTo>
                  <a:pt x="91" y="671"/>
                </a:lnTo>
                <a:lnTo>
                  <a:pt x="88" y="681"/>
                </a:lnTo>
                <a:lnTo>
                  <a:pt x="88" y="681"/>
                </a:lnTo>
                <a:lnTo>
                  <a:pt x="84" y="701"/>
                </a:lnTo>
                <a:lnTo>
                  <a:pt x="80" y="721"/>
                </a:lnTo>
                <a:lnTo>
                  <a:pt x="80" y="721"/>
                </a:lnTo>
                <a:lnTo>
                  <a:pt x="68" y="844"/>
                </a:lnTo>
                <a:lnTo>
                  <a:pt x="68" y="844"/>
                </a:lnTo>
                <a:lnTo>
                  <a:pt x="64" y="869"/>
                </a:lnTo>
                <a:lnTo>
                  <a:pt x="62" y="885"/>
                </a:lnTo>
                <a:lnTo>
                  <a:pt x="64" y="891"/>
                </a:lnTo>
                <a:lnTo>
                  <a:pt x="66" y="895"/>
                </a:lnTo>
                <a:lnTo>
                  <a:pt x="66" y="895"/>
                </a:lnTo>
                <a:lnTo>
                  <a:pt x="76" y="903"/>
                </a:lnTo>
                <a:lnTo>
                  <a:pt x="80" y="905"/>
                </a:lnTo>
                <a:lnTo>
                  <a:pt x="82" y="909"/>
                </a:lnTo>
                <a:lnTo>
                  <a:pt x="82" y="909"/>
                </a:lnTo>
                <a:lnTo>
                  <a:pt x="86" y="933"/>
                </a:lnTo>
                <a:lnTo>
                  <a:pt x="86" y="933"/>
                </a:lnTo>
                <a:lnTo>
                  <a:pt x="88" y="1004"/>
                </a:lnTo>
                <a:lnTo>
                  <a:pt x="88" y="1056"/>
                </a:lnTo>
                <a:lnTo>
                  <a:pt x="86" y="1091"/>
                </a:lnTo>
                <a:lnTo>
                  <a:pt x="86" y="1091"/>
                </a:lnTo>
                <a:lnTo>
                  <a:pt x="82" y="1141"/>
                </a:lnTo>
                <a:lnTo>
                  <a:pt x="78" y="1161"/>
                </a:lnTo>
                <a:lnTo>
                  <a:pt x="76" y="1172"/>
                </a:lnTo>
                <a:lnTo>
                  <a:pt x="76" y="1172"/>
                </a:lnTo>
                <a:lnTo>
                  <a:pt x="70" y="1192"/>
                </a:lnTo>
                <a:lnTo>
                  <a:pt x="64" y="1232"/>
                </a:lnTo>
                <a:lnTo>
                  <a:pt x="52" y="1297"/>
                </a:lnTo>
                <a:lnTo>
                  <a:pt x="52" y="1297"/>
                </a:lnTo>
                <a:lnTo>
                  <a:pt x="46" y="1376"/>
                </a:lnTo>
                <a:lnTo>
                  <a:pt x="42" y="1426"/>
                </a:lnTo>
                <a:lnTo>
                  <a:pt x="38" y="1454"/>
                </a:lnTo>
                <a:lnTo>
                  <a:pt x="38" y="1454"/>
                </a:lnTo>
                <a:lnTo>
                  <a:pt x="36" y="1465"/>
                </a:lnTo>
                <a:lnTo>
                  <a:pt x="32" y="1487"/>
                </a:lnTo>
                <a:lnTo>
                  <a:pt x="30" y="1507"/>
                </a:lnTo>
                <a:lnTo>
                  <a:pt x="30" y="1517"/>
                </a:lnTo>
                <a:lnTo>
                  <a:pt x="30" y="1523"/>
                </a:lnTo>
                <a:lnTo>
                  <a:pt x="30" y="1523"/>
                </a:lnTo>
                <a:lnTo>
                  <a:pt x="46" y="1570"/>
                </a:lnTo>
                <a:lnTo>
                  <a:pt x="46" y="1570"/>
                </a:lnTo>
                <a:lnTo>
                  <a:pt x="48" y="1578"/>
                </a:lnTo>
                <a:lnTo>
                  <a:pt x="48" y="1586"/>
                </a:lnTo>
                <a:lnTo>
                  <a:pt x="46" y="1594"/>
                </a:lnTo>
                <a:lnTo>
                  <a:pt x="44" y="1598"/>
                </a:lnTo>
                <a:lnTo>
                  <a:pt x="44" y="1598"/>
                </a:lnTo>
                <a:lnTo>
                  <a:pt x="38" y="1606"/>
                </a:lnTo>
                <a:lnTo>
                  <a:pt x="30" y="1616"/>
                </a:lnTo>
                <a:lnTo>
                  <a:pt x="28" y="1622"/>
                </a:lnTo>
                <a:lnTo>
                  <a:pt x="26" y="1628"/>
                </a:lnTo>
                <a:lnTo>
                  <a:pt x="26" y="1632"/>
                </a:lnTo>
                <a:lnTo>
                  <a:pt x="28" y="1638"/>
                </a:lnTo>
                <a:lnTo>
                  <a:pt x="28" y="1638"/>
                </a:lnTo>
                <a:lnTo>
                  <a:pt x="38" y="1646"/>
                </a:lnTo>
                <a:lnTo>
                  <a:pt x="50" y="1654"/>
                </a:lnTo>
                <a:lnTo>
                  <a:pt x="60" y="1658"/>
                </a:lnTo>
                <a:lnTo>
                  <a:pt x="70" y="1660"/>
                </a:lnTo>
                <a:lnTo>
                  <a:pt x="70" y="1660"/>
                </a:lnTo>
                <a:lnTo>
                  <a:pt x="86" y="1660"/>
                </a:lnTo>
                <a:lnTo>
                  <a:pt x="103" y="1656"/>
                </a:lnTo>
                <a:lnTo>
                  <a:pt x="103" y="1656"/>
                </a:lnTo>
                <a:lnTo>
                  <a:pt x="111" y="1654"/>
                </a:lnTo>
                <a:lnTo>
                  <a:pt x="121" y="1650"/>
                </a:lnTo>
                <a:lnTo>
                  <a:pt x="127" y="1644"/>
                </a:lnTo>
                <a:lnTo>
                  <a:pt x="129" y="1642"/>
                </a:lnTo>
                <a:lnTo>
                  <a:pt x="131" y="1638"/>
                </a:lnTo>
                <a:lnTo>
                  <a:pt x="131" y="1638"/>
                </a:lnTo>
                <a:lnTo>
                  <a:pt x="127" y="1616"/>
                </a:lnTo>
                <a:lnTo>
                  <a:pt x="125" y="1606"/>
                </a:lnTo>
                <a:lnTo>
                  <a:pt x="123" y="1598"/>
                </a:lnTo>
                <a:lnTo>
                  <a:pt x="123" y="1598"/>
                </a:lnTo>
                <a:lnTo>
                  <a:pt x="125" y="1590"/>
                </a:lnTo>
                <a:lnTo>
                  <a:pt x="129" y="1582"/>
                </a:lnTo>
                <a:lnTo>
                  <a:pt x="129" y="1582"/>
                </a:lnTo>
                <a:lnTo>
                  <a:pt x="143" y="1563"/>
                </a:lnTo>
                <a:lnTo>
                  <a:pt x="153" y="1547"/>
                </a:lnTo>
                <a:lnTo>
                  <a:pt x="159" y="1531"/>
                </a:lnTo>
                <a:lnTo>
                  <a:pt x="159" y="1531"/>
                </a:lnTo>
                <a:lnTo>
                  <a:pt x="163" y="1503"/>
                </a:lnTo>
                <a:lnTo>
                  <a:pt x="167" y="1465"/>
                </a:lnTo>
                <a:lnTo>
                  <a:pt x="169" y="1428"/>
                </a:lnTo>
                <a:lnTo>
                  <a:pt x="169" y="1396"/>
                </a:lnTo>
                <a:lnTo>
                  <a:pt x="169" y="1396"/>
                </a:lnTo>
                <a:lnTo>
                  <a:pt x="171" y="1337"/>
                </a:lnTo>
                <a:lnTo>
                  <a:pt x="175" y="1275"/>
                </a:lnTo>
                <a:lnTo>
                  <a:pt x="175" y="1275"/>
                </a:lnTo>
                <a:lnTo>
                  <a:pt x="187" y="1198"/>
                </a:lnTo>
                <a:lnTo>
                  <a:pt x="200" y="1121"/>
                </a:lnTo>
                <a:lnTo>
                  <a:pt x="200" y="1121"/>
                </a:lnTo>
                <a:lnTo>
                  <a:pt x="210" y="1071"/>
                </a:lnTo>
                <a:lnTo>
                  <a:pt x="218" y="1018"/>
                </a:lnTo>
                <a:lnTo>
                  <a:pt x="218" y="1018"/>
                </a:lnTo>
                <a:lnTo>
                  <a:pt x="230" y="964"/>
                </a:lnTo>
                <a:lnTo>
                  <a:pt x="236" y="929"/>
                </a:lnTo>
                <a:lnTo>
                  <a:pt x="236" y="929"/>
                </a:lnTo>
                <a:lnTo>
                  <a:pt x="236" y="927"/>
                </a:lnTo>
                <a:lnTo>
                  <a:pt x="238" y="929"/>
                </a:lnTo>
                <a:lnTo>
                  <a:pt x="240" y="939"/>
                </a:lnTo>
                <a:lnTo>
                  <a:pt x="242" y="957"/>
                </a:lnTo>
                <a:lnTo>
                  <a:pt x="242" y="957"/>
                </a:lnTo>
                <a:lnTo>
                  <a:pt x="242" y="1014"/>
                </a:lnTo>
                <a:lnTo>
                  <a:pt x="244" y="1089"/>
                </a:lnTo>
                <a:lnTo>
                  <a:pt x="244" y="1089"/>
                </a:lnTo>
                <a:lnTo>
                  <a:pt x="244" y="1164"/>
                </a:lnTo>
                <a:lnTo>
                  <a:pt x="244" y="1236"/>
                </a:lnTo>
                <a:lnTo>
                  <a:pt x="244" y="1236"/>
                </a:lnTo>
                <a:lnTo>
                  <a:pt x="248" y="1307"/>
                </a:lnTo>
                <a:lnTo>
                  <a:pt x="248" y="1376"/>
                </a:lnTo>
                <a:lnTo>
                  <a:pt x="248" y="1376"/>
                </a:lnTo>
                <a:lnTo>
                  <a:pt x="248" y="1396"/>
                </a:lnTo>
                <a:lnTo>
                  <a:pt x="250" y="1404"/>
                </a:lnTo>
                <a:lnTo>
                  <a:pt x="252" y="1414"/>
                </a:lnTo>
                <a:lnTo>
                  <a:pt x="252" y="1414"/>
                </a:lnTo>
                <a:lnTo>
                  <a:pt x="256" y="1424"/>
                </a:lnTo>
                <a:lnTo>
                  <a:pt x="260" y="1438"/>
                </a:lnTo>
                <a:lnTo>
                  <a:pt x="260" y="1454"/>
                </a:lnTo>
                <a:lnTo>
                  <a:pt x="260" y="1465"/>
                </a:lnTo>
                <a:lnTo>
                  <a:pt x="260" y="1465"/>
                </a:lnTo>
                <a:lnTo>
                  <a:pt x="254" y="1475"/>
                </a:lnTo>
                <a:lnTo>
                  <a:pt x="250" y="1485"/>
                </a:lnTo>
                <a:lnTo>
                  <a:pt x="246" y="1493"/>
                </a:lnTo>
                <a:lnTo>
                  <a:pt x="244" y="1503"/>
                </a:lnTo>
                <a:lnTo>
                  <a:pt x="244" y="1503"/>
                </a:lnTo>
                <a:lnTo>
                  <a:pt x="246" y="1521"/>
                </a:lnTo>
                <a:lnTo>
                  <a:pt x="248" y="1537"/>
                </a:lnTo>
                <a:lnTo>
                  <a:pt x="248" y="1537"/>
                </a:lnTo>
                <a:lnTo>
                  <a:pt x="246" y="1568"/>
                </a:lnTo>
                <a:lnTo>
                  <a:pt x="246" y="1586"/>
                </a:lnTo>
                <a:lnTo>
                  <a:pt x="248" y="1594"/>
                </a:lnTo>
                <a:lnTo>
                  <a:pt x="248" y="1594"/>
                </a:lnTo>
                <a:lnTo>
                  <a:pt x="266" y="1600"/>
                </a:lnTo>
                <a:lnTo>
                  <a:pt x="278" y="1602"/>
                </a:lnTo>
                <a:lnTo>
                  <a:pt x="286" y="1602"/>
                </a:lnTo>
                <a:lnTo>
                  <a:pt x="286" y="1602"/>
                </a:lnTo>
                <a:lnTo>
                  <a:pt x="289" y="1600"/>
                </a:lnTo>
                <a:lnTo>
                  <a:pt x="293" y="1600"/>
                </a:lnTo>
                <a:lnTo>
                  <a:pt x="299" y="1602"/>
                </a:lnTo>
                <a:lnTo>
                  <a:pt x="301" y="1606"/>
                </a:lnTo>
                <a:lnTo>
                  <a:pt x="301" y="1606"/>
                </a:lnTo>
                <a:lnTo>
                  <a:pt x="307" y="1612"/>
                </a:lnTo>
                <a:lnTo>
                  <a:pt x="315" y="1620"/>
                </a:lnTo>
                <a:lnTo>
                  <a:pt x="325" y="1626"/>
                </a:lnTo>
                <a:lnTo>
                  <a:pt x="339" y="1630"/>
                </a:lnTo>
                <a:lnTo>
                  <a:pt x="339" y="1630"/>
                </a:lnTo>
                <a:lnTo>
                  <a:pt x="355" y="1632"/>
                </a:lnTo>
                <a:lnTo>
                  <a:pt x="371" y="1634"/>
                </a:lnTo>
                <a:lnTo>
                  <a:pt x="386" y="1632"/>
                </a:lnTo>
                <a:lnTo>
                  <a:pt x="398" y="1628"/>
                </a:lnTo>
                <a:lnTo>
                  <a:pt x="398" y="1628"/>
                </a:lnTo>
                <a:lnTo>
                  <a:pt x="406" y="1622"/>
                </a:lnTo>
                <a:lnTo>
                  <a:pt x="410" y="1616"/>
                </a:lnTo>
                <a:lnTo>
                  <a:pt x="412" y="1610"/>
                </a:lnTo>
                <a:lnTo>
                  <a:pt x="410" y="1606"/>
                </a:lnTo>
                <a:lnTo>
                  <a:pt x="410" y="1606"/>
                </a:lnTo>
                <a:lnTo>
                  <a:pt x="396" y="1596"/>
                </a:lnTo>
                <a:lnTo>
                  <a:pt x="396" y="1596"/>
                </a:lnTo>
                <a:close/>
              </a:path>
            </a:pathLst>
          </a:custGeom>
          <a:solidFill>
            <a:srgbClr val="B1337A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4"/>
          <p:cNvSpPr/>
          <p:nvPr/>
        </p:nvSpPr>
        <p:spPr bwMode="auto">
          <a:xfrm>
            <a:off x="67469" y="0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" name="流程图: 文档 9"/>
          <p:cNvSpPr/>
          <p:nvPr/>
        </p:nvSpPr>
        <p:spPr>
          <a:xfrm flipV="1">
            <a:off x="67469" y="2603864"/>
            <a:ext cx="9144000" cy="2665381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02220" y="4053438"/>
            <a:ext cx="30048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en-US" altLang="zh-CN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3729104" y="3469921"/>
            <a:ext cx="182073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预期展望</a:t>
            </a: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312" y="111006"/>
            <a:ext cx="2457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892133" y="4510989"/>
            <a:ext cx="441257" cy="10647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flipH="1">
            <a:off x="2417222" y="4299658"/>
            <a:ext cx="4274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er elit lamet, consectetaur cillium adipisicing pecu, sed do ut labore et dolore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802460" y="625033"/>
          <a:ext cx="7546694" cy="3377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椭圆 7"/>
          <p:cNvSpPr/>
          <p:nvPr/>
        </p:nvSpPr>
        <p:spPr>
          <a:xfrm>
            <a:off x="1589421" y="4416105"/>
            <a:ext cx="258106" cy="258106"/>
          </a:xfrm>
          <a:prstGeom prst="ellipse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1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1687926" y="4498124"/>
            <a:ext cx="81023" cy="81022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2118565" y="4043452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18565" y="4336541"/>
            <a:ext cx="6693237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18565" y="4609196"/>
            <a:ext cx="6693237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5017" y="1292338"/>
            <a:ext cx="3379808" cy="12671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Diagonal Stripe 14"/>
          <p:cNvSpPr/>
          <p:nvPr/>
        </p:nvSpPr>
        <p:spPr>
          <a:xfrm rot="10800000">
            <a:off x="3509337" y="1707186"/>
            <a:ext cx="875489" cy="875489"/>
          </a:xfrm>
          <a:prstGeom prst="diagStripe">
            <a:avLst/>
          </a:prstGeom>
          <a:solidFill>
            <a:schemeClr val="bg2">
              <a:lumMod val="10000"/>
            </a:schemeClr>
          </a:solidFill>
          <a:ln w="3175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>
                <a:rot lat="0" lon="0" rev="13800000"/>
              </a:camera>
              <a:lightRig rig="threePt" dir="t"/>
            </a:scene3d>
          </a:bodyPr>
          <a:lstStyle/>
          <a:p>
            <a:pPr algn="ctr"/>
            <a:r>
              <a:rPr lang="en-US" sz="1200" b="1" cap="small" dirty="0">
                <a:solidFill>
                  <a:schemeClr val="bg1"/>
                </a:solidFill>
              </a:rPr>
              <a:t>Threats</a:t>
            </a:r>
            <a:endParaRPr lang="en-US" sz="1200" b="1" cap="small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48799" y="1292338"/>
            <a:ext cx="3379808" cy="12671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Diagonal Stripe 14"/>
          <p:cNvSpPr/>
          <p:nvPr/>
        </p:nvSpPr>
        <p:spPr>
          <a:xfrm rot="10800000">
            <a:off x="7053119" y="1707186"/>
            <a:ext cx="875489" cy="875489"/>
          </a:xfrm>
          <a:prstGeom prst="diagStripe">
            <a:avLst/>
          </a:prstGeom>
          <a:solidFill>
            <a:schemeClr val="bg2">
              <a:lumMod val="10000"/>
            </a:schemeClr>
          </a:solidFill>
          <a:ln w="3175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>
                <a:rot lat="0" lon="0" rev="13800000"/>
              </a:camera>
              <a:lightRig rig="threePt" dir="t"/>
            </a:scene3d>
          </a:bodyPr>
          <a:lstStyle/>
          <a:p>
            <a:pPr algn="ctr"/>
            <a:r>
              <a:rPr lang="en-US" sz="1200" b="1" cap="small" dirty="0">
                <a:solidFill>
                  <a:schemeClr val="bg1"/>
                </a:solidFill>
              </a:rPr>
              <a:t>Threats</a:t>
            </a:r>
            <a:endParaRPr lang="en-US" sz="1200" b="1" cap="small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05017" y="2845373"/>
            <a:ext cx="3379808" cy="12671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Diagonal Stripe 14"/>
          <p:cNvSpPr/>
          <p:nvPr/>
        </p:nvSpPr>
        <p:spPr>
          <a:xfrm rot="10800000">
            <a:off x="3509337" y="3260221"/>
            <a:ext cx="875489" cy="875489"/>
          </a:xfrm>
          <a:prstGeom prst="diagStripe">
            <a:avLst/>
          </a:prstGeom>
          <a:solidFill>
            <a:srgbClr val="B1337A"/>
          </a:solidFill>
          <a:ln w="3175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>
                <a:rot lat="0" lon="0" rev="13800000"/>
              </a:camera>
              <a:lightRig rig="threePt" dir="t"/>
            </a:scene3d>
          </a:bodyPr>
          <a:lstStyle/>
          <a:p>
            <a:pPr algn="ctr"/>
            <a:r>
              <a:rPr lang="en-US" sz="1200" b="1" cap="small" dirty="0">
                <a:solidFill>
                  <a:schemeClr val="bg1"/>
                </a:solidFill>
              </a:rPr>
              <a:t>Threats</a:t>
            </a:r>
            <a:endParaRPr lang="en-US" sz="1200" b="1" cap="small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48799" y="2845373"/>
            <a:ext cx="3379808" cy="12671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Diagonal Stripe 14"/>
          <p:cNvSpPr/>
          <p:nvPr/>
        </p:nvSpPr>
        <p:spPr>
          <a:xfrm rot="10800000">
            <a:off x="7053119" y="3260221"/>
            <a:ext cx="875489" cy="875489"/>
          </a:xfrm>
          <a:prstGeom prst="diagStripe">
            <a:avLst/>
          </a:prstGeom>
          <a:solidFill>
            <a:srgbClr val="B1337A"/>
          </a:solidFill>
          <a:ln w="3175"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>
                <a:rot lat="0" lon="0" rev="13800000"/>
              </a:camera>
              <a:lightRig rig="threePt" dir="t"/>
            </a:scene3d>
          </a:bodyPr>
          <a:lstStyle/>
          <a:p>
            <a:pPr algn="ctr"/>
            <a:r>
              <a:rPr lang="en-US" sz="1200" b="1" cap="small" dirty="0">
                <a:solidFill>
                  <a:schemeClr val="bg1"/>
                </a:solidFill>
              </a:rPr>
              <a:t>Threats</a:t>
            </a:r>
            <a:endParaRPr lang="en-US" sz="1200" b="1" cap="small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05017" y="1583568"/>
            <a:ext cx="272167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Flattening of the concept of the core meaning 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isremove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 redundancy,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3943" y="3083500"/>
            <a:ext cx="272167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Flattening of the concept of the core meaning 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isremove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 redundancy,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10543" y="1583568"/>
            <a:ext cx="272167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Flattening of the concept of the core meaning 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isremove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 redundancy,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39469" y="3083500"/>
            <a:ext cx="2721678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Flattening of the concept of the core meaning 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isremove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 redundancy,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710337" y="1454190"/>
          <a:ext cx="4808809" cy="3205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TextBox 27"/>
          <p:cNvSpPr txBox="1"/>
          <p:nvPr/>
        </p:nvSpPr>
        <p:spPr>
          <a:xfrm>
            <a:off x="5842526" y="1553773"/>
            <a:ext cx="846623" cy="369332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defTabSz="914400">
              <a:defRPr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44%</a:t>
            </a:r>
            <a:endParaRPr lang="en-US" dirty="0">
              <a:solidFill>
                <a:schemeClr val="bg2">
                  <a:lumMod val="1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5829205" y="2882115"/>
            <a:ext cx="846623" cy="369332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defTabSz="914400">
              <a:defRPr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18%</a:t>
            </a:r>
            <a:endParaRPr lang="en-US" dirty="0">
              <a:solidFill>
                <a:schemeClr val="bg2">
                  <a:lumMod val="10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10" name="Straight Connector 42"/>
          <p:cNvCxnSpPr/>
          <p:nvPr/>
        </p:nvCxnSpPr>
        <p:spPr>
          <a:xfrm flipV="1">
            <a:off x="5477151" y="1390024"/>
            <a:ext cx="0" cy="280221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3"/>
          <p:cNvSpPr txBox="1"/>
          <p:nvPr/>
        </p:nvSpPr>
        <p:spPr>
          <a:xfrm>
            <a:off x="5755362" y="1839074"/>
            <a:ext cx="1247084" cy="220139"/>
          </a:xfrm>
          <a:prstGeom prst="rect">
            <a:avLst/>
          </a:prstGeom>
        </p:spPr>
        <p:txBody>
          <a:bodyPr vert="horz" wrap="none" lIns="144025" rIns="144025">
            <a:noAutofit/>
          </a:bodyPr>
          <a:lstStyle/>
          <a:p>
            <a:r>
              <a:rPr lang="zh-CN" altLang="en-US" sz="1200" b="1" kern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200" b="1" kern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29204" y="2083842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3" name="TextBox 33"/>
          <p:cNvSpPr txBox="1"/>
          <p:nvPr/>
        </p:nvSpPr>
        <p:spPr>
          <a:xfrm>
            <a:off x="5755362" y="3237862"/>
            <a:ext cx="1247084" cy="220139"/>
          </a:xfrm>
          <a:prstGeom prst="rect">
            <a:avLst/>
          </a:prstGeom>
        </p:spPr>
        <p:txBody>
          <a:bodyPr vert="horz" wrap="none" lIns="144025" rIns="144025">
            <a:noAutofit/>
          </a:bodyPr>
          <a:lstStyle/>
          <a:p>
            <a:r>
              <a:rPr lang="zh-CN" altLang="en-US" sz="1200" b="1" kern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200" b="1" kern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29204" y="3482630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702098" y="1390024"/>
            <a:ext cx="0" cy="2893196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  <p:bldP spid="12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7469" y="257390"/>
            <a:ext cx="9144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7469" y="11170"/>
            <a:ext cx="1865678" cy="246221"/>
          </a:xfrm>
          <a:prstGeom prst="rect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23255" y="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3456837" y="2232372"/>
            <a:ext cx="4422992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3878881" y="2839550"/>
            <a:ext cx="4000949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993175" y="3435846"/>
            <a:ext cx="5886654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028843" y="4029912"/>
            <a:ext cx="4850987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决策 10"/>
          <p:cNvSpPr/>
          <p:nvPr/>
        </p:nvSpPr>
        <p:spPr>
          <a:xfrm>
            <a:off x="2263205" y="1519805"/>
            <a:ext cx="1237634" cy="1157448"/>
          </a:xfrm>
          <a:prstGeom prst="flowChartDecision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HelveticaNeueLT Pro 35 Th" pitchFamily="34" charset="0"/>
              </a:rPr>
              <a:t>20%</a:t>
            </a:r>
            <a:endParaRPr lang="zh-CN" altLang="en-US" dirty="0">
              <a:latin typeface="HelveticaNeueLT Pro 35 Th" pitchFamily="34" charset="0"/>
            </a:endParaRPr>
          </a:p>
        </p:txBody>
      </p:sp>
      <p:sp>
        <p:nvSpPr>
          <p:cNvPr id="12" name="流程图: 决策 11"/>
          <p:cNvSpPr/>
          <p:nvPr/>
        </p:nvSpPr>
        <p:spPr>
          <a:xfrm>
            <a:off x="2105661" y="2809743"/>
            <a:ext cx="1503190" cy="1464369"/>
          </a:xfrm>
          <a:prstGeom prst="flowChartDecision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HelveticaNeueLT Pro 35 Th" pitchFamily="34" charset="0"/>
              </a:rPr>
              <a:t>35%</a:t>
            </a:r>
            <a:endParaRPr lang="zh-CN" altLang="en-US" dirty="0">
              <a:latin typeface="HelveticaNeueLT Pro 35 Th" pitchFamily="34" charset="0"/>
            </a:endParaRPr>
          </a:p>
        </p:txBody>
      </p:sp>
      <p:sp>
        <p:nvSpPr>
          <p:cNvPr id="13" name="流程图: 决策 12"/>
          <p:cNvSpPr/>
          <p:nvPr/>
        </p:nvSpPr>
        <p:spPr>
          <a:xfrm>
            <a:off x="866022" y="1810632"/>
            <a:ext cx="1887727" cy="1838975"/>
          </a:xfrm>
          <a:prstGeom prst="flowChartDecision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HelveticaNeueLT Pro 35 Th" pitchFamily="34" charset="0"/>
              </a:rPr>
              <a:t>55%</a:t>
            </a:r>
            <a:endParaRPr lang="zh-CN" altLang="en-US" sz="2400" dirty="0">
              <a:latin typeface="HelveticaNeueLT Pro 35 Th" pitchFamily="34" charset="0"/>
            </a:endParaRPr>
          </a:p>
        </p:txBody>
      </p:sp>
      <p:sp>
        <p:nvSpPr>
          <p:cNvPr id="14" name="流程图: 决策 13"/>
          <p:cNvSpPr/>
          <p:nvPr/>
        </p:nvSpPr>
        <p:spPr>
          <a:xfrm>
            <a:off x="2951464" y="2284280"/>
            <a:ext cx="1010746" cy="945260"/>
          </a:xfrm>
          <a:prstGeom prst="flowChartDecision">
            <a:avLst/>
          </a:prstGeom>
          <a:solidFill>
            <a:srgbClr val="B13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>
                <a:latin typeface="HelveticaNeueLT Pro 35 Th" pitchFamily="34" charset="0"/>
              </a:rPr>
              <a:t>10%</a:t>
            </a:r>
            <a:endParaRPr lang="zh-CN" altLang="en-US" sz="1500">
              <a:latin typeface="HelveticaNeueLT Pro 35 Th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81598" y="1876144"/>
            <a:ext cx="963725" cy="248209"/>
          </a:xfrm>
          <a:prstGeom prst="rect">
            <a:avLst/>
          </a:prstGeom>
          <a:solidFill>
            <a:srgbClr val="B1337A"/>
          </a:solidFill>
        </p:spPr>
        <p:txBody>
          <a:bodyPr wrap="none">
            <a:spAutoFit/>
          </a:bodyPr>
          <a:lstStyle/>
          <a:p>
            <a:r>
              <a:rPr lang="zh-CN" altLang="en-US" sz="1015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zh-CN" altLang="en-US" sz="101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黑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81598" y="2474441"/>
            <a:ext cx="963725" cy="24820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1015" dirty="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zh-CN" altLang="en-US" sz="101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黑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81598" y="3092314"/>
            <a:ext cx="963725" cy="248209"/>
          </a:xfrm>
          <a:prstGeom prst="rect">
            <a:avLst/>
          </a:prstGeom>
          <a:solidFill>
            <a:srgbClr val="B1337A"/>
          </a:solidFill>
        </p:spPr>
        <p:txBody>
          <a:bodyPr wrap="none">
            <a:spAutoFit/>
          </a:bodyPr>
          <a:lstStyle/>
          <a:p>
            <a:r>
              <a:rPr lang="zh-CN" altLang="en-US" sz="1015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zh-CN" altLang="en-US" sz="101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黑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81598" y="3699032"/>
            <a:ext cx="963725" cy="24820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1015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zh-CN" altLang="en-US" sz="1015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黑体" pitchFamily="2" charset="-122"/>
            </a:endParaRPr>
          </a:p>
        </p:txBody>
      </p:sp>
      <p:sp>
        <p:nvSpPr>
          <p:cNvPr id="19" name="Rectangle: Rounded Corners 4"/>
          <p:cNvSpPr/>
          <p:nvPr/>
        </p:nvSpPr>
        <p:spPr bwMode="auto">
          <a:xfrm>
            <a:off x="7975576" y="1884803"/>
            <a:ext cx="269879" cy="269879"/>
          </a:xfrm>
          <a:prstGeom prst="roundRect">
            <a:avLst/>
          </a:prstGeom>
          <a:solidFill>
            <a:srgbClr val="B1337A"/>
          </a:solidFill>
          <a:ln w="19050">
            <a:noFill/>
            <a:round/>
          </a:ln>
        </p:spPr>
        <p:txBody>
          <a:bodyPr rot="0" spcFirstLastPara="0" vert="horz" wrap="none" lIns="91440" tIns="45720" rIns="91440" bIns="45720" anchor="ctr" anchorCtr="1" forceAA="0" compatLnSpc="1">
            <a:normAutofit fontScale="85000" lnSpcReduction="20000"/>
          </a:bodyPr>
          <a:lstStyle/>
          <a:p>
            <a:pPr algn="ctr"/>
            <a:r>
              <a:rPr lang="en-US" altLang="zh-CN" sz="140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US" altLang="zh-CN" sz="1400">
              <a:solidFill>
                <a:schemeClr val="bg1">
                  <a:lumMod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Rectangle: Rounded Corners 9"/>
          <p:cNvSpPr/>
          <p:nvPr/>
        </p:nvSpPr>
        <p:spPr bwMode="auto">
          <a:xfrm>
            <a:off x="7975576" y="2532950"/>
            <a:ext cx="269879" cy="269879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19050">
            <a:noFill/>
            <a:round/>
          </a:ln>
        </p:spPr>
        <p:txBody>
          <a:bodyPr rot="0" spcFirstLastPara="0" vert="horz" wrap="none" lIns="91440" tIns="45720" rIns="91440" bIns="45720" anchor="ctr" anchorCtr="1" forceAA="0" compatLnSpc="1">
            <a:normAutofit fontScale="85000" lnSpcReduction="20000"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US" altLang="zh-CN" sz="1400" dirty="0">
              <a:solidFill>
                <a:schemeClr val="bg1">
                  <a:lumMod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Rectangle: Rounded Corners 14"/>
          <p:cNvSpPr/>
          <p:nvPr/>
        </p:nvSpPr>
        <p:spPr bwMode="auto">
          <a:xfrm>
            <a:off x="7975576" y="3181097"/>
            <a:ext cx="269879" cy="269879"/>
          </a:xfrm>
          <a:prstGeom prst="roundRect">
            <a:avLst/>
          </a:prstGeom>
          <a:solidFill>
            <a:srgbClr val="B1337A"/>
          </a:solidFill>
          <a:ln w="19050">
            <a:noFill/>
            <a:round/>
          </a:ln>
        </p:spPr>
        <p:txBody>
          <a:bodyPr rot="0" spcFirstLastPara="0" vert="horz" wrap="none" lIns="91440" tIns="45720" rIns="91440" bIns="45720" anchor="ctr" anchorCtr="1" forceAA="0" compatLnSpc="1">
            <a:normAutofit fontScale="85000" lnSpcReduction="20000"/>
          </a:bodyPr>
          <a:lstStyle/>
          <a:p>
            <a:pPr algn="ctr"/>
            <a:r>
              <a:rPr lang="en-US" altLang="zh-CN" sz="140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US" altLang="zh-CN" sz="1400">
              <a:solidFill>
                <a:schemeClr val="bg1">
                  <a:lumMod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Rectangle: Rounded Corners 19"/>
          <p:cNvSpPr/>
          <p:nvPr/>
        </p:nvSpPr>
        <p:spPr bwMode="auto">
          <a:xfrm>
            <a:off x="7975575" y="3760034"/>
            <a:ext cx="269879" cy="269879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19050">
            <a:noFill/>
            <a:round/>
          </a:ln>
        </p:spPr>
        <p:txBody>
          <a:bodyPr rot="0" spcFirstLastPara="0" vert="horz" wrap="none" lIns="91440" tIns="45720" rIns="91440" bIns="45720" anchor="ctr" anchorCtr="1" forceAA="0" compatLnSpc="1">
            <a:normAutofit fontScale="85000" lnSpcReduction="20000"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US" altLang="zh-CN" sz="1400" dirty="0">
              <a:solidFill>
                <a:schemeClr val="bg1">
                  <a:lumMod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59290" y="1856702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62210" y="2506364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60684" y="3040711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63604" y="3699032"/>
            <a:ext cx="2711566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67470" y="-1453382"/>
            <a:ext cx="9144000" cy="5252450"/>
          </a:xfrm>
          <a:custGeom>
            <a:avLst/>
            <a:gdLst>
              <a:gd name="connsiteX0" fmla="*/ 0 w 10410960"/>
              <a:gd name="connsiteY0" fmla="*/ 0 h 3590985"/>
              <a:gd name="connsiteX1" fmla="*/ 1735159 w 10410960"/>
              <a:gd name="connsiteY1" fmla="*/ 0 h 3590985"/>
              <a:gd name="connsiteX2" fmla="*/ 1735159 w 10410960"/>
              <a:gd name="connsiteY2" fmla="*/ 2307111 h 3590985"/>
              <a:gd name="connsiteX3" fmla="*/ 0 w 10410960"/>
              <a:gd name="connsiteY3" fmla="*/ 1882371 h 3590985"/>
              <a:gd name="connsiteX4" fmla="*/ 8675800 w 10410960"/>
              <a:gd name="connsiteY4" fmla="*/ 0 h 3590985"/>
              <a:gd name="connsiteX5" fmla="*/ 10410960 w 10410960"/>
              <a:gd name="connsiteY5" fmla="*/ 0 h 3590985"/>
              <a:gd name="connsiteX6" fmla="*/ 10410960 w 10410960"/>
              <a:gd name="connsiteY6" fmla="*/ 1882370 h 3590985"/>
              <a:gd name="connsiteX7" fmla="*/ 8675801 w 10410960"/>
              <a:gd name="connsiteY7" fmla="*/ 2736677 h 3590985"/>
              <a:gd name="connsiteX8" fmla="*/ 8675801 w 10410960"/>
              <a:gd name="connsiteY8" fmla="*/ 2736678 h 3590985"/>
              <a:gd name="connsiteX9" fmla="*/ 6943054 w 10410960"/>
              <a:gd name="connsiteY9" fmla="*/ 3590985 h 3590985"/>
              <a:gd name="connsiteX10" fmla="*/ 5207894 w 10410960"/>
              <a:gd name="connsiteY10" fmla="*/ 3161418 h 3590985"/>
              <a:gd name="connsiteX11" fmla="*/ 5207894 w 10410960"/>
              <a:gd name="connsiteY11" fmla="*/ 3161417 h 3590985"/>
              <a:gd name="connsiteX12" fmla="*/ 3470320 w 10410960"/>
              <a:gd name="connsiteY12" fmla="*/ 2736677 h 3590985"/>
              <a:gd name="connsiteX13" fmla="*/ 1735161 w 10410960"/>
              <a:gd name="connsiteY13" fmla="*/ 2307111 h 3590985"/>
              <a:gd name="connsiteX14" fmla="*/ 1735161 w 10410960"/>
              <a:gd name="connsiteY14" fmla="*/ 0 h 3590985"/>
              <a:gd name="connsiteX15" fmla="*/ 3470320 w 10410960"/>
              <a:gd name="connsiteY15" fmla="*/ 0 h 3590985"/>
              <a:gd name="connsiteX16" fmla="*/ 3470320 w 10410960"/>
              <a:gd name="connsiteY16" fmla="*/ 0 h 3590985"/>
              <a:gd name="connsiteX17" fmla="*/ 5207894 w 10410960"/>
              <a:gd name="connsiteY17" fmla="*/ 0 h 3590985"/>
              <a:gd name="connsiteX18" fmla="*/ 5207894 w 10410960"/>
              <a:gd name="connsiteY18" fmla="*/ 1 h 3590985"/>
              <a:gd name="connsiteX19" fmla="*/ 6943054 w 10410960"/>
              <a:gd name="connsiteY19" fmla="*/ 1 h 3590985"/>
              <a:gd name="connsiteX20" fmla="*/ 6943054 w 10410960"/>
              <a:gd name="connsiteY20" fmla="*/ 1 h 3590985"/>
              <a:gd name="connsiteX21" fmla="*/ 8675800 w 10410960"/>
              <a:gd name="connsiteY21" fmla="*/ 1 h 35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10960" h="3590985">
                <a:moveTo>
                  <a:pt x="0" y="0"/>
                </a:moveTo>
                <a:lnTo>
                  <a:pt x="1735159" y="0"/>
                </a:lnTo>
                <a:lnTo>
                  <a:pt x="1735159" y="2307111"/>
                </a:lnTo>
                <a:lnTo>
                  <a:pt x="0" y="1882371"/>
                </a:lnTo>
                <a:close/>
                <a:moveTo>
                  <a:pt x="8675800" y="0"/>
                </a:moveTo>
                <a:lnTo>
                  <a:pt x="10410960" y="0"/>
                </a:lnTo>
                <a:lnTo>
                  <a:pt x="10410960" y="1882370"/>
                </a:lnTo>
                <a:lnTo>
                  <a:pt x="8675801" y="2736677"/>
                </a:lnTo>
                <a:lnTo>
                  <a:pt x="8675801" y="2736678"/>
                </a:lnTo>
                <a:lnTo>
                  <a:pt x="6943054" y="3590985"/>
                </a:lnTo>
                <a:lnTo>
                  <a:pt x="5207894" y="3161418"/>
                </a:lnTo>
                <a:lnTo>
                  <a:pt x="5207894" y="3161417"/>
                </a:lnTo>
                <a:lnTo>
                  <a:pt x="3470320" y="2736677"/>
                </a:lnTo>
                <a:lnTo>
                  <a:pt x="1735161" y="2307111"/>
                </a:lnTo>
                <a:lnTo>
                  <a:pt x="1735161" y="0"/>
                </a:lnTo>
                <a:lnTo>
                  <a:pt x="3470320" y="0"/>
                </a:lnTo>
                <a:lnTo>
                  <a:pt x="3470320" y="0"/>
                </a:lnTo>
                <a:lnTo>
                  <a:pt x="5207894" y="0"/>
                </a:lnTo>
                <a:lnTo>
                  <a:pt x="5207894" y="1"/>
                </a:lnTo>
                <a:lnTo>
                  <a:pt x="6943054" y="1"/>
                </a:lnTo>
                <a:lnTo>
                  <a:pt x="6943054" y="1"/>
                </a:lnTo>
                <a:lnTo>
                  <a:pt x="8675800" y="1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7470" y="1059194"/>
            <a:ext cx="9143999" cy="4160506"/>
            <a:chOff x="-110216" y="2089344"/>
            <a:chExt cx="12858749" cy="6870751"/>
          </a:xfrm>
        </p:grpSpPr>
        <p:sp>
          <p:nvSpPr>
            <p:cNvPr id="12" name="Freeform 13"/>
            <p:cNvSpPr/>
            <p:nvPr/>
          </p:nvSpPr>
          <p:spPr bwMode="auto">
            <a:xfrm>
              <a:off x="8413299" y="2089344"/>
              <a:ext cx="4335234" cy="4535637"/>
            </a:xfrm>
            <a:custGeom>
              <a:avLst/>
              <a:gdLst>
                <a:gd name="T0" fmla="*/ 1437 w 1437"/>
                <a:gd name="T1" fmla="*/ 0 h 708"/>
                <a:gd name="T2" fmla="*/ 1437 w 1437"/>
                <a:gd name="T3" fmla="*/ 270 h 708"/>
                <a:gd name="T4" fmla="*/ 0 w 1437"/>
                <a:gd name="T5" fmla="*/ 708 h 708"/>
                <a:gd name="T6" fmla="*/ 1437 w 1437"/>
                <a:gd name="T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7" h="708">
                  <a:moveTo>
                    <a:pt x="1437" y="0"/>
                  </a:moveTo>
                  <a:lnTo>
                    <a:pt x="1437" y="270"/>
                  </a:lnTo>
                  <a:lnTo>
                    <a:pt x="0" y="708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rgbClr val="285960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-110216" y="8634301"/>
              <a:ext cx="12858749" cy="325794"/>
            </a:xfrm>
            <a:prstGeom prst="rect">
              <a:avLst/>
            </a:prstGeom>
            <a:solidFill>
              <a:srgbClr val="B1337A"/>
            </a:solidFill>
            <a:ln w="0">
              <a:solidFill>
                <a:srgbClr val="B1337A"/>
              </a:solidFill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-110216" y="2304874"/>
              <a:ext cx="8609240" cy="4320105"/>
            </a:xfrm>
            <a:custGeom>
              <a:avLst/>
              <a:gdLst>
                <a:gd name="T0" fmla="*/ 0 w 2877"/>
                <a:gd name="T1" fmla="*/ 0 h 708"/>
                <a:gd name="T2" fmla="*/ 2877 w 2877"/>
                <a:gd name="T3" fmla="*/ 708 h 708"/>
                <a:gd name="T4" fmla="*/ 0 w 2877"/>
                <a:gd name="T5" fmla="*/ 270 h 708"/>
                <a:gd name="T6" fmla="*/ 0 w 2877"/>
                <a:gd name="T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7" h="708">
                  <a:moveTo>
                    <a:pt x="0" y="0"/>
                  </a:moveTo>
                  <a:lnTo>
                    <a:pt x="2877" y="708"/>
                  </a:lnTo>
                  <a:lnTo>
                    <a:pt x="0" y="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5960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2748" y="3516484"/>
            <a:ext cx="6029122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zh-CN" altLang="en-US" sz="28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演讲结束，谢谢观看！</a:t>
            </a:r>
            <a:endParaRPr lang="zh-CN" altLang="en-US" sz="28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7026" y="4477842"/>
            <a:ext cx="635474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presentation and make it into a film to be used in a wider field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40"/>
          <p:cNvSpPr txBox="1"/>
          <p:nvPr/>
        </p:nvSpPr>
        <p:spPr>
          <a:xfrm>
            <a:off x="237026" y="4272012"/>
            <a:ext cx="5799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服装发布会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产品推广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公司宣传</a:t>
            </a:r>
            <a:r>
              <a:rPr lang="en-US" altLang="zh-CN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0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文化建设</a:t>
            </a:r>
            <a:endParaRPr lang="zh-CN" altLang="en-US" sz="10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ISPRING_PRESENTATION_TITLE" val="彩色简约企业宣传PPT模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3211</Words>
  <Application>WPS 演示</Application>
  <PresentationFormat>自定义</PresentationFormat>
  <Paragraphs>434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Century Gothic</vt:lpstr>
      <vt:lpstr>Steelfish</vt:lpstr>
      <vt:lpstr>Segoe Print</vt:lpstr>
      <vt:lpstr>Times New Roman</vt:lpstr>
      <vt:lpstr>Roboto</vt:lpstr>
      <vt:lpstr>Hiragino Sans GB W3</vt:lpstr>
      <vt:lpstr>Century</vt:lpstr>
      <vt:lpstr>迷你简准圆</vt:lpstr>
      <vt:lpstr>Calibri</vt:lpstr>
      <vt:lpstr>Clear Sans</vt:lpstr>
      <vt:lpstr>NumberOnly</vt:lpstr>
      <vt:lpstr>Fira Sans SemiBold Italic</vt:lpstr>
      <vt:lpstr>Arial Unicode MS</vt:lpstr>
      <vt:lpstr>等线 Light</vt:lpstr>
      <vt:lpstr>Calibri Light</vt:lpstr>
      <vt:lpstr>等线</vt:lpstr>
      <vt:lpstr>Segoe UI</vt:lpstr>
      <vt:lpstr>等线</vt:lpstr>
      <vt:lpstr>Agency FB</vt:lpstr>
      <vt:lpstr>Calibri</vt:lpstr>
      <vt:lpstr>锐字工房云字库细圆GBK</vt:lpstr>
      <vt:lpstr>微软雅黑 Light</vt:lpstr>
      <vt:lpstr>黑体</vt:lpstr>
      <vt:lpstr>Montserrat</vt:lpstr>
      <vt:lpstr>HelveticaNeueLT Pro 35 Th</vt:lpstr>
      <vt:lpstr>华文黑体</vt:lpstr>
      <vt:lpstr>华文细黑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2</cp:revision>
  <dcterms:created xsi:type="dcterms:W3CDTF">2017-11-13T06:39:00Z</dcterms:created>
  <dcterms:modified xsi:type="dcterms:W3CDTF">2020-08-11T07:21:31Z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