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ms-powerpoint.presentation.macroEnabled.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26"/>
  </p:notesMasterIdLst>
  <p:sldIdLst>
    <p:sldId id="257" r:id="rId3"/>
    <p:sldId id="295" r:id="rId4"/>
    <p:sldId id="259" r:id="rId5"/>
    <p:sldId id="264" r:id="rId6"/>
    <p:sldId id="296" r:id="rId7"/>
    <p:sldId id="297" r:id="rId8"/>
    <p:sldId id="299" r:id="rId9"/>
    <p:sldId id="300" r:id="rId10"/>
    <p:sldId id="301" r:id="rId11"/>
    <p:sldId id="302" r:id="rId12"/>
    <p:sldId id="303" r:id="rId13"/>
    <p:sldId id="305" r:id="rId14"/>
    <p:sldId id="304" r:id="rId15"/>
    <p:sldId id="272" r:id="rId16"/>
    <p:sldId id="309" r:id="rId17"/>
    <p:sldId id="310" r:id="rId18"/>
    <p:sldId id="277" r:id="rId19"/>
    <p:sldId id="307" r:id="rId20"/>
    <p:sldId id="395" r:id="rId21"/>
    <p:sldId id="270" r:id="rId22"/>
    <p:sldId id="273" r:id="rId23"/>
    <p:sldId id="271" r:id="rId24"/>
    <p:sldId id="396"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B6CB"/>
    <a:srgbClr val="A8D2C7"/>
    <a:srgbClr val="8F5E9B"/>
    <a:srgbClr val="EF93A4"/>
    <a:srgbClr val="9EBBE2"/>
    <a:srgbClr val="E13757"/>
    <a:srgbClr val="B386BA"/>
    <a:srgbClr val="F093A4"/>
    <a:srgbClr val="7F7F7F"/>
    <a:srgbClr val="F6E4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9" autoAdjust="0"/>
    <p:restoredTop sz="94660"/>
  </p:normalViewPr>
  <p:slideViewPr>
    <p:cSldViewPr snapToGrid="0" showGuides="1">
      <p:cViewPr varScale="1">
        <p:scale>
          <a:sx n="92" d="100"/>
          <a:sy n="92" d="100"/>
        </p:scale>
        <p:origin x="306" y="90"/>
      </p:cViewPr>
      <p:guideLst>
        <p:guide orient="horz" pos="2251"/>
        <p:guide pos="3817"/>
      </p:guideLst>
    </p:cSldViewPr>
  </p:slideViewPr>
  <p:notesTextViewPr>
    <p:cViewPr>
      <p:scale>
        <a:sx n="1" d="1"/>
        <a:sy n="1" d="1"/>
      </p:scale>
      <p:origin x="0" y="0"/>
    </p:cViewPr>
  </p:notesTextViewPr>
  <p:sorterViewPr>
    <p:cViewPr>
      <p:scale>
        <a:sx n="100" d="100"/>
        <a:sy n="100" d="100"/>
      </p:scale>
      <p:origin x="0" y="-7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E4AA2-2958-485D-91BC-CC1504EE7ADF}" type="datetimeFigureOut">
              <a:rPr lang="zh-CN" altLang="en-US" smtClean="0"/>
              <a:t>2018/10/29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E18771-88F4-404D-9CAC-8D6B426DF423}" type="slidenum">
              <a:rPr lang="zh-CN" altLang="en-US" smtClean="0"/>
              <a:t>‹#›</a:t>
            </a:fld>
            <a:endParaRPr lang="zh-CN" altLang="en-US"/>
          </a:p>
        </p:txBody>
      </p:sp>
    </p:spTree>
    <p:extLst>
      <p:ext uri="{BB962C8B-B14F-4D97-AF65-F5344CB8AC3E}">
        <p14:creationId xmlns:p14="http://schemas.microsoft.com/office/powerpoint/2010/main" val="153934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a:t>
            </a:fld>
            <a:endParaRPr lang="zh-CN" altLang="en-US"/>
          </a:p>
        </p:txBody>
      </p:sp>
    </p:spTree>
    <p:extLst>
      <p:ext uri="{BB962C8B-B14F-4D97-AF65-F5344CB8AC3E}">
        <p14:creationId xmlns:p14="http://schemas.microsoft.com/office/powerpoint/2010/main" val="2748439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2</a:t>
            </a:fld>
            <a:endParaRPr lang="zh-CN" altLang="en-US"/>
          </a:p>
        </p:txBody>
      </p:sp>
    </p:spTree>
    <p:extLst>
      <p:ext uri="{BB962C8B-B14F-4D97-AF65-F5344CB8AC3E}">
        <p14:creationId xmlns:p14="http://schemas.microsoft.com/office/powerpoint/2010/main" val="4007670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3</a:t>
            </a:fld>
            <a:endParaRPr lang="zh-CN" altLang="en-US"/>
          </a:p>
        </p:txBody>
      </p:sp>
    </p:spTree>
    <p:extLst>
      <p:ext uri="{BB962C8B-B14F-4D97-AF65-F5344CB8AC3E}">
        <p14:creationId xmlns:p14="http://schemas.microsoft.com/office/powerpoint/2010/main" val="3985334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4647F7C-9778-4EF1-8115-9E1A807FE7BF}" type="slidenum">
              <a:rPr lang="zh-CN" altLang="en-US" smtClean="0"/>
              <a:t>4</a:t>
            </a:fld>
            <a:endParaRPr lang="zh-CN" altLang="en-US"/>
          </a:p>
        </p:txBody>
      </p:sp>
    </p:spTree>
    <p:extLst>
      <p:ext uri="{BB962C8B-B14F-4D97-AF65-F5344CB8AC3E}">
        <p14:creationId xmlns:p14="http://schemas.microsoft.com/office/powerpoint/2010/main" val="235309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5</a:t>
            </a:fld>
            <a:endParaRPr lang="zh-CN" altLang="en-US"/>
          </a:p>
        </p:txBody>
      </p:sp>
    </p:spTree>
    <p:extLst>
      <p:ext uri="{BB962C8B-B14F-4D97-AF65-F5344CB8AC3E}">
        <p14:creationId xmlns:p14="http://schemas.microsoft.com/office/powerpoint/2010/main" val="3824610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6</a:t>
            </a:fld>
            <a:endParaRPr lang="zh-CN" altLang="en-US"/>
          </a:p>
        </p:txBody>
      </p:sp>
    </p:spTree>
    <p:extLst>
      <p:ext uri="{BB962C8B-B14F-4D97-AF65-F5344CB8AC3E}">
        <p14:creationId xmlns:p14="http://schemas.microsoft.com/office/powerpoint/2010/main" val="1233022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7</a:t>
            </a:fld>
            <a:endParaRPr lang="zh-CN" altLang="en-US"/>
          </a:p>
        </p:txBody>
      </p:sp>
    </p:spTree>
    <p:extLst>
      <p:ext uri="{BB962C8B-B14F-4D97-AF65-F5344CB8AC3E}">
        <p14:creationId xmlns:p14="http://schemas.microsoft.com/office/powerpoint/2010/main" val="2840965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8</a:t>
            </a:fld>
            <a:endParaRPr lang="zh-CN" altLang="en-US"/>
          </a:p>
        </p:txBody>
      </p:sp>
    </p:spTree>
    <p:extLst>
      <p:ext uri="{BB962C8B-B14F-4D97-AF65-F5344CB8AC3E}">
        <p14:creationId xmlns:p14="http://schemas.microsoft.com/office/powerpoint/2010/main" val="2273210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9</a:t>
            </a:fld>
            <a:endParaRPr lang="zh-CN" altLang="en-US"/>
          </a:p>
        </p:txBody>
      </p:sp>
    </p:spTree>
    <p:extLst>
      <p:ext uri="{BB962C8B-B14F-4D97-AF65-F5344CB8AC3E}">
        <p14:creationId xmlns:p14="http://schemas.microsoft.com/office/powerpoint/2010/main" val="1915122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10</a:t>
            </a:fld>
            <a:endParaRPr lang="zh-CN" altLang="en-US"/>
          </a:p>
        </p:txBody>
      </p:sp>
    </p:spTree>
    <p:extLst>
      <p:ext uri="{BB962C8B-B14F-4D97-AF65-F5344CB8AC3E}">
        <p14:creationId xmlns:p14="http://schemas.microsoft.com/office/powerpoint/2010/main" val="2769997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11</a:t>
            </a:fld>
            <a:endParaRPr lang="zh-CN" altLang="en-US"/>
          </a:p>
        </p:txBody>
      </p:sp>
    </p:spTree>
    <p:extLst>
      <p:ext uri="{BB962C8B-B14F-4D97-AF65-F5344CB8AC3E}">
        <p14:creationId xmlns:p14="http://schemas.microsoft.com/office/powerpoint/2010/main" val="258371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12</a:t>
            </a:fld>
            <a:endParaRPr lang="zh-CN" altLang="en-US"/>
          </a:p>
        </p:txBody>
      </p:sp>
    </p:spTree>
    <p:extLst>
      <p:ext uri="{BB962C8B-B14F-4D97-AF65-F5344CB8AC3E}">
        <p14:creationId xmlns:p14="http://schemas.microsoft.com/office/powerpoint/2010/main" val="1363942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13</a:t>
            </a:fld>
            <a:endParaRPr lang="zh-CN" altLang="en-US"/>
          </a:p>
        </p:txBody>
      </p:sp>
    </p:spTree>
    <p:extLst>
      <p:ext uri="{BB962C8B-B14F-4D97-AF65-F5344CB8AC3E}">
        <p14:creationId xmlns:p14="http://schemas.microsoft.com/office/powerpoint/2010/main" val="2778972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14</a:t>
            </a:fld>
            <a:endParaRPr lang="zh-CN" altLang="en-US"/>
          </a:p>
        </p:txBody>
      </p:sp>
    </p:spTree>
    <p:extLst>
      <p:ext uri="{BB962C8B-B14F-4D97-AF65-F5344CB8AC3E}">
        <p14:creationId xmlns:p14="http://schemas.microsoft.com/office/powerpoint/2010/main" val="808759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15</a:t>
            </a:fld>
            <a:endParaRPr lang="zh-CN" altLang="en-US"/>
          </a:p>
        </p:txBody>
      </p:sp>
    </p:spTree>
    <p:extLst>
      <p:ext uri="{BB962C8B-B14F-4D97-AF65-F5344CB8AC3E}">
        <p14:creationId xmlns:p14="http://schemas.microsoft.com/office/powerpoint/2010/main" val="524590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16</a:t>
            </a:fld>
            <a:endParaRPr lang="zh-CN" altLang="en-US"/>
          </a:p>
        </p:txBody>
      </p:sp>
    </p:spTree>
    <p:extLst>
      <p:ext uri="{BB962C8B-B14F-4D97-AF65-F5344CB8AC3E}">
        <p14:creationId xmlns:p14="http://schemas.microsoft.com/office/powerpoint/2010/main" val="650310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17</a:t>
            </a:fld>
            <a:endParaRPr lang="zh-CN" altLang="en-US"/>
          </a:p>
        </p:txBody>
      </p:sp>
    </p:spTree>
    <p:extLst>
      <p:ext uri="{BB962C8B-B14F-4D97-AF65-F5344CB8AC3E}">
        <p14:creationId xmlns:p14="http://schemas.microsoft.com/office/powerpoint/2010/main" val="2595854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18</a:t>
            </a:fld>
            <a:endParaRPr lang="zh-CN" altLang="en-US"/>
          </a:p>
        </p:txBody>
      </p:sp>
    </p:spTree>
    <p:extLst>
      <p:ext uri="{BB962C8B-B14F-4D97-AF65-F5344CB8AC3E}">
        <p14:creationId xmlns:p14="http://schemas.microsoft.com/office/powerpoint/2010/main" val="2400414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19</a:t>
            </a:fld>
            <a:endParaRPr lang="zh-CN" altLang="en-US"/>
          </a:p>
        </p:txBody>
      </p:sp>
    </p:spTree>
    <p:extLst>
      <p:ext uri="{BB962C8B-B14F-4D97-AF65-F5344CB8AC3E}">
        <p14:creationId xmlns:p14="http://schemas.microsoft.com/office/powerpoint/2010/main" val="2134446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20</a:t>
            </a:fld>
            <a:endParaRPr lang="zh-CN" altLang="en-US"/>
          </a:p>
        </p:txBody>
      </p:sp>
    </p:spTree>
    <p:extLst>
      <p:ext uri="{BB962C8B-B14F-4D97-AF65-F5344CB8AC3E}">
        <p14:creationId xmlns:p14="http://schemas.microsoft.com/office/powerpoint/2010/main" val="1002317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21</a:t>
            </a:fld>
            <a:endParaRPr lang="zh-CN" altLang="en-US"/>
          </a:p>
        </p:txBody>
      </p:sp>
    </p:spTree>
    <p:extLst>
      <p:ext uri="{BB962C8B-B14F-4D97-AF65-F5344CB8AC3E}">
        <p14:creationId xmlns:p14="http://schemas.microsoft.com/office/powerpoint/2010/main" val="1911423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22</a:t>
            </a:fld>
            <a:endParaRPr lang="zh-CN" altLang="en-US"/>
          </a:p>
        </p:txBody>
      </p:sp>
    </p:spTree>
    <p:extLst>
      <p:ext uri="{BB962C8B-B14F-4D97-AF65-F5344CB8AC3E}">
        <p14:creationId xmlns:p14="http://schemas.microsoft.com/office/powerpoint/2010/main" val="3464560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E18771-88F4-404D-9CAC-8D6B426DF423}" type="slidenum">
              <a:rPr lang="zh-CN" altLang="en-US" smtClean="0"/>
              <a:t>23</a:t>
            </a:fld>
            <a:endParaRPr lang="zh-CN" altLang="en-US"/>
          </a:p>
        </p:txBody>
      </p:sp>
    </p:spTree>
    <p:extLst>
      <p:ext uri="{BB962C8B-B14F-4D97-AF65-F5344CB8AC3E}">
        <p14:creationId xmlns:p14="http://schemas.microsoft.com/office/powerpoint/2010/main" val="1256005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96B458F-93FB-481C-911A-F1993EB37B6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5647296-2754-4881-AFB1-C20E43774C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E07E9C5-741A-483F-A080-DAD3AF63B57D}"/>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9B770215-C06F-4123-B47C-0EC66DA2E46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23C8749-DDDD-4CA0-BA86-82037FAE49FC}"/>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3590956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685D577-1EAF-4BDC-9C3C-6EF72279B2C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B5B4CB9-306B-4AD9-B185-C237111F54E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E9254AF-044F-402D-B086-2F0FDCC09733}"/>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CBF6F646-D651-4689-8A13-8D1DEB58A89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3B89FB1-64FE-4761-94AC-019C65E3A146}"/>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1950486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7DEA227-96B5-4583-BCBA-A091A55A65D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AD8A424-04CC-4F12-B233-F011A53048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5899BD3F-880A-4D93-8196-5AE0F244D9DF}"/>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80F5CC57-ACCE-4E47-B93D-2A5501C90B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3B2C0FC-2E6C-48E1-B8AE-68D7CE7F5880}"/>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3413252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8824C94-49A5-411E-AE98-B12AFCD71D6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3F0FF98-BF9F-4C5E-ADAB-80B1E394E2B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76B19AE6-E9A1-4AD3-80A1-1CA7F18F56B1}"/>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2A9E958-7F17-4B65-B936-1805B538F83F}"/>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6" name="页脚占位符 5">
            <a:extLst>
              <a:ext uri="{FF2B5EF4-FFF2-40B4-BE49-F238E27FC236}">
                <a16:creationId xmlns:a16="http://schemas.microsoft.com/office/drawing/2014/main" xmlns="" id="{94C7561B-EDC5-4CF6-B4F6-541DEC17C8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A422A62-7F3A-4773-BFE5-4C58C8925F3F}"/>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178382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FFC214-750A-4B95-BFA0-2485080B5FF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355C68EC-7BB2-4966-AB54-9149E9E884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52F97D97-ECE3-49E2-B97D-F6832AFB408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01EB491-8F56-4CAB-884F-D533B3012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D0B8CCCE-B422-470B-8728-DF021099FF6F}"/>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9638C8DF-2A2A-4CED-B66B-876FEBFD02A7}"/>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8" name="页脚占位符 7">
            <a:extLst>
              <a:ext uri="{FF2B5EF4-FFF2-40B4-BE49-F238E27FC236}">
                <a16:creationId xmlns:a16="http://schemas.microsoft.com/office/drawing/2014/main" xmlns="" id="{E39D9205-353C-41E1-AF28-600E2B93210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45911811-A8AD-4FBC-B0CB-2C3493E95F49}"/>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149920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1A8BA2-24F5-4A4D-8964-2BDFD206162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A2FEC28-E6AF-4B54-A209-E63AE67114E4}"/>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4" name="页脚占位符 3">
            <a:extLst>
              <a:ext uri="{FF2B5EF4-FFF2-40B4-BE49-F238E27FC236}">
                <a16:creationId xmlns:a16="http://schemas.microsoft.com/office/drawing/2014/main" xmlns="" id="{EDEE0742-C210-4D79-8468-98A9BD1D914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93CE72E2-D9D7-4A94-86E2-81AD655F4A9E}"/>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803370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49DC7E16-AEA5-4E9B-B879-61CE2510FDA3}"/>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3" name="页脚占位符 2">
            <a:extLst>
              <a:ext uri="{FF2B5EF4-FFF2-40B4-BE49-F238E27FC236}">
                <a16:creationId xmlns:a16="http://schemas.microsoft.com/office/drawing/2014/main" xmlns="" id="{88A1BB43-A05A-460D-886F-19EBBFA5BA8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05CC855-EE9B-4582-A8BA-0E54C915F857}"/>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2203745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EB9C60-88AB-4ADE-B34C-FA578AC52AA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F390840B-6645-416F-BAEE-F870D10FB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DCF2FD7-8C46-45F4-B2C6-841F860552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F2785EAC-01A0-49E4-922F-98A17C6E4AD8}"/>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6" name="页脚占位符 5">
            <a:extLst>
              <a:ext uri="{FF2B5EF4-FFF2-40B4-BE49-F238E27FC236}">
                <a16:creationId xmlns:a16="http://schemas.microsoft.com/office/drawing/2014/main" xmlns="" id="{49773EFB-DC53-4CF4-8703-C5395BBC3F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37E9AD8-1CCE-4E6A-A45F-F9E838C9AC0C}"/>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1147457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2ABB15C-5BC0-4F42-8D3D-8BDB9119235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FA885CAD-5E94-45C7-A13B-F94AB2E8B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C271468-1B02-4DAE-88C4-03E8B36CA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BD39BD9-DBC9-4E24-A3C8-7D82612FBC95}"/>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6" name="页脚占位符 5">
            <a:extLst>
              <a:ext uri="{FF2B5EF4-FFF2-40B4-BE49-F238E27FC236}">
                <a16:creationId xmlns:a16="http://schemas.microsoft.com/office/drawing/2014/main" xmlns="" id="{C517D242-3577-49A1-A650-2DD1E87745B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1D1A9A3-40D8-494B-ACF3-1533A859E20A}"/>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3628384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5868328-B1A0-4388-ACE9-64652798A09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B4015F8C-7081-471E-ABA0-96B3BD48836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375266F0-775E-4729-8536-6B0D78CB217B}"/>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9AAD725E-B2D4-4223-B471-6F701AEECF7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5B7D496-0DEE-459E-9010-38C9C325F576}"/>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2626099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531FF99A-FA97-4A39-87A1-06DFD897E1E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49829BE8-687E-4DCD-84EC-1B4701E0ADD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42FF20-8AB9-4F75-B810-C480A02F6E9B}"/>
              </a:ext>
            </a:extLst>
          </p:cNvPr>
          <p:cNvSpPr>
            <a:spLocks noGrp="1"/>
          </p:cNvSpPr>
          <p:nvPr>
            <p:ph type="dt" sz="half" idx="10"/>
          </p:nvPr>
        </p:nvSpPr>
        <p:spPr/>
        <p:txBody>
          <a:body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0DF4E043-27A1-4466-B210-D3B8A31B45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FD5B922-E153-4D89-A621-87D4F29195FB}"/>
              </a:ext>
            </a:extLst>
          </p:cNvPr>
          <p:cNvSpPr>
            <a:spLocks noGrp="1"/>
          </p:cNvSpPr>
          <p:nvPr>
            <p:ph type="sldNum" sz="quarter" idx="12"/>
          </p:nvPr>
        </p:nvSpPr>
        <p:spPr/>
        <p:txBody>
          <a:body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354998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t>2018/10/29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t>‹#›</a:t>
            </a:fld>
            <a:endParaRPr lang="zh-CN" altLang="en-US"/>
          </a:p>
        </p:txBody>
      </p:sp>
    </p:spTree>
    <p:extLst>
      <p:ext uri="{BB962C8B-B14F-4D97-AF65-F5344CB8AC3E}">
        <p14:creationId xmlns:p14="http://schemas.microsoft.com/office/powerpoint/2010/main" val="2286028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t>2018/10/29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t>‹#›</a:t>
            </a:fld>
            <a:endParaRPr lang="zh-CN" altLang="en-US"/>
          </a:p>
        </p:txBody>
      </p:sp>
    </p:spTree>
    <p:extLst>
      <p:ext uri="{BB962C8B-B14F-4D97-AF65-F5344CB8AC3E}">
        <p14:creationId xmlns:p14="http://schemas.microsoft.com/office/powerpoint/2010/main" val="998046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589301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CB86C2BB-87B2-4B4B-8972-25E7B3E021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0078FA9-4BD8-4551-8B68-27B3174AC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6F84AB9-D79E-4FED-85E2-A7665BAF9B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879874-1A1E-4C5E-BB72-0BACE721959B}" type="datetimeFigureOut">
              <a:rPr lang="zh-CN" altLang="en-US" smtClean="0"/>
              <a:t>2018/10/29</a:t>
            </a:fld>
            <a:endParaRPr lang="zh-CN" altLang="en-US"/>
          </a:p>
        </p:txBody>
      </p:sp>
      <p:sp>
        <p:nvSpPr>
          <p:cNvPr id="5" name="页脚占位符 4">
            <a:extLst>
              <a:ext uri="{FF2B5EF4-FFF2-40B4-BE49-F238E27FC236}">
                <a16:creationId xmlns:a16="http://schemas.microsoft.com/office/drawing/2014/main" xmlns="" id="{8C8B4463-0AFE-4E09-B01D-C23CC27F4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E105F904-410E-4C14-B8ED-D319624B7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A720D-A424-468D-9A1C-014541BB15A5}" type="slidenum">
              <a:rPr lang="zh-CN" altLang="en-US" smtClean="0"/>
              <a:t>‹#›</a:t>
            </a:fld>
            <a:endParaRPr lang="zh-CN" altLang="en-US"/>
          </a:p>
        </p:txBody>
      </p:sp>
    </p:spTree>
    <p:extLst>
      <p:ext uri="{BB962C8B-B14F-4D97-AF65-F5344CB8AC3E}">
        <p14:creationId xmlns:p14="http://schemas.microsoft.com/office/powerpoint/2010/main" val="1520201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D26EB0D8-D049-4A31-8F2D-814DBCEBC8C0}" type="datetimeFigureOut">
              <a:rPr lang="zh-CN" altLang="en-US" smtClean="0"/>
              <a:t>2018/10/29</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7D73C6-6C2F-48CB-8888-B8D11C5DB613}" type="slidenum">
              <a:rPr lang="zh-CN" altLang="en-US" smtClean="0"/>
              <a:t>‹#›</a:t>
            </a:fld>
            <a:endParaRPr lang="zh-CN" altLang="en-US"/>
          </a:p>
        </p:txBody>
      </p:sp>
    </p:spTree>
    <p:extLst>
      <p:ext uri="{BB962C8B-B14F-4D97-AF65-F5344CB8AC3E}">
        <p14:creationId xmlns:p14="http://schemas.microsoft.com/office/powerpoint/2010/main" val="283593778"/>
      </p:ext>
    </p:extLst>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0.png"/><Relationship Id="rId10" Type="http://schemas.microsoft.com/office/2007/relationships/hdphoto" Target="../media/hdphoto1.wdp"/><Relationship Id="rId4" Type="http://schemas.openxmlformats.org/officeDocument/2006/relationships/image" Target="../media/image12.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1.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4.png"/><Relationship Id="rId10" Type="http://schemas.openxmlformats.org/officeDocument/2006/relationships/image" Target="../media/image29.png"/><Relationship Id="rId4" Type="http://schemas.openxmlformats.org/officeDocument/2006/relationships/image" Target="../media/image12.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11.png"/><Relationship Id="rId7"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38.jp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11.png"/><Relationship Id="rId7"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5.jpg"/><Relationship Id="rId5" Type="http://schemas.openxmlformats.org/officeDocument/2006/relationships/image" Target="../media/image4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BED9CCCD-684A-4975-85BB-298DAFDC9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41" y="-41535"/>
            <a:ext cx="12232341" cy="6899535"/>
          </a:xfrm>
          <a:prstGeom prst="rect">
            <a:avLst/>
          </a:prstGeom>
        </p:spPr>
      </p:pic>
      <p:pic>
        <p:nvPicPr>
          <p:cNvPr id="2" name="Picture 2" descr="D:\1稻壳模板\ppt\2016.4\小清新水彩花卉毕业答辩模板\小清新水彩花卉毕业答辩模板.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6414" y="-38884"/>
            <a:ext cx="9607556" cy="178919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a16="http://schemas.microsoft.com/office/drawing/2014/main" xmlns="" id="{F374D34C-6F49-407F-8551-C778563D6662}"/>
              </a:ext>
            </a:extLst>
          </p:cNvPr>
          <p:cNvSpPr/>
          <p:nvPr/>
        </p:nvSpPr>
        <p:spPr>
          <a:xfrm>
            <a:off x="-40341" y="2450910"/>
            <a:ext cx="12232341" cy="2266450"/>
          </a:xfrm>
          <a:prstGeom prst="rect">
            <a:avLst/>
          </a:prstGeom>
          <a:solidFill>
            <a:srgbClr val="EF93A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a:extLst>
              <a:ext uri="{FF2B5EF4-FFF2-40B4-BE49-F238E27FC236}">
                <a16:creationId xmlns:a16="http://schemas.microsoft.com/office/drawing/2014/main" xmlns="" id="{89FE752F-1D8A-4A06-AA2E-184F27C7B1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7946" y="2116923"/>
            <a:ext cx="3265999" cy="4302409"/>
          </a:xfrm>
          <a:prstGeom prst="rect">
            <a:avLst/>
          </a:prstGeom>
        </p:spPr>
      </p:pic>
      <p:pic>
        <p:nvPicPr>
          <p:cNvPr id="4" name="图片 3">
            <a:extLst>
              <a:ext uri="{FF2B5EF4-FFF2-40B4-BE49-F238E27FC236}">
                <a16:creationId xmlns:a16="http://schemas.microsoft.com/office/drawing/2014/main" xmlns="" id="{5931528E-8FC3-420A-9C79-28D65FEF3D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1507" y="1952603"/>
            <a:ext cx="3937000" cy="4958421"/>
          </a:xfrm>
          <a:prstGeom prst="rect">
            <a:avLst/>
          </a:prstGeom>
        </p:spPr>
      </p:pic>
      <p:sp>
        <p:nvSpPr>
          <p:cNvPr id="6" name="矩形 5">
            <a:extLst>
              <a:ext uri="{FF2B5EF4-FFF2-40B4-BE49-F238E27FC236}">
                <a16:creationId xmlns:a16="http://schemas.microsoft.com/office/drawing/2014/main" xmlns="" id="{B311FF84-A42D-425E-A8DA-ACB0F7F6C865}"/>
              </a:ext>
            </a:extLst>
          </p:cNvPr>
          <p:cNvSpPr/>
          <p:nvPr/>
        </p:nvSpPr>
        <p:spPr>
          <a:xfrm>
            <a:off x="3770837" y="2756227"/>
            <a:ext cx="6107762" cy="861774"/>
          </a:xfrm>
          <a:prstGeom prst="rect">
            <a:avLst/>
          </a:prstGeom>
        </p:spPr>
        <p:txBody>
          <a:bodyPr wrap="none">
            <a:spAutoFit/>
          </a:bodyPr>
          <a:lstStyle/>
          <a:p>
            <a:r>
              <a:rPr lang="zh-CN" altLang="en-US" sz="5000" noProof="1">
                <a:solidFill>
                  <a:schemeClr val="bg1"/>
                </a:solidFill>
                <a:latin typeface="思源黑体 CN Bold" panose="020B0800000000000000" pitchFamily="34" charset="-122"/>
                <a:ea typeface="思源黑体 CN Bold" panose="020B0800000000000000" pitchFamily="34" charset="-122"/>
              </a:rPr>
              <a:t>分享读书感悟</a:t>
            </a:r>
            <a:r>
              <a:rPr lang="en-US" altLang="zh-CN" sz="5000" noProof="1">
                <a:solidFill>
                  <a:schemeClr val="bg1"/>
                </a:solidFill>
                <a:latin typeface="思源黑体 CN Bold" panose="020B0800000000000000" pitchFamily="34" charset="-122"/>
                <a:ea typeface="思源黑体 CN Bold" panose="020B0800000000000000" pitchFamily="34" charset="-122"/>
              </a:rPr>
              <a:t>ppt</a:t>
            </a:r>
            <a:r>
              <a:rPr lang="zh-CN" altLang="en-US" sz="5000" noProof="1">
                <a:solidFill>
                  <a:schemeClr val="bg1"/>
                </a:solidFill>
                <a:latin typeface="思源黑体 CN Bold" panose="020B0800000000000000" pitchFamily="34" charset="-122"/>
                <a:ea typeface="思源黑体 CN Bold" panose="020B0800000000000000" pitchFamily="34" charset="-122"/>
              </a:rPr>
              <a:t>模板</a:t>
            </a:r>
            <a:endParaRPr lang="zh-CN" altLang="en-US" sz="5000" dirty="0">
              <a:solidFill>
                <a:schemeClr val="bg1"/>
              </a:solidFill>
              <a:latin typeface="思源黑体 CN Bold" panose="020B0800000000000000" pitchFamily="34" charset="-122"/>
              <a:ea typeface="思源黑体 CN Bold" panose="020B0800000000000000" pitchFamily="34" charset="-122"/>
            </a:endParaRPr>
          </a:p>
        </p:txBody>
      </p:sp>
      <p:sp>
        <p:nvSpPr>
          <p:cNvPr id="18" name="Rectangle 3">
            <a:extLst>
              <a:ext uri="{FF2B5EF4-FFF2-40B4-BE49-F238E27FC236}">
                <a16:creationId xmlns:a16="http://schemas.microsoft.com/office/drawing/2014/main" xmlns="" id="{2431523A-B195-4A74-BE55-45A8079DEBE9}"/>
              </a:ext>
            </a:extLst>
          </p:cNvPr>
          <p:cNvSpPr txBox="1">
            <a:spLocks/>
          </p:cNvSpPr>
          <p:nvPr/>
        </p:nvSpPr>
        <p:spPr>
          <a:xfrm>
            <a:off x="3018274" y="3906519"/>
            <a:ext cx="6483837" cy="497815"/>
          </a:xfrm>
          <a:prstGeom prst="rect">
            <a:avLst/>
          </a:prstGeom>
        </p:spPr>
        <p:txBody>
          <a:bodyPr rtlCol="0">
            <a:normAutofit/>
          </a:bodyPr>
          <a:lstStyle>
            <a:lvl1pPr marL="0" lv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1pPr>
            <a:lvl2pPr marL="457200" lvl="1" indent="-4572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2pPr>
            <a:lvl3pPr marL="914400" lvl="2" indent="-9144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3pPr>
            <a:lvl4pPr marL="1371600" lvl="3" indent="-13716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4pPr>
            <a:lvl5pPr marL="1828800" lvl="4" indent="-18288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altLang="zh-CN" sz="2400" b="1" noProof="1">
              <a:solidFill>
                <a:schemeClr val="bg1"/>
              </a:solidFill>
              <a:effectLst/>
              <a:latin typeface="思源黑体 CN Light" panose="020B0300000000000000" pitchFamily="34" charset="-122"/>
              <a:ea typeface="思源黑体 CN Light" panose="020B0300000000000000" pitchFamily="34" charset="-122"/>
            </a:endParaRPr>
          </a:p>
        </p:txBody>
      </p:sp>
      <p:sp>
        <p:nvSpPr>
          <p:cNvPr id="9" name="文本框 8" hidden="1">
            <a:extLst>
              <a:ext uri="{FF2B5EF4-FFF2-40B4-BE49-F238E27FC236}">
                <a16:creationId xmlns:a16="http://schemas.microsoft.com/office/drawing/2014/main" xmlns="" id="{1ECE29CA-A924-4F5A-988A-6C50F12C97FF}"/>
              </a:ext>
            </a:extLst>
          </p:cNvPr>
          <p:cNvSpPr txBox="1"/>
          <p:nvPr/>
        </p:nvSpPr>
        <p:spPr>
          <a:xfrm>
            <a:off x="3849072" y="3421330"/>
            <a:ext cx="5117048" cy="400110"/>
          </a:xfrm>
          <a:prstGeom prst="rect">
            <a:avLst/>
          </a:prstGeom>
          <a:noFill/>
        </p:spPr>
        <p:txBody>
          <a:bodyPr wrap="square" rtlCol="0">
            <a:spAutoFit/>
          </a:bodyPr>
          <a:lstStyle/>
          <a:p>
            <a:pPr algn="dist"/>
            <a:r>
              <a:rPr lang="en-US" altLang="zh-CN" sz="2000" dirty="0">
                <a:solidFill>
                  <a:schemeClr val="bg1"/>
                </a:solidFill>
              </a:rPr>
              <a:t>Wake-up nursing reading sharing</a:t>
            </a:r>
            <a:endParaRPr lang="zh-CN" altLang="en-US" sz="2000" dirty="0">
              <a:solidFill>
                <a:schemeClr val="bg1"/>
              </a:solidFill>
            </a:endParaRPr>
          </a:p>
        </p:txBody>
      </p:sp>
      <p:pic>
        <p:nvPicPr>
          <p:cNvPr id="5" name="图片 4">
            <a:extLst>
              <a:ext uri="{FF2B5EF4-FFF2-40B4-BE49-F238E27FC236}">
                <a16:creationId xmlns:a16="http://schemas.microsoft.com/office/drawing/2014/main" xmlns="" id="{6BE51FE2-E8E8-4160-BB38-2E7BDA6998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70837" y="3408232"/>
            <a:ext cx="5243014" cy="536494"/>
          </a:xfrm>
          <a:prstGeom prst="rect">
            <a:avLst/>
          </a:prstGeom>
        </p:spPr>
      </p:pic>
      <p:pic>
        <p:nvPicPr>
          <p:cNvPr id="13" name="a_hisa - ほたる火">
            <a:hlinkClick r:id="" action="ppaction://media"/>
            <a:extLst>
              <a:ext uri="{FF2B5EF4-FFF2-40B4-BE49-F238E27FC236}">
                <a16:creationId xmlns:a16="http://schemas.microsoft.com/office/drawing/2014/main" xmlns="" id="{286F5D7C-92B7-42CE-87A1-5DD9004C742A}"/>
              </a:ext>
            </a:extLst>
          </p:cNvPr>
          <p:cNvPicPr>
            <a:picLocks noChangeAspect="1"/>
          </p:cNvPicPr>
          <p:nvPr>
            <a:audioFile r:link="rId1"/>
            <p:extLst>
              <p:ext uri="{DAA4B4D4-6D71-4841-9C94-3DE7FCFB9230}">
                <p14:media xmlns:p14="http://schemas.microsoft.com/office/powerpoint/2010/main" r:embed="rId2">
                  <p14:trim st="19924"/>
                  <p14:fade in="250" out="500"/>
                </p14:media>
              </p:ext>
            </p:extLst>
          </p:nvPr>
        </p:nvPicPr>
        <p:blipFill>
          <a:blip r:embed="rId10"/>
          <a:stretch>
            <a:fillRect/>
          </a:stretch>
        </p:blipFill>
        <p:spPr>
          <a:xfrm>
            <a:off x="11187563" y="7102475"/>
            <a:ext cx="609600" cy="609600"/>
          </a:xfrm>
          <a:prstGeom prst="rect">
            <a:avLst/>
          </a:prstGeom>
        </p:spPr>
      </p:pic>
    </p:spTree>
    <p:extLst>
      <p:ext uri="{BB962C8B-B14F-4D97-AF65-F5344CB8AC3E}">
        <p14:creationId xmlns:p14="http://schemas.microsoft.com/office/powerpoint/2010/main" val="1750036152"/>
      </p:ext>
    </p:extLst>
  </p:cSld>
  <p:clrMapOvr>
    <a:masterClrMapping/>
  </p:clrMapOvr>
  <mc:AlternateContent xmlns:mc="http://schemas.openxmlformats.org/markup-compatibility/2006" xmlns:p14="http://schemas.microsoft.com/office/powerpoint/2010/main">
    <mc:Choice Requires="p14">
      <p:transition spd="slow" p14:dur="15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nodePh="1">
                                  <p:stCondLst>
                                    <p:cond delay="0"/>
                                  </p:stCondLst>
                                  <p:endCondLst>
                                    <p:cond evt="begin" delay="0">
                                      <p:tn val="43"/>
                                    </p:cond>
                                  </p:endCondLst>
                                  <p:childTnLst>
                                    <p:set>
                                      <p:cBhvr>
                                        <p:cTn id="44" dur="1" fill="hold">
                                          <p:stCondLst>
                                            <p:cond delay="0"/>
                                          </p:stCondLst>
                                        </p:cTn>
                                        <p:tgtEl>
                                          <p:spTgt spid="18">
                                            <p:txEl>
                                              <p:pRg st="0" end="0"/>
                                            </p:txEl>
                                          </p:spTgt>
                                        </p:tgtEl>
                                        <p:attrNameLst>
                                          <p:attrName>style.visibility</p:attrName>
                                        </p:attrNameLst>
                                      </p:cBhvr>
                                      <p:to>
                                        <p:strVal val="visible"/>
                                      </p:to>
                                    </p:set>
                                    <p:animEffect transition="in" filter="fade">
                                      <p:cBhvr>
                                        <p:cTn id="45" dur="1000"/>
                                        <p:tgtEl>
                                          <p:spTgt spid="18">
                                            <p:txEl>
                                              <p:pRg st="0" end="0"/>
                                            </p:txEl>
                                          </p:spTgt>
                                        </p:tgtEl>
                                      </p:cBhvr>
                                    </p:animEffect>
                                    <p:anim calcmode="lin" valueType="num">
                                      <p:cBhvr>
                                        <p:cTn id="46"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13"/>
                </p:tgtEl>
              </p:cMediaNode>
            </p:audio>
          </p:childTnLst>
        </p:cTn>
      </p:par>
    </p:tnLst>
    <p:bldLst>
      <p:bldP spid="7" grpId="0" animBg="1"/>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A2DA760B-1D86-4B92-929B-6F1836D72C9A}"/>
              </a:ext>
            </a:extLst>
          </p:cNvPr>
          <p:cNvGrpSpPr/>
          <p:nvPr/>
        </p:nvGrpSpPr>
        <p:grpSpPr>
          <a:xfrm>
            <a:off x="6266177" y="2519682"/>
            <a:ext cx="4355100" cy="608811"/>
            <a:chOff x="6266177" y="2519682"/>
            <a:chExt cx="4355100" cy="608811"/>
          </a:xfrm>
        </p:grpSpPr>
        <p:sp>
          <p:nvSpPr>
            <p:cNvPr id="10" name="vaccine_195949">
              <a:extLst>
                <a:ext uri="{FF2B5EF4-FFF2-40B4-BE49-F238E27FC236}">
                  <a16:creationId xmlns:a16="http://schemas.microsoft.com/office/drawing/2014/main" xmlns="" id="{90A0A888-B92F-4C2C-B18C-4B5064CACFB2}"/>
                </a:ext>
              </a:extLst>
            </p:cNvPr>
            <p:cNvSpPr>
              <a:spLocks noChangeAspect="1"/>
            </p:cNvSpPr>
            <p:nvPr/>
          </p:nvSpPr>
          <p:spPr bwMode="auto">
            <a:xfrm>
              <a:off x="6266177" y="2519682"/>
              <a:ext cx="609685" cy="608811"/>
            </a:xfrm>
            <a:custGeom>
              <a:avLst/>
              <a:gdLst>
                <a:gd name="T0" fmla="*/ 6919 w 7188"/>
                <a:gd name="T1" fmla="*/ 1612 h 7188"/>
                <a:gd name="T2" fmla="*/ 5577 w 7188"/>
                <a:gd name="T3" fmla="*/ 269 h 7188"/>
                <a:gd name="T4" fmla="*/ 5170 w 7188"/>
                <a:gd name="T5" fmla="*/ 676 h 7188"/>
                <a:gd name="T6" fmla="*/ 5333 w 7188"/>
                <a:gd name="T7" fmla="*/ 839 h 7188"/>
                <a:gd name="T8" fmla="*/ 4549 w 7188"/>
                <a:gd name="T9" fmla="*/ 1623 h 7188"/>
                <a:gd name="T10" fmla="*/ 3869 w 7188"/>
                <a:gd name="T11" fmla="*/ 943 h 7188"/>
                <a:gd name="T12" fmla="*/ 3462 w 7188"/>
                <a:gd name="T13" fmla="*/ 1350 h 7188"/>
                <a:gd name="T14" fmla="*/ 3776 w 7188"/>
                <a:gd name="T15" fmla="*/ 1664 h 7188"/>
                <a:gd name="T16" fmla="*/ 3396 w 7188"/>
                <a:gd name="T17" fmla="*/ 2043 h 7188"/>
                <a:gd name="T18" fmla="*/ 4047 w 7188"/>
                <a:gd name="T19" fmla="*/ 2694 h 7188"/>
                <a:gd name="T20" fmla="*/ 3640 w 7188"/>
                <a:gd name="T21" fmla="*/ 3101 h 7188"/>
                <a:gd name="T22" fmla="*/ 2989 w 7188"/>
                <a:gd name="T23" fmla="*/ 2450 h 7188"/>
                <a:gd name="T24" fmla="*/ 2759 w 7188"/>
                <a:gd name="T25" fmla="*/ 2681 h 7188"/>
                <a:gd name="T26" fmla="*/ 3409 w 7188"/>
                <a:gd name="T27" fmla="*/ 3331 h 7188"/>
                <a:gd name="T28" fmla="*/ 3003 w 7188"/>
                <a:gd name="T29" fmla="*/ 3738 h 7188"/>
                <a:gd name="T30" fmla="*/ 2352 w 7188"/>
                <a:gd name="T31" fmla="*/ 3087 h 7188"/>
                <a:gd name="T32" fmla="*/ 2121 w 7188"/>
                <a:gd name="T33" fmla="*/ 3318 h 7188"/>
                <a:gd name="T34" fmla="*/ 2772 w 7188"/>
                <a:gd name="T35" fmla="*/ 3969 h 7188"/>
                <a:gd name="T36" fmla="*/ 2365 w 7188"/>
                <a:gd name="T37" fmla="*/ 4375 h 7188"/>
                <a:gd name="T38" fmla="*/ 1715 w 7188"/>
                <a:gd name="T39" fmla="*/ 3725 h 7188"/>
                <a:gd name="T40" fmla="*/ 1132 w 7188"/>
                <a:gd name="T41" fmla="*/ 4308 h 7188"/>
                <a:gd name="T42" fmla="*/ 1132 w 7188"/>
                <a:gd name="T43" fmla="*/ 4715 h 7188"/>
                <a:gd name="T44" fmla="*/ 1599 w 7188"/>
                <a:gd name="T45" fmla="*/ 5182 h 7188"/>
                <a:gd name="T46" fmla="*/ 269 w 7188"/>
                <a:gd name="T47" fmla="*/ 6513 h 7188"/>
                <a:gd name="T48" fmla="*/ 676 w 7188"/>
                <a:gd name="T49" fmla="*/ 6919 h 7188"/>
                <a:gd name="T50" fmla="*/ 2006 w 7188"/>
                <a:gd name="T51" fmla="*/ 5589 h 7188"/>
                <a:gd name="T52" fmla="*/ 2474 w 7188"/>
                <a:gd name="T53" fmla="*/ 6057 h 7188"/>
                <a:gd name="T54" fmla="*/ 2881 w 7188"/>
                <a:gd name="T55" fmla="*/ 6057 h 7188"/>
                <a:gd name="T56" fmla="*/ 5525 w 7188"/>
                <a:gd name="T57" fmla="*/ 3413 h 7188"/>
                <a:gd name="T58" fmla="*/ 5839 w 7188"/>
                <a:gd name="T59" fmla="*/ 3727 h 7188"/>
                <a:gd name="T60" fmla="*/ 6245 w 7188"/>
                <a:gd name="T61" fmla="*/ 3320 h 7188"/>
                <a:gd name="T62" fmla="*/ 5565 w 7188"/>
                <a:gd name="T63" fmla="*/ 2640 h 7188"/>
                <a:gd name="T64" fmla="*/ 6350 w 7188"/>
                <a:gd name="T65" fmla="*/ 1855 h 7188"/>
                <a:gd name="T66" fmla="*/ 6513 w 7188"/>
                <a:gd name="T67" fmla="*/ 2018 h 7188"/>
                <a:gd name="T68" fmla="*/ 6919 w 7188"/>
                <a:gd name="T69" fmla="*/ 1612 h 7188"/>
                <a:gd name="T70" fmla="*/ 5158 w 7188"/>
                <a:gd name="T71" fmla="*/ 2233 h 7188"/>
                <a:gd name="T72" fmla="*/ 4956 w 7188"/>
                <a:gd name="T73" fmla="*/ 2030 h 7188"/>
                <a:gd name="T74" fmla="*/ 5740 w 7188"/>
                <a:gd name="T75" fmla="*/ 1246 h 7188"/>
                <a:gd name="T76" fmla="*/ 5943 w 7188"/>
                <a:gd name="T77" fmla="*/ 1448 h 7188"/>
                <a:gd name="T78" fmla="*/ 5158 w 7188"/>
                <a:gd name="T79" fmla="*/ 2233 h 7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88" h="7188">
                  <a:moveTo>
                    <a:pt x="6919" y="1612"/>
                  </a:moveTo>
                  <a:lnTo>
                    <a:pt x="5577" y="269"/>
                  </a:lnTo>
                  <a:cubicBezTo>
                    <a:pt x="5308" y="0"/>
                    <a:pt x="4901" y="407"/>
                    <a:pt x="5170" y="676"/>
                  </a:cubicBezTo>
                  <a:lnTo>
                    <a:pt x="5333" y="839"/>
                  </a:lnTo>
                  <a:lnTo>
                    <a:pt x="4549" y="1623"/>
                  </a:lnTo>
                  <a:lnTo>
                    <a:pt x="3869" y="943"/>
                  </a:lnTo>
                  <a:cubicBezTo>
                    <a:pt x="3600" y="674"/>
                    <a:pt x="3193" y="1081"/>
                    <a:pt x="3462" y="1350"/>
                  </a:cubicBezTo>
                  <a:lnTo>
                    <a:pt x="3776" y="1664"/>
                  </a:lnTo>
                  <a:lnTo>
                    <a:pt x="3396" y="2043"/>
                  </a:lnTo>
                  <a:lnTo>
                    <a:pt x="4047" y="2694"/>
                  </a:lnTo>
                  <a:cubicBezTo>
                    <a:pt x="4315" y="2963"/>
                    <a:pt x="3909" y="3370"/>
                    <a:pt x="3640" y="3101"/>
                  </a:cubicBezTo>
                  <a:lnTo>
                    <a:pt x="2989" y="2450"/>
                  </a:lnTo>
                  <a:lnTo>
                    <a:pt x="2759" y="2681"/>
                  </a:lnTo>
                  <a:lnTo>
                    <a:pt x="3409" y="3331"/>
                  </a:lnTo>
                  <a:cubicBezTo>
                    <a:pt x="3678" y="3600"/>
                    <a:pt x="3272" y="4007"/>
                    <a:pt x="3003" y="3738"/>
                  </a:cubicBezTo>
                  <a:lnTo>
                    <a:pt x="2352" y="3087"/>
                  </a:lnTo>
                  <a:lnTo>
                    <a:pt x="2121" y="3318"/>
                  </a:lnTo>
                  <a:lnTo>
                    <a:pt x="2772" y="3969"/>
                  </a:lnTo>
                  <a:cubicBezTo>
                    <a:pt x="3041" y="4237"/>
                    <a:pt x="2635" y="4645"/>
                    <a:pt x="2365" y="4375"/>
                  </a:cubicBezTo>
                  <a:lnTo>
                    <a:pt x="1715" y="3725"/>
                  </a:lnTo>
                  <a:lnTo>
                    <a:pt x="1132" y="4308"/>
                  </a:lnTo>
                  <a:cubicBezTo>
                    <a:pt x="1019" y="4420"/>
                    <a:pt x="1019" y="4602"/>
                    <a:pt x="1132" y="4715"/>
                  </a:cubicBezTo>
                  <a:lnTo>
                    <a:pt x="1599" y="5182"/>
                  </a:lnTo>
                  <a:lnTo>
                    <a:pt x="269" y="6513"/>
                  </a:lnTo>
                  <a:cubicBezTo>
                    <a:pt x="0" y="6781"/>
                    <a:pt x="407" y="7188"/>
                    <a:pt x="676" y="6919"/>
                  </a:cubicBezTo>
                  <a:lnTo>
                    <a:pt x="2006" y="5589"/>
                  </a:lnTo>
                  <a:lnTo>
                    <a:pt x="2474" y="6057"/>
                  </a:lnTo>
                  <a:cubicBezTo>
                    <a:pt x="2586" y="6169"/>
                    <a:pt x="2768" y="6169"/>
                    <a:pt x="2881" y="6057"/>
                  </a:cubicBezTo>
                  <a:lnTo>
                    <a:pt x="5525" y="3413"/>
                  </a:lnTo>
                  <a:lnTo>
                    <a:pt x="5839" y="3727"/>
                  </a:lnTo>
                  <a:cubicBezTo>
                    <a:pt x="6105" y="3993"/>
                    <a:pt x="6518" y="3592"/>
                    <a:pt x="6245" y="3320"/>
                  </a:cubicBezTo>
                  <a:cubicBezTo>
                    <a:pt x="6160" y="3234"/>
                    <a:pt x="5745" y="2820"/>
                    <a:pt x="5565" y="2640"/>
                  </a:cubicBezTo>
                  <a:lnTo>
                    <a:pt x="6350" y="1855"/>
                  </a:lnTo>
                  <a:lnTo>
                    <a:pt x="6513" y="2018"/>
                  </a:lnTo>
                  <a:cubicBezTo>
                    <a:pt x="6781" y="2287"/>
                    <a:pt x="7188" y="1881"/>
                    <a:pt x="6919" y="1612"/>
                  </a:cubicBezTo>
                  <a:close/>
                  <a:moveTo>
                    <a:pt x="5158" y="2233"/>
                  </a:moveTo>
                  <a:lnTo>
                    <a:pt x="4956" y="2030"/>
                  </a:lnTo>
                  <a:lnTo>
                    <a:pt x="5740" y="1246"/>
                  </a:lnTo>
                  <a:lnTo>
                    <a:pt x="5943" y="1448"/>
                  </a:lnTo>
                  <a:lnTo>
                    <a:pt x="5158" y="2233"/>
                  </a:lnTo>
                  <a:close/>
                </a:path>
              </a:pathLst>
            </a:custGeom>
            <a:solidFill>
              <a:srgbClr val="EF93A4"/>
            </a:solidFill>
            <a:ln>
              <a:solidFill>
                <a:srgbClr val="EF93A4"/>
              </a:solidFill>
            </a:ln>
          </p:spPr>
          <p:txBody>
            <a:bodyPr/>
            <a:lstStyle/>
            <a:p>
              <a:endParaRPr lang="zh-CN" altLang="en-US"/>
            </a:p>
          </p:txBody>
        </p:sp>
        <p:sp>
          <p:nvSpPr>
            <p:cNvPr id="12" name="文本框 11">
              <a:extLst>
                <a:ext uri="{FF2B5EF4-FFF2-40B4-BE49-F238E27FC236}">
                  <a16:creationId xmlns:a16="http://schemas.microsoft.com/office/drawing/2014/main" xmlns="" id="{071D99C0-B328-4938-AB71-9689A1D3E801}"/>
                </a:ext>
              </a:extLst>
            </p:cNvPr>
            <p:cNvSpPr txBox="1"/>
            <p:nvPr/>
          </p:nvSpPr>
          <p:spPr>
            <a:xfrm>
              <a:off x="7139478" y="2592817"/>
              <a:ext cx="3481799" cy="461665"/>
            </a:xfrm>
            <a:prstGeom prst="rect">
              <a:avLst/>
            </a:prstGeom>
            <a:noFill/>
          </p:spPr>
          <p:txBody>
            <a:bodyPr wrap="square" rtlCol="0">
              <a:spAutoFit/>
            </a:bodyPr>
            <a:lstStyle/>
            <a:p>
              <a:r>
                <a:rPr lang="zh-CN" altLang="en-US" sz="2400" b="1" dirty="0">
                  <a:solidFill>
                    <a:srgbClr val="7F7F7F"/>
                  </a:solidFill>
                  <a:latin typeface="思源黑体 CN Light" panose="020B0300000000000000" pitchFamily="34" charset="-122"/>
                  <a:ea typeface="思源黑体 CN Light" panose="020B0300000000000000" pitchFamily="34" charset="-122"/>
                </a:rPr>
                <a:t>图书简介</a:t>
              </a:r>
            </a:p>
          </p:txBody>
        </p:sp>
      </p:grpSp>
      <p:grpSp>
        <p:nvGrpSpPr>
          <p:cNvPr id="9" name="组合 8">
            <a:extLst>
              <a:ext uri="{FF2B5EF4-FFF2-40B4-BE49-F238E27FC236}">
                <a16:creationId xmlns:a16="http://schemas.microsoft.com/office/drawing/2014/main" xmlns="" id="{F9DDE92B-0DAA-4ECF-934D-B9D32346A8DF}"/>
              </a:ext>
            </a:extLst>
          </p:cNvPr>
          <p:cNvGrpSpPr/>
          <p:nvPr/>
        </p:nvGrpSpPr>
        <p:grpSpPr>
          <a:xfrm>
            <a:off x="6247046" y="4223372"/>
            <a:ext cx="4374226" cy="593018"/>
            <a:chOff x="6247046" y="4223372"/>
            <a:chExt cx="4374226" cy="593018"/>
          </a:xfrm>
        </p:grpSpPr>
        <p:sp>
          <p:nvSpPr>
            <p:cNvPr id="8" name="urine_343117">
              <a:extLst>
                <a:ext uri="{FF2B5EF4-FFF2-40B4-BE49-F238E27FC236}">
                  <a16:creationId xmlns:a16="http://schemas.microsoft.com/office/drawing/2014/main" xmlns="" id="{C969CA37-774C-450D-8B7D-52CAA9CDF3DD}"/>
                </a:ext>
              </a:extLst>
            </p:cNvPr>
            <p:cNvSpPr>
              <a:spLocks noChangeAspect="1"/>
            </p:cNvSpPr>
            <p:nvPr/>
          </p:nvSpPr>
          <p:spPr bwMode="auto">
            <a:xfrm>
              <a:off x="6247046" y="4223372"/>
              <a:ext cx="593912" cy="59301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9614" h="608697">
                  <a:moveTo>
                    <a:pt x="452361" y="451668"/>
                  </a:moveTo>
                  <a:lnTo>
                    <a:pt x="452361" y="490879"/>
                  </a:lnTo>
                  <a:lnTo>
                    <a:pt x="530988" y="490879"/>
                  </a:lnTo>
                  <a:lnTo>
                    <a:pt x="530988" y="451668"/>
                  </a:lnTo>
                  <a:close/>
                  <a:moveTo>
                    <a:pt x="452361" y="392758"/>
                  </a:moveTo>
                  <a:lnTo>
                    <a:pt x="452361" y="431970"/>
                  </a:lnTo>
                  <a:lnTo>
                    <a:pt x="530988" y="431970"/>
                  </a:lnTo>
                  <a:lnTo>
                    <a:pt x="530988" y="392758"/>
                  </a:lnTo>
                  <a:close/>
                  <a:moveTo>
                    <a:pt x="294963" y="343583"/>
                  </a:moveTo>
                  <a:lnTo>
                    <a:pt x="314651" y="343583"/>
                  </a:lnTo>
                  <a:lnTo>
                    <a:pt x="314651" y="363341"/>
                  </a:lnTo>
                  <a:lnTo>
                    <a:pt x="294963" y="363341"/>
                  </a:lnTo>
                  <a:close/>
                  <a:moveTo>
                    <a:pt x="58993" y="343583"/>
                  </a:moveTo>
                  <a:lnTo>
                    <a:pt x="275346" y="343583"/>
                  </a:lnTo>
                  <a:lnTo>
                    <a:pt x="275346" y="363341"/>
                  </a:lnTo>
                  <a:lnTo>
                    <a:pt x="58993" y="363341"/>
                  </a:lnTo>
                  <a:close/>
                  <a:moveTo>
                    <a:pt x="452361" y="333849"/>
                  </a:moveTo>
                  <a:lnTo>
                    <a:pt x="452361" y="373061"/>
                  </a:lnTo>
                  <a:lnTo>
                    <a:pt x="530988" y="373061"/>
                  </a:lnTo>
                  <a:lnTo>
                    <a:pt x="530988" y="333849"/>
                  </a:lnTo>
                  <a:close/>
                  <a:moveTo>
                    <a:pt x="41762" y="324022"/>
                  </a:moveTo>
                  <a:lnTo>
                    <a:pt x="58356" y="589093"/>
                  </a:lnTo>
                  <a:lnTo>
                    <a:pt x="315287" y="589093"/>
                  </a:lnTo>
                  <a:lnTo>
                    <a:pt x="331881" y="324022"/>
                  </a:lnTo>
                  <a:close/>
                  <a:moveTo>
                    <a:pt x="452361" y="274940"/>
                  </a:moveTo>
                  <a:lnTo>
                    <a:pt x="452361" y="314151"/>
                  </a:lnTo>
                  <a:lnTo>
                    <a:pt x="530988" y="314151"/>
                  </a:lnTo>
                  <a:lnTo>
                    <a:pt x="530988" y="274940"/>
                  </a:lnTo>
                  <a:close/>
                  <a:moveTo>
                    <a:pt x="39365" y="255270"/>
                  </a:moveTo>
                  <a:lnTo>
                    <a:pt x="39365" y="284722"/>
                  </a:lnTo>
                  <a:lnTo>
                    <a:pt x="40563" y="304418"/>
                  </a:lnTo>
                  <a:lnTo>
                    <a:pt x="333080" y="304418"/>
                  </a:lnTo>
                  <a:lnTo>
                    <a:pt x="334370" y="284170"/>
                  </a:lnTo>
                  <a:lnTo>
                    <a:pt x="334370" y="255270"/>
                  </a:lnTo>
                  <a:close/>
                  <a:moveTo>
                    <a:pt x="413002" y="255242"/>
                  </a:moveTo>
                  <a:lnTo>
                    <a:pt x="413002" y="510577"/>
                  </a:lnTo>
                  <a:cubicBezTo>
                    <a:pt x="413002" y="553838"/>
                    <a:pt x="448306" y="589092"/>
                    <a:pt x="491628" y="589092"/>
                  </a:cubicBezTo>
                  <a:cubicBezTo>
                    <a:pt x="535043" y="589092"/>
                    <a:pt x="570347" y="553838"/>
                    <a:pt x="570347" y="510577"/>
                  </a:cubicBezTo>
                  <a:lnTo>
                    <a:pt x="570347" y="255242"/>
                  </a:lnTo>
                  <a:lnTo>
                    <a:pt x="550621" y="255242"/>
                  </a:lnTo>
                  <a:lnTo>
                    <a:pt x="550621" y="510577"/>
                  </a:lnTo>
                  <a:lnTo>
                    <a:pt x="432636" y="510577"/>
                  </a:lnTo>
                  <a:lnTo>
                    <a:pt x="432636" y="255242"/>
                  </a:lnTo>
                  <a:close/>
                  <a:moveTo>
                    <a:pt x="452361" y="216031"/>
                  </a:moveTo>
                  <a:lnTo>
                    <a:pt x="452361" y="255242"/>
                  </a:lnTo>
                  <a:lnTo>
                    <a:pt x="530988" y="255242"/>
                  </a:lnTo>
                  <a:lnTo>
                    <a:pt x="530988" y="216031"/>
                  </a:lnTo>
                  <a:close/>
                  <a:moveTo>
                    <a:pt x="19636" y="157157"/>
                  </a:moveTo>
                  <a:lnTo>
                    <a:pt x="19636" y="235666"/>
                  </a:lnTo>
                  <a:lnTo>
                    <a:pt x="354007" y="235666"/>
                  </a:lnTo>
                  <a:lnTo>
                    <a:pt x="354007" y="157157"/>
                  </a:lnTo>
                  <a:lnTo>
                    <a:pt x="334370" y="157157"/>
                  </a:lnTo>
                  <a:lnTo>
                    <a:pt x="334370" y="216061"/>
                  </a:lnTo>
                  <a:lnTo>
                    <a:pt x="314642" y="216061"/>
                  </a:lnTo>
                  <a:lnTo>
                    <a:pt x="314642" y="157157"/>
                  </a:lnTo>
                  <a:lnTo>
                    <a:pt x="295006" y="157157"/>
                  </a:lnTo>
                  <a:lnTo>
                    <a:pt x="295006" y="216061"/>
                  </a:lnTo>
                  <a:lnTo>
                    <a:pt x="275369" y="216061"/>
                  </a:lnTo>
                  <a:lnTo>
                    <a:pt x="275369" y="157157"/>
                  </a:lnTo>
                  <a:lnTo>
                    <a:pt x="255641" y="157157"/>
                  </a:lnTo>
                  <a:lnTo>
                    <a:pt x="255641" y="216061"/>
                  </a:lnTo>
                  <a:lnTo>
                    <a:pt x="236004" y="216061"/>
                  </a:lnTo>
                  <a:lnTo>
                    <a:pt x="236004" y="157157"/>
                  </a:lnTo>
                  <a:lnTo>
                    <a:pt x="216368" y="157157"/>
                  </a:lnTo>
                  <a:lnTo>
                    <a:pt x="216368" y="216061"/>
                  </a:lnTo>
                  <a:lnTo>
                    <a:pt x="196640" y="216061"/>
                  </a:lnTo>
                  <a:lnTo>
                    <a:pt x="196640" y="157157"/>
                  </a:lnTo>
                  <a:lnTo>
                    <a:pt x="177003" y="157157"/>
                  </a:lnTo>
                  <a:lnTo>
                    <a:pt x="177003" y="216061"/>
                  </a:lnTo>
                  <a:lnTo>
                    <a:pt x="157367" y="216061"/>
                  </a:lnTo>
                  <a:lnTo>
                    <a:pt x="157367" y="157157"/>
                  </a:lnTo>
                  <a:lnTo>
                    <a:pt x="137639" y="157157"/>
                  </a:lnTo>
                  <a:lnTo>
                    <a:pt x="137639" y="216061"/>
                  </a:lnTo>
                  <a:lnTo>
                    <a:pt x="118002" y="216061"/>
                  </a:lnTo>
                  <a:lnTo>
                    <a:pt x="118002" y="157157"/>
                  </a:lnTo>
                  <a:lnTo>
                    <a:pt x="98366" y="157157"/>
                  </a:lnTo>
                  <a:lnTo>
                    <a:pt x="98366" y="216061"/>
                  </a:lnTo>
                  <a:lnTo>
                    <a:pt x="78637" y="216061"/>
                  </a:lnTo>
                  <a:lnTo>
                    <a:pt x="78637" y="157157"/>
                  </a:lnTo>
                  <a:lnTo>
                    <a:pt x="59001" y="157157"/>
                  </a:lnTo>
                  <a:lnTo>
                    <a:pt x="59001" y="216061"/>
                  </a:lnTo>
                  <a:lnTo>
                    <a:pt x="39365" y="216061"/>
                  </a:lnTo>
                  <a:lnTo>
                    <a:pt x="39365" y="157157"/>
                  </a:lnTo>
                  <a:close/>
                  <a:moveTo>
                    <a:pt x="452361" y="157121"/>
                  </a:moveTo>
                  <a:lnTo>
                    <a:pt x="452361" y="196333"/>
                  </a:lnTo>
                  <a:lnTo>
                    <a:pt x="530988" y="196333"/>
                  </a:lnTo>
                  <a:lnTo>
                    <a:pt x="530988" y="157121"/>
                  </a:lnTo>
                  <a:close/>
                  <a:moveTo>
                    <a:pt x="0" y="137461"/>
                  </a:moveTo>
                  <a:lnTo>
                    <a:pt x="373643" y="137461"/>
                  </a:lnTo>
                  <a:lnTo>
                    <a:pt x="373643" y="255270"/>
                  </a:lnTo>
                  <a:lnTo>
                    <a:pt x="354007" y="255270"/>
                  </a:lnTo>
                  <a:lnTo>
                    <a:pt x="354007" y="284722"/>
                  </a:lnTo>
                  <a:lnTo>
                    <a:pt x="333725" y="608697"/>
                  </a:lnTo>
                  <a:lnTo>
                    <a:pt x="39918" y="608697"/>
                  </a:lnTo>
                  <a:lnTo>
                    <a:pt x="19728" y="285366"/>
                  </a:lnTo>
                  <a:lnTo>
                    <a:pt x="19636" y="255270"/>
                  </a:lnTo>
                  <a:lnTo>
                    <a:pt x="0" y="255270"/>
                  </a:lnTo>
                  <a:close/>
                  <a:moveTo>
                    <a:pt x="550621" y="98212"/>
                  </a:moveTo>
                  <a:lnTo>
                    <a:pt x="550621" y="235636"/>
                  </a:lnTo>
                  <a:lnTo>
                    <a:pt x="570347" y="235636"/>
                  </a:lnTo>
                  <a:lnTo>
                    <a:pt x="570347" y="98212"/>
                  </a:lnTo>
                  <a:close/>
                  <a:moveTo>
                    <a:pt x="452361" y="98212"/>
                  </a:moveTo>
                  <a:lnTo>
                    <a:pt x="452361" y="137424"/>
                  </a:lnTo>
                  <a:lnTo>
                    <a:pt x="530988" y="137424"/>
                  </a:lnTo>
                  <a:lnTo>
                    <a:pt x="530988" y="98212"/>
                  </a:lnTo>
                  <a:close/>
                  <a:moveTo>
                    <a:pt x="413002" y="98212"/>
                  </a:moveTo>
                  <a:lnTo>
                    <a:pt x="413002" y="235636"/>
                  </a:lnTo>
                  <a:lnTo>
                    <a:pt x="432636" y="235636"/>
                  </a:lnTo>
                  <a:lnTo>
                    <a:pt x="432636" y="98212"/>
                  </a:lnTo>
                  <a:close/>
                  <a:moveTo>
                    <a:pt x="452361" y="19605"/>
                  </a:moveTo>
                  <a:lnTo>
                    <a:pt x="452361" y="78515"/>
                  </a:lnTo>
                  <a:lnTo>
                    <a:pt x="530988" y="78515"/>
                  </a:lnTo>
                  <a:lnTo>
                    <a:pt x="530988" y="19605"/>
                  </a:lnTo>
                  <a:close/>
                  <a:moveTo>
                    <a:pt x="432636" y="0"/>
                  </a:moveTo>
                  <a:lnTo>
                    <a:pt x="550621" y="0"/>
                  </a:lnTo>
                  <a:lnTo>
                    <a:pt x="550621" y="78515"/>
                  </a:lnTo>
                  <a:lnTo>
                    <a:pt x="609614" y="78515"/>
                  </a:lnTo>
                  <a:lnTo>
                    <a:pt x="609614" y="98212"/>
                  </a:lnTo>
                  <a:lnTo>
                    <a:pt x="589980" y="98212"/>
                  </a:lnTo>
                  <a:lnTo>
                    <a:pt x="589980" y="510577"/>
                  </a:lnTo>
                  <a:cubicBezTo>
                    <a:pt x="589980" y="564699"/>
                    <a:pt x="545828" y="608697"/>
                    <a:pt x="491628" y="608697"/>
                  </a:cubicBezTo>
                  <a:cubicBezTo>
                    <a:pt x="437429" y="608697"/>
                    <a:pt x="393369" y="564699"/>
                    <a:pt x="393369" y="510577"/>
                  </a:cubicBezTo>
                  <a:lnTo>
                    <a:pt x="393369" y="98212"/>
                  </a:lnTo>
                  <a:lnTo>
                    <a:pt x="373643" y="98212"/>
                  </a:lnTo>
                  <a:lnTo>
                    <a:pt x="373643" y="78515"/>
                  </a:lnTo>
                  <a:lnTo>
                    <a:pt x="432636" y="78515"/>
                  </a:lnTo>
                  <a:close/>
                </a:path>
              </a:pathLst>
            </a:custGeom>
            <a:solidFill>
              <a:srgbClr val="EF93A4"/>
            </a:solidFill>
            <a:ln>
              <a:solidFill>
                <a:srgbClr val="EF93A4"/>
              </a:solidFill>
            </a:ln>
          </p:spPr>
          <p:txBody>
            <a:bodyPr/>
            <a:lstStyle/>
            <a:p>
              <a:endParaRPr lang="zh-CN" altLang="en-US" dirty="0"/>
            </a:p>
          </p:txBody>
        </p:sp>
        <p:sp>
          <p:nvSpPr>
            <p:cNvPr id="13" name="文本框 12">
              <a:extLst>
                <a:ext uri="{FF2B5EF4-FFF2-40B4-BE49-F238E27FC236}">
                  <a16:creationId xmlns:a16="http://schemas.microsoft.com/office/drawing/2014/main" xmlns="" id="{84556C14-9B9E-492C-8DC3-2E77A528679C}"/>
                </a:ext>
              </a:extLst>
            </p:cNvPr>
            <p:cNvSpPr txBox="1"/>
            <p:nvPr/>
          </p:nvSpPr>
          <p:spPr>
            <a:xfrm>
              <a:off x="7139473" y="4288007"/>
              <a:ext cx="3481799" cy="461665"/>
            </a:xfrm>
            <a:prstGeom prst="rect">
              <a:avLst/>
            </a:prstGeom>
            <a:noFill/>
          </p:spPr>
          <p:txBody>
            <a:bodyPr wrap="square" rtlCol="0">
              <a:spAutoFit/>
            </a:bodyPr>
            <a:lstStyle/>
            <a:p>
              <a:r>
                <a:rPr lang="zh-CN" altLang="en-US" sz="2400" b="1" dirty="0">
                  <a:solidFill>
                    <a:srgbClr val="7F7F7F"/>
                  </a:solidFill>
                  <a:latin typeface="思源黑体 CN Light" panose="020B0300000000000000" pitchFamily="34" charset="-122"/>
                  <a:ea typeface="思源黑体 CN Light" panose="020B0300000000000000" pitchFamily="34" charset="-122"/>
                </a:rPr>
                <a:t>告诉你一个真正的护理</a:t>
              </a:r>
            </a:p>
          </p:txBody>
        </p:sp>
      </p:grpSp>
      <p:grpSp>
        <p:nvGrpSpPr>
          <p:cNvPr id="5" name="组合 4">
            <a:extLst>
              <a:ext uri="{FF2B5EF4-FFF2-40B4-BE49-F238E27FC236}">
                <a16:creationId xmlns:a16="http://schemas.microsoft.com/office/drawing/2014/main" xmlns="" id="{C2E1B4EA-BD68-4F39-BEC4-B07F4FEEDC4C}"/>
              </a:ext>
            </a:extLst>
          </p:cNvPr>
          <p:cNvGrpSpPr/>
          <p:nvPr/>
        </p:nvGrpSpPr>
        <p:grpSpPr>
          <a:xfrm>
            <a:off x="6188395" y="3440412"/>
            <a:ext cx="4432880" cy="554494"/>
            <a:chOff x="6188395" y="3440412"/>
            <a:chExt cx="4432880" cy="554494"/>
          </a:xfrm>
        </p:grpSpPr>
        <p:sp>
          <p:nvSpPr>
            <p:cNvPr id="7" name="tonometer_210540">
              <a:extLst>
                <a:ext uri="{FF2B5EF4-FFF2-40B4-BE49-F238E27FC236}">
                  <a16:creationId xmlns:a16="http://schemas.microsoft.com/office/drawing/2014/main" xmlns="" id="{4D742C41-5E3E-4820-B877-9A72EB4DACBE}"/>
                </a:ext>
              </a:extLst>
            </p:cNvPr>
            <p:cNvSpPr>
              <a:spLocks noChangeAspect="1"/>
            </p:cNvSpPr>
            <p:nvPr/>
          </p:nvSpPr>
          <p:spPr bwMode="auto">
            <a:xfrm>
              <a:off x="6188395" y="3452411"/>
              <a:ext cx="609685" cy="5424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 name="connsiteX139" fmla="*/ 373273 h 605239"/>
                <a:gd name="connsiteY139" fmla="*/ 373273 h 605239"/>
                <a:gd name="connsiteX140" fmla="*/ 373273 h 605239"/>
                <a:gd name="connsiteY140" fmla="*/ 373273 h 605239"/>
                <a:gd name="connsiteX141" fmla="*/ 373273 h 605239"/>
                <a:gd name="connsiteY141" fmla="*/ 373273 h 605239"/>
                <a:gd name="connsiteX142" fmla="*/ 373273 h 605239"/>
                <a:gd name="connsiteY142" fmla="*/ 373273 h 605239"/>
                <a:gd name="connsiteX143" fmla="*/ 373273 h 605239"/>
                <a:gd name="connsiteY143" fmla="*/ 373273 h 605239"/>
                <a:gd name="connsiteX144" fmla="*/ 373273 h 605239"/>
                <a:gd name="connsiteY144" fmla="*/ 373273 h 605239"/>
                <a:gd name="connsiteX145" fmla="*/ 373273 h 605239"/>
                <a:gd name="connsiteY145" fmla="*/ 373273 h 605239"/>
                <a:gd name="connsiteX146" fmla="*/ 373273 h 605239"/>
                <a:gd name="connsiteY146" fmla="*/ 373273 h 605239"/>
                <a:gd name="connsiteX147" fmla="*/ 373273 h 605239"/>
                <a:gd name="connsiteY147" fmla="*/ 373273 h 605239"/>
                <a:gd name="connsiteX148" fmla="*/ 373273 h 605239"/>
                <a:gd name="connsiteY14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605098" h="538414">
                  <a:moveTo>
                    <a:pt x="215494" y="447809"/>
                  </a:moveTo>
                  <a:lnTo>
                    <a:pt x="215494" y="506447"/>
                  </a:lnTo>
                  <a:lnTo>
                    <a:pt x="261428" y="506447"/>
                  </a:lnTo>
                  <a:cubicBezTo>
                    <a:pt x="278140" y="506447"/>
                    <a:pt x="290249" y="494060"/>
                    <a:pt x="290249" y="477078"/>
                  </a:cubicBezTo>
                  <a:cubicBezTo>
                    <a:pt x="290249" y="460096"/>
                    <a:pt x="278140" y="447809"/>
                    <a:pt x="261428" y="447809"/>
                  </a:cubicBezTo>
                  <a:close/>
                  <a:moveTo>
                    <a:pt x="183470" y="432746"/>
                  </a:moveTo>
                  <a:lnTo>
                    <a:pt x="183470" y="465621"/>
                  </a:lnTo>
                  <a:lnTo>
                    <a:pt x="177244" y="468190"/>
                  </a:lnTo>
                  <a:cubicBezTo>
                    <a:pt x="174531" y="470898"/>
                    <a:pt x="172856" y="474643"/>
                    <a:pt x="172856" y="478786"/>
                  </a:cubicBezTo>
                  <a:cubicBezTo>
                    <a:pt x="172856" y="482929"/>
                    <a:pt x="174531" y="486674"/>
                    <a:pt x="177244" y="489382"/>
                  </a:cubicBezTo>
                  <a:lnTo>
                    <a:pt x="183470" y="491951"/>
                  </a:lnTo>
                  <a:lnTo>
                    <a:pt x="183470" y="522431"/>
                  </a:lnTo>
                  <a:lnTo>
                    <a:pt x="184560" y="525046"/>
                  </a:lnTo>
                  <a:lnTo>
                    <a:pt x="169543" y="522016"/>
                  </a:lnTo>
                  <a:cubicBezTo>
                    <a:pt x="152664" y="514879"/>
                    <a:pt x="140848" y="498180"/>
                    <a:pt x="140848" y="478786"/>
                  </a:cubicBezTo>
                  <a:cubicBezTo>
                    <a:pt x="140848" y="459392"/>
                    <a:pt x="152664" y="442693"/>
                    <a:pt x="169543" y="435556"/>
                  </a:cubicBezTo>
                  <a:close/>
                  <a:moveTo>
                    <a:pt x="199482" y="415842"/>
                  </a:moveTo>
                  <a:lnTo>
                    <a:pt x="261428" y="415842"/>
                  </a:lnTo>
                  <a:cubicBezTo>
                    <a:pt x="287022" y="415842"/>
                    <a:pt x="308450" y="430957"/>
                    <a:pt x="317564" y="453013"/>
                  </a:cubicBezTo>
                  <a:lnTo>
                    <a:pt x="320714" y="469114"/>
                  </a:lnTo>
                  <a:lnTo>
                    <a:pt x="306244" y="469114"/>
                  </a:lnTo>
                  <a:cubicBezTo>
                    <a:pt x="297439" y="469114"/>
                    <a:pt x="290235" y="476308"/>
                    <a:pt x="290235" y="485100"/>
                  </a:cubicBezTo>
                  <a:cubicBezTo>
                    <a:pt x="290235" y="493992"/>
                    <a:pt x="297439" y="501085"/>
                    <a:pt x="306244" y="501085"/>
                  </a:cubicBezTo>
                  <a:lnTo>
                    <a:pt x="317579" y="501085"/>
                  </a:lnTo>
                  <a:lnTo>
                    <a:pt x="317564" y="501159"/>
                  </a:lnTo>
                  <a:cubicBezTo>
                    <a:pt x="308450" y="523242"/>
                    <a:pt x="287022" y="538414"/>
                    <a:pt x="261428" y="538414"/>
                  </a:cubicBezTo>
                  <a:lnTo>
                    <a:pt x="199482" y="538414"/>
                  </a:lnTo>
                  <a:cubicBezTo>
                    <a:pt x="195079" y="538414"/>
                    <a:pt x="191076" y="536616"/>
                    <a:pt x="188174" y="533719"/>
                  </a:cubicBezTo>
                  <a:lnTo>
                    <a:pt x="184560" y="525046"/>
                  </a:lnTo>
                  <a:lnTo>
                    <a:pt x="187859" y="525712"/>
                  </a:lnTo>
                  <a:cubicBezTo>
                    <a:pt x="196662" y="525712"/>
                    <a:pt x="203863" y="518523"/>
                    <a:pt x="203863" y="509737"/>
                  </a:cubicBezTo>
                  <a:cubicBezTo>
                    <a:pt x="203863" y="500951"/>
                    <a:pt x="196662" y="493762"/>
                    <a:pt x="187859" y="493762"/>
                  </a:cubicBezTo>
                  <a:lnTo>
                    <a:pt x="183470" y="491951"/>
                  </a:lnTo>
                  <a:lnTo>
                    <a:pt x="183470" y="465621"/>
                  </a:lnTo>
                  <a:lnTo>
                    <a:pt x="187859" y="463810"/>
                  </a:lnTo>
                  <a:cubicBezTo>
                    <a:pt x="196662" y="463810"/>
                    <a:pt x="203863" y="456621"/>
                    <a:pt x="203863" y="447835"/>
                  </a:cubicBezTo>
                  <a:cubicBezTo>
                    <a:pt x="203863" y="439049"/>
                    <a:pt x="196662" y="431860"/>
                    <a:pt x="187859" y="431860"/>
                  </a:cubicBezTo>
                  <a:lnTo>
                    <a:pt x="183470" y="432746"/>
                  </a:lnTo>
                  <a:lnTo>
                    <a:pt x="183470" y="431825"/>
                  </a:lnTo>
                  <a:cubicBezTo>
                    <a:pt x="183470" y="423034"/>
                    <a:pt x="190676" y="415842"/>
                    <a:pt x="199482" y="415842"/>
                  </a:cubicBezTo>
                  <a:close/>
                  <a:moveTo>
                    <a:pt x="210194" y="277220"/>
                  </a:moveTo>
                  <a:lnTo>
                    <a:pt x="210222" y="277287"/>
                  </a:lnTo>
                  <a:lnTo>
                    <a:pt x="210194" y="277355"/>
                  </a:lnTo>
                  <a:close/>
                  <a:moveTo>
                    <a:pt x="471518" y="261304"/>
                  </a:moveTo>
                  <a:lnTo>
                    <a:pt x="490739" y="261304"/>
                  </a:lnTo>
                  <a:cubicBezTo>
                    <a:pt x="522556" y="261304"/>
                    <a:pt x="551871" y="274492"/>
                    <a:pt x="573282" y="298470"/>
                  </a:cubicBezTo>
                  <a:cubicBezTo>
                    <a:pt x="593792" y="321349"/>
                    <a:pt x="605098" y="351621"/>
                    <a:pt x="605098" y="383792"/>
                  </a:cubicBezTo>
                  <a:cubicBezTo>
                    <a:pt x="605098" y="449532"/>
                    <a:pt x="552471" y="501085"/>
                    <a:pt x="485436" y="501085"/>
                  </a:cubicBezTo>
                  <a:lnTo>
                    <a:pt x="317579" y="501085"/>
                  </a:lnTo>
                  <a:lnTo>
                    <a:pt x="322272" y="477078"/>
                  </a:lnTo>
                  <a:lnTo>
                    <a:pt x="320714" y="469114"/>
                  </a:lnTo>
                  <a:lnTo>
                    <a:pt x="485436" y="469114"/>
                  </a:lnTo>
                  <a:cubicBezTo>
                    <a:pt x="534562" y="469114"/>
                    <a:pt x="573082" y="431648"/>
                    <a:pt x="573082" y="383792"/>
                  </a:cubicBezTo>
                  <a:cubicBezTo>
                    <a:pt x="573082" y="359514"/>
                    <a:pt x="564677" y="336735"/>
                    <a:pt x="549469" y="319751"/>
                  </a:cubicBezTo>
                  <a:cubicBezTo>
                    <a:pt x="534162" y="302666"/>
                    <a:pt x="513351" y="293275"/>
                    <a:pt x="490739" y="293275"/>
                  </a:cubicBezTo>
                  <a:lnTo>
                    <a:pt x="471518" y="293275"/>
                  </a:lnTo>
                  <a:close/>
                  <a:moveTo>
                    <a:pt x="302255" y="245324"/>
                  </a:moveTo>
                  <a:cubicBezTo>
                    <a:pt x="298054" y="245324"/>
                    <a:pt x="294053" y="247022"/>
                    <a:pt x="291052" y="250019"/>
                  </a:cubicBezTo>
                  <a:cubicBezTo>
                    <a:pt x="284851" y="256213"/>
                    <a:pt x="284851" y="266303"/>
                    <a:pt x="291052" y="272497"/>
                  </a:cubicBezTo>
                  <a:lnTo>
                    <a:pt x="325661" y="307062"/>
                  </a:lnTo>
                  <a:lnTo>
                    <a:pt x="360269" y="272497"/>
                  </a:lnTo>
                  <a:cubicBezTo>
                    <a:pt x="363270" y="269500"/>
                    <a:pt x="364970" y="265504"/>
                    <a:pt x="364970" y="261208"/>
                  </a:cubicBezTo>
                  <a:cubicBezTo>
                    <a:pt x="364970" y="257012"/>
                    <a:pt x="363270" y="253016"/>
                    <a:pt x="360269" y="250019"/>
                  </a:cubicBezTo>
                  <a:cubicBezTo>
                    <a:pt x="354268" y="244025"/>
                    <a:pt x="343765" y="244025"/>
                    <a:pt x="337764" y="250019"/>
                  </a:cubicBezTo>
                  <a:lnTo>
                    <a:pt x="325661" y="262107"/>
                  </a:lnTo>
                  <a:lnTo>
                    <a:pt x="313558" y="250019"/>
                  </a:lnTo>
                  <a:cubicBezTo>
                    <a:pt x="310557" y="247022"/>
                    <a:pt x="306556" y="245324"/>
                    <a:pt x="302255" y="245324"/>
                  </a:cubicBezTo>
                  <a:close/>
                  <a:moveTo>
                    <a:pt x="302255" y="224045"/>
                  </a:moveTo>
                  <a:cubicBezTo>
                    <a:pt x="310857" y="224045"/>
                    <a:pt x="319059" y="226942"/>
                    <a:pt x="325661" y="232237"/>
                  </a:cubicBezTo>
                  <a:cubicBezTo>
                    <a:pt x="332262" y="226942"/>
                    <a:pt x="340364" y="224045"/>
                    <a:pt x="348966" y="224045"/>
                  </a:cubicBezTo>
                  <a:cubicBezTo>
                    <a:pt x="358969" y="224045"/>
                    <a:pt x="368271" y="227941"/>
                    <a:pt x="375373" y="234934"/>
                  </a:cubicBezTo>
                  <a:cubicBezTo>
                    <a:pt x="382374" y="241927"/>
                    <a:pt x="386275" y="251318"/>
                    <a:pt x="386275" y="261208"/>
                  </a:cubicBezTo>
                  <a:cubicBezTo>
                    <a:pt x="386275" y="271198"/>
                    <a:pt x="382374" y="280489"/>
                    <a:pt x="375373" y="287582"/>
                  </a:cubicBezTo>
                  <a:lnTo>
                    <a:pt x="325661" y="337232"/>
                  </a:lnTo>
                  <a:lnTo>
                    <a:pt x="275949" y="287582"/>
                  </a:lnTo>
                  <a:cubicBezTo>
                    <a:pt x="261445" y="273096"/>
                    <a:pt x="261445" y="249420"/>
                    <a:pt x="275949" y="234934"/>
                  </a:cubicBezTo>
                  <a:cubicBezTo>
                    <a:pt x="282950" y="227941"/>
                    <a:pt x="292353" y="224045"/>
                    <a:pt x="302255" y="224045"/>
                  </a:cubicBezTo>
                  <a:close/>
                  <a:moveTo>
                    <a:pt x="194186" y="170839"/>
                  </a:moveTo>
                  <a:lnTo>
                    <a:pt x="455511" y="170839"/>
                  </a:lnTo>
                  <a:cubicBezTo>
                    <a:pt x="464315" y="170839"/>
                    <a:pt x="471518" y="177930"/>
                    <a:pt x="471518" y="186819"/>
                  </a:cubicBezTo>
                  <a:lnTo>
                    <a:pt x="471518" y="261304"/>
                  </a:lnTo>
                  <a:lnTo>
                    <a:pt x="455621" y="261304"/>
                  </a:lnTo>
                  <a:cubicBezTo>
                    <a:pt x="446816" y="261304"/>
                    <a:pt x="439613" y="268497"/>
                    <a:pt x="439613" y="277289"/>
                  </a:cubicBezTo>
                  <a:cubicBezTo>
                    <a:pt x="439613" y="286181"/>
                    <a:pt x="446816" y="293275"/>
                    <a:pt x="455621" y="293275"/>
                  </a:cubicBezTo>
                  <a:lnTo>
                    <a:pt x="471518" y="293275"/>
                  </a:lnTo>
                  <a:lnTo>
                    <a:pt x="471518" y="362604"/>
                  </a:lnTo>
                  <a:cubicBezTo>
                    <a:pt x="471418" y="371393"/>
                    <a:pt x="464315" y="378584"/>
                    <a:pt x="455411" y="378584"/>
                  </a:cubicBezTo>
                  <a:lnTo>
                    <a:pt x="194186" y="378584"/>
                  </a:lnTo>
                  <a:cubicBezTo>
                    <a:pt x="185382" y="378584"/>
                    <a:pt x="178178" y="371393"/>
                    <a:pt x="178178" y="362604"/>
                  </a:cubicBezTo>
                  <a:lnTo>
                    <a:pt x="178178" y="293270"/>
                  </a:lnTo>
                  <a:lnTo>
                    <a:pt x="194212" y="293270"/>
                  </a:lnTo>
                  <a:cubicBezTo>
                    <a:pt x="198615" y="293270"/>
                    <a:pt x="202617" y="291497"/>
                    <a:pt x="205519" y="288612"/>
                  </a:cubicBezTo>
                  <a:lnTo>
                    <a:pt x="210194" y="277355"/>
                  </a:lnTo>
                  <a:lnTo>
                    <a:pt x="210194" y="346623"/>
                  </a:lnTo>
                  <a:lnTo>
                    <a:pt x="439503" y="346623"/>
                  </a:lnTo>
                  <a:lnTo>
                    <a:pt x="439503" y="202800"/>
                  </a:lnTo>
                  <a:lnTo>
                    <a:pt x="210194" y="202800"/>
                  </a:lnTo>
                  <a:lnTo>
                    <a:pt x="210194" y="277220"/>
                  </a:lnTo>
                  <a:lnTo>
                    <a:pt x="205519" y="265999"/>
                  </a:lnTo>
                  <a:cubicBezTo>
                    <a:pt x="202617" y="263102"/>
                    <a:pt x="198615" y="261304"/>
                    <a:pt x="194212" y="261304"/>
                  </a:cubicBezTo>
                  <a:lnTo>
                    <a:pt x="178178" y="261304"/>
                  </a:lnTo>
                  <a:lnTo>
                    <a:pt x="178178" y="186819"/>
                  </a:lnTo>
                  <a:cubicBezTo>
                    <a:pt x="178178" y="177930"/>
                    <a:pt x="185382" y="170839"/>
                    <a:pt x="194186" y="170839"/>
                  </a:cubicBezTo>
                  <a:close/>
                  <a:moveTo>
                    <a:pt x="295437" y="67998"/>
                  </a:moveTo>
                  <a:cubicBezTo>
                    <a:pt x="293636" y="67998"/>
                    <a:pt x="291935" y="68698"/>
                    <a:pt x="290634" y="69997"/>
                  </a:cubicBezTo>
                  <a:cubicBezTo>
                    <a:pt x="288033" y="72595"/>
                    <a:pt x="288033" y="76791"/>
                    <a:pt x="290634" y="79390"/>
                  </a:cubicBezTo>
                  <a:cubicBezTo>
                    <a:pt x="293236" y="81988"/>
                    <a:pt x="297638" y="81988"/>
                    <a:pt x="300139" y="79390"/>
                  </a:cubicBezTo>
                  <a:cubicBezTo>
                    <a:pt x="302741" y="76791"/>
                    <a:pt x="302741" y="72595"/>
                    <a:pt x="300139" y="69997"/>
                  </a:cubicBezTo>
                  <a:cubicBezTo>
                    <a:pt x="298839" y="68698"/>
                    <a:pt x="297138" y="67998"/>
                    <a:pt x="295437" y="67998"/>
                  </a:cubicBezTo>
                  <a:close/>
                  <a:moveTo>
                    <a:pt x="119469" y="58922"/>
                  </a:moveTo>
                  <a:lnTo>
                    <a:pt x="223698" y="58922"/>
                  </a:lnTo>
                  <a:lnTo>
                    <a:pt x="220621" y="74729"/>
                  </a:lnTo>
                  <a:lnTo>
                    <a:pt x="223766" y="90888"/>
                  </a:lnTo>
                  <a:lnTo>
                    <a:pt x="119469" y="90888"/>
                  </a:lnTo>
                  <a:cubicBezTo>
                    <a:pt x="71241" y="90888"/>
                    <a:pt x="32018" y="130046"/>
                    <a:pt x="32018" y="178294"/>
                  </a:cubicBezTo>
                  <a:cubicBezTo>
                    <a:pt x="32018" y="225643"/>
                    <a:pt x="69640" y="261304"/>
                    <a:pt x="119469" y="261304"/>
                  </a:cubicBezTo>
                  <a:lnTo>
                    <a:pt x="178178" y="261304"/>
                  </a:lnTo>
                  <a:lnTo>
                    <a:pt x="178178" y="293270"/>
                  </a:lnTo>
                  <a:lnTo>
                    <a:pt x="119469" y="293270"/>
                  </a:lnTo>
                  <a:cubicBezTo>
                    <a:pt x="52530" y="293270"/>
                    <a:pt x="0" y="242824"/>
                    <a:pt x="0" y="178294"/>
                  </a:cubicBezTo>
                  <a:cubicBezTo>
                    <a:pt x="0" y="112464"/>
                    <a:pt x="53631" y="58922"/>
                    <a:pt x="119469" y="58922"/>
                  </a:cubicBezTo>
                  <a:close/>
                  <a:moveTo>
                    <a:pt x="295437" y="46714"/>
                  </a:moveTo>
                  <a:cubicBezTo>
                    <a:pt x="302841" y="46714"/>
                    <a:pt x="309945" y="49612"/>
                    <a:pt x="315247" y="54908"/>
                  </a:cubicBezTo>
                  <a:cubicBezTo>
                    <a:pt x="326153" y="65800"/>
                    <a:pt x="326153" y="83586"/>
                    <a:pt x="315247" y="94478"/>
                  </a:cubicBezTo>
                  <a:cubicBezTo>
                    <a:pt x="309945" y="99774"/>
                    <a:pt x="302841" y="102672"/>
                    <a:pt x="295437" y="102672"/>
                  </a:cubicBezTo>
                  <a:cubicBezTo>
                    <a:pt x="287933" y="102672"/>
                    <a:pt x="280929" y="99774"/>
                    <a:pt x="275626" y="94478"/>
                  </a:cubicBezTo>
                  <a:cubicBezTo>
                    <a:pt x="264620" y="83586"/>
                    <a:pt x="264620" y="65800"/>
                    <a:pt x="275626" y="54908"/>
                  </a:cubicBezTo>
                  <a:cubicBezTo>
                    <a:pt x="280929" y="49612"/>
                    <a:pt x="287933" y="46714"/>
                    <a:pt x="295437" y="46714"/>
                  </a:cubicBezTo>
                  <a:close/>
                  <a:moveTo>
                    <a:pt x="295437" y="31970"/>
                  </a:moveTo>
                  <a:cubicBezTo>
                    <a:pt x="283934" y="31970"/>
                    <a:pt x="273232" y="36365"/>
                    <a:pt x="265130" y="44458"/>
                  </a:cubicBezTo>
                  <a:cubicBezTo>
                    <a:pt x="248427" y="61142"/>
                    <a:pt x="248427" y="88316"/>
                    <a:pt x="265130" y="105000"/>
                  </a:cubicBezTo>
                  <a:cubicBezTo>
                    <a:pt x="273232" y="113093"/>
                    <a:pt x="283934" y="117488"/>
                    <a:pt x="295437" y="117488"/>
                  </a:cubicBezTo>
                  <a:cubicBezTo>
                    <a:pt x="306839" y="117488"/>
                    <a:pt x="317641" y="113093"/>
                    <a:pt x="325643" y="105000"/>
                  </a:cubicBezTo>
                  <a:cubicBezTo>
                    <a:pt x="342347" y="88316"/>
                    <a:pt x="342347" y="61142"/>
                    <a:pt x="325643" y="44458"/>
                  </a:cubicBezTo>
                  <a:cubicBezTo>
                    <a:pt x="317641" y="36365"/>
                    <a:pt x="306839" y="31970"/>
                    <a:pt x="295437" y="31970"/>
                  </a:cubicBezTo>
                  <a:close/>
                  <a:moveTo>
                    <a:pt x="295437" y="0"/>
                  </a:moveTo>
                  <a:cubicBezTo>
                    <a:pt x="315341" y="0"/>
                    <a:pt x="334145" y="7793"/>
                    <a:pt x="348348" y="21879"/>
                  </a:cubicBezTo>
                  <a:cubicBezTo>
                    <a:pt x="377454" y="51052"/>
                    <a:pt x="377454" y="98407"/>
                    <a:pt x="348348" y="127579"/>
                  </a:cubicBezTo>
                  <a:cubicBezTo>
                    <a:pt x="334145" y="141765"/>
                    <a:pt x="315341" y="149458"/>
                    <a:pt x="295437" y="149458"/>
                  </a:cubicBezTo>
                  <a:cubicBezTo>
                    <a:pt x="275432" y="149458"/>
                    <a:pt x="256628" y="141765"/>
                    <a:pt x="242525" y="127579"/>
                  </a:cubicBezTo>
                  <a:cubicBezTo>
                    <a:pt x="235224" y="120286"/>
                    <a:pt x="229748" y="111856"/>
                    <a:pt x="226097" y="102859"/>
                  </a:cubicBezTo>
                  <a:lnTo>
                    <a:pt x="223766" y="90888"/>
                  </a:lnTo>
                  <a:lnTo>
                    <a:pt x="231534" y="90888"/>
                  </a:lnTo>
                  <a:cubicBezTo>
                    <a:pt x="240439" y="90888"/>
                    <a:pt x="247543" y="83695"/>
                    <a:pt x="247543" y="74905"/>
                  </a:cubicBezTo>
                  <a:cubicBezTo>
                    <a:pt x="247543" y="66014"/>
                    <a:pt x="240439" y="58922"/>
                    <a:pt x="231534" y="58922"/>
                  </a:cubicBezTo>
                  <a:lnTo>
                    <a:pt x="223698" y="58922"/>
                  </a:lnTo>
                  <a:lnTo>
                    <a:pt x="226097" y="46599"/>
                  </a:lnTo>
                  <a:cubicBezTo>
                    <a:pt x="229748" y="37602"/>
                    <a:pt x="235224" y="29172"/>
                    <a:pt x="242525" y="21879"/>
                  </a:cubicBezTo>
                  <a:cubicBezTo>
                    <a:pt x="256628" y="7793"/>
                    <a:pt x="275432" y="0"/>
                    <a:pt x="295437" y="0"/>
                  </a:cubicBezTo>
                  <a:close/>
                </a:path>
              </a:pathLst>
            </a:custGeom>
            <a:solidFill>
              <a:srgbClr val="EF93A4"/>
            </a:solidFill>
            <a:ln>
              <a:solidFill>
                <a:srgbClr val="EF93A4"/>
              </a:solidFill>
            </a:ln>
          </p:spPr>
          <p:txBody>
            <a:bodyPr/>
            <a:lstStyle/>
            <a:p>
              <a:endParaRPr lang="zh-CN" altLang="en-US"/>
            </a:p>
          </p:txBody>
        </p:sp>
        <p:sp>
          <p:nvSpPr>
            <p:cNvPr id="15" name="文本框 14">
              <a:extLst>
                <a:ext uri="{FF2B5EF4-FFF2-40B4-BE49-F238E27FC236}">
                  <a16:creationId xmlns:a16="http://schemas.microsoft.com/office/drawing/2014/main" xmlns="" id="{A40DD500-A8B0-4D45-9D54-4109900B9968}"/>
                </a:ext>
              </a:extLst>
            </p:cNvPr>
            <p:cNvSpPr txBox="1"/>
            <p:nvPr/>
          </p:nvSpPr>
          <p:spPr>
            <a:xfrm>
              <a:off x="7139476" y="3440412"/>
              <a:ext cx="3481799" cy="461665"/>
            </a:xfrm>
            <a:prstGeom prst="rect">
              <a:avLst/>
            </a:prstGeom>
            <a:noFill/>
          </p:spPr>
          <p:txBody>
            <a:bodyPr wrap="square" rtlCol="0">
              <a:spAutoFit/>
            </a:bodyPr>
            <a:lstStyle/>
            <a:p>
              <a:r>
                <a:rPr lang="zh-CN" altLang="en-US" sz="2400" b="1" dirty="0">
                  <a:solidFill>
                    <a:srgbClr val="7F7F7F"/>
                  </a:solidFill>
                  <a:latin typeface="思源黑体 CN Light" panose="020B0300000000000000" pitchFamily="34" charset="-122"/>
                  <a:ea typeface="思源黑体 CN Light" panose="020B0300000000000000" pitchFamily="34" charset="-122"/>
                </a:rPr>
                <a:t>迷失护理</a:t>
              </a:r>
            </a:p>
          </p:txBody>
        </p:sp>
      </p:grpSp>
      <p:grpSp>
        <p:nvGrpSpPr>
          <p:cNvPr id="19" name="组合 18">
            <a:extLst>
              <a:ext uri="{FF2B5EF4-FFF2-40B4-BE49-F238E27FC236}">
                <a16:creationId xmlns:a16="http://schemas.microsoft.com/office/drawing/2014/main" xmlns="" id="{625FFF34-2AD3-4C73-827D-0040A5F40879}"/>
              </a:ext>
            </a:extLst>
          </p:cNvPr>
          <p:cNvGrpSpPr/>
          <p:nvPr/>
        </p:nvGrpSpPr>
        <p:grpSpPr>
          <a:xfrm>
            <a:off x="6322832" y="5124572"/>
            <a:ext cx="4298441" cy="609685"/>
            <a:chOff x="6322832" y="5124572"/>
            <a:chExt cx="4298441" cy="609685"/>
          </a:xfrm>
        </p:grpSpPr>
        <p:sp>
          <p:nvSpPr>
            <p:cNvPr id="6" name="transfusion_165921">
              <a:extLst>
                <a:ext uri="{FF2B5EF4-FFF2-40B4-BE49-F238E27FC236}">
                  <a16:creationId xmlns:a16="http://schemas.microsoft.com/office/drawing/2014/main" xmlns="" id="{D8CDCEE7-8BD9-4D28-B70E-F27B429038D2}"/>
                </a:ext>
              </a:extLst>
            </p:cNvPr>
            <p:cNvSpPr>
              <a:spLocks noChangeAspect="1"/>
            </p:cNvSpPr>
            <p:nvPr/>
          </p:nvSpPr>
          <p:spPr bwMode="auto">
            <a:xfrm>
              <a:off x="6322832" y="5124572"/>
              <a:ext cx="553030" cy="609685"/>
            </a:xfrm>
            <a:custGeom>
              <a:avLst/>
              <a:gdLst>
                <a:gd name="T0" fmla="*/ 4199 w 5301"/>
                <a:gd name="T1" fmla="*/ 1059 h 6521"/>
                <a:gd name="T2" fmla="*/ 4272 w 5301"/>
                <a:gd name="T3" fmla="*/ 735 h 6521"/>
                <a:gd name="T4" fmla="*/ 3537 w 5301"/>
                <a:gd name="T5" fmla="*/ 0 h 6521"/>
                <a:gd name="T6" fmla="*/ 2857 w 5301"/>
                <a:gd name="T7" fmla="*/ 457 h 6521"/>
                <a:gd name="T8" fmla="*/ 277 w 5301"/>
                <a:gd name="T9" fmla="*/ 457 h 6521"/>
                <a:gd name="T10" fmla="*/ 0 w 5301"/>
                <a:gd name="T11" fmla="*/ 735 h 6521"/>
                <a:gd name="T12" fmla="*/ 0 w 5301"/>
                <a:gd name="T13" fmla="*/ 6241 h 6521"/>
                <a:gd name="T14" fmla="*/ 277 w 5301"/>
                <a:gd name="T15" fmla="*/ 6519 h 6521"/>
                <a:gd name="T16" fmla="*/ 541 w 5301"/>
                <a:gd name="T17" fmla="*/ 6255 h 6521"/>
                <a:gd name="T18" fmla="*/ 541 w 5301"/>
                <a:gd name="T19" fmla="*/ 1013 h 6521"/>
                <a:gd name="T20" fmla="*/ 2857 w 5301"/>
                <a:gd name="T21" fmla="*/ 1013 h 6521"/>
                <a:gd name="T22" fmla="*/ 2880 w 5301"/>
                <a:gd name="T23" fmla="*/ 1061 h 6521"/>
                <a:gd name="T24" fmla="*/ 1789 w 5301"/>
                <a:gd name="T25" fmla="*/ 2428 h 6521"/>
                <a:gd name="T26" fmla="*/ 1789 w 5301"/>
                <a:gd name="T27" fmla="*/ 3565 h 6521"/>
                <a:gd name="T28" fmla="*/ 3191 w 5301"/>
                <a:gd name="T29" fmla="*/ 4967 h 6521"/>
                <a:gd name="T30" fmla="*/ 3228 w 5301"/>
                <a:gd name="T31" fmla="*/ 4967 h 6521"/>
                <a:gd name="T32" fmla="*/ 3191 w 5301"/>
                <a:gd name="T33" fmla="*/ 5023 h 6521"/>
                <a:gd name="T34" fmla="*/ 3080 w 5301"/>
                <a:gd name="T35" fmla="*/ 5189 h 6521"/>
                <a:gd name="T36" fmla="*/ 2983 w 5301"/>
                <a:gd name="T37" fmla="*/ 5744 h 6521"/>
                <a:gd name="T38" fmla="*/ 3149 w 5301"/>
                <a:gd name="T39" fmla="*/ 6188 h 6521"/>
                <a:gd name="T40" fmla="*/ 3691 w 5301"/>
                <a:gd name="T41" fmla="*/ 6521 h 6521"/>
                <a:gd name="T42" fmla="*/ 3885 w 5301"/>
                <a:gd name="T43" fmla="*/ 6424 h 6521"/>
                <a:gd name="T44" fmla="*/ 3885 w 5301"/>
                <a:gd name="T45" fmla="*/ 6036 h 6521"/>
                <a:gd name="T46" fmla="*/ 3525 w 5301"/>
                <a:gd name="T47" fmla="*/ 5731 h 6521"/>
                <a:gd name="T48" fmla="*/ 3720 w 5301"/>
                <a:gd name="T49" fmla="*/ 5189 h 6521"/>
                <a:gd name="T50" fmla="*/ 3799 w 5301"/>
                <a:gd name="T51" fmla="*/ 4968 h 6521"/>
                <a:gd name="T52" fmla="*/ 3900 w 5301"/>
                <a:gd name="T53" fmla="*/ 4968 h 6521"/>
                <a:gd name="T54" fmla="*/ 5301 w 5301"/>
                <a:gd name="T55" fmla="*/ 3567 h 6521"/>
                <a:gd name="T56" fmla="*/ 5301 w 5301"/>
                <a:gd name="T57" fmla="*/ 2429 h 6521"/>
                <a:gd name="T58" fmla="*/ 4199 w 5301"/>
                <a:gd name="T59" fmla="*/ 1059 h 6521"/>
                <a:gd name="T60" fmla="*/ 3537 w 5301"/>
                <a:gd name="T61" fmla="*/ 541 h 6521"/>
                <a:gd name="T62" fmla="*/ 3732 w 5301"/>
                <a:gd name="T63" fmla="*/ 736 h 6521"/>
                <a:gd name="T64" fmla="*/ 3537 w 5301"/>
                <a:gd name="T65" fmla="*/ 931 h 6521"/>
                <a:gd name="T66" fmla="*/ 3343 w 5301"/>
                <a:gd name="T67" fmla="*/ 736 h 6521"/>
                <a:gd name="T68" fmla="*/ 3537 w 5301"/>
                <a:gd name="T69" fmla="*/ 541 h 6521"/>
                <a:gd name="T70" fmla="*/ 3191 w 5301"/>
                <a:gd name="T71" fmla="*/ 1568 h 6521"/>
                <a:gd name="T72" fmla="*/ 3899 w 5301"/>
                <a:gd name="T73" fmla="*/ 1568 h 6521"/>
                <a:gd name="T74" fmla="*/ 4759 w 5301"/>
                <a:gd name="T75" fmla="*/ 2428 h 6521"/>
                <a:gd name="T76" fmla="*/ 4759 w 5301"/>
                <a:gd name="T77" fmla="*/ 2719 h 6521"/>
                <a:gd name="T78" fmla="*/ 2331 w 5301"/>
                <a:gd name="T79" fmla="*/ 2719 h 6521"/>
                <a:gd name="T80" fmla="*/ 2331 w 5301"/>
                <a:gd name="T81" fmla="*/ 2441 h 6521"/>
                <a:gd name="T82" fmla="*/ 3191 w 5301"/>
                <a:gd name="T83" fmla="*/ 1568 h 6521"/>
                <a:gd name="T84" fmla="*/ 3897 w 5301"/>
                <a:gd name="T85" fmla="*/ 4439 h 6521"/>
                <a:gd name="T86" fmla="*/ 3189 w 5301"/>
                <a:gd name="T87" fmla="*/ 4439 h 6521"/>
                <a:gd name="T88" fmla="*/ 2329 w 5301"/>
                <a:gd name="T89" fmla="*/ 3579 h 6521"/>
                <a:gd name="T90" fmla="*/ 2329 w 5301"/>
                <a:gd name="T91" fmla="*/ 3273 h 6521"/>
                <a:gd name="T92" fmla="*/ 4757 w 5301"/>
                <a:gd name="T93" fmla="*/ 3273 h 6521"/>
                <a:gd name="T94" fmla="*/ 4757 w 5301"/>
                <a:gd name="T95" fmla="*/ 3579 h 6521"/>
                <a:gd name="T96" fmla="*/ 3897 w 5301"/>
                <a:gd name="T97" fmla="*/ 4439 h 6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01" h="6521">
                  <a:moveTo>
                    <a:pt x="4199" y="1059"/>
                  </a:moveTo>
                  <a:cubicBezTo>
                    <a:pt x="4247" y="961"/>
                    <a:pt x="4272" y="851"/>
                    <a:pt x="4272" y="735"/>
                  </a:cubicBezTo>
                  <a:cubicBezTo>
                    <a:pt x="4272" y="332"/>
                    <a:pt x="3939" y="0"/>
                    <a:pt x="3537" y="0"/>
                  </a:cubicBezTo>
                  <a:cubicBezTo>
                    <a:pt x="3233" y="0"/>
                    <a:pt x="2968" y="191"/>
                    <a:pt x="2857" y="457"/>
                  </a:cubicBezTo>
                  <a:lnTo>
                    <a:pt x="277" y="457"/>
                  </a:lnTo>
                  <a:cubicBezTo>
                    <a:pt x="125" y="457"/>
                    <a:pt x="0" y="583"/>
                    <a:pt x="0" y="735"/>
                  </a:cubicBezTo>
                  <a:lnTo>
                    <a:pt x="0" y="6241"/>
                  </a:lnTo>
                  <a:cubicBezTo>
                    <a:pt x="0" y="6393"/>
                    <a:pt x="125" y="6519"/>
                    <a:pt x="277" y="6519"/>
                  </a:cubicBezTo>
                  <a:cubicBezTo>
                    <a:pt x="429" y="6519"/>
                    <a:pt x="541" y="6393"/>
                    <a:pt x="541" y="6255"/>
                  </a:cubicBezTo>
                  <a:lnTo>
                    <a:pt x="541" y="1013"/>
                  </a:lnTo>
                  <a:lnTo>
                    <a:pt x="2857" y="1013"/>
                  </a:lnTo>
                  <a:cubicBezTo>
                    <a:pt x="2864" y="1029"/>
                    <a:pt x="2872" y="1045"/>
                    <a:pt x="2880" y="1061"/>
                  </a:cubicBezTo>
                  <a:cubicBezTo>
                    <a:pt x="2255" y="1201"/>
                    <a:pt x="1789" y="1759"/>
                    <a:pt x="1789" y="2428"/>
                  </a:cubicBezTo>
                  <a:lnTo>
                    <a:pt x="1789" y="3565"/>
                  </a:lnTo>
                  <a:cubicBezTo>
                    <a:pt x="1789" y="4343"/>
                    <a:pt x="2413" y="4967"/>
                    <a:pt x="3191" y="4967"/>
                  </a:cubicBezTo>
                  <a:lnTo>
                    <a:pt x="3228" y="4967"/>
                  </a:lnTo>
                  <a:cubicBezTo>
                    <a:pt x="3219" y="4984"/>
                    <a:pt x="3207" y="5005"/>
                    <a:pt x="3191" y="5023"/>
                  </a:cubicBezTo>
                  <a:cubicBezTo>
                    <a:pt x="3149" y="5079"/>
                    <a:pt x="3108" y="5120"/>
                    <a:pt x="3080" y="5189"/>
                  </a:cubicBezTo>
                  <a:cubicBezTo>
                    <a:pt x="2969" y="5384"/>
                    <a:pt x="2983" y="5592"/>
                    <a:pt x="2983" y="5744"/>
                  </a:cubicBezTo>
                  <a:cubicBezTo>
                    <a:pt x="2983" y="5965"/>
                    <a:pt x="3108" y="6147"/>
                    <a:pt x="3149" y="6188"/>
                  </a:cubicBezTo>
                  <a:cubicBezTo>
                    <a:pt x="3247" y="6299"/>
                    <a:pt x="3621" y="6521"/>
                    <a:pt x="3691" y="6521"/>
                  </a:cubicBezTo>
                  <a:cubicBezTo>
                    <a:pt x="3760" y="6521"/>
                    <a:pt x="3829" y="6493"/>
                    <a:pt x="3885" y="6424"/>
                  </a:cubicBezTo>
                  <a:cubicBezTo>
                    <a:pt x="3996" y="6313"/>
                    <a:pt x="3996" y="6147"/>
                    <a:pt x="3885" y="6036"/>
                  </a:cubicBezTo>
                  <a:cubicBezTo>
                    <a:pt x="3803" y="5953"/>
                    <a:pt x="3537" y="5872"/>
                    <a:pt x="3525" y="5731"/>
                  </a:cubicBezTo>
                  <a:cubicBezTo>
                    <a:pt x="3501" y="5471"/>
                    <a:pt x="3692" y="5259"/>
                    <a:pt x="3720" y="5189"/>
                  </a:cubicBezTo>
                  <a:cubicBezTo>
                    <a:pt x="3760" y="5119"/>
                    <a:pt x="3787" y="5043"/>
                    <a:pt x="3799" y="4968"/>
                  </a:cubicBezTo>
                  <a:lnTo>
                    <a:pt x="3900" y="4968"/>
                  </a:lnTo>
                  <a:cubicBezTo>
                    <a:pt x="4663" y="4968"/>
                    <a:pt x="5301" y="4344"/>
                    <a:pt x="5301" y="3567"/>
                  </a:cubicBezTo>
                  <a:lnTo>
                    <a:pt x="5301" y="2429"/>
                  </a:lnTo>
                  <a:cubicBezTo>
                    <a:pt x="5299" y="1755"/>
                    <a:pt x="4829" y="1196"/>
                    <a:pt x="4199" y="1059"/>
                  </a:cubicBezTo>
                  <a:close/>
                  <a:moveTo>
                    <a:pt x="3537" y="541"/>
                  </a:moveTo>
                  <a:cubicBezTo>
                    <a:pt x="3648" y="541"/>
                    <a:pt x="3732" y="624"/>
                    <a:pt x="3732" y="736"/>
                  </a:cubicBezTo>
                  <a:cubicBezTo>
                    <a:pt x="3732" y="848"/>
                    <a:pt x="3649" y="931"/>
                    <a:pt x="3537" y="931"/>
                  </a:cubicBezTo>
                  <a:cubicBezTo>
                    <a:pt x="3427" y="931"/>
                    <a:pt x="3343" y="848"/>
                    <a:pt x="3343" y="736"/>
                  </a:cubicBezTo>
                  <a:cubicBezTo>
                    <a:pt x="3343" y="624"/>
                    <a:pt x="3440" y="541"/>
                    <a:pt x="3537" y="541"/>
                  </a:cubicBezTo>
                  <a:close/>
                  <a:moveTo>
                    <a:pt x="3191" y="1568"/>
                  </a:moveTo>
                  <a:lnTo>
                    <a:pt x="3899" y="1568"/>
                  </a:lnTo>
                  <a:cubicBezTo>
                    <a:pt x="4371" y="1568"/>
                    <a:pt x="4759" y="1956"/>
                    <a:pt x="4759" y="2428"/>
                  </a:cubicBezTo>
                  <a:lnTo>
                    <a:pt x="4759" y="2719"/>
                  </a:lnTo>
                  <a:lnTo>
                    <a:pt x="2331" y="2719"/>
                  </a:lnTo>
                  <a:lnTo>
                    <a:pt x="2331" y="2441"/>
                  </a:lnTo>
                  <a:cubicBezTo>
                    <a:pt x="2331" y="1969"/>
                    <a:pt x="2719" y="1568"/>
                    <a:pt x="3191" y="1568"/>
                  </a:cubicBezTo>
                  <a:close/>
                  <a:moveTo>
                    <a:pt x="3897" y="4439"/>
                  </a:moveTo>
                  <a:lnTo>
                    <a:pt x="3189" y="4439"/>
                  </a:lnTo>
                  <a:cubicBezTo>
                    <a:pt x="2717" y="4439"/>
                    <a:pt x="2329" y="4051"/>
                    <a:pt x="2329" y="3579"/>
                  </a:cubicBezTo>
                  <a:lnTo>
                    <a:pt x="2329" y="3273"/>
                  </a:lnTo>
                  <a:lnTo>
                    <a:pt x="4757" y="3273"/>
                  </a:lnTo>
                  <a:lnTo>
                    <a:pt x="4757" y="3579"/>
                  </a:lnTo>
                  <a:cubicBezTo>
                    <a:pt x="4757" y="4051"/>
                    <a:pt x="4369" y="4439"/>
                    <a:pt x="3897" y="4439"/>
                  </a:cubicBezTo>
                  <a:close/>
                </a:path>
              </a:pathLst>
            </a:custGeom>
            <a:solidFill>
              <a:srgbClr val="EF93A4"/>
            </a:solidFill>
            <a:ln>
              <a:solidFill>
                <a:srgbClr val="EF93A4"/>
              </a:solidFill>
            </a:ln>
          </p:spPr>
          <p:txBody>
            <a:bodyPr/>
            <a:lstStyle/>
            <a:p>
              <a:endParaRPr lang="zh-CN" altLang="en-US"/>
            </a:p>
          </p:txBody>
        </p:sp>
        <p:sp>
          <p:nvSpPr>
            <p:cNvPr id="16" name="文本框 15">
              <a:extLst>
                <a:ext uri="{FF2B5EF4-FFF2-40B4-BE49-F238E27FC236}">
                  <a16:creationId xmlns:a16="http://schemas.microsoft.com/office/drawing/2014/main" xmlns="" id="{238E1001-C392-4738-ADC9-B5E6E3BDA297}"/>
                </a:ext>
              </a:extLst>
            </p:cNvPr>
            <p:cNvSpPr txBox="1"/>
            <p:nvPr/>
          </p:nvSpPr>
          <p:spPr>
            <a:xfrm>
              <a:off x="7139474" y="5198581"/>
              <a:ext cx="3481799" cy="461665"/>
            </a:xfrm>
            <a:prstGeom prst="rect">
              <a:avLst/>
            </a:prstGeom>
            <a:noFill/>
          </p:spPr>
          <p:txBody>
            <a:bodyPr wrap="square" rtlCol="0">
              <a:spAutoFit/>
            </a:bodyPr>
            <a:lstStyle/>
            <a:p>
              <a:r>
                <a:rPr lang="zh-CN" altLang="en-US" sz="2400" b="1" dirty="0">
                  <a:solidFill>
                    <a:srgbClr val="7F7F7F"/>
                  </a:solidFill>
                  <a:latin typeface="思源黑体 CN Light" panose="020B0300000000000000" pitchFamily="34" charset="-122"/>
                  <a:ea typeface="思源黑体 CN Light" panose="020B0300000000000000" pitchFamily="34" charset="-122"/>
                </a:rPr>
                <a:t>如何做好护理管理</a:t>
              </a:r>
            </a:p>
          </p:txBody>
        </p:sp>
      </p:grpSp>
      <p:grpSp>
        <p:nvGrpSpPr>
          <p:cNvPr id="2" name="组合 1">
            <a:extLst>
              <a:ext uri="{FF2B5EF4-FFF2-40B4-BE49-F238E27FC236}">
                <a16:creationId xmlns:a16="http://schemas.microsoft.com/office/drawing/2014/main" xmlns="" id="{6E750481-69B1-47B3-98BC-11EFDA78E6E0}"/>
              </a:ext>
            </a:extLst>
          </p:cNvPr>
          <p:cNvGrpSpPr/>
          <p:nvPr/>
        </p:nvGrpSpPr>
        <p:grpSpPr>
          <a:xfrm>
            <a:off x="1070969" y="1679465"/>
            <a:ext cx="4097573" cy="4495415"/>
            <a:chOff x="1070969" y="1679465"/>
            <a:chExt cx="4097573" cy="4495415"/>
          </a:xfrm>
        </p:grpSpPr>
        <p:pic>
          <p:nvPicPr>
            <p:cNvPr id="30" name="图片 29">
              <a:extLst>
                <a:ext uri="{FF2B5EF4-FFF2-40B4-BE49-F238E27FC236}">
                  <a16:creationId xmlns:a16="http://schemas.microsoft.com/office/drawing/2014/main" xmlns="" id="{1293ED0A-24EA-47CB-9FE2-21450EF1EF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969" y="1679465"/>
              <a:ext cx="3412512" cy="4495415"/>
            </a:xfrm>
            <a:prstGeom prst="rect">
              <a:avLst/>
            </a:prstGeom>
          </p:spPr>
        </p:pic>
        <p:pic>
          <p:nvPicPr>
            <p:cNvPr id="32" name="图片 31">
              <a:extLst>
                <a:ext uri="{FF2B5EF4-FFF2-40B4-BE49-F238E27FC236}">
                  <a16:creationId xmlns:a16="http://schemas.microsoft.com/office/drawing/2014/main" xmlns="" id="{51AF907E-B2DA-4427-A932-26580218BDD6}"/>
                </a:ext>
              </a:extLst>
            </p:cNvPr>
            <p:cNvPicPr>
              <a:picLocks noChangeAspect="1"/>
            </p:cNvPicPr>
            <p:nvPr/>
          </p:nvPicPr>
          <p:blipFill rotWithShape="1">
            <a:blip r:embed="rId4">
              <a:extLst>
                <a:ext uri="{28A0092B-C50C-407E-A947-70E740481C1C}">
                  <a14:useLocalDpi xmlns:a14="http://schemas.microsoft.com/office/drawing/2010/main" val="0"/>
                </a:ext>
              </a:extLst>
            </a:blip>
            <a:srcRect l="9590" r="10525" b="7385"/>
            <a:stretch/>
          </p:blipFill>
          <p:spPr>
            <a:xfrm>
              <a:off x="2665377" y="3576210"/>
              <a:ext cx="2503165" cy="2480359"/>
            </a:xfrm>
            <a:prstGeom prst="rect">
              <a:avLst/>
            </a:prstGeom>
            <a:effectLst/>
          </p:spPr>
        </p:pic>
      </p:grpSp>
      <p:cxnSp>
        <p:nvCxnSpPr>
          <p:cNvPr id="34" name="直接连接符 33">
            <a:extLst>
              <a:ext uri="{FF2B5EF4-FFF2-40B4-BE49-F238E27FC236}">
                <a16:creationId xmlns:a16="http://schemas.microsoft.com/office/drawing/2014/main" xmlns="" id="{1C9D6F9D-1881-4A11-B811-C58AA8C28058}"/>
              </a:ext>
            </a:extLst>
          </p:cNvPr>
          <p:cNvCxnSpPr/>
          <p:nvPr/>
        </p:nvCxnSpPr>
        <p:spPr>
          <a:xfrm>
            <a:off x="5503333" y="2285561"/>
            <a:ext cx="0" cy="3640859"/>
          </a:xfrm>
          <a:prstGeom prst="line">
            <a:avLst/>
          </a:prstGeom>
          <a:ln w="12700">
            <a:solidFill>
              <a:srgbClr val="EF93A4"/>
            </a:solidFill>
            <a:prstDash val="sysDash"/>
          </a:ln>
        </p:spPr>
        <p:style>
          <a:lnRef idx="1">
            <a:schemeClr val="accent1"/>
          </a:lnRef>
          <a:fillRef idx="0">
            <a:schemeClr val="accent1"/>
          </a:fillRef>
          <a:effectRef idx="0">
            <a:schemeClr val="accent1"/>
          </a:effectRef>
          <a:fontRef idx="minor">
            <a:schemeClr val="tx1"/>
          </a:fontRef>
        </p:style>
      </p:cxnSp>
      <p:pic>
        <p:nvPicPr>
          <p:cNvPr id="18" name="Picture 2" descr="D:\1稻壳模板\ppt\2016.4\小清新水彩花卉毕业答辩模板\小清新水彩花卉毕业答辩模板.png">
            <a:extLst>
              <a:ext uri="{FF2B5EF4-FFF2-40B4-BE49-F238E27FC236}">
                <a16:creationId xmlns:a16="http://schemas.microsoft.com/office/drawing/2014/main" xmlns="" id="{E7059ACF-CF64-4166-8A05-C8DA3C88BB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6414" y="-38884"/>
            <a:ext cx="9607556" cy="178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263575"/>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fltVal val="0"/>
                                          </p:val>
                                        </p:tav>
                                        <p:tav tm="100000">
                                          <p:val>
                                            <p:strVal val="#ppt_w"/>
                                          </p:val>
                                        </p:tav>
                                      </p:tavLst>
                                    </p:anim>
                                    <p:anim calcmode="lin" valueType="num">
                                      <p:cBhvr>
                                        <p:cTn id="19" dur="1000" fill="hold"/>
                                        <p:tgtEl>
                                          <p:spTgt spid="34"/>
                                        </p:tgtEl>
                                        <p:attrNameLst>
                                          <p:attrName>ppt_h</p:attrName>
                                        </p:attrNameLst>
                                      </p:cBhvr>
                                      <p:tavLst>
                                        <p:tav tm="0">
                                          <p:val>
                                            <p:fltVal val="0"/>
                                          </p:val>
                                        </p:tav>
                                        <p:tav tm="100000">
                                          <p:val>
                                            <p:strVal val="#ppt_h"/>
                                          </p:val>
                                        </p:tav>
                                      </p:tavLst>
                                    </p:anim>
                                    <p:animEffect transition="in" filter="fade">
                                      <p:cBhvr>
                                        <p:cTn id="20" dur="1000"/>
                                        <p:tgtEl>
                                          <p:spTgt spid="34"/>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1000" fill="hold"/>
                                        <p:tgtEl>
                                          <p:spTgt spid="3"/>
                                        </p:tgtEl>
                                        <p:attrNameLst>
                                          <p:attrName>ppt_x</p:attrName>
                                        </p:attrNameLst>
                                      </p:cBhvr>
                                      <p:tavLst>
                                        <p:tav tm="0">
                                          <p:val>
                                            <p:strVal val="1+#ppt_w/2"/>
                                          </p:val>
                                        </p:tav>
                                        <p:tav tm="100000">
                                          <p:val>
                                            <p:strVal val="#ppt_x"/>
                                          </p:val>
                                        </p:tav>
                                      </p:tavLst>
                                    </p:anim>
                                    <p:anim calcmode="lin" valueType="num">
                                      <p:cBhvr additive="base">
                                        <p:cTn id="25" dur="10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1+#ppt_w/2"/>
                                          </p:val>
                                        </p:tav>
                                        <p:tav tm="100000">
                                          <p:val>
                                            <p:strVal val="#ppt_x"/>
                                          </p:val>
                                        </p:tav>
                                      </p:tavLst>
                                    </p:anim>
                                    <p:anim calcmode="lin" valueType="num">
                                      <p:cBhvr additive="base">
                                        <p:cTn id="30" dur="1000" fill="hold"/>
                                        <p:tgtEl>
                                          <p:spTgt spid="5"/>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2"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000" fill="hold"/>
                                        <p:tgtEl>
                                          <p:spTgt spid="9"/>
                                        </p:tgtEl>
                                        <p:attrNameLst>
                                          <p:attrName>ppt_x</p:attrName>
                                        </p:attrNameLst>
                                      </p:cBhvr>
                                      <p:tavLst>
                                        <p:tav tm="0">
                                          <p:val>
                                            <p:strVal val="1+#ppt_w/2"/>
                                          </p:val>
                                        </p:tav>
                                        <p:tav tm="100000">
                                          <p:val>
                                            <p:strVal val="#ppt_x"/>
                                          </p:val>
                                        </p:tav>
                                      </p:tavLst>
                                    </p:anim>
                                    <p:anim calcmode="lin" valueType="num">
                                      <p:cBhvr additive="base">
                                        <p:cTn id="35" dur="10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5000"/>
                            </p:stCondLst>
                            <p:childTnLst>
                              <p:par>
                                <p:cTn id="37" presetID="2" presetClass="entr" presetSubtype="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1000" fill="hold"/>
                                        <p:tgtEl>
                                          <p:spTgt spid="19"/>
                                        </p:tgtEl>
                                        <p:attrNameLst>
                                          <p:attrName>ppt_x</p:attrName>
                                        </p:attrNameLst>
                                      </p:cBhvr>
                                      <p:tavLst>
                                        <p:tav tm="0">
                                          <p:val>
                                            <p:strVal val="1+#ppt_w/2"/>
                                          </p:val>
                                        </p:tav>
                                        <p:tav tm="100000">
                                          <p:val>
                                            <p:strVal val="#ppt_x"/>
                                          </p:val>
                                        </p:tav>
                                      </p:tavLst>
                                    </p:anim>
                                    <p:anim calcmode="lin" valueType="num">
                                      <p:cBhvr additive="base">
                                        <p:cTn id="40"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1稻壳模板\ppt\2016.4\小清新水彩花卉毕业答辩模板\未标题-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 y="617008"/>
            <a:ext cx="1648883" cy="56239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1稻壳模板\ppt\2016.4\小清新水彩花卉毕业答辩模板\未标题-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1234" y="502708"/>
            <a:ext cx="1900767" cy="58525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a:extLst>
              <a:ext uri="{FF2B5EF4-FFF2-40B4-BE49-F238E27FC236}">
                <a16:creationId xmlns:a16="http://schemas.microsoft.com/office/drawing/2014/main" xmlns="" id="{C5F097C8-CA33-4930-8993-E1AF4F1C5793}"/>
              </a:ext>
            </a:extLst>
          </p:cNvPr>
          <p:cNvGrpSpPr/>
          <p:nvPr/>
        </p:nvGrpSpPr>
        <p:grpSpPr>
          <a:xfrm>
            <a:off x="2750354" y="1443073"/>
            <a:ext cx="3113036" cy="3108410"/>
            <a:chOff x="2750354" y="1443073"/>
            <a:chExt cx="3113036" cy="3108410"/>
          </a:xfrm>
        </p:grpSpPr>
        <p:sp>
          <p:nvSpPr>
            <p:cNvPr id="4" name="TextBox 3"/>
            <p:cNvSpPr txBox="1"/>
            <p:nvPr/>
          </p:nvSpPr>
          <p:spPr>
            <a:xfrm>
              <a:off x="2750354" y="2379544"/>
              <a:ext cx="2259011" cy="2171939"/>
            </a:xfrm>
            <a:prstGeom prst="rect">
              <a:avLst/>
            </a:prstGeom>
            <a:noFill/>
            <a:ln w="6350">
              <a:solidFill>
                <a:srgbClr val="A8D2C7"/>
              </a:solidFill>
            </a:ln>
          </p:spPr>
          <p:txBody>
            <a:bodyPr wrap="square" lIns="0" tIns="0" rIns="0" bIns="0" rtlCol="0" anchor="ctr" anchorCtr="0">
              <a:noAutofit/>
            </a:bodyPr>
            <a:lstStyle/>
            <a:p>
              <a:pPr algn="ctr"/>
              <a:r>
                <a:rPr lang="en-US" altLang="zh-CN" sz="11733" dirty="0">
                  <a:solidFill>
                    <a:srgbClr val="EF93A4"/>
                  </a:solidFill>
                  <a:latin typeface="微软雅黑 Light" panose="020B0502040204020203" pitchFamily="34" charset="-122"/>
                  <a:ea typeface="微软雅黑 Light" panose="020B0502040204020203" pitchFamily="34" charset="-122"/>
                </a:rPr>
                <a:t>01</a:t>
              </a:r>
              <a:endParaRPr lang="zh-CN" altLang="en-US" sz="11733" dirty="0">
                <a:solidFill>
                  <a:srgbClr val="EF93A4"/>
                </a:solidFill>
                <a:latin typeface="微软雅黑 Light" panose="020B0502040204020203" pitchFamily="34" charset="-122"/>
                <a:ea typeface="微软雅黑 Light" panose="020B0502040204020203" pitchFamily="34" charset="-122"/>
              </a:endParaRPr>
            </a:p>
          </p:txBody>
        </p:sp>
        <p:pic>
          <p:nvPicPr>
            <p:cNvPr id="9" name="图片 8">
              <a:extLst>
                <a:ext uri="{FF2B5EF4-FFF2-40B4-BE49-F238E27FC236}">
                  <a16:creationId xmlns:a16="http://schemas.microsoft.com/office/drawing/2014/main" xmlns="" id="{7289BFD4-3B43-483E-921B-3664B8700C07}"/>
                </a:ext>
              </a:extLst>
            </p:cNvPr>
            <p:cNvPicPr>
              <a:picLocks noChangeAspect="1"/>
            </p:cNvPicPr>
            <p:nvPr/>
          </p:nvPicPr>
          <p:blipFill rotWithShape="1">
            <a:blip r:embed="rId5">
              <a:extLst>
                <a:ext uri="{28A0092B-C50C-407E-A947-70E740481C1C}">
                  <a14:useLocalDpi xmlns:a14="http://schemas.microsoft.com/office/drawing/2010/main" val="0"/>
                </a:ext>
              </a:extLst>
            </a:blip>
            <a:srcRect l="9590" r="10525" b="7385"/>
            <a:stretch/>
          </p:blipFill>
          <p:spPr>
            <a:xfrm rot="2514411">
              <a:off x="4280443" y="1443073"/>
              <a:ext cx="1582947" cy="1568525"/>
            </a:xfrm>
            <a:prstGeom prst="rect">
              <a:avLst/>
            </a:prstGeom>
            <a:effectLst/>
          </p:spPr>
        </p:pic>
      </p:grpSp>
      <p:grpSp>
        <p:nvGrpSpPr>
          <p:cNvPr id="6" name="组合 5">
            <a:extLst>
              <a:ext uri="{FF2B5EF4-FFF2-40B4-BE49-F238E27FC236}">
                <a16:creationId xmlns:a16="http://schemas.microsoft.com/office/drawing/2014/main" xmlns="" id="{451B3DCA-4A2F-4354-BC58-4E0CFDA39B8F}"/>
              </a:ext>
            </a:extLst>
          </p:cNvPr>
          <p:cNvGrpSpPr/>
          <p:nvPr/>
        </p:nvGrpSpPr>
        <p:grpSpPr>
          <a:xfrm>
            <a:off x="5314854" y="2865348"/>
            <a:ext cx="3877985" cy="1383451"/>
            <a:chOff x="5314854" y="2865348"/>
            <a:chExt cx="3877985" cy="1383451"/>
          </a:xfrm>
        </p:grpSpPr>
        <p:sp>
          <p:nvSpPr>
            <p:cNvPr id="2" name="文本框 1">
              <a:extLst>
                <a:ext uri="{FF2B5EF4-FFF2-40B4-BE49-F238E27FC236}">
                  <a16:creationId xmlns:a16="http://schemas.microsoft.com/office/drawing/2014/main" xmlns="" id="{D01D0767-85DF-442A-9539-694A198A4382}"/>
                </a:ext>
              </a:extLst>
            </p:cNvPr>
            <p:cNvSpPr txBox="1"/>
            <p:nvPr/>
          </p:nvSpPr>
          <p:spPr>
            <a:xfrm>
              <a:off x="5314854" y="2865348"/>
              <a:ext cx="3877985" cy="1200329"/>
            </a:xfrm>
            <a:prstGeom prst="rect">
              <a:avLst/>
            </a:prstGeom>
            <a:noFill/>
          </p:spPr>
          <p:txBody>
            <a:bodyPr wrap="none" rtlCol="0">
              <a:spAutoFit/>
            </a:bodyPr>
            <a:lstStyle/>
            <a:p>
              <a:r>
                <a:rPr lang="zh-CN" altLang="en-US" sz="7200" dirty="0">
                  <a:solidFill>
                    <a:srgbClr val="EF93A4"/>
                  </a:solidFill>
                  <a:latin typeface="思源黑体 CN Normal" panose="020B0400000000000000" pitchFamily="34" charset="-122"/>
                  <a:ea typeface="思源黑体 CN Normal" panose="020B0400000000000000" pitchFamily="34" charset="-122"/>
                </a:rPr>
                <a:t>图书简介</a:t>
              </a:r>
            </a:p>
          </p:txBody>
        </p:sp>
        <p:sp>
          <p:nvSpPr>
            <p:cNvPr id="5" name="文本框 4">
              <a:extLst>
                <a:ext uri="{FF2B5EF4-FFF2-40B4-BE49-F238E27FC236}">
                  <a16:creationId xmlns:a16="http://schemas.microsoft.com/office/drawing/2014/main" xmlns="" id="{373023A5-12C6-44B2-B0D9-5009DCD1308D}"/>
                </a:ext>
              </a:extLst>
            </p:cNvPr>
            <p:cNvSpPr txBox="1"/>
            <p:nvPr/>
          </p:nvSpPr>
          <p:spPr>
            <a:xfrm>
              <a:off x="5371661" y="3848689"/>
              <a:ext cx="3521652" cy="400110"/>
            </a:xfrm>
            <a:prstGeom prst="rect">
              <a:avLst/>
            </a:prstGeom>
            <a:noFill/>
          </p:spPr>
          <p:txBody>
            <a:bodyPr wrap="square" rtlCol="0">
              <a:spAutoFit/>
            </a:bodyPr>
            <a:lstStyle/>
            <a:p>
              <a:pPr algn="dist"/>
              <a:r>
                <a:rPr lang="en-US" altLang="zh-CN" sz="2000" dirty="0">
                  <a:solidFill>
                    <a:srgbClr val="EF93A4"/>
                  </a:solidFill>
                </a:rPr>
                <a:t>Book Introduction</a:t>
              </a:r>
              <a:endParaRPr lang="zh-CN" altLang="en-US" sz="2000" dirty="0">
                <a:solidFill>
                  <a:srgbClr val="EF93A4"/>
                </a:solidFill>
              </a:endParaRPr>
            </a:p>
          </p:txBody>
        </p:sp>
      </p:grpSp>
    </p:spTree>
    <p:extLst>
      <p:ext uri="{BB962C8B-B14F-4D97-AF65-F5344CB8AC3E}">
        <p14:creationId xmlns:p14="http://schemas.microsoft.com/office/powerpoint/2010/main" val="389300964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ppt_y</p:attrName>
                                        </p:attrNameLst>
                                      </p:cBhvr>
                                      <p:tavLst>
                                        <p:tav tm="0">
                                          <p:val>
                                            <p:strVal val="#ppt_y+#ppt_h*1.125000"/>
                                          </p:val>
                                        </p:tav>
                                        <p:tav tm="100000">
                                          <p:val>
                                            <p:strVal val="#ppt_y"/>
                                          </p:val>
                                        </p:tav>
                                      </p:tavLst>
                                    </p:anim>
                                    <p:animEffect transition="in" filter="wipe(up)">
                                      <p:cBhvr>
                                        <p:cTn id="8" dur="1000"/>
                                        <p:tgtEl>
                                          <p:spTgt spid="3"/>
                                        </p:tgtEl>
                                      </p:cBhvr>
                                    </p:animEffect>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p:tgtEl>
                                          <p:spTgt spid="6"/>
                                        </p:tgtEl>
                                        <p:attrNameLst>
                                          <p:attrName>ppt_x</p:attrName>
                                        </p:attrNameLst>
                                      </p:cBhvr>
                                      <p:tavLst>
                                        <p:tav tm="0">
                                          <p:val>
                                            <p:strVal val="#ppt_x+#ppt_w*1.125000"/>
                                          </p:val>
                                        </p:tav>
                                        <p:tav tm="100000">
                                          <p:val>
                                            <p:strVal val="#ppt_x"/>
                                          </p:val>
                                        </p:tav>
                                      </p:tavLst>
                                    </p:anim>
                                    <p:animEffect transition="in" filter="wipe(left)">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1稻壳模板\ppt\2016.4\小清新水彩花卉毕业答辩模板\未标题-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框 18">
            <a:extLst>
              <a:ext uri="{FF2B5EF4-FFF2-40B4-BE49-F238E27FC236}">
                <a16:creationId xmlns:a16="http://schemas.microsoft.com/office/drawing/2014/main" xmlns="" id="{8A9DD917-BA93-4967-9A23-DB07E4ECD187}"/>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图书简介</a:t>
            </a:r>
          </a:p>
        </p:txBody>
      </p:sp>
      <p:sp>
        <p:nvSpPr>
          <p:cNvPr id="20" name="文本框 19">
            <a:extLst>
              <a:ext uri="{FF2B5EF4-FFF2-40B4-BE49-F238E27FC236}">
                <a16:creationId xmlns:a16="http://schemas.microsoft.com/office/drawing/2014/main" xmlns="" id="{5C2A7DC8-380F-464E-9C0E-EBCA00C713B5}"/>
              </a:ext>
            </a:extLst>
          </p:cNvPr>
          <p:cNvSpPr txBox="1"/>
          <p:nvPr/>
        </p:nvSpPr>
        <p:spPr>
          <a:xfrm>
            <a:off x="1211661" y="695951"/>
            <a:ext cx="1598774" cy="307777"/>
          </a:xfrm>
          <a:prstGeom prst="rect">
            <a:avLst/>
          </a:prstGeom>
          <a:noFill/>
        </p:spPr>
        <p:txBody>
          <a:bodyPr wrap="square" rtlCol="0">
            <a:spAutoFit/>
          </a:bodyPr>
          <a:lstStyle/>
          <a:p>
            <a:pPr algn="just"/>
            <a:r>
              <a:rPr lang="en-US" altLang="zh-CN" sz="1400" dirty="0">
                <a:solidFill>
                  <a:srgbClr val="7F7F7F"/>
                </a:solidFill>
              </a:rPr>
              <a:t>Book Introduction</a:t>
            </a:r>
            <a:endParaRPr lang="zh-CN" altLang="en-US" sz="1400" dirty="0">
              <a:solidFill>
                <a:srgbClr val="7F7F7F"/>
              </a:solidFill>
            </a:endParaRPr>
          </a:p>
        </p:txBody>
      </p:sp>
      <p:pic>
        <p:nvPicPr>
          <p:cNvPr id="21" name="图片 20">
            <a:extLst>
              <a:ext uri="{FF2B5EF4-FFF2-40B4-BE49-F238E27FC236}">
                <a16:creationId xmlns:a16="http://schemas.microsoft.com/office/drawing/2014/main" xmlns="" id="{66AC4E17-E234-47A2-A538-D785CBFB03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pic>
        <p:nvPicPr>
          <p:cNvPr id="35" name="Picture 4" descr="D:\1稻壳模板\ppt\2016.4\小清新水彩花卉毕业答辩模板\未标题-4.png">
            <a:extLst>
              <a:ext uri="{FF2B5EF4-FFF2-40B4-BE49-F238E27FC236}">
                <a16:creationId xmlns:a16="http://schemas.microsoft.com/office/drawing/2014/main" xmlns="" id="{FD5608C4-B423-4B33-B14E-0BD2B96030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2828" y="158440"/>
            <a:ext cx="2082621" cy="641252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a:extLst>
              <a:ext uri="{FF2B5EF4-FFF2-40B4-BE49-F238E27FC236}">
                <a16:creationId xmlns:a16="http://schemas.microsoft.com/office/drawing/2014/main" xmlns="" id="{8A3198E2-D4A2-4634-8899-E3D34737AEB1}"/>
              </a:ext>
            </a:extLst>
          </p:cNvPr>
          <p:cNvGrpSpPr/>
          <p:nvPr/>
        </p:nvGrpSpPr>
        <p:grpSpPr>
          <a:xfrm>
            <a:off x="5766422" y="1895283"/>
            <a:ext cx="3162991" cy="1052802"/>
            <a:chOff x="5766422" y="1895283"/>
            <a:chExt cx="3162991" cy="1052802"/>
          </a:xfrm>
        </p:grpSpPr>
        <p:sp>
          <p:nvSpPr>
            <p:cNvPr id="38" name="矩形 37">
              <a:extLst>
                <a:ext uri="{FF2B5EF4-FFF2-40B4-BE49-F238E27FC236}">
                  <a16:creationId xmlns:a16="http://schemas.microsoft.com/office/drawing/2014/main" xmlns="" id="{8F070CA2-8441-4FA0-851C-DF1432A61B36}"/>
                </a:ext>
              </a:extLst>
            </p:cNvPr>
            <p:cNvSpPr/>
            <p:nvPr/>
          </p:nvSpPr>
          <p:spPr>
            <a:xfrm>
              <a:off x="5766422" y="2288526"/>
              <a:ext cx="2760127" cy="659559"/>
            </a:xfrm>
            <a:prstGeom prst="rect">
              <a:avLst/>
            </a:prstGeom>
            <a:solidFill>
              <a:srgbClr val="A8D2C7"/>
            </a:solidFill>
          </p:spPr>
          <p:style>
            <a:lnRef idx="2">
              <a:schemeClr val="lt1">
                <a:hueOff val="0"/>
                <a:satOff val="0"/>
                <a:lumOff val="0"/>
                <a:alphaOff val="0"/>
              </a:schemeClr>
            </a:lnRef>
            <a:fillRef idx="1">
              <a:schemeClr val="accent2">
                <a:hueOff val="-2678376"/>
                <a:satOff val="-29070"/>
                <a:lumOff val="-2451"/>
                <a:alphaOff val="0"/>
              </a:schemeClr>
            </a:fillRef>
            <a:effectRef idx="0">
              <a:schemeClr val="accent2">
                <a:hueOff val="-2678376"/>
                <a:satOff val="-29070"/>
                <a:lumOff val="-2451"/>
                <a:alphaOff val="0"/>
              </a:schemeClr>
            </a:effectRef>
            <a:fontRef idx="minor">
              <a:schemeClr val="lt1"/>
            </a:fontRef>
          </p:style>
        </p:sp>
        <p:sp>
          <p:nvSpPr>
            <p:cNvPr id="39" name="矩形 38">
              <a:extLst>
                <a:ext uri="{FF2B5EF4-FFF2-40B4-BE49-F238E27FC236}">
                  <a16:creationId xmlns:a16="http://schemas.microsoft.com/office/drawing/2014/main" xmlns="" id="{05263A10-8C6D-4BD7-88A2-E31AE04BA792}"/>
                </a:ext>
              </a:extLst>
            </p:cNvPr>
            <p:cNvSpPr/>
            <p:nvPr/>
          </p:nvSpPr>
          <p:spPr>
            <a:xfrm>
              <a:off x="6132425" y="2403868"/>
              <a:ext cx="1980029" cy="480131"/>
            </a:xfrm>
            <a:prstGeom prst="rect">
              <a:avLst/>
            </a:prstGeom>
          </p:spPr>
          <p:txBody>
            <a:bodyPr wrap="none">
              <a:spAutoFit/>
            </a:bodyPr>
            <a:lstStyle/>
            <a:p>
              <a:pPr lvl="0" defTabSz="1555750">
                <a:lnSpc>
                  <a:spcPct val="90000"/>
                </a:lnSpc>
                <a:spcBef>
                  <a:spcPct val="0"/>
                </a:spcBef>
                <a:spcAft>
                  <a:spcPct val="35000"/>
                </a:spcAft>
              </a:pPr>
              <a:r>
                <a:rPr lang="zh-CN" altLang="en-US" sz="2800" dirty="0">
                  <a:solidFill>
                    <a:schemeClr val="bg1"/>
                  </a:solidFill>
                  <a:latin typeface="思源黑体 CN Light" panose="020B0300000000000000" pitchFamily="34" charset="-122"/>
                  <a:ea typeface="思源黑体 CN Light" panose="020B0300000000000000" pitchFamily="34" charset="-122"/>
                </a:rPr>
                <a:t>知道做什么</a:t>
              </a:r>
              <a:endParaRPr lang="zh-CN" altLang="zh-CN" sz="2800" dirty="0">
                <a:solidFill>
                  <a:schemeClr val="bg1"/>
                </a:solidFill>
                <a:latin typeface="思源黑体 CN Light" panose="020B0300000000000000" pitchFamily="34" charset="-122"/>
                <a:ea typeface="思源黑体 CN Light" panose="020B0300000000000000" pitchFamily="34" charset="-122"/>
              </a:endParaRPr>
            </a:p>
          </p:txBody>
        </p:sp>
        <p:pic>
          <p:nvPicPr>
            <p:cNvPr id="47" name="图片 46">
              <a:extLst>
                <a:ext uri="{FF2B5EF4-FFF2-40B4-BE49-F238E27FC236}">
                  <a16:creationId xmlns:a16="http://schemas.microsoft.com/office/drawing/2014/main" xmlns="" id="{5680692D-5341-4D80-BB14-2ADC8C5D6D2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rot="2514411">
              <a:off x="8201523" y="1895283"/>
              <a:ext cx="727890" cy="721258"/>
            </a:xfrm>
            <a:prstGeom prst="rect">
              <a:avLst/>
            </a:prstGeom>
            <a:effectLst/>
          </p:spPr>
        </p:pic>
      </p:grpSp>
      <p:grpSp>
        <p:nvGrpSpPr>
          <p:cNvPr id="14" name="组合 13">
            <a:extLst>
              <a:ext uri="{FF2B5EF4-FFF2-40B4-BE49-F238E27FC236}">
                <a16:creationId xmlns:a16="http://schemas.microsoft.com/office/drawing/2014/main" xmlns="" id="{B83F11F1-6066-453A-AD89-F1580108F1F8}"/>
              </a:ext>
            </a:extLst>
          </p:cNvPr>
          <p:cNvGrpSpPr/>
          <p:nvPr/>
        </p:nvGrpSpPr>
        <p:grpSpPr>
          <a:xfrm>
            <a:off x="5766422" y="3063830"/>
            <a:ext cx="3162991" cy="1087905"/>
            <a:chOff x="5766422" y="3063830"/>
            <a:chExt cx="3162991" cy="1087905"/>
          </a:xfrm>
        </p:grpSpPr>
        <p:sp>
          <p:nvSpPr>
            <p:cNvPr id="31" name="矩形 30">
              <a:extLst>
                <a:ext uri="{FF2B5EF4-FFF2-40B4-BE49-F238E27FC236}">
                  <a16:creationId xmlns:a16="http://schemas.microsoft.com/office/drawing/2014/main" xmlns="" id="{2E884197-5AAF-4D55-A00D-8FEA806C968C}"/>
                </a:ext>
              </a:extLst>
            </p:cNvPr>
            <p:cNvSpPr/>
            <p:nvPr/>
          </p:nvSpPr>
          <p:spPr>
            <a:xfrm>
              <a:off x="5766422" y="3492176"/>
              <a:ext cx="2760127" cy="659559"/>
            </a:xfrm>
            <a:prstGeom prst="rect">
              <a:avLst/>
            </a:prstGeom>
            <a:solidFill>
              <a:srgbClr val="A8D2C7"/>
            </a:solidFill>
          </p:spPr>
          <p:style>
            <a:lnRef idx="2">
              <a:schemeClr val="lt1">
                <a:hueOff val="0"/>
                <a:satOff val="0"/>
                <a:lumOff val="0"/>
                <a:alphaOff val="0"/>
              </a:schemeClr>
            </a:lnRef>
            <a:fillRef idx="1">
              <a:schemeClr val="accent2">
                <a:hueOff val="-2678376"/>
                <a:satOff val="-29070"/>
                <a:lumOff val="-2451"/>
                <a:alphaOff val="0"/>
              </a:schemeClr>
            </a:fillRef>
            <a:effectRef idx="0">
              <a:schemeClr val="accent2">
                <a:hueOff val="-2678376"/>
                <a:satOff val="-29070"/>
                <a:lumOff val="-2451"/>
                <a:alphaOff val="0"/>
              </a:schemeClr>
            </a:effectRef>
            <a:fontRef idx="minor">
              <a:schemeClr val="lt1"/>
            </a:fontRef>
          </p:style>
        </p:sp>
        <p:sp>
          <p:nvSpPr>
            <p:cNvPr id="3" name="矩形 2">
              <a:extLst>
                <a:ext uri="{FF2B5EF4-FFF2-40B4-BE49-F238E27FC236}">
                  <a16:creationId xmlns:a16="http://schemas.microsoft.com/office/drawing/2014/main" xmlns="" id="{3084977A-3A3F-4EFA-A508-C47797FE84DE}"/>
                </a:ext>
              </a:extLst>
            </p:cNvPr>
            <p:cNvSpPr/>
            <p:nvPr/>
          </p:nvSpPr>
          <p:spPr>
            <a:xfrm>
              <a:off x="6132425" y="3607518"/>
              <a:ext cx="2028119" cy="480131"/>
            </a:xfrm>
            <a:prstGeom prst="rect">
              <a:avLst/>
            </a:prstGeom>
          </p:spPr>
          <p:txBody>
            <a:bodyPr wrap="none">
              <a:spAutoFit/>
            </a:bodyPr>
            <a:lstStyle/>
            <a:p>
              <a:pPr lvl="0" defTabSz="1555750">
                <a:lnSpc>
                  <a:spcPct val="90000"/>
                </a:lnSpc>
                <a:spcBef>
                  <a:spcPct val="0"/>
                </a:spcBef>
                <a:spcAft>
                  <a:spcPct val="35000"/>
                </a:spcAft>
              </a:pPr>
              <a:r>
                <a:rPr lang="zh-CN" altLang="zh-CN" sz="2800" b="1" dirty="0">
                  <a:solidFill>
                    <a:schemeClr val="bg1"/>
                  </a:solidFill>
                  <a:latin typeface="思源黑体 CN Light" panose="020B0300000000000000" pitchFamily="34" charset="-122"/>
                  <a:ea typeface="思源黑体 CN Light" panose="020B0300000000000000" pitchFamily="34" charset="-122"/>
                </a:rPr>
                <a:t>懂得为什么</a:t>
              </a:r>
              <a:endParaRPr lang="zh-CN" altLang="zh-CN" sz="2800" dirty="0">
                <a:solidFill>
                  <a:schemeClr val="bg1"/>
                </a:solidFill>
                <a:latin typeface="思源黑体 CN Light" panose="020B0300000000000000" pitchFamily="34" charset="-122"/>
                <a:ea typeface="思源黑体 CN Light" panose="020B0300000000000000" pitchFamily="34" charset="-122"/>
              </a:endParaRPr>
            </a:p>
          </p:txBody>
        </p:sp>
        <p:pic>
          <p:nvPicPr>
            <p:cNvPr id="48" name="图片 47">
              <a:extLst>
                <a:ext uri="{FF2B5EF4-FFF2-40B4-BE49-F238E27FC236}">
                  <a16:creationId xmlns:a16="http://schemas.microsoft.com/office/drawing/2014/main" xmlns="" id="{DA6B2F16-64C6-4C76-B4DD-12C1E831D45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rot="2514411">
              <a:off x="8201523" y="3063830"/>
              <a:ext cx="727890" cy="721258"/>
            </a:xfrm>
            <a:prstGeom prst="rect">
              <a:avLst/>
            </a:prstGeom>
            <a:effectLst/>
          </p:spPr>
        </p:pic>
      </p:grpSp>
      <p:grpSp>
        <p:nvGrpSpPr>
          <p:cNvPr id="15" name="组合 14">
            <a:extLst>
              <a:ext uri="{FF2B5EF4-FFF2-40B4-BE49-F238E27FC236}">
                <a16:creationId xmlns:a16="http://schemas.microsoft.com/office/drawing/2014/main" xmlns="" id="{1DDC181D-8DEE-469A-9BC8-D89F4D391142}"/>
              </a:ext>
            </a:extLst>
          </p:cNvPr>
          <p:cNvGrpSpPr/>
          <p:nvPr/>
        </p:nvGrpSpPr>
        <p:grpSpPr>
          <a:xfrm>
            <a:off x="5766422" y="4236302"/>
            <a:ext cx="3162991" cy="1148513"/>
            <a:chOff x="5766422" y="4236302"/>
            <a:chExt cx="3162991" cy="1148513"/>
          </a:xfrm>
        </p:grpSpPr>
        <p:sp>
          <p:nvSpPr>
            <p:cNvPr id="36" name="矩形 35">
              <a:extLst>
                <a:ext uri="{FF2B5EF4-FFF2-40B4-BE49-F238E27FC236}">
                  <a16:creationId xmlns:a16="http://schemas.microsoft.com/office/drawing/2014/main" xmlns="" id="{408E43A9-BDAF-47D7-89C0-8662E250F4FC}"/>
                </a:ext>
              </a:extLst>
            </p:cNvPr>
            <p:cNvSpPr/>
            <p:nvPr/>
          </p:nvSpPr>
          <p:spPr>
            <a:xfrm>
              <a:off x="5766422" y="4725256"/>
              <a:ext cx="2760127" cy="659559"/>
            </a:xfrm>
            <a:prstGeom prst="rect">
              <a:avLst/>
            </a:prstGeom>
            <a:solidFill>
              <a:srgbClr val="A8D2C7"/>
            </a:solidFill>
          </p:spPr>
          <p:style>
            <a:lnRef idx="2">
              <a:schemeClr val="lt1">
                <a:hueOff val="0"/>
                <a:satOff val="0"/>
                <a:lumOff val="0"/>
                <a:alphaOff val="0"/>
              </a:schemeClr>
            </a:lnRef>
            <a:fillRef idx="1">
              <a:schemeClr val="accent2">
                <a:hueOff val="-2678376"/>
                <a:satOff val="-29070"/>
                <a:lumOff val="-2451"/>
                <a:alphaOff val="0"/>
              </a:schemeClr>
            </a:fillRef>
            <a:effectRef idx="0">
              <a:schemeClr val="accent2">
                <a:hueOff val="-2678376"/>
                <a:satOff val="-29070"/>
                <a:lumOff val="-2451"/>
                <a:alphaOff val="0"/>
              </a:schemeClr>
            </a:effectRef>
            <a:fontRef idx="minor">
              <a:schemeClr val="lt1"/>
            </a:fontRef>
          </p:style>
        </p:sp>
        <p:sp>
          <p:nvSpPr>
            <p:cNvPr id="37" name="矩形 36">
              <a:extLst>
                <a:ext uri="{FF2B5EF4-FFF2-40B4-BE49-F238E27FC236}">
                  <a16:creationId xmlns:a16="http://schemas.microsoft.com/office/drawing/2014/main" xmlns="" id="{38833B7F-C76F-47FA-8948-56AA243A1A1A}"/>
                </a:ext>
              </a:extLst>
            </p:cNvPr>
            <p:cNvSpPr/>
            <p:nvPr/>
          </p:nvSpPr>
          <p:spPr>
            <a:xfrm>
              <a:off x="6132425" y="4840598"/>
              <a:ext cx="1980029" cy="480131"/>
            </a:xfrm>
            <a:prstGeom prst="rect">
              <a:avLst/>
            </a:prstGeom>
          </p:spPr>
          <p:txBody>
            <a:bodyPr wrap="none">
              <a:spAutoFit/>
            </a:bodyPr>
            <a:lstStyle/>
            <a:p>
              <a:pPr lvl="0" defTabSz="1555750">
                <a:lnSpc>
                  <a:spcPct val="90000"/>
                </a:lnSpc>
                <a:spcBef>
                  <a:spcPct val="0"/>
                </a:spcBef>
                <a:spcAft>
                  <a:spcPct val="35000"/>
                </a:spcAft>
              </a:pPr>
              <a:r>
                <a:rPr lang="zh-CN" altLang="en-US" sz="2800" dirty="0">
                  <a:solidFill>
                    <a:schemeClr val="bg1"/>
                  </a:solidFill>
                  <a:latin typeface="思源黑体 CN Light" panose="020B0300000000000000" pitchFamily="34" charset="-122"/>
                  <a:ea typeface="思源黑体 CN Light" panose="020B0300000000000000" pitchFamily="34" charset="-122"/>
                </a:rPr>
                <a:t>掌握怎么做</a:t>
              </a:r>
              <a:endParaRPr lang="zh-CN" altLang="zh-CN" sz="2800" dirty="0">
                <a:solidFill>
                  <a:schemeClr val="bg1"/>
                </a:solidFill>
                <a:latin typeface="思源黑体 CN Light" panose="020B0300000000000000" pitchFamily="34" charset="-122"/>
                <a:ea typeface="思源黑体 CN Light" panose="020B0300000000000000" pitchFamily="34" charset="-122"/>
              </a:endParaRPr>
            </a:p>
          </p:txBody>
        </p:sp>
        <p:pic>
          <p:nvPicPr>
            <p:cNvPr id="49" name="图片 48">
              <a:extLst>
                <a:ext uri="{FF2B5EF4-FFF2-40B4-BE49-F238E27FC236}">
                  <a16:creationId xmlns:a16="http://schemas.microsoft.com/office/drawing/2014/main" xmlns="" id="{FB563048-E363-4FC1-8B5B-C7B1064CB6A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rot="2514411">
              <a:off x="8201523" y="4236302"/>
              <a:ext cx="727890" cy="721258"/>
            </a:xfrm>
            <a:prstGeom prst="rect">
              <a:avLst/>
            </a:prstGeom>
            <a:effectLst/>
          </p:spPr>
        </p:pic>
      </p:grpSp>
      <p:pic>
        <p:nvPicPr>
          <p:cNvPr id="5" name="图片 4">
            <a:extLst>
              <a:ext uri="{FF2B5EF4-FFF2-40B4-BE49-F238E27FC236}">
                <a16:creationId xmlns:a16="http://schemas.microsoft.com/office/drawing/2014/main" xmlns="" id="{CFF0FA9B-4C67-4C00-96FD-41E1E69E14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52778" y="4051447"/>
            <a:ext cx="2689546" cy="2571643"/>
          </a:xfrm>
          <a:prstGeom prst="rect">
            <a:avLst/>
          </a:prstGeom>
        </p:spPr>
      </p:pic>
      <p:grpSp>
        <p:nvGrpSpPr>
          <p:cNvPr id="12" name="组合 11">
            <a:extLst>
              <a:ext uri="{FF2B5EF4-FFF2-40B4-BE49-F238E27FC236}">
                <a16:creationId xmlns:a16="http://schemas.microsoft.com/office/drawing/2014/main" xmlns="" id="{D9DA23C4-ABC6-4F6F-A7B5-2FD1F71235F5}"/>
              </a:ext>
            </a:extLst>
          </p:cNvPr>
          <p:cNvGrpSpPr/>
          <p:nvPr/>
        </p:nvGrpSpPr>
        <p:grpSpPr>
          <a:xfrm>
            <a:off x="84760" y="1105622"/>
            <a:ext cx="4748682" cy="4772524"/>
            <a:chOff x="84760" y="1105622"/>
            <a:chExt cx="4748682" cy="4772524"/>
          </a:xfrm>
        </p:grpSpPr>
        <p:sp>
          <p:nvSpPr>
            <p:cNvPr id="31765" name="Rectangle 21"/>
            <p:cNvSpPr>
              <a:spLocks noChangeArrowheads="1"/>
            </p:cNvSpPr>
            <p:nvPr/>
          </p:nvSpPr>
          <p:spPr bwMode="auto">
            <a:xfrm>
              <a:off x="84760" y="2230855"/>
              <a:ext cx="3280833" cy="3525337"/>
            </a:xfrm>
            <a:prstGeom prst="rect">
              <a:avLst/>
            </a:prstGeom>
            <a:solidFill>
              <a:schemeClr val="bg1">
                <a:lumMod val="95000"/>
                <a:alpha val="50000"/>
              </a:schemeClr>
            </a:solidFill>
            <a:ln>
              <a:noFill/>
            </a:ln>
          </p:spPr>
          <p:txBody>
            <a:bodyPr/>
            <a:lstStyle/>
            <a:p>
              <a:endParaRPr lang="zh-CN" altLang="en-US" sz="2400">
                <a:solidFill>
                  <a:prstClr val="black"/>
                </a:solidFill>
              </a:endParaRPr>
            </a:p>
          </p:txBody>
        </p:sp>
        <p:sp>
          <p:nvSpPr>
            <p:cNvPr id="25" name="Rectangle 24">
              <a:extLst>
                <a:ext uri="{FF2B5EF4-FFF2-40B4-BE49-F238E27FC236}">
                  <a16:creationId xmlns:a16="http://schemas.microsoft.com/office/drawing/2014/main" xmlns="" id="{24D4ECEF-F0DF-456C-92C4-CCC1F75B945C}"/>
                </a:ext>
              </a:extLst>
            </p:cNvPr>
            <p:cNvSpPr>
              <a:spLocks noChangeArrowheads="1"/>
            </p:cNvSpPr>
            <p:nvPr/>
          </p:nvSpPr>
          <p:spPr bwMode="auto">
            <a:xfrm>
              <a:off x="1304077" y="1765763"/>
              <a:ext cx="3529365" cy="4112383"/>
            </a:xfrm>
            <a:prstGeom prst="rect">
              <a:avLst/>
            </a:prstGeom>
            <a:solidFill>
              <a:srgbClr val="EF93A4"/>
            </a:solidFill>
            <a:ln>
              <a:noFill/>
            </a:ln>
          </p:spPr>
          <p:txBody>
            <a:bodyPr/>
            <a:lstStyle/>
            <a:p>
              <a:endParaRPr lang="zh-CN" altLang="en-US" dirty="0">
                <a:solidFill>
                  <a:prstClr val="black"/>
                </a:solidFill>
              </a:endParaRPr>
            </a:p>
          </p:txBody>
        </p:sp>
        <p:sp>
          <p:nvSpPr>
            <p:cNvPr id="50" name="Rectangle 24">
              <a:extLst>
                <a:ext uri="{FF2B5EF4-FFF2-40B4-BE49-F238E27FC236}">
                  <a16:creationId xmlns:a16="http://schemas.microsoft.com/office/drawing/2014/main" xmlns="" id="{1CB36F58-E78A-4045-9291-BF6FE571D0C0}"/>
                </a:ext>
              </a:extLst>
            </p:cNvPr>
            <p:cNvSpPr>
              <a:spLocks noChangeArrowheads="1"/>
            </p:cNvSpPr>
            <p:nvPr/>
          </p:nvSpPr>
          <p:spPr bwMode="auto">
            <a:xfrm>
              <a:off x="1506563" y="1909002"/>
              <a:ext cx="3124394" cy="3525336"/>
            </a:xfrm>
            <a:prstGeom prst="rect">
              <a:avLst/>
            </a:prstGeom>
            <a:solidFill>
              <a:schemeClr val="bg1"/>
            </a:solidFill>
            <a:ln>
              <a:noFill/>
            </a:ln>
          </p:spPr>
          <p:txBody>
            <a:bodyPr/>
            <a:lstStyle/>
            <a:p>
              <a:endParaRPr lang="zh-CN" altLang="en-US" dirty="0">
                <a:solidFill>
                  <a:prstClr val="black"/>
                </a:solidFill>
              </a:endParaRPr>
            </a:p>
          </p:txBody>
        </p:sp>
        <p:sp>
          <p:nvSpPr>
            <p:cNvPr id="2" name="文本框 1">
              <a:extLst>
                <a:ext uri="{FF2B5EF4-FFF2-40B4-BE49-F238E27FC236}">
                  <a16:creationId xmlns:a16="http://schemas.microsoft.com/office/drawing/2014/main" xmlns="" id="{FC697AE4-F41B-4A3D-B01B-672E592F54A9}"/>
                </a:ext>
              </a:extLst>
            </p:cNvPr>
            <p:cNvSpPr txBox="1"/>
            <p:nvPr/>
          </p:nvSpPr>
          <p:spPr>
            <a:xfrm>
              <a:off x="1863194" y="5484942"/>
              <a:ext cx="2557110" cy="369332"/>
            </a:xfrm>
            <a:prstGeom prst="rect">
              <a:avLst/>
            </a:prstGeom>
            <a:noFill/>
          </p:spPr>
          <p:txBody>
            <a:bodyPr wrap="none" rtlCol="0">
              <a:spAutoFit/>
            </a:bodyPr>
            <a:lstStyle/>
            <a:p>
              <a:r>
                <a:rPr lang="zh-CN" altLang="en-US" dirty="0">
                  <a:solidFill>
                    <a:schemeClr val="bg1"/>
                  </a:solidFill>
                  <a:latin typeface="思源黑体 CN Light" panose="020B0300000000000000" pitchFamily="34" charset="-122"/>
                  <a:ea typeface="思源黑体 CN Light" panose="020B0300000000000000" pitchFamily="34" charset="-122"/>
                </a:rPr>
                <a:t>推荐书籍</a:t>
              </a:r>
              <a:r>
                <a:rPr lang="en-US" altLang="zh-CN" dirty="0">
                  <a:solidFill>
                    <a:schemeClr val="bg1"/>
                  </a:solidFill>
                  <a:latin typeface="思源黑体 CN Light" panose="020B0300000000000000" pitchFamily="34" charset="-122"/>
                  <a:ea typeface="思源黑体 CN Light" panose="020B0300000000000000" pitchFamily="34" charset="-122"/>
                </a:rPr>
                <a:t>《</a:t>
              </a:r>
              <a:r>
                <a:rPr lang="zh-CN" altLang="en-US" dirty="0">
                  <a:solidFill>
                    <a:schemeClr val="bg1"/>
                  </a:solidFill>
                  <a:latin typeface="思源黑体 CN Light" panose="020B0300000000000000" pitchFamily="34" charset="-122"/>
                  <a:ea typeface="思源黑体 CN Light" panose="020B0300000000000000" pitchFamily="34" charset="-122"/>
                </a:rPr>
                <a:t>唤醒护理</a:t>
              </a:r>
              <a:r>
                <a:rPr lang="en-US" altLang="zh-CN" dirty="0">
                  <a:solidFill>
                    <a:schemeClr val="bg1"/>
                  </a:solidFill>
                  <a:latin typeface="思源黑体 CN Light" panose="020B0300000000000000" pitchFamily="34" charset="-122"/>
                  <a:ea typeface="思源黑体 CN Light" panose="020B0300000000000000" pitchFamily="34" charset="-122"/>
                </a:rPr>
                <a:t>》</a:t>
              </a:r>
              <a:endParaRPr lang="zh-CN" altLang="en-US" dirty="0">
                <a:solidFill>
                  <a:schemeClr val="bg1"/>
                </a:solidFill>
                <a:latin typeface="思源黑体 CN Light" panose="020B0300000000000000" pitchFamily="34" charset="-122"/>
                <a:ea typeface="思源黑体 CN Light" panose="020B0300000000000000" pitchFamily="34" charset="-122"/>
              </a:endParaRPr>
            </a:p>
          </p:txBody>
        </p:sp>
        <p:pic>
          <p:nvPicPr>
            <p:cNvPr id="11" name="图片 10">
              <a:extLst>
                <a:ext uri="{FF2B5EF4-FFF2-40B4-BE49-F238E27FC236}">
                  <a16:creationId xmlns:a16="http://schemas.microsoft.com/office/drawing/2014/main" xmlns="" id="{797DF422-5665-48B1-B4A0-6707D2C604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961507">
              <a:off x="-278171" y="2318697"/>
              <a:ext cx="3987684" cy="1561533"/>
            </a:xfrm>
            <a:prstGeom prst="rect">
              <a:avLst/>
            </a:prstGeom>
          </p:spPr>
        </p:pic>
        <p:pic>
          <p:nvPicPr>
            <p:cNvPr id="24" name="Picture 4">
              <a:extLst>
                <a:ext uri="{FF2B5EF4-FFF2-40B4-BE49-F238E27FC236}">
                  <a16:creationId xmlns:a16="http://schemas.microsoft.com/office/drawing/2014/main" xmlns="" id="{9A0F5351-940C-4BA8-BF12-C2FEB3997A4C}"/>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9355" b="94516" l="4889" r="94667">
                          <a14:foregroundMark x1="9778" y1="74194" x2="10667" y2="82903"/>
                          <a14:foregroundMark x1="54222" y1="10323" x2="91111" y2="9355"/>
                        </a14:backgroundRemoval>
                      </a14:imgEffect>
                    </a14:imgLayer>
                  </a14:imgProps>
                </a:ext>
                <a:ext uri="{28A0092B-C50C-407E-A947-70E740481C1C}">
                  <a14:useLocalDpi xmlns:a14="http://schemas.microsoft.com/office/drawing/2010/main" val="0"/>
                </a:ext>
              </a:extLst>
            </a:blip>
            <a:srcRect t="12804" b="7350"/>
            <a:stretch/>
          </p:blipFill>
          <p:spPr bwMode="auto">
            <a:xfrm>
              <a:off x="1638730" y="2070285"/>
              <a:ext cx="2726602" cy="32229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7409098"/>
      </p:ext>
    </p:extLst>
  </p:cSld>
  <p:clrMapOvr>
    <a:masterClrMapping/>
  </p:clrMapOvr>
  <mc:AlternateContent xmlns:mc="http://schemas.openxmlformats.org/markup-compatibility/2006" xmlns:p14="http://schemas.microsoft.com/office/powerpoint/2010/main">
    <mc:Choice Requires="p14">
      <p:transition spd="slow" p14:dur="1300" advClick="0" advTm="4000">
        <p14:pan dir="u"/>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1稻壳模板\ppt\2016.4\小清新水彩花卉毕业答辩模板\未标题-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 y="617008"/>
            <a:ext cx="1648883" cy="56239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1稻壳模板\ppt\2016.4\小清新水彩花卉毕业答辩模板\未标题-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1234" y="502708"/>
            <a:ext cx="1900767" cy="58525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a:extLst>
              <a:ext uri="{FF2B5EF4-FFF2-40B4-BE49-F238E27FC236}">
                <a16:creationId xmlns:a16="http://schemas.microsoft.com/office/drawing/2014/main" xmlns="" id="{739ACC0E-3D8C-4769-AE35-38348AE41752}"/>
              </a:ext>
            </a:extLst>
          </p:cNvPr>
          <p:cNvGrpSpPr/>
          <p:nvPr/>
        </p:nvGrpSpPr>
        <p:grpSpPr>
          <a:xfrm>
            <a:off x="2750354" y="1443073"/>
            <a:ext cx="3113036" cy="3108410"/>
            <a:chOff x="2750354" y="1443073"/>
            <a:chExt cx="3113036" cy="3108410"/>
          </a:xfrm>
        </p:grpSpPr>
        <p:sp>
          <p:nvSpPr>
            <p:cNvPr id="4" name="TextBox 3"/>
            <p:cNvSpPr txBox="1"/>
            <p:nvPr/>
          </p:nvSpPr>
          <p:spPr>
            <a:xfrm>
              <a:off x="2750354" y="2379544"/>
              <a:ext cx="2259011" cy="2171939"/>
            </a:xfrm>
            <a:prstGeom prst="rect">
              <a:avLst/>
            </a:prstGeom>
            <a:noFill/>
            <a:ln w="6350">
              <a:solidFill>
                <a:srgbClr val="A8D2C7"/>
              </a:solidFill>
            </a:ln>
          </p:spPr>
          <p:txBody>
            <a:bodyPr wrap="square" lIns="0" tIns="0" rIns="0" bIns="0" rtlCol="0" anchor="ctr" anchorCtr="0">
              <a:noAutofit/>
            </a:bodyPr>
            <a:lstStyle/>
            <a:p>
              <a:pPr algn="ctr"/>
              <a:r>
                <a:rPr lang="en-US" altLang="zh-CN" sz="11733">
                  <a:solidFill>
                    <a:srgbClr val="EF93A4"/>
                  </a:solidFill>
                  <a:latin typeface="微软雅黑 Light" panose="020B0502040204020203" pitchFamily="34" charset="-122"/>
                  <a:ea typeface="微软雅黑 Light" panose="020B0502040204020203" pitchFamily="34" charset="-122"/>
                </a:rPr>
                <a:t>02</a:t>
              </a:r>
              <a:endParaRPr lang="zh-CN" altLang="en-US" sz="11733" dirty="0">
                <a:solidFill>
                  <a:srgbClr val="EF93A4"/>
                </a:solidFill>
                <a:latin typeface="微软雅黑 Light" panose="020B0502040204020203" pitchFamily="34" charset="-122"/>
                <a:ea typeface="微软雅黑 Light" panose="020B0502040204020203" pitchFamily="34" charset="-122"/>
              </a:endParaRPr>
            </a:p>
          </p:txBody>
        </p:sp>
        <p:pic>
          <p:nvPicPr>
            <p:cNvPr id="9" name="图片 8">
              <a:extLst>
                <a:ext uri="{FF2B5EF4-FFF2-40B4-BE49-F238E27FC236}">
                  <a16:creationId xmlns:a16="http://schemas.microsoft.com/office/drawing/2014/main" xmlns="" id="{7289BFD4-3B43-483E-921B-3664B8700C07}"/>
                </a:ext>
              </a:extLst>
            </p:cNvPr>
            <p:cNvPicPr>
              <a:picLocks noChangeAspect="1"/>
            </p:cNvPicPr>
            <p:nvPr/>
          </p:nvPicPr>
          <p:blipFill rotWithShape="1">
            <a:blip r:embed="rId5">
              <a:extLst>
                <a:ext uri="{28A0092B-C50C-407E-A947-70E740481C1C}">
                  <a14:useLocalDpi xmlns:a14="http://schemas.microsoft.com/office/drawing/2010/main" val="0"/>
                </a:ext>
              </a:extLst>
            </a:blip>
            <a:srcRect l="9590" r="10525" b="7385"/>
            <a:stretch/>
          </p:blipFill>
          <p:spPr>
            <a:xfrm rot="2514411">
              <a:off x="4280443" y="1443073"/>
              <a:ext cx="1582947" cy="1568525"/>
            </a:xfrm>
            <a:prstGeom prst="rect">
              <a:avLst/>
            </a:prstGeom>
            <a:effectLst/>
          </p:spPr>
        </p:pic>
      </p:grpSp>
      <p:grpSp>
        <p:nvGrpSpPr>
          <p:cNvPr id="6" name="组合 5">
            <a:extLst>
              <a:ext uri="{FF2B5EF4-FFF2-40B4-BE49-F238E27FC236}">
                <a16:creationId xmlns:a16="http://schemas.microsoft.com/office/drawing/2014/main" xmlns="" id="{1CC18EEE-A26E-4D01-917C-64F5CE4094C9}"/>
              </a:ext>
            </a:extLst>
          </p:cNvPr>
          <p:cNvGrpSpPr/>
          <p:nvPr/>
        </p:nvGrpSpPr>
        <p:grpSpPr>
          <a:xfrm>
            <a:off x="5314854" y="2865348"/>
            <a:ext cx="3877985" cy="1383451"/>
            <a:chOff x="5314854" y="2865348"/>
            <a:chExt cx="3877985" cy="1383451"/>
          </a:xfrm>
        </p:grpSpPr>
        <p:sp>
          <p:nvSpPr>
            <p:cNvPr id="2" name="文本框 1">
              <a:extLst>
                <a:ext uri="{FF2B5EF4-FFF2-40B4-BE49-F238E27FC236}">
                  <a16:creationId xmlns:a16="http://schemas.microsoft.com/office/drawing/2014/main" xmlns="" id="{D01D0767-85DF-442A-9539-694A198A4382}"/>
                </a:ext>
              </a:extLst>
            </p:cNvPr>
            <p:cNvSpPr txBox="1"/>
            <p:nvPr/>
          </p:nvSpPr>
          <p:spPr>
            <a:xfrm>
              <a:off x="5314854" y="2865348"/>
              <a:ext cx="3877985" cy="1200329"/>
            </a:xfrm>
            <a:prstGeom prst="rect">
              <a:avLst/>
            </a:prstGeom>
            <a:noFill/>
          </p:spPr>
          <p:txBody>
            <a:bodyPr wrap="none" rtlCol="0">
              <a:spAutoFit/>
            </a:bodyPr>
            <a:lstStyle/>
            <a:p>
              <a:r>
                <a:rPr lang="zh-CN" altLang="en-US" sz="7200" dirty="0">
                  <a:solidFill>
                    <a:srgbClr val="EF93A4"/>
                  </a:solidFill>
                  <a:latin typeface="思源黑体 CN Normal" panose="020B0400000000000000" pitchFamily="34" charset="-122"/>
                  <a:ea typeface="思源黑体 CN Normal" panose="020B0400000000000000" pitchFamily="34" charset="-122"/>
                </a:rPr>
                <a:t>迷失护理</a:t>
              </a:r>
            </a:p>
          </p:txBody>
        </p:sp>
        <p:sp>
          <p:nvSpPr>
            <p:cNvPr id="5" name="文本框 4">
              <a:extLst>
                <a:ext uri="{FF2B5EF4-FFF2-40B4-BE49-F238E27FC236}">
                  <a16:creationId xmlns:a16="http://schemas.microsoft.com/office/drawing/2014/main" xmlns="" id="{373023A5-12C6-44B2-B0D9-5009DCD1308D}"/>
                </a:ext>
              </a:extLst>
            </p:cNvPr>
            <p:cNvSpPr txBox="1"/>
            <p:nvPr/>
          </p:nvSpPr>
          <p:spPr>
            <a:xfrm>
              <a:off x="5388594" y="3848689"/>
              <a:ext cx="3744156" cy="400110"/>
            </a:xfrm>
            <a:prstGeom prst="rect">
              <a:avLst/>
            </a:prstGeom>
            <a:noFill/>
          </p:spPr>
          <p:txBody>
            <a:bodyPr wrap="square" rtlCol="0">
              <a:spAutoFit/>
            </a:bodyPr>
            <a:lstStyle/>
            <a:p>
              <a:pPr algn="dist"/>
              <a:r>
                <a:rPr lang="en-US" altLang="zh-CN" sz="2000" dirty="0">
                  <a:solidFill>
                    <a:srgbClr val="EF93A4"/>
                  </a:solidFill>
                </a:rPr>
                <a:t>Lost care</a:t>
              </a:r>
              <a:endParaRPr lang="zh-CN" altLang="en-US" sz="2000" dirty="0">
                <a:solidFill>
                  <a:srgbClr val="EF93A4"/>
                </a:solidFill>
              </a:endParaRPr>
            </a:p>
          </p:txBody>
        </p:sp>
      </p:grpSp>
    </p:spTree>
    <p:extLst>
      <p:ext uri="{BB962C8B-B14F-4D97-AF65-F5344CB8AC3E}">
        <p14:creationId xmlns:p14="http://schemas.microsoft.com/office/powerpoint/2010/main" val="1660481483"/>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ppt_y</p:attrName>
                                        </p:attrNameLst>
                                      </p:cBhvr>
                                      <p:tavLst>
                                        <p:tav tm="0">
                                          <p:val>
                                            <p:strVal val="#ppt_y+#ppt_h*1.125000"/>
                                          </p:val>
                                        </p:tav>
                                        <p:tav tm="100000">
                                          <p:val>
                                            <p:strVal val="#ppt_y"/>
                                          </p:val>
                                        </p:tav>
                                      </p:tavLst>
                                    </p:anim>
                                    <p:animEffect transition="in" filter="wipe(up)">
                                      <p:cBhvr>
                                        <p:cTn id="8" dur="1000"/>
                                        <p:tgtEl>
                                          <p:spTgt spid="3"/>
                                        </p:tgtEl>
                                      </p:cBhvr>
                                    </p:animEffect>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p:tgtEl>
                                          <p:spTgt spid="6"/>
                                        </p:tgtEl>
                                        <p:attrNameLst>
                                          <p:attrName>ppt_x</p:attrName>
                                        </p:attrNameLst>
                                      </p:cBhvr>
                                      <p:tavLst>
                                        <p:tav tm="0">
                                          <p:val>
                                            <p:strVal val="#ppt_x+#ppt_w*1.125000"/>
                                          </p:val>
                                        </p:tav>
                                        <p:tav tm="100000">
                                          <p:val>
                                            <p:strVal val="#ppt_x"/>
                                          </p:val>
                                        </p:tav>
                                      </p:tavLst>
                                    </p:anim>
                                    <p:animEffect transition="in" filter="wipe(left)">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矩形 121">
            <a:extLst>
              <a:ext uri="{FF2B5EF4-FFF2-40B4-BE49-F238E27FC236}">
                <a16:creationId xmlns:a16="http://schemas.microsoft.com/office/drawing/2014/main" xmlns="" id="{F374D34C-6F49-407F-8551-C778563D6662}"/>
              </a:ext>
            </a:extLst>
          </p:cNvPr>
          <p:cNvSpPr/>
          <p:nvPr/>
        </p:nvSpPr>
        <p:spPr>
          <a:xfrm>
            <a:off x="-17294" y="1444735"/>
            <a:ext cx="12192000" cy="1140200"/>
          </a:xfrm>
          <a:prstGeom prst="rect">
            <a:avLst/>
          </a:prstGeom>
          <a:solidFill>
            <a:srgbClr val="EF93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a:extLst>
              <a:ext uri="{FF2B5EF4-FFF2-40B4-BE49-F238E27FC236}">
                <a16:creationId xmlns:a16="http://schemas.microsoft.com/office/drawing/2014/main" xmlns="" id="{9F1613E9-6012-468C-93DF-3BEBF1D59E0C}"/>
              </a:ext>
            </a:extLst>
          </p:cNvPr>
          <p:cNvGrpSpPr/>
          <p:nvPr/>
        </p:nvGrpSpPr>
        <p:grpSpPr>
          <a:xfrm>
            <a:off x="2725437" y="3697732"/>
            <a:ext cx="7710378" cy="1674370"/>
            <a:chOff x="2725437" y="3697732"/>
            <a:chExt cx="7710378" cy="1674370"/>
          </a:xfrm>
        </p:grpSpPr>
        <p:sp>
          <p:nvSpPr>
            <p:cNvPr id="34" name="Freeform 31"/>
            <p:cNvSpPr/>
            <p:nvPr/>
          </p:nvSpPr>
          <p:spPr bwMode="auto">
            <a:xfrm rot="5400000">
              <a:off x="4823806" y="1599363"/>
              <a:ext cx="1597838" cy="5794575"/>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pic>
          <p:nvPicPr>
            <p:cNvPr id="61" name="图片 60"/>
            <p:cNvPicPr>
              <a:picLocks noChangeAspect="1"/>
            </p:cNvPicPr>
            <p:nvPr/>
          </p:nvPicPr>
          <p:blipFill rotWithShape="1">
            <a:blip r:embed="rId3">
              <a:extLst>
                <a:ext uri="{28A0092B-C50C-407E-A947-70E740481C1C}">
                  <a14:useLocalDpi xmlns:a14="http://schemas.microsoft.com/office/drawing/2010/main" val="0"/>
                </a:ext>
              </a:extLst>
            </a:blip>
            <a:srcRect t="50452" r="63583" b="-5600"/>
            <a:stretch/>
          </p:blipFill>
          <p:spPr>
            <a:xfrm>
              <a:off x="8323763" y="4491642"/>
              <a:ext cx="2112052" cy="880460"/>
            </a:xfrm>
            <a:prstGeom prst="rect">
              <a:avLst/>
            </a:prstGeom>
          </p:spPr>
        </p:pic>
      </p:grpSp>
      <p:sp>
        <p:nvSpPr>
          <p:cNvPr id="69" name="矩形 68"/>
          <p:cNvSpPr/>
          <p:nvPr/>
        </p:nvSpPr>
        <p:spPr>
          <a:xfrm>
            <a:off x="2627432" y="3073378"/>
            <a:ext cx="2432872" cy="369332"/>
          </a:xfrm>
          <a:prstGeom prst="rect">
            <a:avLst/>
          </a:prstGeom>
        </p:spPr>
        <p:txBody>
          <a:bodyPr wrap="square">
            <a:spAutoFit/>
          </a:bodyPr>
          <a:lstStyle/>
          <a:p>
            <a:r>
              <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rPr>
              <a:t>病情了解滞后</a:t>
            </a:r>
          </a:p>
        </p:txBody>
      </p:sp>
      <p:sp>
        <p:nvSpPr>
          <p:cNvPr id="70" name="矩形 69"/>
          <p:cNvSpPr/>
          <p:nvPr/>
        </p:nvSpPr>
        <p:spPr>
          <a:xfrm>
            <a:off x="5488393" y="3054041"/>
            <a:ext cx="2432872" cy="369332"/>
          </a:xfrm>
          <a:prstGeom prst="rect">
            <a:avLst/>
          </a:prstGeom>
        </p:spPr>
        <p:txBody>
          <a:bodyPr wrap="square">
            <a:spAutoFit/>
          </a:bodyPr>
          <a:lstStyle/>
          <a:p>
            <a:r>
              <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rPr>
              <a:t>教育指导缺位</a:t>
            </a:r>
          </a:p>
        </p:txBody>
      </p:sp>
      <p:sp>
        <p:nvSpPr>
          <p:cNvPr id="71" name="矩形 70"/>
          <p:cNvSpPr/>
          <p:nvPr/>
        </p:nvSpPr>
        <p:spPr>
          <a:xfrm>
            <a:off x="8303439" y="3056124"/>
            <a:ext cx="2432872" cy="646331"/>
          </a:xfrm>
          <a:prstGeom prst="rect">
            <a:avLst/>
          </a:prstGeom>
        </p:spPr>
        <p:txBody>
          <a:bodyPr wrap="square">
            <a:spAutoFit/>
          </a:bodyPr>
          <a:lstStyle/>
          <a:p>
            <a:r>
              <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rPr>
              <a:t>医疗环境恶劣</a:t>
            </a:r>
          </a:p>
          <a:p>
            <a:endPar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endParaRPr>
          </a:p>
        </p:txBody>
      </p:sp>
      <p:sp>
        <p:nvSpPr>
          <p:cNvPr id="72" name="矩形 71"/>
          <p:cNvSpPr/>
          <p:nvPr/>
        </p:nvSpPr>
        <p:spPr>
          <a:xfrm>
            <a:off x="6970382" y="5595023"/>
            <a:ext cx="2432872" cy="369332"/>
          </a:xfrm>
          <a:prstGeom prst="rect">
            <a:avLst/>
          </a:prstGeom>
        </p:spPr>
        <p:txBody>
          <a:bodyPr wrap="square">
            <a:spAutoFit/>
          </a:bodyPr>
          <a:lstStyle/>
          <a:p>
            <a:r>
              <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rPr>
              <a:t>病情了解滞后</a:t>
            </a:r>
          </a:p>
        </p:txBody>
      </p:sp>
      <p:sp>
        <p:nvSpPr>
          <p:cNvPr id="73" name="矩形 72"/>
          <p:cNvSpPr/>
          <p:nvPr/>
        </p:nvSpPr>
        <p:spPr>
          <a:xfrm>
            <a:off x="4142759" y="5572485"/>
            <a:ext cx="2432872" cy="369332"/>
          </a:xfrm>
          <a:prstGeom prst="rect">
            <a:avLst/>
          </a:prstGeom>
        </p:spPr>
        <p:txBody>
          <a:bodyPr wrap="square">
            <a:spAutoFit/>
          </a:bodyPr>
          <a:lstStyle/>
          <a:p>
            <a:r>
              <a:rPr lang="zh-CN" altLang="en-US" b="1" dirty="0">
                <a:solidFill>
                  <a:schemeClr val="tx1">
                    <a:lumMod val="65000"/>
                    <a:lumOff val="35000"/>
                  </a:schemeClr>
                </a:solidFill>
                <a:latin typeface="思源黑体 CN Light" panose="020B0300000000000000" pitchFamily="34" charset="-122"/>
                <a:ea typeface="思源黑体 CN Light" panose="020B0300000000000000" pitchFamily="34" charset="-122"/>
              </a:rPr>
              <a:t>功能训练缺乏</a:t>
            </a:r>
          </a:p>
        </p:txBody>
      </p:sp>
      <p:pic>
        <p:nvPicPr>
          <p:cNvPr id="74" name="Picture 2" descr="D:\1稻壳模板\ppt\2016.4\小清新水彩花卉毕业答辩模板\未标题-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77" name="图片 76">
            <a:extLst>
              <a:ext uri="{FF2B5EF4-FFF2-40B4-BE49-F238E27FC236}">
                <a16:creationId xmlns:a16="http://schemas.microsoft.com/office/drawing/2014/main" xmlns="" id="{66AC4E17-E234-47A2-A538-D785CBFB03D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78" name="文本框 77"/>
          <p:cNvSpPr txBox="1"/>
          <p:nvPr/>
        </p:nvSpPr>
        <p:spPr>
          <a:xfrm>
            <a:off x="1135834" y="1589862"/>
            <a:ext cx="10066718" cy="830997"/>
          </a:xfrm>
          <a:prstGeom prst="rect">
            <a:avLst/>
          </a:prstGeom>
          <a:noFill/>
        </p:spPr>
        <p:txBody>
          <a:bodyPr wrap="square" rtlCol="0">
            <a:spAutoFit/>
          </a:bodyPr>
          <a:lstStyle/>
          <a:p>
            <a:pPr algn="ctr"/>
            <a:r>
              <a:rPr lang="zh-CN" altLang="en-US" sz="2400" b="1" dirty="0">
                <a:solidFill>
                  <a:schemeClr val="bg1"/>
                </a:solidFill>
                <a:latin typeface="思源黑体 CN Light" panose="020B0300000000000000" pitchFamily="34" charset="-122"/>
                <a:ea typeface="思源黑体 CN Light" panose="020B0300000000000000" pitchFamily="34" charset="-122"/>
              </a:rPr>
              <a:t>现今的医疗模式</a:t>
            </a:r>
            <a:r>
              <a:rPr lang="en-US" altLang="zh-CN" sz="2400" b="1" dirty="0">
                <a:solidFill>
                  <a:schemeClr val="bg1"/>
                </a:solidFill>
                <a:latin typeface="思源黑体 CN Light" panose="020B0300000000000000" pitchFamily="34" charset="-122"/>
                <a:ea typeface="思源黑体 CN Light" panose="020B0300000000000000" pitchFamily="34" charset="-122"/>
              </a:rPr>
              <a:t>-----“</a:t>
            </a:r>
            <a:r>
              <a:rPr lang="zh-CN" altLang="en-US" sz="2400" b="1" dirty="0">
                <a:solidFill>
                  <a:schemeClr val="bg1"/>
                </a:solidFill>
                <a:latin typeface="思源黑体 CN Light" panose="020B0300000000000000" pitchFamily="34" charset="-122"/>
                <a:ea typeface="思源黑体 CN Light" panose="020B0300000000000000" pitchFamily="34" charset="-122"/>
              </a:rPr>
              <a:t>病本位”的医疗模式；</a:t>
            </a:r>
            <a:endParaRPr lang="en-US" altLang="zh-CN" sz="2400" b="1" dirty="0">
              <a:solidFill>
                <a:schemeClr val="bg1"/>
              </a:solidFill>
              <a:latin typeface="思源黑体 CN Light" panose="020B0300000000000000" pitchFamily="34" charset="-122"/>
              <a:ea typeface="思源黑体 CN Light" panose="020B0300000000000000" pitchFamily="34" charset="-122"/>
            </a:endParaRPr>
          </a:p>
          <a:p>
            <a:endParaRPr lang="en-US" sz="2400" dirty="0">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80" name="矩形 79"/>
          <p:cNvSpPr/>
          <p:nvPr/>
        </p:nvSpPr>
        <p:spPr>
          <a:xfrm>
            <a:off x="1914187" y="2078305"/>
            <a:ext cx="8464177" cy="461665"/>
          </a:xfrm>
          <a:prstGeom prst="rect">
            <a:avLst/>
          </a:prstGeom>
        </p:spPr>
        <p:txBody>
          <a:bodyPr wrap="none">
            <a:spAutoFit/>
          </a:bodyPr>
          <a:lstStyle/>
          <a:p>
            <a:pPr algn="ctr"/>
            <a:r>
              <a:rPr lang="zh-CN" altLang="en-US" sz="2400" b="1" dirty="0">
                <a:solidFill>
                  <a:schemeClr val="bg1"/>
                </a:solidFill>
                <a:latin typeface="思源黑体 CN Light" panose="020B0300000000000000" pitchFamily="34" charset="-122"/>
                <a:ea typeface="思源黑体 CN Light" panose="020B0300000000000000" pitchFamily="34" charset="-122"/>
              </a:rPr>
              <a:t>理念：“救死扶伤”；表现：护士只执行医嘱，别的不管！</a:t>
            </a:r>
            <a:r>
              <a:rPr lang="zh-CN" altLang="en-US" sz="2400" dirty="0">
                <a:solidFill>
                  <a:schemeClr val="bg1"/>
                </a:solidFill>
                <a:latin typeface="思源黑体 CN Light" panose="020B0300000000000000" pitchFamily="34" charset="-122"/>
                <a:ea typeface="思源黑体 CN Light" panose="020B0300000000000000" pitchFamily="34" charset="-122"/>
              </a:rPr>
              <a:t> </a:t>
            </a:r>
          </a:p>
        </p:txBody>
      </p:sp>
      <p:grpSp>
        <p:nvGrpSpPr>
          <p:cNvPr id="8" name="组合 7">
            <a:extLst>
              <a:ext uri="{FF2B5EF4-FFF2-40B4-BE49-F238E27FC236}">
                <a16:creationId xmlns:a16="http://schemas.microsoft.com/office/drawing/2014/main" xmlns="" id="{AFD9940B-FF77-4161-9E05-0113B1AA3917}"/>
              </a:ext>
            </a:extLst>
          </p:cNvPr>
          <p:cNvGrpSpPr/>
          <p:nvPr/>
        </p:nvGrpSpPr>
        <p:grpSpPr>
          <a:xfrm>
            <a:off x="5859469" y="3459810"/>
            <a:ext cx="929438" cy="1502667"/>
            <a:chOff x="5859469" y="3459810"/>
            <a:chExt cx="929438" cy="1502667"/>
          </a:xfrm>
        </p:grpSpPr>
        <p:sp>
          <p:nvSpPr>
            <p:cNvPr id="31" name="Oval 28"/>
            <p:cNvSpPr>
              <a:spLocks noChangeArrowheads="1"/>
            </p:cNvSpPr>
            <p:nvPr/>
          </p:nvSpPr>
          <p:spPr bwMode="auto">
            <a:xfrm rot="5400000">
              <a:off x="5858360" y="4031931"/>
              <a:ext cx="931655" cy="929438"/>
            </a:xfrm>
            <a:prstGeom prst="ellipse">
              <a:avLst/>
            </a:prstGeom>
            <a:solidFill>
              <a:srgbClr val="EF93A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6" name="Freeform 33"/>
            <p:cNvSpPr/>
            <p:nvPr/>
          </p:nvSpPr>
          <p:spPr bwMode="auto">
            <a:xfrm rot="5400000">
              <a:off x="6112561" y="3357030"/>
              <a:ext cx="423251" cy="628811"/>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rgbClr val="EF93A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grpSp>
          <p:nvGrpSpPr>
            <p:cNvPr id="100" name="Group 14"/>
            <p:cNvGrpSpPr/>
            <p:nvPr/>
          </p:nvGrpSpPr>
          <p:grpSpPr bwMode="auto">
            <a:xfrm>
              <a:off x="6187459" y="4293744"/>
              <a:ext cx="292100" cy="374766"/>
              <a:chOff x="0" y="0"/>
              <a:chExt cx="184" cy="236"/>
            </a:xfrm>
            <a:solidFill>
              <a:schemeClr val="bg1"/>
            </a:solidFill>
          </p:grpSpPr>
          <p:sp>
            <p:nvSpPr>
              <p:cNvPr id="101" name="Freeform 15"/>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w="9525">
                <a:solidFill>
                  <a:schemeClr val="bg1"/>
                </a:solidFill>
                <a:rou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02" name="Freeform 16"/>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w="9525">
                <a:solidFill>
                  <a:schemeClr val="bg1"/>
                </a:solidFill>
                <a:rou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03" name="Freeform 17"/>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w="9525">
                <a:solidFill>
                  <a:schemeClr val="bg1"/>
                </a:solidFill>
                <a:rou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04" name="Freeform 18"/>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w="9525">
                <a:solidFill>
                  <a:schemeClr val="bg1"/>
                </a:solidFill>
                <a:rou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05" name="Freeform 19"/>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w="9525">
                <a:solidFill>
                  <a:schemeClr val="bg1"/>
                </a:solidFill>
                <a:rou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grpSp>
      </p:grpSp>
      <p:grpSp>
        <p:nvGrpSpPr>
          <p:cNvPr id="5" name="组合 4">
            <a:extLst>
              <a:ext uri="{FF2B5EF4-FFF2-40B4-BE49-F238E27FC236}">
                <a16:creationId xmlns:a16="http://schemas.microsoft.com/office/drawing/2014/main" xmlns="" id="{A58CB849-7378-46D2-874A-4CF03D459E2D}"/>
              </a:ext>
            </a:extLst>
          </p:cNvPr>
          <p:cNvGrpSpPr/>
          <p:nvPr/>
        </p:nvGrpSpPr>
        <p:grpSpPr>
          <a:xfrm>
            <a:off x="3058631" y="3459810"/>
            <a:ext cx="929438" cy="1502667"/>
            <a:chOff x="3058631" y="3459810"/>
            <a:chExt cx="929438" cy="1502667"/>
          </a:xfrm>
        </p:grpSpPr>
        <p:sp>
          <p:nvSpPr>
            <p:cNvPr id="33" name="Oval 30"/>
            <p:cNvSpPr>
              <a:spLocks noChangeArrowheads="1"/>
            </p:cNvSpPr>
            <p:nvPr/>
          </p:nvSpPr>
          <p:spPr bwMode="auto">
            <a:xfrm rot="5400000">
              <a:off x="3057522" y="4031931"/>
              <a:ext cx="931655" cy="929438"/>
            </a:xfrm>
            <a:prstGeom prst="ellipse">
              <a:avLst/>
            </a:prstGeom>
            <a:solidFill>
              <a:srgbClr val="9EBBE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7" name="Freeform 34"/>
            <p:cNvSpPr/>
            <p:nvPr/>
          </p:nvSpPr>
          <p:spPr bwMode="auto">
            <a:xfrm rot="5400000">
              <a:off x="3311725" y="3357030"/>
              <a:ext cx="423251" cy="628811"/>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rgbClr val="9EBBE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18" name="Freeform 29">
              <a:extLst>
                <a:ext uri="{FF2B5EF4-FFF2-40B4-BE49-F238E27FC236}">
                  <a16:creationId xmlns:a16="http://schemas.microsoft.com/office/drawing/2014/main" xmlns="" id="{0E47B94C-7DFC-4D83-9C50-0E4B2CF4DB97}"/>
                </a:ext>
              </a:extLst>
            </p:cNvPr>
            <p:cNvSpPr>
              <a:spLocks noEditPoints="1"/>
            </p:cNvSpPr>
            <p:nvPr/>
          </p:nvSpPr>
          <p:spPr bwMode="auto">
            <a:xfrm>
              <a:off x="3292829" y="4319357"/>
              <a:ext cx="459770" cy="347596"/>
            </a:xfrm>
            <a:custGeom>
              <a:avLst/>
              <a:gdLst>
                <a:gd name="T0" fmla="*/ 42 w 585"/>
                <a:gd name="T1" fmla="*/ 86 h 442"/>
                <a:gd name="T2" fmla="*/ 42 w 585"/>
                <a:gd name="T3" fmla="*/ 213 h 442"/>
                <a:gd name="T4" fmla="*/ 53 w 585"/>
                <a:gd name="T5" fmla="*/ 224 h 442"/>
                <a:gd name="T6" fmla="*/ 533 w 585"/>
                <a:gd name="T7" fmla="*/ 224 h 442"/>
                <a:gd name="T8" fmla="*/ 543 w 585"/>
                <a:gd name="T9" fmla="*/ 213 h 442"/>
                <a:gd name="T10" fmla="*/ 585 w 585"/>
                <a:gd name="T11" fmla="*/ 205 h 442"/>
                <a:gd name="T12" fmla="*/ 585 w 585"/>
                <a:gd name="T13" fmla="*/ 413 h 442"/>
                <a:gd name="T14" fmla="*/ 543 w 585"/>
                <a:gd name="T15" fmla="*/ 411 h 442"/>
                <a:gd name="T16" fmla="*/ 533 w 585"/>
                <a:gd name="T17" fmla="*/ 400 h 442"/>
                <a:gd name="T18" fmla="*/ 53 w 585"/>
                <a:gd name="T19" fmla="*/ 400 h 442"/>
                <a:gd name="T20" fmla="*/ 42 w 585"/>
                <a:gd name="T21" fmla="*/ 411 h 442"/>
                <a:gd name="T22" fmla="*/ 0 w 585"/>
                <a:gd name="T23" fmla="*/ 413 h 442"/>
                <a:gd name="T24" fmla="*/ 0 w 585"/>
                <a:gd name="T25" fmla="*/ 86 h 442"/>
                <a:gd name="T26" fmla="*/ 42 w 585"/>
                <a:gd name="T27" fmla="*/ 86 h 442"/>
                <a:gd name="T28" fmla="*/ 417 w 585"/>
                <a:gd name="T29" fmla="*/ 0 h 442"/>
                <a:gd name="T30" fmla="*/ 492 w 585"/>
                <a:gd name="T31" fmla="*/ 76 h 442"/>
                <a:gd name="T32" fmla="*/ 417 w 585"/>
                <a:gd name="T33" fmla="*/ 152 h 442"/>
                <a:gd name="T34" fmla="*/ 342 w 585"/>
                <a:gd name="T35" fmla="*/ 76 h 442"/>
                <a:gd name="T36" fmla="*/ 417 w 585"/>
                <a:gd name="T37" fmla="*/ 0 h 442"/>
                <a:gd name="T38" fmla="*/ 382 w 585"/>
                <a:gd name="T39" fmla="*/ 121 h 442"/>
                <a:gd name="T40" fmla="*/ 382 w 585"/>
                <a:gd name="T41" fmla="*/ 31 h 442"/>
                <a:gd name="T42" fmla="*/ 385 w 585"/>
                <a:gd name="T43" fmla="*/ 28 h 442"/>
                <a:gd name="T44" fmla="*/ 397 w 585"/>
                <a:gd name="T45" fmla="*/ 28 h 442"/>
                <a:gd name="T46" fmla="*/ 400 w 585"/>
                <a:gd name="T47" fmla="*/ 31 h 442"/>
                <a:gd name="T48" fmla="*/ 400 w 585"/>
                <a:gd name="T49" fmla="*/ 62 h 442"/>
                <a:gd name="T50" fmla="*/ 403 w 585"/>
                <a:gd name="T51" fmla="*/ 66 h 442"/>
                <a:gd name="T52" fmla="*/ 432 w 585"/>
                <a:gd name="T53" fmla="*/ 66 h 442"/>
                <a:gd name="T54" fmla="*/ 434 w 585"/>
                <a:gd name="T55" fmla="*/ 62 h 442"/>
                <a:gd name="T56" fmla="*/ 434 w 585"/>
                <a:gd name="T57" fmla="*/ 31 h 442"/>
                <a:gd name="T58" fmla="*/ 437 w 585"/>
                <a:gd name="T59" fmla="*/ 28 h 442"/>
                <a:gd name="T60" fmla="*/ 449 w 585"/>
                <a:gd name="T61" fmla="*/ 28 h 442"/>
                <a:gd name="T62" fmla="*/ 452 w 585"/>
                <a:gd name="T63" fmla="*/ 31 h 442"/>
                <a:gd name="T64" fmla="*/ 452 w 585"/>
                <a:gd name="T65" fmla="*/ 121 h 442"/>
                <a:gd name="T66" fmla="*/ 449 w 585"/>
                <a:gd name="T67" fmla="*/ 124 h 442"/>
                <a:gd name="T68" fmla="*/ 437 w 585"/>
                <a:gd name="T69" fmla="*/ 124 h 442"/>
                <a:gd name="T70" fmla="*/ 434 w 585"/>
                <a:gd name="T71" fmla="*/ 121 h 442"/>
                <a:gd name="T72" fmla="*/ 434 w 585"/>
                <a:gd name="T73" fmla="*/ 85 h 442"/>
                <a:gd name="T74" fmla="*/ 432 w 585"/>
                <a:gd name="T75" fmla="*/ 82 h 442"/>
                <a:gd name="T76" fmla="*/ 403 w 585"/>
                <a:gd name="T77" fmla="*/ 82 h 442"/>
                <a:gd name="T78" fmla="*/ 400 w 585"/>
                <a:gd name="T79" fmla="*/ 85 h 442"/>
                <a:gd name="T80" fmla="*/ 400 w 585"/>
                <a:gd name="T81" fmla="*/ 121 h 442"/>
                <a:gd name="T82" fmla="*/ 397 w 585"/>
                <a:gd name="T83" fmla="*/ 124 h 442"/>
                <a:gd name="T84" fmla="*/ 385 w 585"/>
                <a:gd name="T85" fmla="*/ 124 h 442"/>
                <a:gd name="T86" fmla="*/ 382 w 585"/>
                <a:gd name="T87" fmla="*/ 121 h 442"/>
                <a:gd name="T88" fmla="*/ 69 w 585"/>
                <a:gd name="T89" fmla="*/ 157 h 442"/>
                <a:gd name="T90" fmla="*/ 170 w 585"/>
                <a:gd name="T91" fmla="*/ 175 h 442"/>
                <a:gd name="T92" fmla="*/ 181 w 585"/>
                <a:gd name="T93" fmla="*/ 185 h 442"/>
                <a:gd name="T94" fmla="*/ 181 w 585"/>
                <a:gd name="T95" fmla="*/ 203 h 442"/>
                <a:gd name="T96" fmla="*/ 170 w 585"/>
                <a:gd name="T97" fmla="*/ 213 h 442"/>
                <a:gd name="T98" fmla="*/ 69 w 585"/>
                <a:gd name="T99" fmla="*/ 213 h 442"/>
                <a:gd name="T100" fmla="*/ 58 w 585"/>
                <a:gd name="T101" fmla="*/ 203 h 442"/>
                <a:gd name="T102" fmla="*/ 58 w 585"/>
                <a:gd name="T103" fmla="*/ 167 h 442"/>
                <a:gd name="T104" fmla="*/ 69 w 585"/>
                <a:gd name="T105" fmla="*/ 157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5" h="442">
                  <a:moveTo>
                    <a:pt x="42" y="86"/>
                  </a:moveTo>
                  <a:cubicBezTo>
                    <a:pt x="42" y="129"/>
                    <a:pt x="42" y="171"/>
                    <a:pt x="42" y="213"/>
                  </a:cubicBezTo>
                  <a:cubicBezTo>
                    <a:pt x="42" y="219"/>
                    <a:pt x="47" y="224"/>
                    <a:pt x="53" y="224"/>
                  </a:cubicBezTo>
                  <a:cubicBezTo>
                    <a:pt x="213" y="224"/>
                    <a:pt x="372" y="224"/>
                    <a:pt x="533" y="224"/>
                  </a:cubicBezTo>
                  <a:cubicBezTo>
                    <a:pt x="539" y="224"/>
                    <a:pt x="543" y="219"/>
                    <a:pt x="543" y="213"/>
                  </a:cubicBezTo>
                  <a:cubicBezTo>
                    <a:pt x="543" y="169"/>
                    <a:pt x="585" y="181"/>
                    <a:pt x="585" y="205"/>
                  </a:cubicBezTo>
                  <a:cubicBezTo>
                    <a:pt x="585" y="274"/>
                    <a:pt x="585" y="343"/>
                    <a:pt x="585" y="413"/>
                  </a:cubicBezTo>
                  <a:cubicBezTo>
                    <a:pt x="585" y="439"/>
                    <a:pt x="543" y="442"/>
                    <a:pt x="543" y="411"/>
                  </a:cubicBezTo>
                  <a:cubicBezTo>
                    <a:pt x="543" y="405"/>
                    <a:pt x="539" y="400"/>
                    <a:pt x="533" y="400"/>
                  </a:cubicBezTo>
                  <a:cubicBezTo>
                    <a:pt x="372" y="400"/>
                    <a:pt x="213" y="400"/>
                    <a:pt x="53" y="400"/>
                  </a:cubicBezTo>
                  <a:cubicBezTo>
                    <a:pt x="47" y="400"/>
                    <a:pt x="42" y="405"/>
                    <a:pt x="42" y="411"/>
                  </a:cubicBezTo>
                  <a:cubicBezTo>
                    <a:pt x="42" y="442"/>
                    <a:pt x="0" y="439"/>
                    <a:pt x="0" y="413"/>
                  </a:cubicBezTo>
                  <a:cubicBezTo>
                    <a:pt x="0" y="304"/>
                    <a:pt x="0" y="195"/>
                    <a:pt x="0" y="86"/>
                  </a:cubicBezTo>
                  <a:cubicBezTo>
                    <a:pt x="0" y="59"/>
                    <a:pt x="42" y="59"/>
                    <a:pt x="42" y="86"/>
                  </a:cubicBezTo>
                  <a:close/>
                  <a:moveTo>
                    <a:pt x="417" y="0"/>
                  </a:moveTo>
                  <a:cubicBezTo>
                    <a:pt x="459" y="0"/>
                    <a:pt x="492" y="34"/>
                    <a:pt x="492" y="76"/>
                  </a:cubicBezTo>
                  <a:cubicBezTo>
                    <a:pt x="492" y="118"/>
                    <a:pt x="459" y="152"/>
                    <a:pt x="417" y="152"/>
                  </a:cubicBezTo>
                  <a:cubicBezTo>
                    <a:pt x="376" y="152"/>
                    <a:pt x="342" y="118"/>
                    <a:pt x="342" y="76"/>
                  </a:cubicBezTo>
                  <a:cubicBezTo>
                    <a:pt x="342" y="34"/>
                    <a:pt x="376" y="0"/>
                    <a:pt x="417" y="0"/>
                  </a:cubicBezTo>
                  <a:close/>
                  <a:moveTo>
                    <a:pt x="382" y="121"/>
                  </a:moveTo>
                  <a:cubicBezTo>
                    <a:pt x="382" y="91"/>
                    <a:pt x="382" y="61"/>
                    <a:pt x="382" y="31"/>
                  </a:cubicBezTo>
                  <a:cubicBezTo>
                    <a:pt x="382" y="29"/>
                    <a:pt x="383" y="28"/>
                    <a:pt x="385" y="28"/>
                  </a:cubicBezTo>
                  <a:cubicBezTo>
                    <a:pt x="389" y="28"/>
                    <a:pt x="393" y="28"/>
                    <a:pt x="397" y="28"/>
                  </a:cubicBezTo>
                  <a:cubicBezTo>
                    <a:pt x="398" y="28"/>
                    <a:pt x="400" y="29"/>
                    <a:pt x="400" y="31"/>
                  </a:cubicBezTo>
                  <a:cubicBezTo>
                    <a:pt x="400" y="41"/>
                    <a:pt x="400" y="52"/>
                    <a:pt x="400" y="62"/>
                  </a:cubicBezTo>
                  <a:cubicBezTo>
                    <a:pt x="400" y="64"/>
                    <a:pt x="401" y="66"/>
                    <a:pt x="403" y="66"/>
                  </a:cubicBezTo>
                  <a:cubicBezTo>
                    <a:pt x="412" y="66"/>
                    <a:pt x="422" y="66"/>
                    <a:pt x="432" y="66"/>
                  </a:cubicBezTo>
                  <a:cubicBezTo>
                    <a:pt x="433" y="66"/>
                    <a:pt x="434" y="64"/>
                    <a:pt x="434" y="62"/>
                  </a:cubicBezTo>
                  <a:cubicBezTo>
                    <a:pt x="434" y="52"/>
                    <a:pt x="434" y="41"/>
                    <a:pt x="434" y="31"/>
                  </a:cubicBezTo>
                  <a:cubicBezTo>
                    <a:pt x="434" y="29"/>
                    <a:pt x="436" y="28"/>
                    <a:pt x="437" y="28"/>
                  </a:cubicBezTo>
                  <a:cubicBezTo>
                    <a:pt x="441" y="28"/>
                    <a:pt x="445" y="28"/>
                    <a:pt x="449" y="28"/>
                  </a:cubicBezTo>
                  <a:cubicBezTo>
                    <a:pt x="451" y="28"/>
                    <a:pt x="452" y="29"/>
                    <a:pt x="452" y="31"/>
                  </a:cubicBezTo>
                  <a:cubicBezTo>
                    <a:pt x="452" y="61"/>
                    <a:pt x="452" y="91"/>
                    <a:pt x="452" y="121"/>
                  </a:cubicBezTo>
                  <a:cubicBezTo>
                    <a:pt x="452" y="123"/>
                    <a:pt x="451" y="124"/>
                    <a:pt x="449" y="124"/>
                  </a:cubicBezTo>
                  <a:cubicBezTo>
                    <a:pt x="445" y="124"/>
                    <a:pt x="441" y="124"/>
                    <a:pt x="437" y="124"/>
                  </a:cubicBezTo>
                  <a:cubicBezTo>
                    <a:pt x="436" y="124"/>
                    <a:pt x="434" y="123"/>
                    <a:pt x="434" y="121"/>
                  </a:cubicBezTo>
                  <a:cubicBezTo>
                    <a:pt x="434" y="109"/>
                    <a:pt x="434" y="97"/>
                    <a:pt x="434" y="85"/>
                  </a:cubicBezTo>
                  <a:cubicBezTo>
                    <a:pt x="434" y="83"/>
                    <a:pt x="433" y="82"/>
                    <a:pt x="432" y="82"/>
                  </a:cubicBezTo>
                  <a:cubicBezTo>
                    <a:pt x="422" y="82"/>
                    <a:pt x="412" y="82"/>
                    <a:pt x="403" y="82"/>
                  </a:cubicBezTo>
                  <a:cubicBezTo>
                    <a:pt x="401" y="82"/>
                    <a:pt x="400" y="83"/>
                    <a:pt x="400" y="85"/>
                  </a:cubicBezTo>
                  <a:cubicBezTo>
                    <a:pt x="400" y="97"/>
                    <a:pt x="400" y="109"/>
                    <a:pt x="400" y="121"/>
                  </a:cubicBezTo>
                  <a:cubicBezTo>
                    <a:pt x="400" y="123"/>
                    <a:pt x="398" y="124"/>
                    <a:pt x="397" y="124"/>
                  </a:cubicBezTo>
                  <a:cubicBezTo>
                    <a:pt x="393" y="124"/>
                    <a:pt x="389" y="124"/>
                    <a:pt x="385" y="124"/>
                  </a:cubicBezTo>
                  <a:cubicBezTo>
                    <a:pt x="383" y="124"/>
                    <a:pt x="382" y="123"/>
                    <a:pt x="382" y="121"/>
                  </a:cubicBezTo>
                  <a:close/>
                  <a:moveTo>
                    <a:pt x="69" y="157"/>
                  </a:moveTo>
                  <a:cubicBezTo>
                    <a:pt x="103" y="157"/>
                    <a:pt x="117" y="174"/>
                    <a:pt x="170" y="175"/>
                  </a:cubicBezTo>
                  <a:cubicBezTo>
                    <a:pt x="176" y="175"/>
                    <a:pt x="181" y="179"/>
                    <a:pt x="181" y="185"/>
                  </a:cubicBezTo>
                  <a:cubicBezTo>
                    <a:pt x="181" y="197"/>
                    <a:pt x="181" y="191"/>
                    <a:pt x="181" y="203"/>
                  </a:cubicBezTo>
                  <a:cubicBezTo>
                    <a:pt x="181" y="208"/>
                    <a:pt x="176" y="213"/>
                    <a:pt x="170" y="213"/>
                  </a:cubicBezTo>
                  <a:cubicBezTo>
                    <a:pt x="136" y="213"/>
                    <a:pt x="103" y="213"/>
                    <a:pt x="69" y="213"/>
                  </a:cubicBezTo>
                  <a:cubicBezTo>
                    <a:pt x="63" y="213"/>
                    <a:pt x="58" y="208"/>
                    <a:pt x="58" y="203"/>
                  </a:cubicBezTo>
                  <a:cubicBezTo>
                    <a:pt x="58" y="191"/>
                    <a:pt x="58" y="179"/>
                    <a:pt x="58" y="167"/>
                  </a:cubicBezTo>
                  <a:cubicBezTo>
                    <a:pt x="58" y="162"/>
                    <a:pt x="63" y="157"/>
                    <a:pt x="69" y="15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a:extLst>
              <a:ext uri="{FF2B5EF4-FFF2-40B4-BE49-F238E27FC236}">
                <a16:creationId xmlns:a16="http://schemas.microsoft.com/office/drawing/2014/main" xmlns="" id="{95DEF2CB-FE15-43E6-9F8B-916A01082F2A}"/>
              </a:ext>
            </a:extLst>
          </p:cNvPr>
          <p:cNvGrpSpPr/>
          <p:nvPr/>
        </p:nvGrpSpPr>
        <p:grpSpPr>
          <a:xfrm>
            <a:off x="4459050" y="4030821"/>
            <a:ext cx="929436" cy="1530219"/>
            <a:chOff x="4459050" y="4030821"/>
            <a:chExt cx="929436" cy="1530219"/>
          </a:xfrm>
        </p:grpSpPr>
        <p:sp>
          <p:nvSpPr>
            <p:cNvPr id="32" name="Oval 29"/>
            <p:cNvSpPr>
              <a:spLocks noChangeArrowheads="1"/>
            </p:cNvSpPr>
            <p:nvPr/>
          </p:nvSpPr>
          <p:spPr bwMode="auto">
            <a:xfrm rot="5400000">
              <a:off x="4457940" y="4031931"/>
              <a:ext cx="931655" cy="929436"/>
            </a:xfrm>
            <a:prstGeom prst="ellipse">
              <a:avLst/>
            </a:prstGeom>
            <a:solidFill>
              <a:srgbClr val="A8D2C7"/>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8" name="Freeform 35"/>
            <p:cNvSpPr/>
            <p:nvPr/>
          </p:nvSpPr>
          <p:spPr bwMode="auto">
            <a:xfrm rot="5400000">
              <a:off x="4710890" y="5033757"/>
              <a:ext cx="425756" cy="628810"/>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A8D2C7"/>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119" name="Freeform 20">
              <a:extLst>
                <a:ext uri="{FF2B5EF4-FFF2-40B4-BE49-F238E27FC236}">
                  <a16:creationId xmlns:a16="http://schemas.microsoft.com/office/drawing/2014/main" xmlns="" id="{5D409E07-5134-4936-AC2B-9DF1AF822769}"/>
                </a:ext>
              </a:extLst>
            </p:cNvPr>
            <p:cNvSpPr>
              <a:spLocks noEditPoints="1"/>
            </p:cNvSpPr>
            <p:nvPr/>
          </p:nvSpPr>
          <p:spPr bwMode="auto">
            <a:xfrm>
              <a:off x="4693771" y="4233687"/>
              <a:ext cx="458711" cy="450789"/>
            </a:xfrm>
            <a:custGeom>
              <a:avLst/>
              <a:gdLst>
                <a:gd name="T0" fmla="*/ 147 w 501"/>
                <a:gd name="T1" fmla="*/ 108 h 602"/>
                <a:gd name="T2" fmla="*/ 122 w 501"/>
                <a:gd name="T3" fmla="*/ 77 h 602"/>
                <a:gd name="T4" fmla="*/ 377 w 501"/>
                <a:gd name="T5" fmla="*/ 59 h 602"/>
                <a:gd name="T6" fmla="*/ 354 w 501"/>
                <a:gd name="T7" fmla="*/ 101 h 602"/>
                <a:gd name="T8" fmla="*/ 409 w 501"/>
                <a:gd name="T9" fmla="*/ 297 h 602"/>
                <a:gd name="T10" fmla="*/ 336 w 501"/>
                <a:gd name="T11" fmla="*/ 318 h 602"/>
                <a:gd name="T12" fmla="*/ 306 w 501"/>
                <a:gd name="T13" fmla="*/ 352 h 602"/>
                <a:gd name="T14" fmla="*/ 307 w 501"/>
                <a:gd name="T15" fmla="*/ 375 h 602"/>
                <a:gd name="T16" fmla="*/ 366 w 501"/>
                <a:gd name="T17" fmla="*/ 382 h 602"/>
                <a:gd name="T18" fmla="*/ 373 w 501"/>
                <a:gd name="T19" fmla="*/ 400 h 602"/>
                <a:gd name="T20" fmla="*/ 477 w 501"/>
                <a:gd name="T21" fmla="*/ 592 h 602"/>
                <a:gd name="T22" fmla="*/ 3 w 501"/>
                <a:gd name="T23" fmla="*/ 564 h 602"/>
                <a:gd name="T24" fmla="*/ 128 w 501"/>
                <a:gd name="T25" fmla="*/ 400 h 602"/>
                <a:gd name="T26" fmla="*/ 179 w 501"/>
                <a:gd name="T27" fmla="*/ 369 h 602"/>
                <a:gd name="T28" fmla="*/ 203 w 501"/>
                <a:gd name="T29" fmla="*/ 371 h 602"/>
                <a:gd name="T30" fmla="*/ 170 w 501"/>
                <a:gd name="T31" fmla="*/ 320 h 602"/>
                <a:gd name="T32" fmla="*/ 117 w 501"/>
                <a:gd name="T33" fmla="*/ 321 h 602"/>
                <a:gd name="T34" fmla="*/ 250 w 501"/>
                <a:gd name="T35" fmla="*/ 475 h 602"/>
                <a:gd name="T36" fmla="*/ 250 w 501"/>
                <a:gd name="T37" fmla="*/ 503 h 602"/>
                <a:gd name="T38" fmla="*/ 250 w 501"/>
                <a:gd name="T39" fmla="*/ 475 h 602"/>
                <a:gd name="T40" fmla="*/ 263 w 501"/>
                <a:gd name="T41" fmla="*/ 574 h 602"/>
                <a:gd name="T42" fmla="*/ 238 w 501"/>
                <a:gd name="T43" fmla="*/ 574 h 602"/>
                <a:gd name="T44" fmla="*/ 250 w 501"/>
                <a:gd name="T45" fmla="*/ 517 h 602"/>
                <a:gd name="T46" fmla="*/ 250 w 501"/>
                <a:gd name="T47" fmla="*/ 545 h 602"/>
                <a:gd name="T48" fmla="*/ 250 w 501"/>
                <a:gd name="T49" fmla="*/ 517 h 602"/>
                <a:gd name="T50" fmla="*/ 230 w 501"/>
                <a:gd name="T51" fmla="*/ 48 h 602"/>
                <a:gd name="T52" fmla="*/ 234 w 501"/>
                <a:gd name="T53" fmla="*/ 39 h 602"/>
                <a:gd name="T54" fmla="*/ 245 w 501"/>
                <a:gd name="T55" fmla="*/ 34 h 602"/>
                <a:gd name="T56" fmla="*/ 260 w 501"/>
                <a:gd name="T57" fmla="*/ 30 h 602"/>
                <a:gd name="T58" fmla="*/ 267 w 501"/>
                <a:gd name="T59" fmla="*/ 37 h 602"/>
                <a:gd name="T60" fmla="*/ 279 w 501"/>
                <a:gd name="T61" fmla="*/ 43 h 602"/>
                <a:gd name="T62" fmla="*/ 282 w 501"/>
                <a:gd name="T63" fmla="*/ 52 h 602"/>
                <a:gd name="T64" fmla="*/ 287 w 501"/>
                <a:gd name="T65" fmla="*/ 69 h 602"/>
                <a:gd name="T66" fmla="*/ 279 w 501"/>
                <a:gd name="T67" fmla="*/ 76 h 602"/>
                <a:gd name="T68" fmla="*/ 274 w 501"/>
                <a:gd name="T69" fmla="*/ 87 h 602"/>
                <a:gd name="T70" fmla="*/ 264 w 501"/>
                <a:gd name="T71" fmla="*/ 91 h 602"/>
                <a:gd name="T72" fmla="*/ 248 w 501"/>
                <a:gd name="T73" fmla="*/ 95 h 602"/>
                <a:gd name="T74" fmla="*/ 241 w 501"/>
                <a:gd name="T75" fmla="*/ 87 h 602"/>
                <a:gd name="T76" fmla="*/ 230 w 501"/>
                <a:gd name="T77" fmla="*/ 81 h 602"/>
                <a:gd name="T78" fmla="*/ 226 w 501"/>
                <a:gd name="T79" fmla="*/ 72 h 602"/>
                <a:gd name="T80" fmla="*/ 223 w 501"/>
                <a:gd name="T81" fmla="*/ 55 h 602"/>
                <a:gd name="T82" fmla="*/ 241 w 501"/>
                <a:gd name="T83" fmla="*/ 56 h 602"/>
                <a:gd name="T84" fmla="*/ 248 w 501"/>
                <a:gd name="T85" fmla="*/ 55 h 602"/>
                <a:gd name="T86" fmla="*/ 250 w 501"/>
                <a:gd name="T87" fmla="*/ 46 h 602"/>
                <a:gd name="T88" fmla="*/ 262 w 501"/>
                <a:gd name="T89" fmla="*/ 49 h 602"/>
                <a:gd name="T90" fmla="*/ 263 w 501"/>
                <a:gd name="T91" fmla="*/ 56 h 602"/>
                <a:gd name="T92" fmla="*/ 272 w 501"/>
                <a:gd name="T93" fmla="*/ 58 h 602"/>
                <a:gd name="T94" fmla="*/ 269 w 501"/>
                <a:gd name="T95" fmla="*/ 70 h 602"/>
                <a:gd name="T96" fmla="*/ 262 w 501"/>
                <a:gd name="T97" fmla="*/ 71 h 602"/>
                <a:gd name="T98" fmla="*/ 260 w 501"/>
                <a:gd name="T99" fmla="*/ 80 h 602"/>
                <a:gd name="T100" fmla="*/ 248 w 501"/>
                <a:gd name="T101" fmla="*/ 77 h 602"/>
                <a:gd name="T102" fmla="*/ 247 w 501"/>
                <a:gd name="T103" fmla="*/ 70 h 602"/>
                <a:gd name="T104" fmla="*/ 238 w 501"/>
                <a:gd name="T105" fmla="*/ 68 h 602"/>
                <a:gd name="T106" fmla="*/ 241 w 501"/>
                <a:gd name="T107" fmla="*/ 56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602">
                  <a:moveTo>
                    <a:pt x="92" y="297"/>
                  </a:moveTo>
                  <a:cubicBezTo>
                    <a:pt x="94" y="212"/>
                    <a:pt x="116" y="149"/>
                    <a:pt x="147" y="108"/>
                  </a:cubicBezTo>
                  <a:cubicBezTo>
                    <a:pt x="149" y="106"/>
                    <a:pt x="149" y="103"/>
                    <a:pt x="147" y="101"/>
                  </a:cubicBezTo>
                  <a:cubicBezTo>
                    <a:pt x="139" y="93"/>
                    <a:pt x="130" y="85"/>
                    <a:pt x="122" y="77"/>
                  </a:cubicBezTo>
                  <a:cubicBezTo>
                    <a:pt x="117" y="71"/>
                    <a:pt x="118" y="63"/>
                    <a:pt x="124" y="59"/>
                  </a:cubicBezTo>
                  <a:cubicBezTo>
                    <a:pt x="208" y="0"/>
                    <a:pt x="293" y="0"/>
                    <a:pt x="377" y="59"/>
                  </a:cubicBezTo>
                  <a:cubicBezTo>
                    <a:pt x="383" y="63"/>
                    <a:pt x="384" y="71"/>
                    <a:pt x="379" y="77"/>
                  </a:cubicBezTo>
                  <a:cubicBezTo>
                    <a:pt x="371" y="85"/>
                    <a:pt x="362" y="93"/>
                    <a:pt x="354" y="101"/>
                  </a:cubicBezTo>
                  <a:cubicBezTo>
                    <a:pt x="352" y="103"/>
                    <a:pt x="352" y="106"/>
                    <a:pt x="354" y="108"/>
                  </a:cubicBezTo>
                  <a:cubicBezTo>
                    <a:pt x="385" y="149"/>
                    <a:pt x="407" y="212"/>
                    <a:pt x="409" y="297"/>
                  </a:cubicBezTo>
                  <a:cubicBezTo>
                    <a:pt x="410" y="311"/>
                    <a:pt x="398" y="323"/>
                    <a:pt x="384" y="321"/>
                  </a:cubicBezTo>
                  <a:cubicBezTo>
                    <a:pt x="369" y="320"/>
                    <a:pt x="353" y="318"/>
                    <a:pt x="336" y="318"/>
                  </a:cubicBezTo>
                  <a:cubicBezTo>
                    <a:pt x="334" y="317"/>
                    <a:pt x="332" y="318"/>
                    <a:pt x="331" y="320"/>
                  </a:cubicBezTo>
                  <a:cubicBezTo>
                    <a:pt x="324" y="333"/>
                    <a:pt x="315" y="344"/>
                    <a:pt x="306" y="352"/>
                  </a:cubicBezTo>
                  <a:cubicBezTo>
                    <a:pt x="300" y="358"/>
                    <a:pt x="298" y="363"/>
                    <a:pt x="298" y="371"/>
                  </a:cubicBezTo>
                  <a:cubicBezTo>
                    <a:pt x="298" y="376"/>
                    <a:pt x="304" y="379"/>
                    <a:pt x="307" y="375"/>
                  </a:cubicBezTo>
                  <a:cubicBezTo>
                    <a:pt x="312" y="371"/>
                    <a:pt x="315" y="367"/>
                    <a:pt x="322" y="369"/>
                  </a:cubicBezTo>
                  <a:cubicBezTo>
                    <a:pt x="337" y="374"/>
                    <a:pt x="352" y="378"/>
                    <a:pt x="366" y="382"/>
                  </a:cubicBezTo>
                  <a:cubicBezTo>
                    <a:pt x="374" y="384"/>
                    <a:pt x="377" y="393"/>
                    <a:pt x="373" y="400"/>
                  </a:cubicBezTo>
                  <a:cubicBezTo>
                    <a:pt x="373" y="400"/>
                    <a:pt x="373" y="400"/>
                    <a:pt x="373" y="400"/>
                  </a:cubicBezTo>
                  <a:cubicBezTo>
                    <a:pt x="433" y="430"/>
                    <a:pt x="481" y="485"/>
                    <a:pt x="498" y="564"/>
                  </a:cubicBezTo>
                  <a:cubicBezTo>
                    <a:pt x="501" y="578"/>
                    <a:pt x="491" y="592"/>
                    <a:pt x="477" y="592"/>
                  </a:cubicBezTo>
                  <a:cubicBezTo>
                    <a:pt x="313" y="602"/>
                    <a:pt x="157" y="602"/>
                    <a:pt x="24" y="592"/>
                  </a:cubicBezTo>
                  <a:cubicBezTo>
                    <a:pt x="10" y="591"/>
                    <a:pt x="0" y="578"/>
                    <a:pt x="3" y="564"/>
                  </a:cubicBezTo>
                  <a:cubicBezTo>
                    <a:pt x="20" y="485"/>
                    <a:pt x="68" y="430"/>
                    <a:pt x="128" y="400"/>
                  </a:cubicBezTo>
                  <a:cubicBezTo>
                    <a:pt x="128" y="400"/>
                    <a:pt x="128" y="400"/>
                    <a:pt x="128" y="400"/>
                  </a:cubicBezTo>
                  <a:cubicBezTo>
                    <a:pt x="124" y="393"/>
                    <a:pt x="127" y="384"/>
                    <a:pt x="135" y="382"/>
                  </a:cubicBezTo>
                  <a:cubicBezTo>
                    <a:pt x="149" y="378"/>
                    <a:pt x="164" y="374"/>
                    <a:pt x="179" y="369"/>
                  </a:cubicBezTo>
                  <a:cubicBezTo>
                    <a:pt x="185" y="367"/>
                    <a:pt x="189" y="371"/>
                    <a:pt x="193" y="375"/>
                  </a:cubicBezTo>
                  <a:cubicBezTo>
                    <a:pt x="197" y="379"/>
                    <a:pt x="203" y="376"/>
                    <a:pt x="203" y="371"/>
                  </a:cubicBezTo>
                  <a:cubicBezTo>
                    <a:pt x="203" y="363"/>
                    <a:pt x="201" y="357"/>
                    <a:pt x="195" y="352"/>
                  </a:cubicBezTo>
                  <a:cubicBezTo>
                    <a:pt x="185" y="344"/>
                    <a:pt x="177" y="333"/>
                    <a:pt x="170" y="320"/>
                  </a:cubicBezTo>
                  <a:cubicBezTo>
                    <a:pt x="169" y="318"/>
                    <a:pt x="167" y="317"/>
                    <a:pt x="165" y="317"/>
                  </a:cubicBezTo>
                  <a:cubicBezTo>
                    <a:pt x="148" y="318"/>
                    <a:pt x="132" y="320"/>
                    <a:pt x="117" y="321"/>
                  </a:cubicBezTo>
                  <a:cubicBezTo>
                    <a:pt x="103" y="323"/>
                    <a:pt x="91" y="311"/>
                    <a:pt x="92" y="297"/>
                  </a:cubicBezTo>
                  <a:close/>
                  <a:moveTo>
                    <a:pt x="250" y="475"/>
                  </a:moveTo>
                  <a:cubicBezTo>
                    <a:pt x="257" y="475"/>
                    <a:pt x="263" y="481"/>
                    <a:pt x="263" y="489"/>
                  </a:cubicBezTo>
                  <a:cubicBezTo>
                    <a:pt x="263" y="497"/>
                    <a:pt x="257" y="503"/>
                    <a:pt x="250" y="503"/>
                  </a:cubicBezTo>
                  <a:cubicBezTo>
                    <a:pt x="243" y="503"/>
                    <a:pt x="238" y="497"/>
                    <a:pt x="238" y="489"/>
                  </a:cubicBezTo>
                  <a:cubicBezTo>
                    <a:pt x="238" y="481"/>
                    <a:pt x="243" y="475"/>
                    <a:pt x="250" y="475"/>
                  </a:cubicBezTo>
                  <a:close/>
                  <a:moveTo>
                    <a:pt x="250" y="560"/>
                  </a:moveTo>
                  <a:cubicBezTo>
                    <a:pt x="257" y="560"/>
                    <a:pt x="263" y="566"/>
                    <a:pt x="263" y="574"/>
                  </a:cubicBezTo>
                  <a:cubicBezTo>
                    <a:pt x="263" y="581"/>
                    <a:pt x="257" y="588"/>
                    <a:pt x="250" y="588"/>
                  </a:cubicBezTo>
                  <a:cubicBezTo>
                    <a:pt x="243" y="588"/>
                    <a:pt x="238" y="581"/>
                    <a:pt x="238" y="574"/>
                  </a:cubicBezTo>
                  <a:cubicBezTo>
                    <a:pt x="238" y="566"/>
                    <a:pt x="243" y="560"/>
                    <a:pt x="250" y="560"/>
                  </a:cubicBezTo>
                  <a:close/>
                  <a:moveTo>
                    <a:pt x="250" y="517"/>
                  </a:moveTo>
                  <a:cubicBezTo>
                    <a:pt x="257" y="517"/>
                    <a:pt x="263" y="524"/>
                    <a:pt x="263" y="531"/>
                  </a:cubicBezTo>
                  <a:cubicBezTo>
                    <a:pt x="263" y="539"/>
                    <a:pt x="257" y="545"/>
                    <a:pt x="250" y="545"/>
                  </a:cubicBezTo>
                  <a:cubicBezTo>
                    <a:pt x="243" y="545"/>
                    <a:pt x="238" y="539"/>
                    <a:pt x="238" y="531"/>
                  </a:cubicBezTo>
                  <a:cubicBezTo>
                    <a:pt x="238" y="524"/>
                    <a:pt x="243" y="517"/>
                    <a:pt x="250" y="517"/>
                  </a:cubicBezTo>
                  <a:close/>
                  <a:moveTo>
                    <a:pt x="227" y="52"/>
                  </a:moveTo>
                  <a:cubicBezTo>
                    <a:pt x="229" y="52"/>
                    <a:pt x="230" y="50"/>
                    <a:pt x="230" y="48"/>
                  </a:cubicBezTo>
                  <a:cubicBezTo>
                    <a:pt x="230" y="46"/>
                    <a:pt x="230" y="43"/>
                    <a:pt x="231" y="41"/>
                  </a:cubicBezTo>
                  <a:cubicBezTo>
                    <a:pt x="232" y="40"/>
                    <a:pt x="233" y="39"/>
                    <a:pt x="234" y="39"/>
                  </a:cubicBezTo>
                  <a:cubicBezTo>
                    <a:pt x="236" y="37"/>
                    <a:pt x="239" y="37"/>
                    <a:pt x="241" y="37"/>
                  </a:cubicBezTo>
                  <a:cubicBezTo>
                    <a:pt x="243" y="37"/>
                    <a:pt x="244" y="36"/>
                    <a:pt x="245" y="34"/>
                  </a:cubicBezTo>
                  <a:cubicBezTo>
                    <a:pt x="245" y="32"/>
                    <a:pt x="247" y="31"/>
                    <a:pt x="248" y="30"/>
                  </a:cubicBezTo>
                  <a:cubicBezTo>
                    <a:pt x="252" y="29"/>
                    <a:pt x="256" y="29"/>
                    <a:pt x="260" y="30"/>
                  </a:cubicBezTo>
                  <a:cubicBezTo>
                    <a:pt x="262" y="30"/>
                    <a:pt x="263" y="32"/>
                    <a:pt x="264" y="34"/>
                  </a:cubicBezTo>
                  <a:cubicBezTo>
                    <a:pt x="264" y="36"/>
                    <a:pt x="265" y="37"/>
                    <a:pt x="267" y="37"/>
                  </a:cubicBezTo>
                  <a:cubicBezTo>
                    <a:pt x="269" y="37"/>
                    <a:pt x="271" y="37"/>
                    <a:pt x="273" y="37"/>
                  </a:cubicBezTo>
                  <a:cubicBezTo>
                    <a:pt x="276" y="37"/>
                    <a:pt x="279" y="40"/>
                    <a:pt x="279" y="43"/>
                  </a:cubicBezTo>
                  <a:cubicBezTo>
                    <a:pt x="279" y="45"/>
                    <a:pt x="279" y="47"/>
                    <a:pt x="279" y="48"/>
                  </a:cubicBezTo>
                  <a:cubicBezTo>
                    <a:pt x="279" y="50"/>
                    <a:pt x="280" y="52"/>
                    <a:pt x="282" y="52"/>
                  </a:cubicBezTo>
                  <a:cubicBezTo>
                    <a:pt x="285" y="52"/>
                    <a:pt x="286" y="54"/>
                    <a:pt x="287" y="56"/>
                  </a:cubicBezTo>
                  <a:cubicBezTo>
                    <a:pt x="288" y="60"/>
                    <a:pt x="289" y="64"/>
                    <a:pt x="287" y="69"/>
                  </a:cubicBezTo>
                  <a:cubicBezTo>
                    <a:pt x="287" y="71"/>
                    <a:pt x="285" y="72"/>
                    <a:pt x="283" y="72"/>
                  </a:cubicBezTo>
                  <a:cubicBezTo>
                    <a:pt x="280" y="72"/>
                    <a:pt x="279" y="74"/>
                    <a:pt x="279" y="76"/>
                  </a:cubicBezTo>
                  <a:cubicBezTo>
                    <a:pt x="279" y="78"/>
                    <a:pt x="279" y="80"/>
                    <a:pt x="279" y="82"/>
                  </a:cubicBezTo>
                  <a:cubicBezTo>
                    <a:pt x="279" y="85"/>
                    <a:pt x="277" y="87"/>
                    <a:pt x="274" y="87"/>
                  </a:cubicBezTo>
                  <a:cubicBezTo>
                    <a:pt x="272" y="87"/>
                    <a:pt x="270" y="87"/>
                    <a:pt x="268" y="87"/>
                  </a:cubicBezTo>
                  <a:cubicBezTo>
                    <a:pt x="266" y="87"/>
                    <a:pt x="264" y="89"/>
                    <a:pt x="264" y="91"/>
                  </a:cubicBezTo>
                  <a:cubicBezTo>
                    <a:pt x="264" y="93"/>
                    <a:pt x="262" y="95"/>
                    <a:pt x="260" y="96"/>
                  </a:cubicBezTo>
                  <a:cubicBezTo>
                    <a:pt x="255" y="97"/>
                    <a:pt x="253" y="97"/>
                    <a:pt x="248" y="95"/>
                  </a:cubicBezTo>
                  <a:cubicBezTo>
                    <a:pt x="246" y="95"/>
                    <a:pt x="245" y="93"/>
                    <a:pt x="245" y="91"/>
                  </a:cubicBezTo>
                  <a:cubicBezTo>
                    <a:pt x="244" y="89"/>
                    <a:pt x="243" y="87"/>
                    <a:pt x="241" y="87"/>
                  </a:cubicBezTo>
                  <a:cubicBezTo>
                    <a:pt x="239" y="87"/>
                    <a:pt x="238" y="87"/>
                    <a:pt x="236" y="87"/>
                  </a:cubicBezTo>
                  <a:cubicBezTo>
                    <a:pt x="233" y="87"/>
                    <a:pt x="230" y="84"/>
                    <a:pt x="230" y="81"/>
                  </a:cubicBezTo>
                  <a:cubicBezTo>
                    <a:pt x="230" y="79"/>
                    <a:pt x="230" y="78"/>
                    <a:pt x="230" y="77"/>
                  </a:cubicBezTo>
                  <a:cubicBezTo>
                    <a:pt x="230" y="75"/>
                    <a:pt x="228" y="73"/>
                    <a:pt x="226" y="72"/>
                  </a:cubicBezTo>
                  <a:cubicBezTo>
                    <a:pt x="225" y="72"/>
                    <a:pt x="223" y="71"/>
                    <a:pt x="223" y="69"/>
                  </a:cubicBezTo>
                  <a:cubicBezTo>
                    <a:pt x="222" y="64"/>
                    <a:pt x="222" y="60"/>
                    <a:pt x="223" y="55"/>
                  </a:cubicBezTo>
                  <a:cubicBezTo>
                    <a:pt x="224" y="54"/>
                    <a:pt x="225" y="53"/>
                    <a:pt x="227" y="52"/>
                  </a:cubicBezTo>
                  <a:close/>
                  <a:moveTo>
                    <a:pt x="241" y="56"/>
                  </a:moveTo>
                  <a:cubicBezTo>
                    <a:pt x="243" y="56"/>
                    <a:pt x="245" y="56"/>
                    <a:pt x="247" y="56"/>
                  </a:cubicBezTo>
                  <a:cubicBezTo>
                    <a:pt x="247" y="56"/>
                    <a:pt x="248" y="55"/>
                    <a:pt x="248" y="55"/>
                  </a:cubicBezTo>
                  <a:cubicBezTo>
                    <a:pt x="248" y="53"/>
                    <a:pt x="248" y="51"/>
                    <a:pt x="248" y="49"/>
                  </a:cubicBezTo>
                  <a:cubicBezTo>
                    <a:pt x="248" y="47"/>
                    <a:pt x="249" y="46"/>
                    <a:pt x="250" y="46"/>
                  </a:cubicBezTo>
                  <a:cubicBezTo>
                    <a:pt x="253" y="46"/>
                    <a:pt x="257" y="46"/>
                    <a:pt x="260" y="46"/>
                  </a:cubicBezTo>
                  <a:cubicBezTo>
                    <a:pt x="261" y="46"/>
                    <a:pt x="262" y="47"/>
                    <a:pt x="262" y="49"/>
                  </a:cubicBezTo>
                  <a:cubicBezTo>
                    <a:pt x="262" y="51"/>
                    <a:pt x="262" y="53"/>
                    <a:pt x="262" y="55"/>
                  </a:cubicBezTo>
                  <a:cubicBezTo>
                    <a:pt x="262" y="55"/>
                    <a:pt x="263" y="56"/>
                    <a:pt x="263" y="56"/>
                  </a:cubicBezTo>
                  <a:cubicBezTo>
                    <a:pt x="265" y="56"/>
                    <a:pt x="267" y="56"/>
                    <a:pt x="269" y="56"/>
                  </a:cubicBezTo>
                  <a:cubicBezTo>
                    <a:pt x="271" y="56"/>
                    <a:pt x="272" y="57"/>
                    <a:pt x="272" y="58"/>
                  </a:cubicBezTo>
                  <a:cubicBezTo>
                    <a:pt x="272" y="61"/>
                    <a:pt x="272" y="65"/>
                    <a:pt x="272" y="68"/>
                  </a:cubicBezTo>
                  <a:cubicBezTo>
                    <a:pt x="272" y="69"/>
                    <a:pt x="271" y="70"/>
                    <a:pt x="269" y="70"/>
                  </a:cubicBezTo>
                  <a:cubicBezTo>
                    <a:pt x="267" y="70"/>
                    <a:pt x="265" y="70"/>
                    <a:pt x="263" y="70"/>
                  </a:cubicBezTo>
                  <a:cubicBezTo>
                    <a:pt x="263" y="70"/>
                    <a:pt x="262" y="71"/>
                    <a:pt x="262" y="71"/>
                  </a:cubicBezTo>
                  <a:cubicBezTo>
                    <a:pt x="262" y="73"/>
                    <a:pt x="262" y="75"/>
                    <a:pt x="262" y="77"/>
                  </a:cubicBezTo>
                  <a:cubicBezTo>
                    <a:pt x="262" y="79"/>
                    <a:pt x="261" y="80"/>
                    <a:pt x="260" y="80"/>
                  </a:cubicBezTo>
                  <a:cubicBezTo>
                    <a:pt x="257" y="80"/>
                    <a:pt x="253" y="80"/>
                    <a:pt x="250" y="80"/>
                  </a:cubicBezTo>
                  <a:cubicBezTo>
                    <a:pt x="249" y="80"/>
                    <a:pt x="248" y="79"/>
                    <a:pt x="248" y="77"/>
                  </a:cubicBezTo>
                  <a:cubicBezTo>
                    <a:pt x="248" y="75"/>
                    <a:pt x="248" y="73"/>
                    <a:pt x="248" y="71"/>
                  </a:cubicBezTo>
                  <a:cubicBezTo>
                    <a:pt x="248" y="71"/>
                    <a:pt x="247" y="70"/>
                    <a:pt x="247" y="70"/>
                  </a:cubicBezTo>
                  <a:cubicBezTo>
                    <a:pt x="245" y="70"/>
                    <a:pt x="243" y="70"/>
                    <a:pt x="241" y="70"/>
                  </a:cubicBezTo>
                  <a:cubicBezTo>
                    <a:pt x="240" y="70"/>
                    <a:pt x="238" y="69"/>
                    <a:pt x="238" y="68"/>
                  </a:cubicBezTo>
                  <a:cubicBezTo>
                    <a:pt x="238" y="65"/>
                    <a:pt x="238" y="61"/>
                    <a:pt x="238" y="58"/>
                  </a:cubicBezTo>
                  <a:cubicBezTo>
                    <a:pt x="238" y="57"/>
                    <a:pt x="240" y="56"/>
                    <a:pt x="241" y="5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a:extLst>
              <a:ext uri="{FF2B5EF4-FFF2-40B4-BE49-F238E27FC236}">
                <a16:creationId xmlns:a16="http://schemas.microsoft.com/office/drawing/2014/main" xmlns="" id="{79F25337-DC45-4BF8-BAE4-E1DEB8839EB3}"/>
              </a:ext>
            </a:extLst>
          </p:cNvPr>
          <p:cNvGrpSpPr/>
          <p:nvPr/>
        </p:nvGrpSpPr>
        <p:grpSpPr>
          <a:xfrm>
            <a:off x="8672083" y="3459810"/>
            <a:ext cx="929438" cy="1502667"/>
            <a:chOff x="8672083" y="3459810"/>
            <a:chExt cx="929438" cy="1502667"/>
          </a:xfrm>
        </p:grpSpPr>
        <p:sp>
          <p:nvSpPr>
            <p:cNvPr id="66" name="Oval 28"/>
            <p:cNvSpPr>
              <a:spLocks noChangeArrowheads="1"/>
            </p:cNvSpPr>
            <p:nvPr/>
          </p:nvSpPr>
          <p:spPr bwMode="auto">
            <a:xfrm rot="5400000">
              <a:off x="8670974" y="4031931"/>
              <a:ext cx="931655" cy="929438"/>
            </a:xfrm>
            <a:prstGeom prst="ellipse">
              <a:avLst/>
            </a:prstGeom>
            <a:solidFill>
              <a:srgbClr val="EF93A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67" name="Freeform 33"/>
            <p:cNvSpPr/>
            <p:nvPr/>
          </p:nvSpPr>
          <p:spPr bwMode="auto">
            <a:xfrm rot="5400000">
              <a:off x="8925175" y="3357030"/>
              <a:ext cx="423251" cy="628811"/>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rgbClr val="EF93A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pic>
          <p:nvPicPr>
            <p:cNvPr id="120" name="图片 1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63173" y="4178445"/>
              <a:ext cx="570428" cy="570428"/>
            </a:xfrm>
            <a:prstGeom prst="rect">
              <a:avLst/>
            </a:prstGeom>
          </p:spPr>
        </p:pic>
      </p:grpSp>
      <p:sp>
        <p:nvSpPr>
          <p:cNvPr id="125" name="文本框 124"/>
          <p:cNvSpPr txBox="1"/>
          <p:nvPr/>
        </p:nvSpPr>
        <p:spPr>
          <a:xfrm>
            <a:off x="1162394" y="3025942"/>
            <a:ext cx="830997" cy="3170099"/>
          </a:xfrm>
          <a:prstGeom prst="rect">
            <a:avLst/>
          </a:prstGeom>
          <a:noFill/>
        </p:spPr>
        <p:txBody>
          <a:bodyPr vert="eaVert" wrap="none" rtlCol="0">
            <a:spAutoFit/>
          </a:bodyPr>
          <a:lstStyle/>
          <a:p>
            <a:r>
              <a:rPr lang="zh-CN" altLang="en-US" sz="2400" dirty="0">
                <a:solidFill>
                  <a:schemeClr val="tx1">
                    <a:lumMod val="50000"/>
                    <a:lumOff val="50000"/>
                  </a:schemeClr>
                </a:solidFill>
                <a:latin typeface="思源黑体 CN Medium" panose="020B0600000000000000" pitchFamily="34" charset="-122"/>
                <a:ea typeface="思源黑体 CN Medium" panose="020B0600000000000000" pitchFamily="34" charset="-122"/>
              </a:rPr>
              <a:t>护理缺位五大“症状”</a:t>
            </a:r>
          </a:p>
          <a:p>
            <a:endParaRPr lang="en-US" b="1" dirty="0">
              <a:solidFill>
                <a:schemeClr val="tx1">
                  <a:lumMod val="65000"/>
                  <a:lumOff val="35000"/>
                </a:schemeClr>
              </a:solidFill>
            </a:endParaRPr>
          </a:p>
        </p:txBody>
      </p:sp>
      <p:sp>
        <p:nvSpPr>
          <p:cNvPr id="42" name="文本框 41">
            <a:extLst>
              <a:ext uri="{FF2B5EF4-FFF2-40B4-BE49-F238E27FC236}">
                <a16:creationId xmlns:a16="http://schemas.microsoft.com/office/drawing/2014/main" xmlns="" id="{747F048B-422A-448D-93D9-939DEA4F869F}"/>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43" name="文本框 42">
            <a:extLst>
              <a:ext uri="{FF2B5EF4-FFF2-40B4-BE49-F238E27FC236}">
                <a16:creationId xmlns:a16="http://schemas.microsoft.com/office/drawing/2014/main" xmlns="" id="{92E26395-55E5-43CB-8C49-0FBD35356B4C}"/>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grpSp>
        <p:nvGrpSpPr>
          <p:cNvPr id="9" name="组合 8">
            <a:extLst>
              <a:ext uri="{FF2B5EF4-FFF2-40B4-BE49-F238E27FC236}">
                <a16:creationId xmlns:a16="http://schemas.microsoft.com/office/drawing/2014/main" xmlns="" id="{980232AF-AC1C-4728-90E6-8EF09883C4DE}"/>
              </a:ext>
            </a:extLst>
          </p:cNvPr>
          <p:cNvGrpSpPr/>
          <p:nvPr/>
        </p:nvGrpSpPr>
        <p:grpSpPr>
          <a:xfrm>
            <a:off x="7259887" y="4030821"/>
            <a:ext cx="926931" cy="1530219"/>
            <a:chOff x="7259887" y="4030821"/>
            <a:chExt cx="926931" cy="1530219"/>
          </a:xfrm>
        </p:grpSpPr>
        <p:sp>
          <p:nvSpPr>
            <p:cNvPr id="30" name="Oval 27"/>
            <p:cNvSpPr>
              <a:spLocks noChangeArrowheads="1"/>
            </p:cNvSpPr>
            <p:nvPr/>
          </p:nvSpPr>
          <p:spPr bwMode="auto">
            <a:xfrm rot="5400000">
              <a:off x="7257525" y="4033183"/>
              <a:ext cx="931655" cy="926931"/>
            </a:xfrm>
            <a:prstGeom prst="ellipse">
              <a:avLst/>
            </a:prstGeom>
            <a:solidFill>
              <a:srgbClr val="B386BA"/>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5" name="Freeform 32"/>
            <p:cNvSpPr/>
            <p:nvPr/>
          </p:nvSpPr>
          <p:spPr bwMode="auto">
            <a:xfrm rot="5400000">
              <a:off x="7506717" y="5033757"/>
              <a:ext cx="425756" cy="628810"/>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rgbClr val="B386BA"/>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grpSp>
          <p:nvGrpSpPr>
            <p:cNvPr id="40" name="Group 49"/>
            <p:cNvGrpSpPr/>
            <p:nvPr/>
          </p:nvGrpSpPr>
          <p:grpSpPr bwMode="auto">
            <a:xfrm>
              <a:off x="7592058" y="4270034"/>
              <a:ext cx="385244" cy="529482"/>
              <a:chOff x="2820" y="838"/>
              <a:chExt cx="123" cy="169"/>
            </a:xfrm>
          </p:grpSpPr>
          <p:sp>
            <p:nvSpPr>
              <p:cNvPr id="50" name="Freeform 38"/>
              <p:cNvSpPr>
                <a:spLocks noEditPoints="1"/>
              </p:cNvSpPr>
              <p:nvPr/>
            </p:nvSpPr>
            <p:spPr bwMode="auto">
              <a:xfrm>
                <a:off x="2841" y="856"/>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51" name="Freeform 39"/>
              <p:cNvSpPr>
                <a:spLocks noEditPoints="1"/>
              </p:cNvSpPr>
              <p:nvPr/>
            </p:nvSpPr>
            <p:spPr bwMode="auto">
              <a:xfrm>
                <a:off x="2860" y="887"/>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52" name="Freeform 40"/>
              <p:cNvSpPr>
                <a:spLocks noEditPoints="1"/>
              </p:cNvSpPr>
              <p:nvPr/>
            </p:nvSpPr>
            <p:spPr bwMode="auto">
              <a:xfrm>
                <a:off x="2820" y="955"/>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53" name="Freeform 41"/>
              <p:cNvSpPr/>
              <p:nvPr/>
            </p:nvSpPr>
            <p:spPr bwMode="auto">
              <a:xfrm>
                <a:off x="2823" y="838"/>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grpSp>
      </p:grpSp>
    </p:spTree>
    <p:extLst>
      <p:ext uri="{BB962C8B-B14F-4D97-AF65-F5344CB8AC3E}">
        <p14:creationId xmlns:p14="http://schemas.microsoft.com/office/powerpoint/2010/main" val="1347539450"/>
      </p:ext>
    </p:extLst>
  </p:cSld>
  <p:clrMapOvr>
    <a:masterClrMapping/>
  </p:clrMapOvr>
  <p:transition spd="slow" advClick="0" advTm="1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barn(inVertical)">
                                      <p:cBhvr>
                                        <p:cTn id="7" dur="1000"/>
                                        <p:tgtEl>
                                          <p:spTgt spid="122"/>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1000" fill="hold"/>
                                        <p:tgtEl>
                                          <p:spTgt spid="80"/>
                                        </p:tgtEl>
                                        <p:attrNameLst>
                                          <p:attrName>ppt_x</p:attrName>
                                        </p:attrNameLst>
                                      </p:cBhvr>
                                      <p:tavLst>
                                        <p:tav tm="0">
                                          <p:val>
                                            <p:strVal val="#ppt_x"/>
                                          </p:val>
                                        </p:tav>
                                        <p:tav tm="100000">
                                          <p:val>
                                            <p:strVal val="#ppt_x"/>
                                          </p:val>
                                        </p:tav>
                                      </p:tavLst>
                                    </p:anim>
                                    <p:anim calcmode="lin" valueType="num">
                                      <p:cBhvr additive="base">
                                        <p:cTn id="12" dur="1000" fill="hold"/>
                                        <p:tgtEl>
                                          <p:spTgt spid="8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1000" fill="hold"/>
                                        <p:tgtEl>
                                          <p:spTgt spid="78"/>
                                        </p:tgtEl>
                                        <p:attrNameLst>
                                          <p:attrName>ppt_x</p:attrName>
                                        </p:attrNameLst>
                                      </p:cBhvr>
                                      <p:tavLst>
                                        <p:tav tm="0">
                                          <p:val>
                                            <p:strVal val="#ppt_x"/>
                                          </p:val>
                                        </p:tav>
                                        <p:tav tm="100000">
                                          <p:val>
                                            <p:strVal val="#ppt_x"/>
                                          </p:val>
                                        </p:tav>
                                      </p:tavLst>
                                    </p:anim>
                                    <p:anim calcmode="lin" valueType="num">
                                      <p:cBhvr additive="base">
                                        <p:cTn id="16" dur="1000" fill="hold"/>
                                        <p:tgtEl>
                                          <p:spTgt spid="78"/>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1000"/>
                                        <p:tgtEl>
                                          <p:spTgt spid="125"/>
                                        </p:tgtEl>
                                      </p:cBhvr>
                                    </p:animEffect>
                                    <p:anim calcmode="lin" valueType="num">
                                      <p:cBhvr>
                                        <p:cTn id="21" dur="1000" fill="hold"/>
                                        <p:tgtEl>
                                          <p:spTgt spid="125"/>
                                        </p:tgtEl>
                                        <p:attrNameLst>
                                          <p:attrName>ppt_x</p:attrName>
                                        </p:attrNameLst>
                                      </p:cBhvr>
                                      <p:tavLst>
                                        <p:tav tm="0">
                                          <p:val>
                                            <p:strVal val="#ppt_x"/>
                                          </p:val>
                                        </p:tav>
                                        <p:tav tm="100000">
                                          <p:val>
                                            <p:strVal val="#ppt_x"/>
                                          </p:val>
                                        </p:tav>
                                      </p:tavLst>
                                    </p:anim>
                                    <p:anim calcmode="lin" valueType="num">
                                      <p:cBhvr>
                                        <p:cTn id="22" dur="1000" fill="hold"/>
                                        <p:tgtEl>
                                          <p:spTgt spid="125"/>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2000"/>
                                        <p:tgtEl>
                                          <p:spTgt spid="4"/>
                                        </p:tgtEl>
                                      </p:cBhvr>
                                    </p:animEffect>
                                  </p:childTnLst>
                                </p:cTn>
                              </p:par>
                            </p:childTnLst>
                          </p:cTn>
                        </p:par>
                        <p:par>
                          <p:cTn id="27" fill="hold">
                            <p:stCondLst>
                              <p:cond delay="5000"/>
                            </p:stCondLst>
                            <p:childTnLst>
                              <p:par>
                                <p:cTn id="28" presetID="2" presetClass="entr" presetSubtype="4"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fill="hold"/>
                                        <p:tgtEl>
                                          <p:spTgt spid="5"/>
                                        </p:tgtEl>
                                        <p:attrNameLst>
                                          <p:attrName>ppt_x</p:attrName>
                                        </p:attrNameLst>
                                      </p:cBhvr>
                                      <p:tavLst>
                                        <p:tav tm="0">
                                          <p:val>
                                            <p:strVal val="#ppt_x"/>
                                          </p:val>
                                        </p:tav>
                                        <p:tav tm="100000">
                                          <p:val>
                                            <p:strVal val="#ppt_x"/>
                                          </p:val>
                                        </p:tav>
                                      </p:tavLst>
                                    </p:anim>
                                    <p:anim calcmode="lin" valueType="num">
                                      <p:cBhvr additive="base">
                                        <p:cTn id="31" dur="10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6000"/>
                            </p:stCondLst>
                            <p:childTnLst>
                              <p:par>
                                <p:cTn id="33" presetID="12" presetClass="entr" presetSubtype="4"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p:tgtEl>
                                          <p:spTgt spid="69"/>
                                        </p:tgtEl>
                                        <p:attrNameLst>
                                          <p:attrName>ppt_y</p:attrName>
                                        </p:attrNameLst>
                                      </p:cBhvr>
                                      <p:tavLst>
                                        <p:tav tm="0">
                                          <p:val>
                                            <p:strVal val="#ppt_y+#ppt_h*1.125000"/>
                                          </p:val>
                                        </p:tav>
                                        <p:tav tm="100000">
                                          <p:val>
                                            <p:strVal val="#ppt_y"/>
                                          </p:val>
                                        </p:tav>
                                      </p:tavLst>
                                    </p:anim>
                                    <p:animEffect transition="in" filter="wipe(up)">
                                      <p:cBhvr>
                                        <p:cTn id="36" dur="500"/>
                                        <p:tgtEl>
                                          <p:spTgt spid="69"/>
                                        </p:tgtEl>
                                      </p:cBhvr>
                                    </p:animEffect>
                                  </p:childTnLst>
                                </p:cTn>
                              </p:par>
                            </p:childTnLst>
                          </p:cTn>
                        </p:par>
                        <p:par>
                          <p:cTn id="37" fill="hold">
                            <p:stCondLst>
                              <p:cond delay="6500"/>
                            </p:stCondLst>
                            <p:childTnLst>
                              <p:par>
                                <p:cTn id="38" presetID="2" presetClass="entr" presetSubtype="1"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1000" fill="hold"/>
                                        <p:tgtEl>
                                          <p:spTgt spid="7"/>
                                        </p:tgtEl>
                                        <p:attrNameLst>
                                          <p:attrName>ppt_x</p:attrName>
                                        </p:attrNameLst>
                                      </p:cBhvr>
                                      <p:tavLst>
                                        <p:tav tm="0">
                                          <p:val>
                                            <p:strVal val="#ppt_x"/>
                                          </p:val>
                                        </p:tav>
                                        <p:tav tm="100000">
                                          <p:val>
                                            <p:strVal val="#ppt_x"/>
                                          </p:val>
                                        </p:tav>
                                      </p:tavLst>
                                    </p:anim>
                                    <p:anim calcmode="lin" valueType="num">
                                      <p:cBhvr additive="base">
                                        <p:cTn id="41" dur="1000" fill="hold"/>
                                        <p:tgtEl>
                                          <p:spTgt spid="7"/>
                                        </p:tgtEl>
                                        <p:attrNameLst>
                                          <p:attrName>ppt_y</p:attrName>
                                        </p:attrNameLst>
                                      </p:cBhvr>
                                      <p:tavLst>
                                        <p:tav tm="0">
                                          <p:val>
                                            <p:strVal val="0-#ppt_h/2"/>
                                          </p:val>
                                        </p:tav>
                                        <p:tav tm="100000">
                                          <p:val>
                                            <p:strVal val="#ppt_y"/>
                                          </p:val>
                                        </p:tav>
                                      </p:tavLst>
                                    </p:anim>
                                  </p:childTnLst>
                                </p:cTn>
                              </p:par>
                            </p:childTnLst>
                          </p:cTn>
                        </p:par>
                        <p:par>
                          <p:cTn id="42" fill="hold">
                            <p:stCondLst>
                              <p:cond delay="7500"/>
                            </p:stCondLst>
                            <p:childTnLst>
                              <p:par>
                                <p:cTn id="43" presetID="12" presetClass="entr" presetSubtype="1" fill="hold" grpId="0" nodeType="afterEffect">
                                  <p:stCondLst>
                                    <p:cond delay="0"/>
                                  </p:stCondLst>
                                  <p:childTnLst>
                                    <p:set>
                                      <p:cBhvr>
                                        <p:cTn id="44" dur="1" fill="hold">
                                          <p:stCondLst>
                                            <p:cond delay="0"/>
                                          </p:stCondLst>
                                        </p:cTn>
                                        <p:tgtEl>
                                          <p:spTgt spid="73"/>
                                        </p:tgtEl>
                                        <p:attrNameLst>
                                          <p:attrName>style.visibility</p:attrName>
                                        </p:attrNameLst>
                                      </p:cBhvr>
                                      <p:to>
                                        <p:strVal val="visible"/>
                                      </p:to>
                                    </p:set>
                                    <p:anim calcmode="lin" valueType="num">
                                      <p:cBhvr additive="base">
                                        <p:cTn id="45" dur="500"/>
                                        <p:tgtEl>
                                          <p:spTgt spid="73"/>
                                        </p:tgtEl>
                                        <p:attrNameLst>
                                          <p:attrName>ppt_y</p:attrName>
                                        </p:attrNameLst>
                                      </p:cBhvr>
                                      <p:tavLst>
                                        <p:tav tm="0">
                                          <p:val>
                                            <p:strVal val="#ppt_y-#ppt_h*1.125000"/>
                                          </p:val>
                                        </p:tav>
                                        <p:tav tm="100000">
                                          <p:val>
                                            <p:strVal val="#ppt_y"/>
                                          </p:val>
                                        </p:tav>
                                      </p:tavLst>
                                    </p:anim>
                                    <p:animEffect transition="in" filter="wipe(down)">
                                      <p:cBhvr>
                                        <p:cTn id="46" dur="500"/>
                                        <p:tgtEl>
                                          <p:spTgt spid="73"/>
                                        </p:tgtEl>
                                      </p:cBhvr>
                                    </p:animEffect>
                                  </p:childTnLst>
                                </p:cTn>
                              </p:par>
                            </p:childTnLst>
                          </p:cTn>
                        </p:par>
                        <p:par>
                          <p:cTn id="47" fill="hold">
                            <p:stCondLst>
                              <p:cond delay="8000"/>
                            </p:stCondLst>
                            <p:childTnLst>
                              <p:par>
                                <p:cTn id="48" presetID="2" presetClass="entr" presetSubtype="4"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1000" fill="hold"/>
                                        <p:tgtEl>
                                          <p:spTgt spid="8"/>
                                        </p:tgtEl>
                                        <p:attrNameLst>
                                          <p:attrName>ppt_x</p:attrName>
                                        </p:attrNameLst>
                                      </p:cBhvr>
                                      <p:tavLst>
                                        <p:tav tm="0">
                                          <p:val>
                                            <p:strVal val="#ppt_x"/>
                                          </p:val>
                                        </p:tav>
                                        <p:tav tm="100000">
                                          <p:val>
                                            <p:strVal val="#ppt_x"/>
                                          </p:val>
                                        </p:tav>
                                      </p:tavLst>
                                    </p:anim>
                                    <p:anim calcmode="lin" valueType="num">
                                      <p:cBhvr additive="base">
                                        <p:cTn id="51" dur="1000" fill="hold"/>
                                        <p:tgtEl>
                                          <p:spTgt spid="8"/>
                                        </p:tgtEl>
                                        <p:attrNameLst>
                                          <p:attrName>ppt_y</p:attrName>
                                        </p:attrNameLst>
                                      </p:cBhvr>
                                      <p:tavLst>
                                        <p:tav tm="0">
                                          <p:val>
                                            <p:strVal val="1+#ppt_h/2"/>
                                          </p:val>
                                        </p:tav>
                                        <p:tav tm="100000">
                                          <p:val>
                                            <p:strVal val="#ppt_y"/>
                                          </p:val>
                                        </p:tav>
                                      </p:tavLst>
                                    </p:anim>
                                  </p:childTnLst>
                                </p:cTn>
                              </p:par>
                            </p:childTnLst>
                          </p:cTn>
                        </p:par>
                        <p:par>
                          <p:cTn id="52" fill="hold">
                            <p:stCondLst>
                              <p:cond delay="9000"/>
                            </p:stCondLst>
                            <p:childTnLst>
                              <p:par>
                                <p:cTn id="53" presetID="12" presetClass="entr" presetSubtype="4"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500"/>
                                        <p:tgtEl>
                                          <p:spTgt spid="70"/>
                                        </p:tgtEl>
                                        <p:attrNameLst>
                                          <p:attrName>ppt_y</p:attrName>
                                        </p:attrNameLst>
                                      </p:cBhvr>
                                      <p:tavLst>
                                        <p:tav tm="0">
                                          <p:val>
                                            <p:strVal val="#ppt_y+#ppt_h*1.125000"/>
                                          </p:val>
                                        </p:tav>
                                        <p:tav tm="100000">
                                          <p:val>
                                            <p:strVal val="#ppt_y"/>
                                          </p:val>
                                        </p:tav>
                                      </p:tavLst>
                                    </p:anim>
                                    <p:animEffect transition="in" filter="wipe(up)">
                                      <p:cBhvr>
                                        <p:cTn id="56" dur="500"/>
                                        <p:tgtEl>
                                          <p:spTgt spid="70"/>
                                        </p:tgtEl>
                                      </p:cBhvr>
                                    </p:animEffect>
                                  </p:childTnLst>
                                </p:cTn>
                              </p:par>
                            </p:childTnLst>
                          </p:cTn>
                        </p:par>
                        <p:par>
                          <p:cTn id="57" fill="hold">
                            <p:stCondLst>
                              <p:cond delay="9500"/>
                            </p:stCondLst>
                            <p:childTnLst>
                              <p:par>
                                <p:cTn id="58" presetID="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1000" fill="hold"/>
                                        <p:tgtEl>
                                          <p:spTgt spid="9"/>
                                        </p:tgtEl>
                                        <p:attrNameLst>
                                          <p:attrName>ppt_x</p:attrName>
                                        </p:attrNameLst>
                                      </p:cBhvr>
                                      <p:tavLst>
                                        <p:tav tm="0">
                                          <p:val>
                                            <p:strVal val="#ppt_x"/>
                                          </p:val>
                                        </p:tav>
                                        <p:tav tm="100000">
                                          <p:val>
                                            <p:strVal val="#ppt_x"/>
                                          </p:val>
                                        </p:tav>
                                      </p:tavLst>
                                    </p:anim>
                                    <p:anim calcmode="lin" valueType="num">
                                      <p:cBhvr additive="base">
                                        <p:cTn id="61" dur="1000" fill="hold"/>
                                        <p:tgtEl>
                                          <p:spTgt spid="9"/>
                                        </p:tgtEl>
                                        <p:attrNameLst>
                                          <p:attrName>ppt_y</p:attrName>
                                        </p:attrNameLst>
                                      </p:cBhvr>
                                      <p:tavLst>
                                        <p:tav tm="0">
                                          <p:val>
                                            <p:strVal val="0-#ppt_h/2"/>
                                          </p:val>
                                        </p:tav>
                                        <p:tav tm="100000">
                                          <p:val>
                                            <p:strVal val="#ppt_y"/>
                                          </p:val>
                                        </p:tav>
                                      </p:tavLst>
                                    </p:anim>
                                  </p:childTnLst>
                                </p:cTn>
                              </p:par>
                            </p:childTnLst>
                          </p:cTn>
                        </p:par>
                        <p:par>
                          <p:cTn id="62" fill="hold">
                            <p:stCondLst>
                              <p:cond delay="10500"/>
                            </p:stCondLst>
                            <p:childTnLst>
                              <p:par>
                                <p:cTn id="63" presetID="12"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 calcmode="lin" valueType="num">
                                      <p:cBhvr additive="base">
                                        <p:cTn id="65" dur="500"/>
                                        <p:tgtEl>
                                          <p:spTgt spid="72"/>
                                        </p:tgtEl>
                                        <p:attrNameLst>
                                          <p:attrName>ppt_y</p:attrName>
                                        </p:attrNameLst>
                                      </p:cBhvr>
                                      <p:tavLst>
                                        <p:tav tm="0">
                                          <p:val>
                                            <p:strVal val="#ppt_y-#ppt_h*1.125000"/>
                                          </p:val>
                                        </p:tav>
                                        <p:tav tm="100000">
                                          <p:val>
                                            <p:strVal val="#ppt_y"/>
                                          </p:val>
                                        </p:tav>
                                      </p:tavLst>
                                    </p:anim>
                                    <p:animEffect transition="in" filter="wipe(down)">
                                      <p:cBhvr>
                                        <p:cTn id="66" dur="500"/>
                                        <p:tgtEl>
                                          <p:spTgt spid="72"/>
                                        </p:tgtEl>
                                      </p:cBhvr>
                                    </p:animEffect>
                                  </p:childTnLst>
                                </p:cTn>
                              </p:par>
                            </p:childTnLst>
                          </p:cTn>
                        </p:par>
                        <p:par>
                          <p:cTn id="67" fill="hold">
                            <p:stCondLst>
                              <p:cond delay="11000"/>
                            </p:stCondLst>
                            <p:childTnLst>
                              <p:par>
                                <p:cTn id="68" presetID="2" presetClass="entr" presetSubtype="4" fill="hold"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1000" fill="hold"/>
                                        <p:tgtEl>
                                          <p:spTgt spid="10"/>
                                        </p:tgtEl>
                                        <p:attrNameLst>
                                          <p:attrName>ppt_x</p:attrName>
                                        </p:attrNameLst>
                                      </p:cBhvr>
                                      <p:tavLst>
                                        <p:tav tm="0">
                                          <p:val>
                                            <p:strVal val="#ppt_x"/>
                                          </p:val>
                                        </p:tav>
                                        <p:tav tm="100000">
                                          <p:val>
                                            <p:strVal val="#ppt_x"/>
                                          </p:val>
                                        </p:tav>
                                      </p:tavLst>
                                    </p:anim>
                                    <p:anim calcmode="lin" valueType="num">
                                      <p:cBhvr additive="base">
                                        <p:cTn id="71" dur="10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12000"/>
                            </p:stCondLst>
                            <p:childTnLst>
                              <p:par>
                                <p:cTn id="73" presetID="12" presetClass="entr" presetSubtype="4" fill="hold" grpId="0" nodeType="afterEffect">
                                  <p:stCondLst>
                                    <p:cond delay="0"/>
                                  </p:stCondLst>
                                  <p:childTnLst>
                                    <p:set>
                                      <p:cBhvr>
                                        <p:cTn id="74" dur="1" fill="hold">
                                          <p:stCondLst>
                                            <p:cond delay="0"/>
                                          </p:stCondLst>
                                        </p:cTn>
                                        <p:tgtEl>
                                          <p:spTgt spid="71"/>
                                        </p:tgtEl>
                                        <p:attrNameLst>
                                          <p:attrName>style.visibility</p:attrName>
                                        </p:attrNameLst>
                                      </p:cBhvr>
                                      <p:to>
                                        <p:strVal val="visible"/>
                                      </p:to>
                                    </p:set>
                                    <p:anim calcmode="lin" valueType="num">
                                      <p:cBhvr additive="base">
                                        <p:cTn id="75" dur="500"/>
                                        <p:tgtEl>
                                          <p:spTgt spid="71"/>
                                        </p:tgtEl>
                                        <p:attrNameLst>
                                          <p:attrName>ppt_y</p:attrName>
                                        </p:attrNameLst>
                                      </p:cBhvr>
                                      <p:tavLst>
                                        <p:tav tm="0">
                                          <p:val>
                                            <p:strVal val="#ppt_y+#ppt_h*1.125000"/>
                                          </p:val>
                                        </p:tav>
                                        <p:tav tm="100000">
                                          <p:val>
                                            <p:strVal val="#ppt_y"/>
                                          </p:val>
                                        </p:tav>
                                      </p:tavLst>
                                    </p:anim>
                                    <p:animEffect transition="in" filter="wipe(up)">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69" grpId="0"/>
      <p:bldP spid="70" grpId="0"/>
      <p:bldP spid="71" grpId="0"/>
      <p:bldP spid="72" grpId="0"/>
      <p:bldP spid="73" grpId="0"/>
      <p:bldP spid="78" grpId="0"/>
      <p:bldP spid="80" grpId="0"/>
      <p:bldP spid="1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1稻壳模板\ppt\2016.4\小清新水彩花卉毕业答辩模板\未标题-5.png">
            <a:extLst>
              <a:ext uri="{FF2B5EF4-FFF2-40B4-BE49-F238E27FC236}">
                <a16:creationId xmlns:a16="http://schemas.microsoft.com/office/drawing/2014/main" xmlns="" id="{9D727375-F844-4470-9C6C-939FAA7E85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xmlns="" id="{D24FE37C-465C-4AC8-86B7-34C7C2D13F6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8" name="矩形 7">
            <a:extLst>
              <a:ext uri="{FF2B5EF4-FFF2-40B4-BE49-F238E27FC236}">
                <a16:creationId xmlns:a16="http://schemas.microsoft.com/office/drawing/2014/main" xmlns="" id="{889DB7AA-5136-4AB3-9152-3B9CB16D7D00}"/>
              </a:ext>
            </a:extLst>
          </p:cNvPr>
          <p:cNvSpPr/>
          <p:nvPr/>
        </p:nvSpPr>
        <p:spPr>
          <a:xfrm>
            <a:off x="1198213" y="1263574"/>
            <a:ext cx="8366399" cy="400110"/>
          </a:xfrm>
          <a:prstGeom prst="rect">
            <a:avLst/>
          </a:prstGeom>
        </p:spPr>
        <p:txBody>
          <a:bodyPr wrap="square">
            <a:spAutoFit/>
          </a:bodyPr>
          <a:lstStyle/>
          <a:p>
            <a:pPr>
              <a:defRPr/>
            </a:pPr>
            <a:r>
              <a:rPr lang="zh-CN" altLang="en-US" sz="2000" dirty="0">
                <a:solidFill>
                  <a:schemeClr val="tx1">
                    <a:lumMod val="50000"/>
                    <a:lumOff val="50000"/>
                  </a:schemeClr>
                </a:solidFill>
                <a:latin typeface="思源黑体 CN Medium" panose="020B0600000000000000" pitchFamily="34" charset="-122"/>
                <a:ea typeface="思源黑体 CN Medium" panose="020B0600000000000000" pitchFamily="34" charset="-122"/>
              </a:rPr>
              <a:t>所有“症状”加在一起，共同导致一个结果：病人感觉不被关注</a:t>
            </a:r>
            <a:endParaRPr lang="en-US" altLang="zh-CN" sz="2000" dirty="0">
              <a:solidFill>
                <a:schemeClr val="tx1">
                  <a:lumMod val="50000"/>
                  <a:lumOff val="50000"/>
                </a:schemeClr>
              </a:solidFill>
              <a:latin typeface="思源黑体 CN Medium" panose="020B0600000000000000" pitchFamily="34" charset="-122"/>
              <a:ea typeface="思源黑体 CN Medium" panose="020B0600000000000000" pitchFamily="34" charset="-122"/>
            </a:endParaRPr>
          </a:p>
        </p:txBody>
      </p:sp>
      <p:grpSp>
        <p:nvGrpSpPr>
          <p:cNvPr id="51" name="组合 50">
            <a:extLst>
              <a:ext uri="{FF2B5EF4-FFF2-40B4-BE49-F238E27FC236}">
                <a16:creationId xmlns:a16="http://schemas.microsoft.com/office/drawing/2014/main" xmlns="" id="{924C4091-DCA6-408B-ABC4-5F70DFA472B6}"/>
              </a:ext>
            </a:extLst>
          </p:cNvPr>
          <p:cNvGrpSpPr/>
          <p:nvPr/>
        </p:nvGrpSpPr>
        <p:grpSpPr>
          <a:xfrm>
            <a:off x="1198213" y="4166238"/>
            <a:ext cx="3445651" cy="540798"/>
            <a:chOff x="1198213" y="4166238"/>
            <a:chExt cx="3445651" cy="540798"/>
          </a:xfrm>
        </p:grpSpPr>
        <p:sp>
          <p:nvSpPr>
            <p:cNvPr id="38" name="矩形 37">
              <a:extLst>
                <a:ext uri="{FF2B5EF4-FFF2-40B4-BE49-F238E27FC236}">
                  <a16:creationId xmlns:a16="http://schemas.microsoft.com/office/drawing/2014/main" xmlns="" id="{CC99EB62-AFC8-47E3-AC33-7ECCCCF2405D}"/>
                </a:ext>
              </a:extLst>
            </p:cNvPr>
            <p:cNvSpPr/>
            <p:nvPr/>
          </p:nvSpPr>
          <p:spPr>
            <a:xfrm>
              <a:off x="1198213" y="4166238"/>
              <a:ext cx="3445651" cy="523220"/>
            </a:xfrm>
            <a:prstGeom prst="rect">
              <a:avLst/>
            </a:prstGeom>
            <a:solidFill>
              <a:srgbClr val="EF9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16" name="文本框 15">
              <a:extLst>
                <a:ext uri="{FF2B5EF4-FFF2-40B4-BE49-F238E27FC236}">
                  <a16:creationId xmlns:a16="http://schemas.microsoft.com/office/drawing/2014/main" xmlns="" id="{7345BB37-216F-44D5-AEA3-74CCA9B553FF}"/>
                </a:ext>
              </a:extLst>
            </p:cNvPr>
            <p:cNvSpPr txBox="1"/>
            <p:nvPr/>
          </p:nvSpPr>
          <p:spPr>
            <a:xfrm>
              <a:off x="1212878" y="4183816"/>
              <a:ext cx="3416320" cy="523220"/>
            </a:xfrm>
            <a:prstGeom prst="rect">
              <a:avLst/>
            </a:prstGeom>
            <a:noFill/>
          </p:spPr>
          <p:txBody>
            <a:bodyPr wrap="none" rtlCol="0">
              <a:spAutoFit/>
            </a:bodyPr>
            <a:lstStyle/>
            <a:p>
              <a:r>
                <a:rPr lang="zh-CN" altLang="en-US" sz="2800" dirty="0">
                  <a:solidFill>
                    <a:schemeClr val="bg1"/>
                  </a:solidFill>
                  <a:latin typeface="思源黑体 CN Medium" panose="020B0600000000000000" pitchFamily="34" charset="-122"/>
                  <a:ea typeface="思源黑体 CN Medium" panose="020B0600000000000000" pitchFamily="34" charset="-122"/>
                </a:rPr>
                <a:t>几乎所有人都不满意</a:t>
              </a:r>
            </a:p>
          </p:txBody>
        </p:sp>
      </p:grpSp>
      <p:pic>
        <p:nvPicPr>
          <p:cNvPr id="33" name="图片 32">
            <a:extLst>
              <a:ext uri="{FF2B5EF4-FFF2-40B4-BE49-F238E27FC236}">
                <a16:creationId xmlns:a16="http://schemas.microsoft.com/office/drawing/2014/main" xmlns="" id="{DC739A32-80C7-42F5-9F7F-315A5118A5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1760" y="2177244"/>
            <a:ext cx="9363865" cy="4739893"/>
          </a:xfrm>
          <a:prstGeom prst="rect">
            <a:avLst/>
          </a:prstGeom>
        </p:spPr>
      </p:pic>
      <p:grpSp>
        <p:nvGrpSpPr>
          <p:cNvPr id="50" name="组合 49">
            <a:extLst>
              <a:ext uri="{FF2B5EF4-FFF2-40B4-BE49-F238E27FC236}">
                <a16:creationId xmlns:a16="http://schemas.microsoft.com/office/drawing/2014/main" xmlns="" id="{9B3FE44C-FF7B-485D-BB80-69330CE8D3FC}"/>
              </a:ext>
            </a:extLst>
          </p:cNvPr>
          <p:cNvGrpSpPr/>
          <p:nvPr/>
        </p:nvGrpSpPr>
        <p:grpSpPr>
          <a:xfrm>
            <a:off x="1198213" y="3292472"/>
            <a:ext cx="2786114" cy="575871"/>
            <a:chOff x="1198213" y="3292472"/>
            <a:chExt cx="2786114" cy="575871"/>
          </a:xfrm>
        </p:grpSpPr>
        <p:sp>
          <p:nvSpPr>
            <p:cNvPr id="10" name="矩形 9">
              <a:extLst>
                <a:ext uri="{FF2B5EF4-FFF2-40B4-BE49-F238E27FC236}">
                  <a16:creationId xmlns:a16="http://schemas.microsoft.com/office/drawing/2014/main" xmlns="" id="{5937C53B-E9DE-4098-9472-C035C262AD13}"/>
                </a:ext>
              </a:extLst>
            </p:cNvPr>
            <p:cNvSpPr/>
            <p:nvPr/>
          </p:nvSpPr>
          <p:spPr>
            <a:xfrm>
              <a:off x="1645225" y="3345123"/>
              <a:ext cx="2339102" cy="523220"/>
            </a:xfrm>
            <a:prstGeom prst="rect">
              <a:avLst/>
            </a:prstGeom>
          </p:spPr>
          <p:txBody>
            <a:bodyPr wrap="none">
              <a:spAutoFit/>
            </a:bodyPr>
            <a:lstStyle/>
            <a:p>
              <a:pPr>
                <a:defRPr/>
              </a:pPr>
              <a:r>
                <a:rPr lang="zh-CN" altLang="en-US" sz="28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医生满意吗？</a:t>
              </a:r>
            </a:p>
          </p:txBody>
        </p:sp>
        <p:pic>
          <p:nvPicPr>
            <p:cNvPr id="41" name="图片 40">
              <a:extLst>
                <a:ext uri="{FF2B5EF4-FFF2-40B4-BE49-F238E27FC236}">
                  <a16:creationId xmlns:a16="http://schemas.microsoft.com/office/drawing/2014/main" xmlns="" id="{5E22C760-C6F1-4509-94C3-CF0815DC547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a:off x="1198213" y="3292472"/>
              <a:ext cx="478949" cy="474585"/>
            </a:xfrm>
            <a:prstGeom prst="rect">
              <a:avLst/>
            </a:prstGeom>
            <a:effectLst/>
          </p:spPr>
        </p:pic>
      </p:grpSp>
      <p:grpSp>
        <p:nvGrpSpPr>
          <p:cNvPr id="49" name="组合 48">
            <a:extLst>
              <a:ext uri="{FF2B5EF4-FFF2-40B4-BE49-F238E27FC236}">
                <a16:creationId xmlns:a16="http://schemas.microsoft.com/office/drawing/2014/main" xmlns="" id="{5CDAEEB3-55AC-46DA-BA57-4E346E87DABA}"/>
              </a:ext>
            </a:extLst>
          </p:cNvPr>
          <p:cNvGrpSpPr/>
          <p:nvPr/>
        </p:nvGrpSpPr>
        <p:grpSpPr>
          <a:xfrm>
            <a:off x="1198213" y="2574158"/>
            <a:ext cx="2786114" cy="594355"/>
            <a:chOff x="1198213" y="2574158"/>
            <a:chExt cx="2786114" cy="594355"/>
          </a:xfrm>
        </p:grpSpPr>
        <p:sp>
          <p:nvSpPr>
            <p:cNvPr id="11" name="矩形 10">
              <a:extLst>
                <a:ext uri="{FF2B5EF4-FFF2-40B4-BE49-F238E27FC236}">
                  <a16:creationId xmlns:a16="http://schemas.microsoft.com/office/drawing/2014/main" xmlns="" id="{6670B77E-3A96-4675-9F11-5BE7CF4A1692}"/>
                </a:ext>
              </a:extLst>
            </p:cNvPr>
            <p:cNvSpPr/>
            <p:nvPr/>
          </p:nvSpPr>
          <p:spPr>
            <a:xfrm>
              <a:off x="1645225" y="2645293"/>
              <a:ext cx="2339102" cy="523220"/>
            </a:xfrm>
            <a:prstGeom prst="rect">
              <a:avLst/>
            </a:prstGeom>
          </p:spPr>
          <p:txBody>
            <a:bodyPr wrap="none">
              <a:spAutoFit/>
            </a:bodyPr>
            <a:lstStyle/>
            <a:p>
              <a:pPr>
                <a:defRPr/>
              </a:pPr>
              <a:r>
                <a:rPr lang="zh-CN" altLang="en-US" sz="2800" dirty="0">
                  <a:solidFill>
                    <a:schemeClr val="tx1">
                      <a:lumMod val="50000"/>
                      <a:lumOff val="50000"/>
                    </a:schemeClr>
                  </a:solidFill>
                  <a:latin typeface="思源黑体 CN Normal" panose="020B0400000000000000" pitchFamily="34" charset="-122"/>
                  <a:ea typeface="思源黑体 CN Normal" panose="020B0400000000000000" pitchFamily="34" charset="-122"/>
                </a:rPr>
                <a:t>护士满意吗？</a:t>
              </a:r>
            </a:p>
          </p:txBody>
        </p:sp>
        <p:pic>
          <p:nvPicPr>
            <p:cNvPr id="42" name="图片 41">
              <a:extLst>
                <a:ext uri="{FF2B5EF4-FFF2-40B4-BE49-F238E27FC236}">
                  <a16:creationId xmlns:a16="http://schemas.microsoft.com/office/drawing/2014/main" xmlns="" id="{7767B8B3-36A7-4A2B-B787-31CA0C7F8DD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a:off x="1198213" y="2574158"/>
              <a:ext cx="478949" cy="474585"/>
            </a:xfrm>
            <a:prstGeom prst="rect">
              <a:avLst/>
            </a:prstGeom>
            <a:effectLst/>
          </p:spPr>
        </p:pic>
      </p:grpSp>
      <p:grpSp>
        <p:nvGrpSpPr>
          <p:cNvPr id="48" name="组合 47">
            <a:extLst>
              <a:ext uri="{FF2B5EF4-FFF2-40B4-BE49-F238E27FC236}">
                <a16:creationId xmlns:a16="http://schemas.microsoft.com/office/drawing/2014/main" xmlns="" id="{9F5AB599-07D8-4FAD-9260-4B2A31F08208}"/>
              </a:ext>
            </a:extLst>
          </p:cNvPr>
          <p:cNvGrpSpPr/>
          <p:nvPr/>
        </p:nvGrpSpPr>
        <p:grpSpPr>
          <a:xfrm>
            <a:off x="1198213" y="1872659"/>
            <a:ext cx="2800931" cy="587991"/>
            <a:chOff x="1198213" y="1872659"/>
            <a:chExt cx="2800931" cy="587991"/>
          </a:xfrm>
        </p:grpSpPr>
        <p:sp>
          <p:nvSpPr>
            <p:cNvPr id="9" name="矩形 8">
              <a:extLst>
                <a:ext uri="{FF2B5EF4-FFF2-40B4-BE49-F238E27FC236}">
                  <a16:creationId xmlns:a16="http://schemas.microsoft.com/office/drawing/2014/main" xmlns="" id="{CEB1956A-4B25-41EC-AFDA-56E78652A020}"/>
                </a:ext>
              </a:extLst>
            </p:cNvPr>
            <p:cNvSpPr/>
            <p:nvPr/>
          </p:nvSpPr>
          <p:spPr>
            <a:xfrm>
              <a:off x="1660042" y="1937430"/>
              <a:ext cx="2339102" cy="523220"/>
            </a:xfrm>
            <a:prstGeom prst="rect">
              <a:avLst/>
            </a:prstGeom>
          </p:spPr>
          <p:txBody>
            <a:bodyPr wrap="none">
              <a:spAutoFit/>
            </a:bodyPr>
            <a:lstStyle/>
            <a:p>
              <a:pPr>
                <a:defRPr/>
              </a:pPr>
              <a:r>
                <a:rPr lang="zh-CN" altLang="en-US" sz="2800" dirty="0">
                  <a:solidFill>
                    <a:schemeClr val="tx1">
                      <a:lumMod val="50000"/>
                      <a:lumOff val="50000"/>
                    </a:schemeClr>
                  </a:solidFill>
                  <a:latin typeface="思源黑体 CN Normal" panose="020B0400000000000000" pitchFamily="34" charset="-122"/>
                  <a:ea typeface="思源黑体 CN Normal" panose="020B0400000000000000" pitchFamily="34" charset="-122"/>
                </a:rPr>
                <a:t>病人满意吗？</a:t>
              </a:r>
            </a:p>
          </p:txBody>
        </p:sp>
        <p:pic>
          <p:nvPicPr>
            <p:cNvPr id="43" name="图片 42">
              <a:extLst>
                <a:ext uri="{FF2B5EF4-FFF2-40B4-BE49-F238E27FC236}">
                  <a16:creationId xmlns:a16="http://schemas.microsoft.com/office/drawing/2014/main" xmlns="" id="{4188374C-394B-4679-978E-6B4A676C65C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590" r="10525" b="7385"/>
            <a:stretch/>
          </p:blipFill>
          <p:spPr>
            <a:xfrm>
              <a:off x="1198213" y="1872659"/>
              <a:ext cx="478949" cy="474585"/>
            </a:xfrm>
            <a:prstGeom prst="rect">
              <a:avLst/>
            </a:prstGeom>
            <a:effectLst/>
          </p:spPr>
        </p:pic>
      </p:grpSp>
      <p:sp>
        <p:nvSpPr>
          <p:cNvPr id="45" name="文本框 44">
            <a:extLst>
              <a:ext uri="{FF2B5EF4-FFF2-40B4-BE49-F238E27FC236}">
                <a16:creationId xmlns:a16="http://schemas.microsoft.com/office/drawing/2014/main" xmlns="" id="{5CC18A39-B812-4257-AFBA-E5593B07347D}"/>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20" name="文本框 19">
            <a:extLst>
              <a:ext uri="{FF2B5EF4-FFF2-40B4-BE49-F238E27FC236}">
                <a16:creationId xmlns:a16="http://schemas.microsoft.com/office/drawing/2014/main" xmlns="" id="{5E72FC51-77FD-482C-8048-980704F2CFB0}"/>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spTree>
    <p:extLst>
      <p:ext uri="{BB962C8B-B14F-4D97-AF65-F5344CB8AC3E}">
        <p14:creationId xmlns:p14="http://schemas.microsoft.com/office/powerpoint/2010/main" val="494443823"/>
      </p:ext>
    </p:extLst>
  </p:cSld>
  <p:clrMapOvr>
    <a:masterClrMapping/>
  </p:clrMapOvr>
  <p:transition spd="slow" advClick="0" advTm="4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p:tgtEl>
                                          <p:spTgt spid="8"/>
                                        </p:tgtEl>
                                        <p:attrNameLst>
                                          <p:attrName>ppt_y</p:attrName>
                                        </p:attrNameLst>
                                      </p:cBhvr>
                                      <p:tavLst>
                                        <p:tav tm="0">
                                          <p:val>
                                            <p:strVal val="#ppt_y+#ppt_h*1.125000"/>
                                          </p:val>
                                        </p:tav>
                                        <p:tav tm="100000">
                                          <p:val>
                                            <p:strVal val="#ppt_y"/>
                                          </p:val>
                                        </p:tav>
                                      </p:tavLst>
                                    </p:anim>
                                    <p:animEffect transition="in" filter="wipe(up)">
                                      <p:cBhvr>
                                        <p:cTn id="8" dur="1000"/>
                                        <p:tgtEl>
                                          <p:spTgt spid="8"/>
                                        </p:tgtEl>
                                      </p:cBhvr>
                                    </p:animEffect>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1000" fill="hold"/>
                                        <p:tgtEl>
                                          <p:spTgt spid="48"/>
                                        </p:tgtEl>
                                        <p:attrNameLst>
                                          <p:attrName>ppt_x</p:attrName>
                                        </p:attrNameLst>
                                      </p:cBhvr>
                                      <p:tavLst>
                                        <p:tav tm="0">
                                          <p:val>
                                            <p:strVal val="0-#ppt_w/2"/>
                                          </p:val>
                                        </p:tav>
                                        <p:tav tm="100000">
                                          <p:val>
                                            <p:strVal val="#ppt_x"/>
                                          </p:val>
                                        </p:tav>
                                      </p:tavLst>
                                    </p:anim>
                                    <p:anim calcmode="lin" valueType="num">
                                      <p:cBhvr additive="base">
                                        <p:cTn id="13" dur="1000" fill="hold"/>
                                        <p:tgtEl>
                                          <p:spTgt spid="4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1000" fill="hold"/>
                                        <p:tgtEl>
                                          <p:spTgt spid="49"/>
                                        </p:tgtEl>
                                        <p:attrNameLst>
                                          <p:attrName>ppt_x</p:attrName>
                                        </p:attrNameLst>
                                      </p:cBhvr>
                                      <p:tavLst>
                                        <p:tav tm="0">
                                          <p:val>
                                            <p:strVal val="0-#ppt_w/2"/>
                                          </p:val>
                                        </p:tav>
                                        <p:tav tm="100000">
                                          <p:val>
                                            <p:strVal val="#ppt_x"/>
                                          </p:val>
                                        </p:tav>
                                      </p:tavLst>
                                    </p:anim>
                                    <p:anim calcmode="lin" valueType="num">
                                      <p:cBhvr additive="base">
                                        <p:cTn id="18" dur="1000" fill="hold"/>
                                        <p:tgtEl>
                                          <p:spTgt spid="4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1000" fill="hold"/>
                                        <p:tgtEl>
                                          <p:spTgt spid="50"/>
                                        </p:tgtEl>
                                        <p:attrNameLst>
                                          <p:attrName>ppt_x</p:attrName>
                                        </p:attrNameLst>
                                      </p:cBhvr>
                                      <p:tavLst>
                                        <p:tav tm="0">
                                          <p:val>
                                            <p:strVal val="0-#ppt_w/2"/>
                                          </p:val>
                                        </p:tav>
                                        <p:tav tm="100000">
                                          <p:val>
                                            <p:strVal val="#ppt_x"/>
                                          </p:val>
                                        </p:tav>
                                      </p:tavLst>
                                    </p:anim>
                                    <p:anim calcmode="lin" valueType="num">
                                      <p:cBhvr additive="base">
                                        <p:cTn id="23" dur="1000" fill="hold"/>
                                        <p:tgtEl>
                                          <p:spTgt spid="50"/>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1000" fill="hold"/>
                                        <p:tgtEl>
                                          <p:spTgt spid="51"/>
                                        </p:tgtEl>
                                        <p:attrNameLst>
                                          <p:attrName>ppt_w</p:attrName>
                                        </p:attrNameLst>
                                      </p:cBhvr>
                                      <p:tavLst>
                                        <p:tav tm="0">
                                          <p:val>
                                            <p:fltVal val="0"/>
                                          </p:val>
                                        </p:tav>
                                        <p:tav tm="100000">
                                          <p:val>
                                            <p:strVal val="#ppt_w"/>
                                          </p:val>
                                        </p:tav>
                                      </p:tavLst>
                                    </p:anim>
                                    <p:anim calcmode="lin" valueType="num">
                                      <p:cBhvr>
                                        <p:cTn id="28" dur="1000" fill="hold"/>
                                        <p:tgtEl>
                                          <p:spTgt spid="51"/>
                                        </p:tgtEl>
                                        <p:attrNameLst>
                                          <p:attrName>ppt_h</p:attrName>
                                        </p:attrNameLst>
                                      </p:cBhvr>
                                      <p:tavLst>
                                        <p:tav tm="0">
                                          <p:val>
                                            <p:fltVal val="0"/>
                                          </p:val>
                                        </p:tav>
                                        <p:tav tm="100000">
                                          <p:val>
                                            <p:strVal val="#ppt_h"/>
                                          </p:val>
                                        </p:tav>
                                      </p:tavLst>
                                    </p:anim>
                                  </p:childTnLst>
                                </p:cTn>
                              </p:par>
                              <p:par>
                                <p:cTn id="29" presetID="2" presetClass="entr" presetSubtype="2"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1000" fill="hold"/>
                                        <p:tgtEl>
                                          <p:spTgt spid="33"/>
                                        </p:tgtEl>
                                        <p:attrNameLst>
                                          <p:attrName>ppt_x</p:attrName>
                                        </p:attrNameLst>
                                      </p:cBhvr>
                                      <p:tavLst>
                                        <p:tav tm="0">
                                          <p:val>
                                            <p:strVal val="1+#ppt_w/2"/>
                                          </p:val>
                                        </p:tav>
                                        <p:tav tm="100000">
                                          <p:val>
                                            <p:strVal val="#ppt_x"/>
                                          </p:val>
                                        </p:tav>
                                      </p:tavLst>
                                    </p:anim>
                                    <p:anim calcmode="lin" valueType="num">
                                      <p:cBhvr additive="base">
                                        <p:cTn id="3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xmlns="" id="{53F997E0-92E5-4AAB-802B-6182068639B1}"/>
              </a:ext>
            </a:extLst>
          </p:cNvPr>
          <p:cNvGrpSpPr/>
          <p:nvPr/>
        </p:nvGrpSpPr>
        <p:grpSpPr>
          <a:xfrm>
            <a:off x="5795883" y="295057"/>
            <a:ext cx="6406869" cy="6562943"/>
            <a:chOff x="5688999" y="134007"/>
            <a:chExt cx="6455436" cy="6722066"/>
          </a:xfrm>
        </p:grpSpPr>
        <p:pic>
          <p:nvPicPr>
            <p:cNvPr id="27" name="图片 26">
              <a:extLst>
                <a:ext uri="{FF2B5EF4-FFF2-40B4-BE49-F238E27FC236}">
                  <a16:creationId xmlns:a16="http://schemas.microsoft.com/office/drawing/2014/main" xmlns="" id="{68680D67-57AD-4212-908E-22453A786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736564" y="400636"/>
              <a:ext cx="6407871" cy="6455436"/>
            </a:xfrm>
            <a:prstGeom prst="rect">
              <a:avLst/>
            </a:prstGeom>
          </p:spPr>
        </p:pic>
        <p:sp>
          <p:nvSpPr>
            <p:cNvPr id="28" name="矩形 27">
              <a:extLst>
                <a:ext uri="{FF2B5EF4-FFF2-40B4-BE49-F238E27FC236}">
                  <a16:creationId xmlns:a16="http://schemas.microsoft.com/office/drawing/2014/main" xmlns="" id="{665941E3-0989-404D-82B2-946CF41F6F5F}"/>
                </a:ext>
              </a:extLst>
            </p:cNvPr>
            <p:cNvSpPr/>
            <p:nvPr/>
          </p:nvSpPr>
          <p:spPr>
            <a:xfrm>
              <a:off x="5688999" y="134007"/>
              <a:ext cx="6455436" cy="672206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 name="Picture 2" descr="D:\1稻壳模板\ppt\2016.4\小清新水彩花卉毕业答辩模板\未标题-5.png">
            <a:extLst>
              <a:ext uri="{FF2B5EF4-FFF2-40B4-BE49-F238E27FC236}">
                <a16:creationId xmlns:a16="http://schemas.microsoft.com/office/drawing/2014/main" xmlns="" id="{08C82356-B38B-4C95-8C8F-0E06AB0913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xmlns="" id="{7418DED1-D260-42A6-9298-8AE82B0672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6" name="Rectangle 2">
            <a:extLst>
              <a:ext uri="{FF2B5EF4-FFF2-40B4-BE49-F238E27FC236}">
                <a16:creationId xmlns:a16="http://schemas.microsoft.com/office/drawing/2014/main" xmlns="" id="{D52CB49B-2DA7-4FEC-8E4E-ED3269532F60}"/>
              </a:ext>
            </a:extLst>
          </p:cNvPr>
          <p:cNvSpPr txBox="1">
            <a:spLocks noChangeArrowheads="1"/>
          </p:cNvSpPr>
          <p:nvPr/>
        </p:nvSpPr>
        <p:spPr>
          <a:xfrm>
            <a:off x="1198213" y="1332982"/>
            <a:ext cx="7078662"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张中南的著作</a:t>
            </a:r>
            <a:r>
              <a:rPr lang="en-US" altLang="zh-CN" sz="2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a:t>
            </a:r>
            <a:r>
              <a:rPr lang="zh-CN" altLang="en-US" sz="2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唤醒护理</a:t>
            </a:r>
            <a:r>
              <a:rPr lang="en-US" altLang="zh-CN" sz="2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a:t>
            </a:r>
            <a:endParaRPr lang="zh-CN" altLang="en-US" sz="2600" dirty="0">
              <a:solidFill>
                <a:schemeClr val="tx1">
                  <a:lumMod val="50000"/>
                  <a:lumOff val="50000"/>
                </a:schemeClr>
              </a:solidFill>
              <a:latin typeface="思源黑体 CN Normal" panose="020B0400000000000000" pitchFamily="34" charset="-122"/>
              <a:ea typeface="思源黑体 CN Normal" panose="020B0400000000000000" pitchFamily="34" charset="-122"/>
            </a:endParaRPr>
          </a:p>
        </p:txBody>
      </p:sp>
      <p:sp>
        <p:nvSpPr>
          <p:cNvPr id="8" name="矩形 7">
            <a:extLst>
              <a:ext uri="{FF2B5EF4-FFF2-40B4-BE49-F238E27FC236}">
                <a16:creationId xmlns:a16="http://schemas.microsoft.com/office/drawing/2014/main" xmlns="" id="{A4720D0C-7164-4F94-AE0A-103C2D2A2A4E}"/>
              </a:ext>
            </a:extLst>
          </p:cNvPr>
          <p:cNvSpPr/>
          <p:nvPr/>
        </p:nvSpPr>
        <p:spPr>
          <a:xfrm>
            <a:off x="1180516" y="1810544"/>
            <a:ext cx="4951997" cy="464807"/>
          </a:xfrm>
          <a:prstGeom prst="rect">
            <a:avLst/>
          </a:prstGeom>
        </p:spPr>
        <p:txBody>
          <a:bodyPr wrap="none">
            <a:spAutoFit/>
          </a:bodyPr>
          <a:lstStyle/>
          <a:p>
            <a:pPr>
              <a:lnSpc>
                <a:spcPct val="150000"/>
              </a:lnSpc>
              <a:defRPr/>
            </a:pPr>
            <a:r>
              <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rPr>
              <a:t>人本位整体护理张教授用</a:t>
            </a:r>
            <a:r>
              <a:rPr lang="en-US"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16</a:t>
            </a:r>
            <a:r>
              <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rPr>
              <a:t>个字作了概括 ：      </a:t>
            </a:r>
          </a:p>
        </p:txBody>
      </p:sp>
      <p:grpSp>
        <p:nvGrpSpPr>
          <p:cNvPr id="37" name="组合 36">
            <a:extLst>
              <a:ext uri="{FF2B5EF4-FFF2-40B4-BE49-F238E27FC236}">
                <a16:creationId xmlns:a16="http://schemas.microsoft.com/office/drawing/2014/main" xmlns="" id="{81509EA4-6DFD-4FDB-BB32-A382FFFCB43B}"/>
              </a:ext>
            </a:extLst>
          </p:cNvPr>
          <p:cNvGrpSpPr/>
          <p:nvPr/>
        </p:nvGrpSpPr>
        <p:grpSpPr>
          <a:xfrm>
            <a:off x="2224189" y="2649220"/>
            <a:ext cx="1894114" cy="565032"/>
            <a:chOff x="2224189" y="2649220"/>
            <a:chExt cx="1894114" cy="565032"/>
          </a:xfrm>
        </p:grpSpPr>
        <p:sp>
          <p:nvSpPr>
            <p:cNvPr id="16" name="矩形: 圆角 15">
              <a:extLst>
                <a:ext uri="{FF2B5EF4-FFF2-40B4-BE49-F238E27FC236}">
                  <a16:creationId xmlns:a16="http://schemas.microsoft.com/office/drawing/2014/main" xmlns="" id="{B2E03B41-C8EE-4F86-91A4-7088ABBCEC9B}"/>
                </a:ext>
              </a:extLst>
            </p:cNvPr>
            <p:cNvSpPr/>
            <p:nvPr/>
          </p:nvSpPr>
          <p:spPr>
            <a:xfrm>
              <a:off x="2224189" y="2649220"/>
              <a:ext cx="1894114" cy="565032"/>
            </a:xfrm>
            <a:prstGeom prst="roundRect">
              <a:avLst/>
            </a:prstGeom>
            <a:solidFill>
              <a:srgbClr val="9EBB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42B4C831-9D2B-44D6-8F3C-90D375FA6DE1}"/>
                </a:ext>
              </a:extLst>
            </p:cNvPr>
            <p:cNvSpPr/>
            <p:nvPr/>
          </p:nvSpPr>
          <p:spPr>
            <a:xfrm>
              <a:off x="2447031" y="2752586"/>
              <a:ext cx="1415772" cy="461665"/>
            </a:xfrm>
            <a:prstGeom prst="rect">
              <a:avLst/>
            </a:prstGeom>
          </p:spPr>
          <p:txBody>
            <a:bodyPr wrap="non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rPr>
                <a:t>治疗处置</a:t>
              </a:r>
            </a:p>
          </p:txBody>
        </p:sp>
      </p:grpSp>
      <p:grpSp>
        <p:nvGrpSpPr>
          <p:cNvPr id="41" name="组合 40">
            <a:extLst>
              <a:ext uri="{FF2B5EF4-FFF2-40B4-BE49-F238E27FC236}">
                <a16:creationId xmlns:a16="http://schemas.microsoft.com/office/drawing/2014/main" xmlns="" id="{72BC4848-AED3-4FC5-9902-2902AA51D4DA}"/>
              </a:ext>
            </a:extLst>
          </p:cNvPr>
          <p:cNvGrpSpPr/>
          <p:nvPr/>
        </p:nvGrpSpPr>
        <p:grpSpPr>
          <a:xfrm>
            <a:off x="2224189" y="3433477"/>
            <a:ext cx="1894114" cy="565032"/>
            <a:chOff x="2224189" y="3433477"/>
            <a:chExt cx="1894114" cy="565032"/>
          </a:xfrm>
        </p:grpSpPr>
        <p:sp>
          <p:nvSpPr>
            <p:cNvPr id="17" name="矩形: 圆角 16">
              <a:extLst>
                <a:ext uri="{FF2B5EF4-FFF2-40B4-BE49-F238E27FC236}">
                  <a16:creationId xmlns:a16="http://schemas.microsoft.com/office/drawing/2014/main" xmlns="" id="{CC5F5CE2-B9CF-447A-8DC1-37CAF504AFB5}"/>
                </a:ext>
              </a:extLst>
            </p:cNvPr>
            <p:cNvSpPr/>
            <p:nvPr/>
          </p:nvSpPr>
          <p:spPr>
            <a:xfrm>
              <a:off x="2224189" y="3433477"/>
              <a:ext cx="1894114" cy="565032"/>
            </a:xfrm>
            <a:prstGeom prst="roundRect">
              <a:avLst/>
            </a:prstGeom>
            <a:solidFill>
              <a:srgbClr val="A8D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0ACFCCB1-2128-4A1F-93A7-A82B46B3D0A7}"/>
                </a:ext>
              </a:extLst>
            </p:cNvPr>
            <p:cNvSpPr/>
            <p:nvPr/>
          </p:nvSpPr>
          <p:spPr>
            <a:xfrm>
              <a:off x="2447031" y="3536843"/>
              <a:ext cx="1415772" cy="461665"/>
            </a:xfrm>
            <a:prstGeom prst="rect">
              <a:avLst/>
            </a:prstGeom>
          </p:spPr>
          <p:txBody>
            <a:bodyPr wrap="non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rPr>
                <a:t>生活护理</a:t>
              </a:r>
            </a:p>
          </p:txBody>
        </p:sp>
      </p:grpSp>
      <p:grpSp>
        <p:nvGrpSpPr>
          <p:cNvPr id="39" name="组合 38">
            <a:extLst>
              <a:ext uri="{FF2B5EF4-FFF2-40B4-BE49-F238E27FC236}">
                <a16:creationId xmlns:a16="http://schemas.microsoft.com/office/drawing/2014/main" xmlns="" id="{209ADD03-0185-4667-A8CC-7A3467D9F431}"/>
              </a:ext>
            </a:extLst>
          </p:cNvPr>
          <p:cNvGrpSpPr/>
          <p:nvPr/>
        </p:nvGrpSpPr>
        <p:grpSpPr>
          <a:xfrm>
            <a:off x="2224189" y="4193138"/>
            <a:ext cx="1894114" cy="565032"/>
            <a:chOff x="2224189" y="4193138"/>
            <a:chExt cx="1894114" cy="565032"/>
          </a:xfrm>
        </p:grpSpPr>
        <p:sp>
          <p:nvSpPr>
            <p:cNvPr id="19" name="矩形: 圆角 18">
              <a:extLst>
                <a:ext uri="{FF2B5EF4-FFF2-40B4-BE49-F238E27FC236}">
                  <a16:creationId xmlns:a16="http://schemas.microsoft.com/office/drawing/2014/main" xmlns="" id="{629BD01E-6C63-43EF-A9B6-F33739A0A247}"/>
                </a:ext>
              </a:extLst>
            </p:cNvPr>
            <p:cNvSpPr/>
            <p:nvPr/>
          </p:nvSpPr>
          <p:spPr>
            <a:xfrm>
              <a:off x="2224189" y="4193138"/>
              <a:ext cx="1894114" cy="565032"/>
            </a:xfrm>
            <a:prstGeom prst="roundRect">
              <a:avLst/>
            </a:prstGeom>
            <a:solidFill>
              <a:srgbClr val="EF9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E8A43B8E-359E-452B-B005-EBE990609651}"/>
                </a:ext>
              </a:extLst>
            </p:cNvPr>
            <p:cNvSpPr/>
            <p:nvPr/>
          </p:nvSpPr>
          <p:spPr>
            <a:xfrm>
              <a:off x="2447031" y="4296504"/>
              <a:ext cx="1415772" cy="461665"/>
            </a:xfrm>
            <a:prstGeom prst="rect">
              <a:avLst/>
            </a:prstGeom>
          </p:spPr>
          <p:txBody>
            <a:bodyPr wrap="non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rPr>
                <a:t>心理护理</a:t>
              </a:r>
            </a:p>
          </p:txBody>
        </p:sp>
      </p:grpSp>
      <p:grpSp>
        <p:nvGrpSpPr>
          <p:cNvPr id="40" name="组合 39">
            <a:extLst>
              <a:ext uri="{FF2B5EF4-FFF2-40B4-BE49-F238E27FC236}">
                <a16:creationId xmlns:a16="http://schemas.microsoft.com/office/drawing/2014/main" xmlns="" id="{E17D4B52-B2E5-40D1-B798-53DA979424A4}"/>
              </a:ext>
            </a:extLst>
          </p:cNvPr>
          <p:cNvGrpSpPr/>
          <p:nvPr/>
        </p:nvGrpSpPr>
        <p:grpSpPr>
          <a:xfrm>
            <a:off x="2224189" y="4951247"/>
            <a:ext cx="1894114" cy="565032"/>
            <a:chOff x="2224189" y="4951247"/>
            <a:chExt cx="1894114" cy="565032"/>
          </a:xfrm>
        </p:grpSpPr>
        <p:sp>
          <p:nvSpPr>
            <p:cNvPr id="21" name="矩形: 圆角 20">
              <a:extLst>
                <a:ext uri="{FF2B5EF4-FFF2-40B4-BE49-F238E27FC236}">
                  <a16:creationId xmlns:a16="http://schemas.microsoft.com/office/drawing/2014/main" xmlns="" id="{23457156-F6F6-4695-B00E-6816E4E6AA80}"/>
                </a:ext>
              </a:extLst>
            </p:cNvPr>
            <p:cNvSpPr/>
            <p:nvPr/>
          </p:nvSpPr>
          <p:spPr>
            <a:xfrm>
              <a:off x="2224189" y="4951247"/>
              <a:ext cx="1894114" cy="565032"/>
            </a:xfrm>
            <a:prstGeom prst="roundRect">
              <a:avLst/>
            </a:prstGeom>
            <a:solidFill>
              <a:srgbClr val="B386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D45ED9AB-A45F-4A6E-ACF8-18B599C5247D}"/>
                </a:ext>
              </a:extLst>
            </p:cNvPr>
            <p:cNvSpPr/>
            <p:nvPr/>
          </p:nvSpPr>
          <p:spPr>
            <a:xfrm>
              <a:off x="2447031" y="5054613"/>
              <a:ext cx="1415772" cy="461665"/>
            </a:xfrm>
            <a:prstGeom prst="rect">
              <a:avLst/>
            </a:prstGeom>
          </p:spPr>
          <p:txBody>
            <a:bodyPr wrap="none">
              <a:spAutoFit/>
            </a:bodyPr>
            <a:lstStyle/>
            <a:p>
              <a:r>
                <a:rPr lang="zh-CN" altLang="en-US" sz="2400" dirty="0">
                  <a:solidFill>
                    <a:schemeClr val="bg1"/>
                  </a:solidFill>
                  <a:latin typeface="思源黑体 CN Normal" panose="020B0400000000000000" pitchFamily="34" charset="-122"/>
                  <a:ea typeface="思源黑体 CN Normal" panose="020B0400000000000000" pitchFamily="34" charset="-122"/>
                </a:rPr>
                <a:t>教育指导</a:t>
              </a:r>
            </a:p>
          </p:txBody>
        </p:sp>
      </p:grpSp>
      <p:grpSp>
        <p:nvGrpSpPr>
          <p:cNvPr id="43" name="组合 42">
            <a:extLst>
              <a:ext uri="{FF2B5EF4-FFF2-40B4-BE49-F238E27FC236}">
                <a16:creationId xmlns:a16="http://schemas.microsoft.com/office/drawing/2014/main" xmlns="" id="{4DC3274F-AB96-4A38-A281-AE5A216BEED4}"/>
              </a:ext>
            </a:extLst>
          </p:cNvPr>
          <p:cNvGrpSpPr/>
          <p:nvPr/>
        </p:nvGrpSpPr>
        <p:grpSpPr>
          <a:xfrm>
            <a:off x="7233396" y="1728349"/>
            <a:ext cx="4926078" cy="5129652"/>
            <a:chOff x="7193756" y="1807572"/>
            <a:chExt cx="4926078" cy="5129652"/>
          </a:xfrm>
        </p:grpSpPr>
        <p:pic>
          <p:nvPicPr>
            <p:cNvPr id="32" name="图片 31">
              <a:extLst>
                <a:ext uri="{FF2B5EF4-FFF2-40B4-BE49-F238E27FC236}">
                  <a16:creationId xmlns:a16="http://schemas.microsoft.com/office/drawing/2014/main" xmlns="" id="{B273E57E-BE61-4D08-A880-3554FD06B2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18168" y="3621423"/>
              <a:ext cx="2901666" cy="2866380"/>
            </a:xfrm>
            <a:prstGeom prst="rect">
              <a:avLst/>
            </a:prstGeom>
          </p:spPr>
        </p:pic>
        <p:pic>
          <p:nvPicPr>
            <p:cNvPr id="23" name="图片 22">
              <a:extLst>
                <a:ext uri="{FF2B5EF4-FFF2-40B4-BE49-F238E27FC236}">
                  <a16:creationId xmlns:a16="http://schemas.microsoft.com/office/drawing/2014/main" xmlns="" id="{F634A654-4AFA-4297-A247-9AB0F46483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3756" y="1807572"/>
              <a:ext cx="4072958" cy="5129652"/>
            </a:xfrm>
            <a:prstGeom prst="rect">
              <a:avLst/>
            </a:prstGeom>
          </p:spPr>
        </p:pic>
      </p:grpSp>
      <p:sp>
        <p:nvSpPr>
          <p:cNvPr id="34" name="文本框 33">
            <a:extLst>
              <a:ext uri="{FF2B5EF4-FFF2-40B4-BE49-F238E27FC236}">
                <a16:creationId xmlns:a16="http://schemas.microsoft.com/office/drawing/2014/main" xmlns="" id="{F50B9907-2DEA-4A80-A197-57BA6C7195DA}"/>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26" name="文本框 25">
            <a:extLst>
              <a:ext uri="{FF2B5EF4-FFF2-40B4-BE49-F238E27FC236}">
                <a16:creationId xmlns:a16="http://schemas.microsoft.com/office/drawing/2014/main" xmlns="" id="{91DFCAFE-5AA1-4AE1-8D28-6D0E7FC25714}"/>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spTree>
    <p:extLst>
      <p:ext uri="{BB962C8B-B14F-4D97-AF65-F5344CB8AC3E}">
        <p14:creationId xmlns:p14="http://schemas.microsoft.com/office/powerpoint/2010/main" val="3846773758"/>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1000"/>
                                        <p:tgtEl>
                                          <p:spTgt spid="37"/>
                                        </p:tgtEl>
                                      </p:cBhvr>
                                    </p:animEffect>
                                    <p:anim calcmode="lin" valueType="num">
                                      <p:cBhvr>
                                        <p:cTn id="16" dur="1000" fill="hold"/>
                                        <p:tgtEl>
                                          <p:spTgt spid="37"/>
                                        </p:tgtEl>
                                        <p:attrNameLst>
                                          <p:attrName>ppt_x</p:attrName>
                                        </p:attrNameLst>
                                      </p:cBhvr>
                                      <p:tavLst>
                                        <p:tav tm="0">
                                          <p:val>
                                            <p:strVal val="#ppt_x"/>
                                          </p:val>
                                        </p:tav>
                                        <p:tav tm="100000">
                                          <p:val>
                                            <p:strVal val="#ppt_x"/>
                                          </p:val>
                                        </p:tav>
                                      </p:tavLst>
                                    </p:anim>
                                    <p:anim calcmode="lin" valueType="num">
                                      <p:cBhvr>
                                        <p:cTn id="17" dur="1000" fill="hold"/>
                                        <p:tgtEl>
                                          <p:spTgt spid="3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1000"/>
                                        <p:tgtEl>
                                          <p:spTgt spid="41"/>
                                        </p:tgtEl>
                                      </p:cBhvr>
                                    </p:animEffect>
                                    <p:anim calcmode="lin" valueType="num">
                                      <p:cBhvr>
                                        <p:cTn id="21" dur="1000" fill="hold"/>
                                        <p:tgtEl>
                                          <p:spTgt spid="41"/>
                                        </p:tgtEl>
                                        <p:attrNameLst>
                                          <p:attrName>ppt_x</p:attrName>
                                        </p:attrNameLst>
                                      </p:cBhvr>
                                      <p:tavLst>
                                        <p:tav tm="0">
                                          <p:val>
                                            <p:strVal val="#ppt_x"/>
                                          </p:val>
                                        </p:tav>
                                        <p:tav tm="100000">
                                          <p:val>
                                            <p:strVal val="#ppt_x"/>
                                          </p:val>
                                        </p:tav>
                                      </p:tavLst>
                                    </p:anim>
                                    <p:anim calcmode="lin" valueType="num">
                                      <p:cBhvr>
                                        <p:cTn id="22" dur="1000" fill="hold"/>
                                        <p:tgtEl>
                                          <p:spTgt spid="4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right)">
                                      <p:cBhvr>
                                        <p:cTn id="35" dur="1000"/>
                                        <p:tgtEl>
                                          <p:spTgt spid="42"/>
                                        </p:tgtEl>
                                      </p:cBhvr>
                                    </p:animEffect>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000"/>
                                        <p:tgtEl>
                                          <p:spTgt spid="43"/>
                                        </p:tgtEl>
                                      </p:cBhvr>
                                    </p:animEffect>
                                    <p:anim calcmode="lin" valueType="num">
                                      <p:cBhvr>
                                        <p:cTn id="40" dur="1000" fill="hold"/>
                                        <p:tgtEl>
                                          <p:spTgt spid="43"/>
                                        </p:tgtEl>
                                        <p:attrNameLst>
                                          <p:attrName>ppt_x</p:attrName>
                                        </p:attrNameLst>
                                      </p:cBhvr>
                                      <p:tavLst>
                                        <p:tav tm="0">
                                          <p:val>
                                            <p:strVal val="#ppt_x"/>
                                          </p:val>
                                        </p:tav>
                                        <p:tav tm="100000">
                                          <p:val>
                                            <p:strVal val="#ppt_x"/>
                                          </p:val>
                                        </p:tav>
                                      </p:tavLst>
                                    </p:anim>
                                    <p:anim calcmode="lin" valueType="num">
                                      <p:cBhvr>
                                        <p:cTn id="4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1稻壳模板\ppt\2016.4\小清新水彩花卉毕业答辩模板\未标题-5.png">
            <a:extLst>
              <a:ext uri="{FF2B5EF4-FFF2-40B4-BE49-F238E27FC236}">
                <a16:creationId xmlns:a16="http://schemas.microsoft.com/office/drawing/2014/main" xmlns="" id="{5004E065-9972-4F62-9035-D844A27052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xmlns="" id="{39463EC7-59F7-4F09-8DF7-9AC98C950E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76" name="组合 75">
            <a:extLst>
              <a:ext uri="{FF2B5EF4-FFF2-40B4-BE49-F238E27FC236}">
                <a16:creationId xmlns:a16="http://schemas.microsoft.com/office/drawing/2014/main" xmlns="" id="{4FA6B1D3-D494-428A-909B-60EBC3B6BA0E}"/>
              </a:ext>
            </a:extLst>
          </p:cNvPr>
          <p:cNvGrpSpPr/>
          <p:nvPr/>
        </p:nvGrpSpPr>
        <p:grpSpPr>
          <a:xfrm>
            <a:off x="1286658" y="1269868"/>
            <a:ext cx="3341746" cy="709445"/>
            <a:chOff x="1286658" y="1269868"/>
            <a:chExt cx="3341746" cy="709445"/>
          </a:xfrm>
        </p:grpSpPr>
        <p:sp>
          <p:nvSpPr>
            <p:cNvPr id="12" name="矩形: 圆角 11">
              <a:extLst>
                <a:ext uri="{FF2B5EF4-FFF2-40B4-BE49-F238E27FC236}">
                  <a16:creationId xmlns:a16="http://schemas.microsoft.com/office/drawing/2014/main" xmlns="" id="{EA30C573-0532-4735-B2A0-65CAA0F256A7}"/>
                </a:ext>
              </a:extLst>
            </p:cNvPr>
            <p:cNvSpPr/>
            <p:nvPr/>
          </p:nvSpPr>
          <p:spPr>
            <a:xfrm>
              <a:off x="1286658" y="1269868"/>
              <a:ext cx="3131582" cy="565032"/>
            </a:xfrm>
            <a:prstGeom prst="roundRect">
              <a:avLst/>
            </a:prstGeom>
            <a:solidFill>
              <a:srgbClr val="EF9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2">
              <a:extLst>
                <a:ext uri="{FF2B5EF4-FFF2-40B4-BE49-F238E27FC236}">
                  <a16:creationId xmlns:a16="http://schemas.microsoft.com/office/drawing/2014/main" xmlns="" id="{ACD8112D-3A1E-4120-ABB0-3A2D56F36E9D}"/>
                </a:ext>
              </a:extLst>
            </p:cNvPr>
            <p:cNvSpPr txBox="1">
              <a:spLocks noChangeArrowheads="1"/>
            </p:cNvSpPr>
            <p:nvPr/>
          </p:nvSpPr>
          <p:spPr>
            <a:xfrm>
              <a:off x="1319931" y="1332982"/>
              <a:ext cx="3308473"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600" dirty="0">
                  <a:solidFill>
                    <a:schemeClr val="bg1"/>
                  </a:solidFill>
                  <a:latin typeface="思源黑体 CN Normal" panose="020B0400000000000000" pitchFamily="34" charset="-122"/>
                  <a:ea typeface="思源黑体 CN Normal" panose="020B0400000000000000" pitchFamily="34" charset="-122"/>
                </a:rPr>
                <a:t>分享</a:t>
              </a:r>
              <a:r>
                <a:rPr lang="en-US" altLang="zh-CN" sz="2600" dirty="0">
                  <a:solidFill>
                    <a:schemeClr val="bg1"/>
                  </a:solidFill>
                  <a:latin typeface="思源黑体 CN Normal" panose="020B0400000000000000" pitchFamily="34" charset="-122"/>
                  <a:ea typeface="思源黑体 CN Normal" panose="020B0400000000000000" pitchFamily="34" charset="-122"/>
                </a:rPr>
                <a:t>1------</a:t>
              </a:r>
              <a:r>
                <a:rPr lang="zh-CN" altLang="en-US" sz="2600" dirty="0">
                  <a:solidFill>
                    <a:schemeClr val="bg1"/>
                  </a:solidFill>
                  <a:latin typeface="思源黑体 CN Normal" panose="020B0400000000000000" pitchFamily="34" charset="-122"/>
                  <a:ea typeface="思源黑体 CN Normal" panose="020B0400000000000000" pitchFamily="34" charset="-122"/>
                </a:rPr>
                <a:t>病情观察</a:t>
              </a:r>
            </a:p>
          </p:txBody>
        </p:sp>
      </p:grpSp>
      <p:sp>
        <p:nvSpPr>
          <p:cNvPr id="10" name="矩形 9">
            <a:extLst>
              <a:ext uri="{FF2B5EF4-FFF2-40B4-BE49-F238E27FC236}">
                <a16:creationId xmlns:a16="http://schemas.microsoft.com/office/drawing/2014/main" xmlns="" id="{80B6B982-563C-4FDE-A717-160AB5E4577C}"/>
              </a:ext>
            </a:extLst>
          </p:cNvPr>
          <p:cNvSpPr/>
          <p:nvPr/>
        </p:nvSpPr>
        <p:spPr>
          <a:xfrm>
            <a:off x="1227544" y="1979313"/>
            <a:ext cx="5058956" cy="923330"/>
          </a:xfrm>
          <a:prstGeom prst="rect">
            <a:avLst/>
          </a:prstGeom>
        </p:spPr>
        <p:txBody>
          <a:bodyPr wrap="square">
            <a:spAutoFit/>
          </a:bodyPr>
          <a:lstStyle/>
          <a:p>
            <a:pPr>
              <a:buFont typeface="Webdings" panose="05030102010509060703" pitchFamily="18" charset="2"/>
              <a:buNone/>
              <a:defRPr/>
            </a:pPr>
            <a:r>
              <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rPr>
              <a:t>双膝关节置换手术后的病人纹丝不动的躺在床上，问病人感觉如何，病人无反应，病人家属说：没事儿，他睡着啦！</a:t>
            </a:r>
            <a:endParaRPr lang="zh-CN" altLang="en-US" sz="2000" dirty="0">
              <a:solidFill>
                <a:schemeClr val="tx1">
                  <a:lumMod val="50000"/>
                  <a:lumOff val="50000"/>
                </a:schemeClr>
              </a:solidFill>
              <a:latin typeface="思源黑体 CN Normal" panose="020B0400000000000000" pitchFamily="34" charset="-122"/>
              <a:ea typeface="思源黑体 CN Normal" panose="020B0400000000000000" pitchFamily="34" charset="-122"/>
            </a:endParaRPr>
          </a:p>
        </p:txBody>
      </p:sp>
      <p:grpSp>
        <p:nvGrpSpPr>
          <p:cNvPr id="77" name="组合 76">
            <a:extLst>
              <a:ext uri="{FF2B5EF4-FFF2-40B4-BE49-F238E27FC236}">
                <a16:creationId xmlns:a16="http://schemas.microsoft.com/office/drawing/2014/main" xmlns="" id="{C3D23731-5598-49A5-B2E2-AB4DEE5A8BE9}"/>
              </a:ext>
            </a:extLst>
          </p:cNvPr>
          <p:cNvGrpSpPr/>
          <p:nvPr/>
        </p:nvGrpSpPr>
        <p:grpSpPr>
          <a:xfrm>
            <a:off x="1077322" y="2840266"/>
            <a:ext cx="6096000" cy="3283393"/>
            <a:chOff x="1077322" y="2840266"/>
            <a:chExt cx="6096000" cy="3283393"/>
          </a:xfrm>
        </p:grpSpPr>
        <p:pic>
          <p:nvPicPr>
            <p:cNvPr id="4" name="Picture 4">
              <a:extLst>
                <a:ext uri="{FF2B5EF4-FFF2-40B4-BE49-F238E27FC236}">
                  <a16:creationId xmlns:a16="http://schemas.microsoft.com/office/drawing/2014/main" xmlns="" id="{9692E794-F3E8-4413-A3D1-CE1B964523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5028" y="2840266"/>
              <a:ext cx="3900270" cy="261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xmlns="" id="{B6051E3D-6700-4A63-A45F-5BE29B96D0ED}"/>
                </a:ext>
              </a:extLst>
            </p:cNvPr>
            <p:cNvSpPr/>
            <p:nvPr/>
          </p:nvSpPr>
          <p:spPr>
            <a:xfrm>
              <a:off x="1077322" y="5538884"/>
              <a:ext cx="6096000" cy="584775"/>
            </a:xfrm>
            <a:prstGeom prst="rect">
              <a:avLst/>
            </a:prstGeom>
          </p:spPr>
          <p:txBody>
            <a:bodyPr>
              <a:spAutoFit/>
            </a:bodyPr>
            <a:lstStyle/>
            <a:p>
              <a:pPr algn="ctr">
                <a:buFont typeface="Webdings" panose="05030102010509060703" pitchFamily="18" charset="2"/>
                <a:buNone/>
                <a:defRPr/>
              </a:pPr>
              <a:r>
                <a:rPr lang="zh-CN" altLang="en-US" sz="1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病人，是熟睡？</a:t>
              </a:r>
            </a:p>
            <a:p>
              <a:pPr algn="ctr">
                <a:buFont typeface="Webdings" panose="05030102010509060703" pitchFamily="18" charset="2"/>
                <a:buNone/>
                <a:defRPr/>
              </a:pPr>
              <a:r>
                <a:rPr lang="zh-CN" altLang="en-US" sz="1600" dirty="0">
                  <a:solidFill>
                    <a:schemeClr val="tx1">
                      <a:lumMod val="50000"/>
                      <a:lumOff val="50000"/>
                    </a:schemeClr>
                  </a:solidFill>
                  <a:latin typeface="思源黑体 CN Normal" panose="020B0400000000000000" pitchFamily="34" charset="-122"/>
                  <a:ea typeface="思源黑体 CN Normal" panose="020B0400000000000000" pitchFamily="34" charset="-122"/>
                </a:rPr>
                <a:t>还是发生别的事情？</a:t>
              </a:r>
            </a:p>
          </p:txBody>
        </p:sp>
      </p:grpSp>
      <p:grpSp>
        <p:nvGrpSpPr>
          <p:cNvPr id="14" name="组合 13">
            <a:extLst>
              <a:ext uri="{FF2B5EF4-FFF2-40B4-BE49-F238E27FC236}">
                <a16:creationId xmlns:a16="http://schemas.microsoft.com/office/drawing/2014/main" xmlns="" id="{9E001B39-B87D-4973-9A56-CC186A452261}"/>
              </a:ext>
            </a:extLst>
          </p:cNvPr>
          <p:cNvGrpSpPr/>
          <p:nvPr/>
        </p:nvGrpSpPr>
        <p:grpSpPr>
          <a:xfrm>
            <a:off x="6762782" y="1697039"/>
            <a:ext cx="4418012" cy="4079875"/>
            <a:chOff x="6756401" y="1708151"/>
            <a:chExt cx="4418012" cy="4079875"/>
          </a:xfrm>
        </p:grpSpPr>
        <p:sp>
          <p:nvSpPr>
            <p:cNvPr id="46" name="Rectangle 37">
              <a:extLst>
                <a:ext uri="{FF2B5EF4-FFF2-40B4-BE49-F238E27FC236}">
                  <a16:creationId xmlns:a16="http://schemas.microsoft.com/office/drawing/2014/main" xmlns="" id="{8463F2BD-F144-4AA2-9A29-F55CAA485855}"/>
                </a:ext>
              </a:extLst>
            </p:cNvPr>
            <p:cNvSpPr>
              <a:spLocks noChangeArrowheads="1"/>
            </p:cNvSpPr>
            <p:nvPr/>
          </p:nvSpPr>
          <p:spPr bwMode="auto">
            <a:xfrm>
              <a:off x="7011988" y="4595813"/>
              <a:ext cx="414338" cy="1192213"/>
            </a:xfrm>
            <a:prstGeom prst="rect">
              <a:avLst/>
            </a:prstGeom>
            <a:solidFill>
              <a:srgbClr val="B386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38">
              <a:extLst>
                <a:ext uri="{FF2B5EF4-FFF2-40B4-BE49-F238E27FC236}">
                  <a16:creationId xmlns:a16="http://schemas.microsoft.com/office/drawing/2014/main" xmlns="" id="{EAC1D285-B67D-47EA-BC2C-B857DA1EDB10}"/>
                </a:ext>
              </a:extLst>
            </p:cNvPr>
            <p:cNvSpPr>
              <a:spLocks noChangeArrowheads="1"/>
            </p:cNvSpPr>
            <p:nvPr/>
          </p:nvSpPr>
          <p:spPr bwMode="auto">
            <a:xfrm>
              <a:off x="10091738" y="4595813"/>
              <a:ext cx="414338" cy="1192213"/>
            </a:xfrm>
            <a:prstGeom prst="rect">
              <a:avLst/>
            </a:prstGeom>
            <a:solidFill>
              <a:srgbClr val="B386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6">
              <a:extLst>
                <a:ext uri="{FF2B5EF4-FFF2-40B4-BE49-F238E27FC236}">
                  <a16:creationId xmlns:a16="http://schemas.microsoft.com/office/drawing/2014/main" xmlns="" id="{ABD7A76D-DF39-4B04-88E4-AEBD8F841110}"/>
                </a:ext>
              </a:extLst>
            </p:cNvPr>
            <p:cNvSpPr>
              <a:spLocks noChangeArrowheads="1"/>
            </p:cNvSpPr>
            <p:nvPr/>
          </p:nvSpPr>
          <p:spPr bwMode="auto">
            <a:xfrm>
              <a:off x="7680326" y="2635251"/>
              <a:ext cx="223838" cy="255588"/>
            </a:xfrm>
            <a:prstGeom prst="rect">
              <a:avLst/>
            </a:prstGeom>
            <a:solidFill>
              <a:srgbClr val="E8B1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7">
              <a:extLst>
                <a:ext uri="{FF2B5EF4-FFF2-40B4-BE49-F238E27FC236}">
                  <a16:creationId xmlns:a16="http://schemas.microsoft.com/office/drawing/2014/main" xmlns="" id="{2FF5D465-C5E9-4FFF-88B5-B10391F7994B}"/>
                </a:ext>
              </a:extLst>
            </p:cNvPr>
            <p:cNvSpPr>
              <a:spLocks noChangeArrowheads="1"/>
            </p:cNvSpPr>
            <p:nvPr/>
          </p:nvSpPr>
          <p:spPr bwMode="auto">
            <a:xfrm>
              <a:off x="7575551" y="1814513"/>
              <a:ext cx="434975" cy="341313"/>
            </a:xfrm>
            <a:prstGeom prst="ellipse">
              <a:avLst/>
            </a:prstGeom>
            <a:solidFill>
              <a:srgbClr val="383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8">
              <a:extLst>
                <a:ext uri="{FF2B5EF4-FFF2-40B4-BE49-F238E27FC236}">
                  <a16:creationId xmlns:a16="http://schemas.microsoft.com/office/drawing/2014/main" xmlns="" id="{B9952F90-5474-4D36-ACE5-78583A310978}"/>
                </a:ext>
              </a:extLst>
            </p:cNvPr>
            <p:cNvSpPr>
              <a:spLocks noChangeArrowheads="1"/>
            </p:cNvSpPr>
            <p:nvPr/>
          </p:nvSpPr>
          <p:spPr bwMode="auto">
            <a:xfrm>
              <a:off x="7478713" y="1931988"/>
              <a:ext cx="627063" cy="596900"/>
            </a:xfrm>
            <a:prstGeom prst="ellipse">
              <a:avLst/>
            </a:prstGeom>
            <a:solidFill>
              <a:srgbClr val="505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9">
              <a:extLst>
                <a:ext uri="{FF2B5EF4-FFF2-40B4-BE49-F238E27FC236}">
                  <a16:creationId xmlns:a16="http://schemas.microsoft.com/office/drawing/2014/main" xmlns="" id="{717FCF88-38A1-4729-9406-2E8972D82B2D}"/>
                </a:ext>
              </a:extLst>
            </p:cNvPr>
            <p:cNvSpPr>
              <a:spLocks noChangeArrowheads="1"/>
            </p:cNvSpPr>
            <p:nvPr/>
          </p:nvSpPr>
          <p:spPr bwMode="auto">
            <a:xfrm>
              <a:off x="7510463" y="2049463"/>
              <a:ext cx="563563" cy="669925"/>
            </a:xfrm>
            <a:prstGeom prst="ellipse">
              <a:avLst/>
            </a:prstGeom>
            <a:solidFill>
              <a:srgbClr val="FFC8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10">
              <a:extLst>
                <a:ext uri="{FF2B5EF4-FFF2-40B4-BE49-F238E27FC236}">
                  <a16:creationId xmlns:a16="http://schemas.microsoft.com/office/drawing/2014/main" xmlns="" id="{85D9550D-342C-4785-85F5-E7B3BC462A9D}"/>
                </a:ext>
              </a:extLst>
            </p:cNvPr>
            <p:cNvSpPr>
              <a:spLocks noChangeArrowheads="1"/>
            </p:cNvSpPr>
            <p:nvPr/>
          </p:nvSpPr>
          <p:spPr bwMode="auto">
            <a:xfrm>
              <a:off x="7478713" y="2336801"/>
              <a:ext cx="128588" cy="149225"/>
            </a:xfrm>
            <a:prstGeom prst="ellipse">
              <a:avLst/>
            </a:prstGeom>
            <a:solidFill>
              <a:srgbClr val="FFC8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11">
              <a:extLst>
                <a:ext uri="{FF2B5EF4-FFF2-40B4-BE49-F238E27FC236}">
                  <a16:creationId xmlns:a16="http://schemas.microsoft.com/office/drawing/2014/main" xmlns="" id="{3045D8EA-9277-4AD0-8117-F7B994D8E522}"/>
                </a:ext>
              </a:extLst>
            </p:cNvPr>
            <p:cNvSpPr>
              <a:spLocks noChangeArrowheads="1"/>
            </p:cNvSpPr>
            <p:nvPr/>
          </p:nvSpPr>
          <p:spPr bwMode="auto">
            <a:xfrm>
              <a:off x="7978776" y="2336801"/>
              <a:ext cx="127000" cy="149225"/>
            </a:xfrm>
            <a:prstGeom prst="ellipse">
              <a:avLst/>
            </a:prstGeom>
            <a:solidFill>
              <a:srgbClr val="FFC8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
              <a:extLst>
                <a:ext uri="{FF2B5EF4-FFF2-40B4-BE49-F238E27FC236}">
                  <a16:creationId xmlns:a16="http://schemas.microsoft.com/office/drawing/2014/main" xmlns="" id="{D4452E0B-797D-40A8-9233-B2CC86333C3F}"/>
                </a:ext>
              </a:extLst>
            </p:cNvPr>
            <p:cNvSpPr>
              <a:spLocks/>
            </p:cNvSpPr>
            <p:nvPr/>
          </p:nvSpPr>
          <p:spPr bwMode="auto">
            <a:xfrm>
              <a:off x="7829551" y="2027238"/>
              <a:ext cx="296863" cy="352425"/>
            </a:xfrm>
            <a:custGeom>
              <a:avLst/>
              <a:gdLst>
                <a:gd name="T0" fmla="*/ 2 w 28"/>
                <a:gd name="T1" fmla="*/ 5 h 33"/>
                <a:gd name="T2" fmla="*/ 14 w 28"/>
                <a:gd name="T3" fmla="*/ 26 h 33"/>
                <a:gd name="T4" fmla="*/ 23 w 28"/>
                <a:gd name="T5" fmla="*/ 33 h 33"/>
                <a:gd name="T6" fmla="*/ 22 w 28"/>
                <a:gd name="T7" fmla="*/ 13 h 33"/>
                <a:gd name="T8" fmla="*/ 2 w 28"/>
                <a:gd name="T9" fmla="*/ 5 h 33"/>
              </a:gdLst>
              <a:ahLst/>
              <a:cxnLst>
                <a:cxn ang="0">
                  <a:pos x="T0" y="T1"/>
                </a:cxn>
                <a:cxn ang="0">
                  <a:pos x="T2" y="T3"/>
                </a:cxn>
                <a:cxn ang="0">
                  <a:pos x="T4" y="T5"/>
                </a:cxn>
                <a:cxn ang="0">
                  <a:pos x="T6" y="T7"/>
                </a:cxn>
                <a:cxn ang="0">
                  <a:pos x="T8" y="T9"/>
                </a:cxn>
              </a:cxnLst>
              <a:rect l="0" t="0" r="r" b="b"/>
              <a:pathLst>
                <a:path w="28" h="33">
                  <a:moveTo>
                    <a:pt x="2" y="5"/>
                  </a:moveTo>
                  <a:cubicBezTo>
                    <a:pt x="0" y="14"/>
                    <a:pt x="7" y="22"/>
                    <a:pt x="14" y="26"/>
                  </a:cubicBezTo>
                  <a:cubicBezTo>
                    <a:pt x="20" y="29"/>
                    <a:pt x="23" y="33"/>
                    <a:pt x="23" y="33"/>
                  </a:cubicBezTo>
                  <a:cubicBezTo>
                    <a:pt x="23" y="33"/>
                    <a:pt x="28" y="23"/>
                    <a:pt x="22" y="13"/>
                  </a:cubicBezTo>
                  <a:cubicBezTo>
                    <a:pt x="16" y="3"/>
                    <a:pt x="3" y="0"/>
                    <a:pt x="2" y="5"/>
                  </a:cubicBezTo>
                  <a:close/>
                </a:path>
              </a:pathLst>
            </a:custGeom>
            <a:solidFill>
              <a:srgbClr val="505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3">
              <a:extLst>
                <a:ext uri="{FF2B5EF4-FFF2-40B4-BE49-F238E27FC236}">
                  <a16:creationId xmlns:a16="http://schemas.microsoft.com/office/drawing/2014/main" xmlns="" id="{A2BD1CE7-B15E-4206-A9E7-0531DFB7DB45}"/>
                </a:ext>
              </a:extLst>
            </p:cNvPr>
            <p:cNvSpPr>
              <a:spLocks/>
            </p:cNvSpPr>
            <p:nvPr/>
          </p:nvSpPr>
          <p:spPr bwMode="auto">
            <a:xfrm>
              <a:off x="7458076" y="1963738"/>
              <a:ext cx="541338" cy="500063"/>
            </a:xfrm>
            <a:custGeom>
              <a:avLst/>
              <a:gdLst>
                <a:gd name="T0" fmla="*/ 5 w 51"/>
                <a:gd name="T1" fmla="*/ 41 h 47"/>
                <a:gd name="T2" fmla="*/ 46 w 51"/>
                <a:gd name="T3" fmla="*/ 14 h 47"/>
                <a:gd name="T4" fmla="*/ 43 w 51"/>
                <a:gd name="T5" fmla="*/ 7 h 47"/>
                <a:gd name="T6" fmla="*/ 3 w 51"/>
                <a:gd name="T7" fmla="*/ 19 h 47"/>
                <a:gd name="T8" fmla="*/ 5 w 51"/>
                <a:gd name="T9" fmla="*/ 41 h 47"/>
              </a:gdLst>
              <a:ahLst/>
              <a:cxnLst>
                <a:cxn ang="0">
                  <a:pos x="T0" y="T1"/>
                </a:cxn>
                <a:cxn ang="0">
                  <a:pos x="T2" y="T3"/>
                </a:cxn>
                <a:cxn ang="0">
                  <a:pos x="T4" y="T5"/>
                </a:cxn>
                <a:cxn ang="0">
                  <a:pos x="T6" y="T7"/>
                </a:cxn>
                <a:cxn ang="0">
                  <a:pos x="T8" y="T9"/>
                </a:cxn>
              </a:cxnLst>
              <a:rect l="0" t="0" r="r" b="b"/>
              <a:pathLst>
                <a:path w="51" h="47">
                  <a:moveTo>
                    <a:pt x="5" y="41"/>
                  </a:moveTo>
                  <a:cubicBezTo>
                    <a:pt x="14" y="25"/>
                    <a:pt x="34" y="27"/>
                    <a:pt x="46" y="14"/>
                  </a:cubicBezTo>
                  <a:cubicBezTo>
                    <a:pt x="51" y="9"/>
                    <a:pt x="42" y="7"/>
                    <a:pt x="43" y="7"/>
                  </a:cubicBezTo>
                  <a:cubicBezTo>
                    <a:pt x="43" y="7"/>
                    <a:pt x="13" y="0"/>
                    <a:pt x="3" y="19"/>
                  </a:cubicBezTo>
                  <a:cubicBezTo>
                    <a:pt x="0" y="24"/>
                    <a:pt x="1" y="47"/>
                    <a:pt x="5" y="41"/>
                  </a:cubicBezTo>
                  <a:close/>
                </a:path>
              </a:pathLst>
            </a:custGeom>
            <a:solidFill>
              <a:srgbClr val="5054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14">
              <a:extLst>
                <a:ext uri="{FF2B5EF4-FFF2-40B4-BE49-F238E27FC236}">
                  <a16:creationId xmlns:a16="http://schemas.microsoft.com/office/drawing/2014/main" xmlns="" id="{6915F20A-D09A-4410-A64E-E9DA8FBA999D}"/>
                </a:ext>
              </a:extLst>
            </p:cNvPr>
            <p:cNvSpPr>
              <a:spLocks noChangeArrowheads="1"/>
            </p:cNvSpPr>
            <p:nvPr/>
          </p:nvSpPr>
          <p:spPr bwMode="auto">
            <a:xfrm>
              <a:off x="7426326" y="5521326"/>
              <a:ext cx="328613" cy="266700"/>
            </a:xfrm>
            <a:prstGeom prst="ellipse">
              <a:avLst/>
            </a:prstGeom>
            <a:solidFill>
              <a:srgbClr val="EF9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15">
              <a:extLst>
                <a:ext uri="{FF2B5EF4-FFF2-40B4-BE49-F238E27FC236}">
                  <a16:creationId xmlns:a16="http://schemas.microsoft.com/office/drawing/2014/main" xmlns="" id="{1608ED52-2C43-4448-AF4B-1B7313E17DA6}"/>
                </a:ext>
              </a:extLst>
            </p:cNvPr>
            <p:cNvSpPr>
              <a:spLocks noChangeArrowheads="1"/>
            </p:cNvSpPr>
            <p:nvPr/>
          </p:nvSpPr>
          <p:spPr bwMode="auto">
            <a:xfrm>
              <a:off x="7818438" y="5521326"/>
              <a:ext cx="330200" cy="266700"/>
            </a:xfrm>
            <a:prstGeom prst="ellipse">
              <a:avLst/>
            </a:prstGeom>
            <a:solidFill>
              <a:srgbClr val="EF9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16">
              <a:extLst>
                <a:ext uri="{FF2B5EF4-FFF2-40B4-BE49-F238E27FC236}">
                  <a16:creationId xmlns:a16="http://schemas.microsoft.com/office/drawing/2014/main" xmlns="" id="{7722A3ED-A420-4840-90D3-C9B49E68BBCC}"/>
                </a:ext>
              </a:extLst>
            </p:cNvPr>
            <p:cNvSpPr>
              <a:spLocks noChangeArrowheads="1"/>
            </p:cNvSpPr>
            <p:nvPr/>
          </p:nvSpPr>
          <p:spPr bwMode="auto">
            <a:xfrm>
              <a:off x="7426326" y="4254501"/>
              <a:ext cx="328613" cy="1384300"/>
            </a:xfrm>
            <a:prstGeom prst="rect">
              <a:avLst/>
            </a:prstGeom>
            <a:solidFill>
              <a:srgbClr val="A8D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17">
              <a:extLst>
                <a:ext uri="{FF2B5EF4-FFF2-40B4-BE49-F238E27FC236}">
                  <a16:creationId xmlns:a16="http://schemas.microsoft.com/office/drawing/2014/main" xmlns="" id="{94C0DE5F-583D-4BCF-B897-DA776F5CE435}"/>
                </a:ext>
              </a:extLst>
            </p:cNvPr>
            <p:cNvSpPr>
              <a:spLocks noChangeArrowheads="1"/>
            </p:cNvSpPr>
            <p:nvPr/>
          </p:nvSpPr>
          <p:spPr bwMode="auto">
            <a:xfrm>
              <a:off x="7818438" y="4254501"/>
              <a:ext cx="330200" cy="1384300"/>
            </a:xfrm>
            <a:prstGeom prst="rect">
              <a:avLst/>
            </a:prstGeom>
            <a:solidFill>
              <a:srgbClr val="A8D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8">
              <a:extLst>
                <a:ext uri="{FF2B5EF4-FFF2-40B4-BE49-F238E27FC236}">
                  <a16:creationId xmlns:a16="http://schemas.microsoft.com/office/drawing/2014/main" xmlns="" id="{FA870492-24DB-4E47-A99B-AB19B0ECCE2B}"/>
                </a:ext>
              </a:extLst>
            </p:cNvPr>
            <p:cNvSpPr>
              <a:spLocks/>
            </p:cNvSpPr>
            <p:nvPr/>
          </p:nvSpPr>
          <p:spPr bwMode="auto">
            <a:xfrm>
              <a:off x="7607301" y="2773363"/>
              <a:ext cx="349250" cy="298450"/>
            </a:xfrm>
            <a:custGeom>
              <a:avLst/>
              <a:gdLst>
                <a:gd name="T0" fmla="*/ 24 w 33"/>
                <a:gd name="T1" fmla="*/ 21 h 28"/>
                <a:gd name="T2" fmla="*/ 17 w 33"/>
                <a:gd name="T3" fmla="*/ 28 h 28"/>
                <a:gd name="T4" fmla="*/ 9 w 33"/>
                <a:gd name="T5" fmla="*/ 21 h 28"/>
                <a:gd name="T6" fmla="*/ 3 w 33"/>
                <a:gd name="T7" fmla="*/ 1 h 28"/>
                <a:gd name="T8" fmla="*/ 17 w 33"/>
                <a:gd name="T9" fmla="*/ 0 h 28"/>
                <a:gd name="T10" fmla="*/ 31 w 33"/>
                <a:gd name="T11" fmla="*/ 1 h 28"/>
                <a:gd name="T12" fmla="*/ 24 w 33"/>
                <a:gd name="T13" fmla="*/ 21 h 28"/>
              </a:gdLst>
              <a:ahLst/>
              <a:cxnLst>
                <a:cxn ang="0">
                  <a:pos x="T0" y="T1"/>
                </a:cxn>
                <a:cxn ang="0">
                  <a:pos x="T2" y="T3"/>
                </a:cxn>
                <a:cxn ang="0">
                  <a:pos x="T4" y="T5"/>
                </a:cxn>
                <a:cxn ang="0">
                  <a:pos x="T6" y="T7"/>
                </a:cxn>
                <a:cxn ang="0">
                  <a:pos x="T8" y="T9"/>
                </a:cxn>
                <a:cxn ang="0">
                  <a:pos x="T10" y="T11"/>
                </a:cxn>
                <a:cxn ang="0">
                  <a:pos x="T12" y="T13"/>
                </a:cxn>
              </a:cxnLst>
              <a:rect l="0" t="0" r="r" b="b"/>
              <a:pathLst>
                <a:path w="33" h="28">
                  <a:moveTo>
                    <a:pt x="24" y="21"/>
                  </a:moveTo>
                  <a:cubicBezTo>
                    <a:pt x="24" y="21"/>
                    <a:pt x="19" y="28"/>
                    <a:pt x="17" y="28"/>
                  </a:cubicBezTo>
                  <a:cubicBezTo>
                    <a:pt x="14" y="28"/>
                    <a:pt x="9" y="21"/>
                    <a:pt x="9" y="21"/>
                  </a:cubicBezTo>
                  <a:cubicBezTo>
                    <a:pt x="9" y="21"/>
                    <a:pt x="0" y="1"/>
                    <a:pt x="3" y="1"/>
                  </a:cubicBezTo>
                  <a:cubicBezTo>
                    <a:pt x="7" y="0"/>
                    <a:pt x="13" y="0"/>
                    <a:pt x="17" y="0"/>
                  </a:cubicBezTo>
                  <a:cubicBezTo>
                    <a:pt x="21" y="0"/>
                    <a:pt x="27" y="0"/>
                    <a:pt x="31" y="1"/>
                  </a:cubicBezTo>
                  <a:cubicBezTo>
                    <a:pt x="33" y="1"/>
                    <a:pt x="24" y="21"/>
                    <a:pt x="24" y="21"/>
                  </a:cubicBezTo>
                  <a:close/>
                </a:path>
              </a:pathLst>
            </a:custGeom>
            <a:solidFill>
              <a:srgbClr val="E8B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9">
              <a:extLst>
                <a:ext uri="{FF2B5EF4-FFF2-40B4-BE49-F238E27FC236}">
                  <a16:creationId xmlns:a16="http://schemas.microsoft.com/office/drawing/2014/main" xmlns="" id="{C70037C7-13F8-4533-886C-FAAD8E4C6011}"/>
                </a:ext>
              </a:extLst>
            </p:cNvPr>
            <p:cNvSpPr>
              <a:spLocks/>
            </p:cNvSpPr>
            <p:nvPr/>
          </p:nvSpPr>
          <p:spPr bwMode="auto">
            <a:xfrm>
              <a:off x="7331076" y="2784476"/>
              <a:ext cx="912813" cy="1885950"/>
            </a:xfrm>
            <a:custGeom>
              <a:avLst/>
              <a:gdLst>
                <a:gd name="T0" fmla="*/ 79 w 86"/>
                <a:gd name="T1" fmla="*/ 9 h 177"/>
                <a:gd name="T2" fmla="*/ 57 w 86"/>
                <a:gd name="T3" fmla="*/ 0 h 177"/>
                <a:gd name="T4" fmla="*/ 43 w 86"/>
                <a:gd name="T5" fmla="*/ 24 h 177"/>
                <a:gd name="T6" fmla="*/ 29 w 86"/>
                <a:gd name="T7" fmla="*/ 0 h 177"/>
                <a:gd name="T8" fmla="*/ 8 w 86"/>
                <a:gd name="T9" fmla="*/ 9 h 177"/>
                <a:gd name="T10" fmla="*/ 0 w 86"/>
                <a:gd name="T11" fmla="*/ 169 h 177"/>
                <a:gd name="T12" fmla="*/ 41 w 86"/>
                <a:gd name="T13" fmla="*/ 177 h 177"/>
                <a:gd name="T14" fmla="*/ 45 w 86"/>
                <a:gd name="T15" fmla="*/ 177 h 177"/>
                <a:gd name="T16" fmla="*/ 86 w 86"/>
                <a:gd name="T17" fmla="*/ 169 h 177"/>
                <a:gd name="T18" fmla="*/ 79 w 86"/>
                <a:gd name="T19" fmla="*/ 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77">
                  <a:moveTo>
                    <a:pt x="79" y="9"/>
                  </a:moveTo>
                  <a:cubicBezTo>
                    <a:pt x="79" y="5"/>
                    <a:pt x="70" y="1"/>
                    <a:pt x="57" y="0"/>
                  </a:cubicBezTo>
                  <a:cubicBezTo>
                    <a:pt x="43" y="24"/>
                    <a:pt x="43" y="24"/>
                    <a:pt x="43" y="24"/>
                  </a:cubicBezTo>
                  <a:cubicBezTo>
                    <a:pt x="29" y="0"/>
                    <a:pt x="29" y="0"/>
                    <a:pt x="29" y="0"/>
                  </a:cubicBezTo>
                  <a:cubicBezTo>
                    <a:pt x="16" y="1"/>
                    <a:pt x="8" y="5"/>
                    <a:pt x="8" y="9"/>
                  </a:cubicBezTo>
                  <a:cubicBezTo>
                    <a:pt x="0" y="169"/>
                    <a:pt x="0" y="169"/>
                    <a:pt x="0" y="169"/>
                  </a:cubicBezTo>
                  <a:cubicBezTo>
                    <a:pt x="0" y="173"/>
                    <a:pt x="19" y="177"/>
                    <a:pt x="41" y="177"/>
                  </a:cubicBezTo>
                  <a:cubicBezTo>
                    <a:pt x="42" y="177"/>
                    <a:pt x="44" y="177"/>
                    <a:pt x="45" y="177"/>
                  </a:cubicBezTo>
                  <a:cubicBezTo>
                    <a:pt x="67" y="177"/>
                    <a:pt x="86" y="173"/>
                    <a:pt x="86" y="169"/>
                  </a:cubicBezTo>
                  <a:lnTo>
                    <a:pt x="79" y="9"/>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0">
              <a:extLst>
                <a:ext uri="{FF2B5EF4-FFF2-40B4-BE49-F238E27FC236}">
                  <a16:creationId xmlns:a16="http://schemas.microsoft.com/office/drawing/2014/main" xmlns="" id="{B4A6176B-B22B-47CF-B470-ED0E4801D165}"/>
                </a:ext>
              </a:extLst>
            </p:cNvPr>
            <p:cNvSpPr>
              <a:spLocks/>
            </p:cNvSpPr>
            <p:nvPr/>
          </p:nvSpPr>
          <p:spPr bwMode="auto">
            <a:xfrm>
              <a:off x="7616826" y="2784476"/>
              <a:ext cx="96838" cy="117475"/>
            </a:xfrm>
            <a:custGeom>
              <a:avLst/>
              <a:gdLst>
                <a:gd name="T0" fmla="*/ 0 w 61"/>
                <a:gd name="T1" fmla="*/ 74 h 74"/>
                <a:gd name="T2" fmla="*/ 14 w 61"/>
                <a:gd name="T3" fmla="*/ 0 h 74"/>
                <a:gd name="T4" fmla="*/ 61 w 61"/>
                <a:gd name="T5" fmla="*/ 74 h 74"/>
                <a:gd name="T6" fmla="*/ 0 w 61"/>
                <a:gd name="T7" fmla="*/ 74 h 74"/>
              </a:gdLst>
              <a:ahLst/>
              <a:cxnLst>
                <a:cxn ang="0">
                  <a:pos x="T0" y="T1"/>
                </a:cxn>
                <a:cxn ang="0">
                  <a:pos x="T2" y="T3"/>
                </a:cxn>
                <a:cxn ang="0">
                  <a:pos x="T4" y="T5"/>
                </a:cxn>
                <a:cxn ang="0">
                  <a:pos x="T6" y="T7"/>
                </a:cxn>
              </a:cxnLst>
              <a:rect l="0" t="0" r="r" b="b"/>
              <a:pathLst>
                <a:path w="61" h="74">
                  <a:moveTo>
                    <a:pt x="0" y="74"/>
                  </a:moveTo>
                  <a:lnTo>
                    <a:pt x="14" y="0"/>
                  </a:lnTo>
                  <a:lnTo>
                    <a:pt x="61" y="74"/>
                  </a:lnTo>
                  <a:lnTo>
                    <a:pt x="0"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1">
              <a:extLst>
                <a:ext uri="{FF2B5EF4-FFF2-40B4-BE49-F238E27FC236}">
                  <a16:creationId xmlns:a16="http://schemas.microsoft.com/office/drawing/2014/main" xmlns="" id="{0A292C00-B164-44C3-BEF0-D581016AEEB3}"/>
                </a:ext>
              </a:extLst>
            </p:cNvPr>
            <p:cNvSpPr>
              <a:spLocks/>
            </p:cNvSpPr>
            <p:nvPr/>
          </p:nvSpPr>
          <p:spPr bwMode="auto">
            <a:xfrm>
              <a:off x="7670801" y="2836863"/>
              <a:ext cx="115888" cy="203200"/>
            </a:xfrm>
            <a:custGeom>
              <a:avLst/>
              <a:gdLst>
                <a:gd name="T0" fmla="*/ 6 w 73"/>
                <a:gd name="T1" fmla="*/ 74 h 128"/>
                <a:gd name="T2" fmla="*/ 0 w 73"/>
                <a:gd name="T3" fmla="*/ 0 h 128"/>
                <a:gd name="T4" fmla="*/ 73 w 73"/>
                <a:gd name="T5" fmla="*/ 128 h 128"/>
                <a:gd name="T6" fmla="*/ 6 w 73"/>
                <a:gd name="T7" fmla="*/ 74 h 128"/>
              </a:gdLst>
              <a:ahLst/>
              <a:cxnLst>
                <a:cxn ang="0">
                  <a:pos x="T0" y="T1"/>
                </a:cxn>
                <a:cxn ang="0">
                  <a:pos x="T2" y="T3"/>
                </a:cxn>
                <a:cxn ang="0">
                  <a:pos x="T4" y="T5"/>
                </a:cxn>
                <a:cxn ang="0">
                  <a:pos x="T6" y="T7"/>
                </a:cxn>
              </a:cxnLst>
              <a:rect l="0" t="0" r="r" b="b"/>
              <a:pathLst>
                <a:path w="73" h="128">
                  <a:moveTo>
                    <a:pt x="6" y="74"/>
                  </a:moveTo>
                  <a:lnTo>
                    <a:pt x="0" y="0"/>
                  </a:lnTo>
                  <a:lnTo>
                    <a:pt x="73" y="128"/>
                  </a:lnTo>
                  <a:lnTo>
                    <a:pt x="6"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2">
              <a:extLst>
                <a:ext uri="{FF2B5EF4-FFF2-40B4-BE49-F238E27FC236}">
                  <a16:creationId xmlns:a16="http://schemas.microsoft.com/office/drawing/2014/main" xmlns="" id="{17FB2D32-1C2B-4F22-A475-451D59731724}"/>
                </a:ext>
              </a:extLst>
            </p:cNvPr>
            <p:cNvSpPr>
              <a:spLocks/>
            </p:cNvSpPr>
            <p:nvPr/>
          </p:nvSpPr>
          <p:spPr bwMode="auto">
            <a:xfrm>
              <a:off x="7861301" y="2784476"/>
              <a:ext cx="95250" cy="117475"/>
            </a:xfrm>
            <a:custGeom>
              <a:avLst/>
              <a:gdLst>
                <a:gd name="T0" fmla="*/ 60 w 60"/>
                <a:gd name="T1" fmla="*/ 74 h 74"/>
                <a:gd name="T2" fmla="*/ 47 w 60"/>
                <a:gd name="T3" fmla="*/ 0 h 74"/>
                <a:gd name="T4" fmla="*/ 0 w 60"/>
                <a:gd name="T5" fmla="*/ 74 h 74"/>
                <a:gd name="T6" fmla="*/ 60 w 60"/>
                <a:gd name="T7" fmla="*/ 74 h 74"/>
              </a:gdLst>
              <a:ahLst/>
              <a:cxnLst>
                <a:cxn ang="0">
                  <a:pos x="T0" y="T1"/>
                </a:cxn>
                <a:cxn ang="0">
                  <a:pos x="T2" y="T3"/>
                </a:cxn>
                <a:cxn ang="0">
                  <a:pos x="T4" y="T5"/>
                </a:cxn>
                <a:cxn ang="0">
                  <a:pos x="T6" y="T7"/>
                </a:cxn>
              </a:cxnLst>
              <a:rect l="0" t="0" r="r" b="b"/>
              <a:pathLst>
                <a:path w="60" h="74">
                  <a:moveTo>
                    <a:pt x="60" y="74"/>
                  </a:moveTo>
                  <a:lnTo>
                    <a:pt x="47" y="0"/>
                  </a:lnTo>
                  <a:lnTo>
                    <a:pt x="0" y="74"/>
                  </a:lnTo>
                  <a:lnTo>
                    <a:pt x="60"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3">
              <a:extLst>
                <a:ext uri="{FF2B5EF4-FFF2-40B4-BE49-F238E27FC236}">
                  <a16:creationId xmlns:a16="http://schemas.microsoft.com/office/drawing/2014/main" xmlns="" id="{D0428196-BF59-4FD4-847C-4F49E5DAF4D5}"/>
                </a:ext>
              </a:extLst>
            </p:cNvPr>
            <p:cNvSpPr>
              <a:spLocks/>
            </p:cNvSpPr>
            <p:nvPr/>
          </p:nvSpPr>
          <p:spPr bwMode="auto">
            <a:xfrm>
              <a:off x="7786688" y="2836863"/>
              <a:ext cx="117475" cy="203200"/>
            </a:xfrm>
            <a:custGeom>
              <a:avLst/>
              <a:gdLst>
                <a:gd name="T0" fmla="*/ 67 w 74"/>
                <a:gd name="T1" fmla="*/ 74 h 128"/>
                <a:gd name="T2" fmla="*/ 74 w 74"/>
                <a:gd name="T3" fmla="*/ 0 h 128"/>
                <a:gd name="T4" fmla="*/ 0 w 74"/>
                <a:gd name="T5" fmla="*/ 128 h 128"/>
                <a:gd name="T6" fmla="*/ 67 w 74"/>
                <a:gd name="T7" fmla="*/ 74 h 128"/>
              </a:gdLst>
              <a:ahLst/>
              <a:cxnLst>
                <a:cxn ang="0">
                  <a:pos x="T0" y="T1"/>
                </a:cxn>
                <a:cxn ang="0">
                  <a:pos x="T2" y="T3"/>
                </a:cxn>
                <a:cxn ang="0">
                  <a:pos x="T4" y="T5"/>
                </a:cxn>
                <a:cxn ang="0">
                  <a:pos x="T6" y="T7"/>
                </a:cxn>
              </a:cxnLst>
              <a:rect l="0" t="0" r="r" b="b"/>
              <a:pathLst>
                <a:path w="74" h="128">
                  <a:moveTo>
                    <a:pt x="67" y="74"/>
                  </a:moveTo>
                  <a:lnTo>
                    <a:pt x="74" y="0"/>
                  </a:lnTo>
                  <a:lnTo>
                    <a:pt x="0" y="128"/>
                  </a:lnTo>
                  <a:lnTo>
                    <a:pt x="67"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24">
              <a:extLst>
                <a:ext uri="{FF2B5EF4-FFF2-40B4-BE49-F238E27FC236}">
                  <a16:creationId xmlns:a16="http://schemas.microsoft.com/office/drawing/2014/main" xmlns="" id="{9AD8210F-79CA-4C65-964A-AB1F0CF709BD}"/>
                </a:ext>
              </a:extLst>
            </p:cNvPr>
            <p:cNvSpPr>
              <a:spLocks noChangeArrowheads="1"/>
            </p:cNvSpPr>
            <p:nvPr/>
          </p:nvSpPr>
          <p:spPr bwMode="auto">
            <a:xfrm>
              <a:off x="7745413" y="3209926"/>
              <a:ext cx="73025"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25">
              <a:extLst>
                <a:ext uri="{FF2B5EF4-FFF2-40B4-BE49-F238E27FC236}">
                  <a16:creationId xmlns:a16="http://schemas.microsoft.com/office/drawing/2014/main" xmlns="" id="{7E56268F-6FC4-477B-9AF7-59765A332889}"/>
                </a:ext>
              </a:extLst>
            </p:cNvPr>
            <p:cNvSpPr>
              <a:spLocks noChangeArrowheads="1"/>
            </p:cNvSpPr>
            <p:nvPr/>
          </p:nvSpPr>
          <p:spPr bwMode="auto">
            <a:xfrm>
              <a:off x="7745413" y="3487738"/>
              <a:ext cx="73025"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26">
              <a:extLst>
                <a:ext uri="{FF2B5EF4-FFF2-40B4-BE49-F238E27FC236}">
                  <a16:creationId xmlns:a16="http://schemas.microsoft.com/office/drawing/2014/main" xmlns="" id="{E6BA5755-6BE3-42AD-9DFE-443D1DB6A3A0}"/>
                </a:ext>
              </a:extLst>
            </p:cNvPr>
            <p:cNvSpPr>
              <a:spLocks noChangeArrowheads="1"/>
            </p:cNvSpPr>
            <p:nvPr/>
          </p:nvSpPr>
          <p:spPr bwMode="auto">
            <a:xfrm>
              <a:off x="7745413" y="3763963"/>
              <a:ext cx="73025"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27">
              <a:extLst>
                <a:ext uri="{FF2B5EF4-FFF2-40B4-BE49-F238E27FC236}">
                  <a16:creationId xmlns:a16="http://schemas.microsoft.com/office/drawing/2014/main" xmlns="" id="{A4D8A02D-22CE-4677-9B78-6132323AE79C}"/>
                </a:ext>
              </a:extLst>
            </p:cNvPr>
            <p:cNvSpPr>
              <a:spLocks noChangeArrowheads="1"/>
            </p:cNvSpPr>
            <p:nvPr/>
          </p:nvSpPr>
          <p:spPr bwMode="auto">
            <a:xfrm>
              <a:off x="7745413" y="4051301"/>
              <a:ext cx="73025" cy="650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28">
              <a:extLst>
                <a:ext uri="{FF2B5EF4-FFF2-40B4-BE49-F238E27FC236}">
                  <a16:creationId xmlns:a16="http://schemas.microsoft.com/office/drawing/2014/main" xmlns="" id="{9DF6B097-E027-4866-AA9F-C7248DD716E4}"/>
                </a:ext>
              </a:extLst>
            </p:cNvPr>
            <p:cNvSpPr>
              <a:spLocks noChangeArrowheads="1"/>
            </p:cNvSpPr>
            <p:nvPr/>
          </p:nvSpPr>
          <p:spPr bwMode="auto">
            <a:xfrm>
              <a:off x="7745413" y="4329113"/>
              <a:ext cx="73025"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29">
              <a:extLst>
                <a:ext uri="{FF2B5EF4-FFF2-40B4-BE49-F238E27FC236}">
                  <a16:creationId xmlns:a16="http://schemas.microsoft.com/office/drawing/2014/main" xmlns="" id="{21CE891E-4830-4C5A-90B4-ACE807CE5909}"/>
                </a:ext>
              </a:extLst>
            </p:cNvPr>
            <p:cNvSpPr>
              <a:spLocks noChangeArrowheads="1"/>
            </p:cNvSpPr>
            <p:nvPr/>
          </p:nvSpPr>
          <p:spPr bwMode="auto">
            <a:xfrm>
              <a:off x="7256463" y="3870326"/>
              <a:ext cx="201613" cy="212725"/>
            </a:xfrm>
            <a:prstGeom prst="ellipse">
              <a:avLst/>
            </a:prstGeom>
            <a:solidFill>
              <a:srgbClr val="E8B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0">
              <a:extLst>
                <a:ext uri="{FF2B5EF4-FFF2-40B4-BE49-F238E27FC236}">
                  <a16:creationId xmlns:a16="http://schemas.microsoft.com/office/drawing/2014/main" xmlns="" id="{9C35B378-E0C6-44BF-854D-F93339CD9317}"/>
                </a:ext>
              </a:extLst>
            </p:cNvPr>
            <p:cNvSpPr>
              <a:spLocks/>
            </p:cNvSpPr>
            <p:nvPr/>
          </p:nvSpPr>
          <p:spPr bwMode="auto">
            <a:xfrm>
              <a:off x="7032626" y="2859088"/>
              <a:ext cx="425450" cy="1160463"/>
            </a:xfrm>
            <a:custGeom>
              <a:avLst/>
              <a:gdLst>
                <a:gd name="T0" fmla="*/ 34 w 40"/>
                <a:gd name="T1" fmla="*/ 34 h 109"/>
                <a:gd name="T2" fmla="*/ 36 w 40"/>
                <a:gd name="T3" fmla="*/ 0 h 109"/>
                <a:gd name="T4" fmla="*/ 18 w 40"/>
                <a:gd name="T5" fmla="*/ 17 h 109"/>
                <a:gd name="T6" fmla="*/ 20 w 40"/>
                <a:gd name="T7" fmla="*/ 109 h 109"/>
                <a:gd name="T8" fmla="*/ 40 w 40"/>
                <a:gd name="T9" fmla="*/ 101 h 109"/>
                <a:gd name="T10" fmla="*/ 34 w 40"/>
                <a:gd name="T11" fmla="*/ 34 h 109"/>
              </a:gdLst>
              <a:ahLst/>
              <a:cxnLst>
                <a:cxn ang="0">
                  <a:pos x="T0" y="T1"/>
                </a:cxn>
                <a:cxn ang="0">
                  <a:pos x="T2" y="T3"/>
                </a:cxn>
                <a:cxn ang="0">
                  <a:pos x="T4" y="T5"/>
                </a:cxn>
                <a:cxn ang="0">
                  <a:pos x="T6" y="T7"/>
                </a:cxn>
                <a:cxn ang="0">
                  <a:pos x="T8" y="T9"/>
                </a:cxn>
                <a:cxn ang="0">
                  <a:pos x="T10" y="T11"/>
                </a:cxn>
              </a:cxnLst>
              <a:rect l="0" t="0" r="r" b="b"/>
              <a:pathLst>
                <a:path w="40" h="109">
                  <a:moveTo>
                    <a:pt x="34" y="34"/>
                  </a:moveTo>
                  <a:cubicBezTo>
                    <a:pt x="36" y="0"/>
                    <a:pt x="36" y="0"/>
                    <a:pt x="36" y="0"/>
                  </a:cubicBezTo>
                  <a:cubicBezTo>
                    <a:pt x="30" y="4"/>
                    <a:pt x="23" y="7"/>
                    <a:pt x="18" y="17"/>
                  </a:cubicBezTo>
                  <a:cubicBezTo>
                    <a:pt x="2" y="49"/>
                    <a:pt x="0" y="79"/>
                    <a:pt x="20" y="109"/>
                  </a:cubicBezTo>
                  <a:cubicBezTo>
                    <a:pt x="28" y="107"/>
                    <a:pt x="32" y="105"/>
                    <a:pt x="40" y="101"/>
                  </a:cubicBezTo>
                  <a:cubicBezTo>
                    <a:pt x="26" y="76"/>
                    <a:pt x="25" y="58"/>
                    <a:pt x="34" y="34"/>
                  </a:cubicBez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31">
              <a:extLst>
                <a:ext uri="{FF2B5EF4-FFF2-40B4-BE49-F238E27FC236}">
                  <a16:creationId xmlns:a16="http://schemas.microsoft.com/office/drawing/2014/main" xmlns="" id="{56A442F3-594C-45F4-9438-AC2F20057A4D}"/>
                </a:ext>
              </a:extLst>
            </p:cNvPr>
            <p:cNvSpPr>
              <a:spLocks noChangeArrowheads="1"/>
            </p:cNvSpPr>
            <p:nvPr/>
          </p:nvSpPr>
          <p:spPr bwMode="auto">
            <a:xfrm>
              <a:off x="8116888" y="3870326"/>
              <a:ext cx="201613" cy="212725"/>
            </a:xfrm>
            <a:prstGeom prst="ellipse">
              <a:avLst/>
            </a:prstGeom>
            <a:solidFill>
              <a:srgbClr val="E8B1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2">
              <a:extLst>
                <a:ext uri="{FF2B5EF4-FFF2-40B4-BE49-F238E27FC236}">
                  <a16:creationId xmlns:a16="http://schemas.microsoft.com/office/drawing/2014/main" xmlns="" id="{BA05754B-8759-4AE1-89DB-102DD0DFE636}"/>
                </a:ext>
              </a:extLst>
            </p:cNvPr>
            <p:cNvSpPr>
              <a:spLocks/>
            </p:cNvSpPr>
            <p:nvPr/>
          </p:nvSpPr>
          <p:spPr bwMode="auto">
            <a:xfrm>
              <a:off x="8116888" y="2859088"/>
              <a:ext cx="423863" cy="1160463"/>
            </a:xfrm>
            <a:custGeom>
              <a:avLst/>
              <a:gdLst>
                <a:gd name="T0" fmla="*/ 6 w 40"/>
                <a:gd name="T1" fmla="*/ 34 h 109"/>
                <a:gd name="T2" fmla="*/ 4 w 40"/>
                <a:gd name="T3" fmla="*/ 0 h 109"/>
                <a:gd name="T4" fmla="*/ 22 w 40"/>
                <a:gd name="T5" fmla="*/ 17 h 109"/>
                <a:gd name="T6" fmla="*/ 21 w 40"/>
                <a:gd name="T7" fmla="*/ 109 h 109"/>
                <a:gd name="T8" fmla="*/ 0 w 40"/>
                <a:gd name="T9" fmla="*/ 101 h 109"/>
                <a:gd name="T10" fmla="*/ 6 w 40"/>
                <a:gd name="T11" fmla="*/ 34 h 109"/>
              </a:gdLst>
              <a:ahLst/>
              <a:cxnLst>
                <a:cxn ang="0">
                  <a:pos x="T0" y="T1"/>
                </a:cxn>
                <a:cxn ang="0">
                  <a:pos x="T2" y="T3"/>
                </a:cxn>
                <a:cxn ang="0">
                  <a:pos x="T4" y="T5"/>
                </a:cxn>
                <a:cxn ang="0">
                  <a:pos x="T6" y="T7"/>
                </a:cxn>
                <a:cxn ang="0">
                  <a:pos x="T8" y="T9"/>
                </a:cxn>
                <a:cxn ang="0">
                  <a:pos x="T10" y="T11"/>
                </a:cxn>
              </a:cxnLst>
              <a:rect l="0" t="0" r="r" b="b"/>
              <a:pathLst>
                <a:path w="40" h="109">
                  <a:moveTo>
                    <a:pt x="6" y="34"/>
                  </a:moveTo>
                  <a:cubicBezTo>
                    <a:pt x="4" y="0"/>
                    <a:pt x="4" y="0"/>
                    <a:pt x="4" y="0"/>
                  </a:cubicBezTo>
                  <a:cubicBezTo>
                    <a:pt x="10" y="4"/>
                    <a:pt x="17" y="7"/>
                    <a:pt x="22" y="17"/>
                  </a:cubicBezTo>
                  <a:cubicBezTo>
                    <a:pt x="39" y="49"/>
                    <a:pt x="40" y="79"/>
                    <a:pt x="21" y="109"/>
                  </a:cubicBezTo>
                  <a:cubicBezTo>
                    <a:pt x="12" y="107"/>
                    <a:pt x="8" y="105"/>
                    <a:pt x="0" y="101"/>
                  </a:cubicBezTo>
                  <a:cubicBezTo>
                    <a:pt x="14" y="76"/>
                    <a:pt x="15" y="58"/>
                    <a:pt x="6" y="34"/>
                  </a:cubicBez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Rectangle 33">
              <a:extLst>
                <a:ext uri="{FF2B5EF4-FFF2-40B4-BE49-F238E27FC236}">
                  <a16:creationId xmlns:a16="http://schemas.microsoft.com/office/drawing/2014/main" xmlns="" id="{DBF5C215-5A7F-436F-9361-694487A439D7}"/>
                </a:ext>
              </a:extLst>
            </p:cNvPr>
            <p:cNvSpPr>
              <a:spLocks noChangeArrowheads="1"/>
            </p:cNvSpPr>
            <p:nvPr/>
          </p:nvSpPr>
          <p:spPr bwMode="auto">
            <a:xfrm>
              <a:off x="7861301" y="3114676"/>
              <a:ext cx="255588" cy="266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34">
              <a:extLst>
                <a:ext uri="{FF2B5EF4-FFF2-40B4-BE49-F238E27FC236}">
                  <a16:creationId xmlns:a16="http://schemas.microsoft.com/office/drawing/2014/main" xmlns="" id="{A394044A-7B45-49D1-8BFC-88C947E3AE70}"/>
                </a:ext>
              </a:extLst>
            </p:cNvPr>
            <p:cNvSpPr>
              <a:spLocks noChangeArrowheads="1"/>
            </p:cNvSpPr>
            <p:nvPr/>
          </p:nvSpPr>
          <p:spPr bwMode="auto">
            <a:xfrm>
              <a:off x="6756401" y="4083051"/>
              <a:ext cx="4005263" cy="682625"/>
            </a:xfrm>
            <a:prstGeom prst="rect">
              <a:avLst/>
            </a:prstGeom>
            <a:solidFill>
              <a:srgbClr val="9EBB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A8D2C7"/>
                </a:solidFill>
              </a:endParaRPr>
            </a:p>
          </p:txBody>
        </p:sp>
        <p:sp>
          <p:nvSpPr>
            <p:cNvPr id="44" name="Rectangle 35">
              <a:extLst>
                <a:ext uri="{FF2B5EF4-FFF2-40B4-BE49-F238E27FC236}">
                  <a16:creationId xmlns:a16="http://schemas.microsoft.com/office/drawing/2014/main" xmlns="" id="{3BDE8646-0E82-4E50-881C-444A123AA137}"/>
                </a:ext>
              </a:extLst>
            </p:cNvPr>
            <p:cNvSpPr>
              <a:spLocks noChangeArrowheads="1"/>
            </p:cNvSpPr>
            <p:nvPr/>
          </p:nvSpPr>
          <p:spPr bwMode="auto">
            <a:xfrm>
              <a:off x="9050338" y="2282826"/>
              <a:ext cx="2124075" cy="139700"/>
            </a:xfrm>
            <a:prstGeom prst="rect">
              <a:avLst/>
            </a:prstGeom>
            <a:solidFill>
              <a:srgbClr val="8F5E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36">
              <a:extLst>
                <a:ext uri="{FF2B5EF4-FFF2-40B4-BE49-F238E27FC236}">
                  <a16:creationId xmlns:a16="http://schemas.microsoft.com/office/drawing/2014/main" xmlns="" id="{B8B9519E-BF36-4313-8F74-1A885EE586DA}"/>
                </a:ext>
              </a:extLst>
            </p:cNvPr>
            <p:cNvSpPr>
              <a:spLocks noChangeArrowheads="1"/>
            </p:cNvSpPr>
            <p:nvPr/>
          </p:nvSpPr>
          <p:spPr bwMode="auto">
            <a:xfrm>
              <a:off x="9050338" y="3040063"/>
              <a:ext cx="2124075" cy="138113"/>
            </a:xfrm>
            <a:prstGeom prst="rect">
              <a:avLst/>
            </a:prstGeom>
            <a:solidFill>
              <a:srgbClr val="8F5E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9">
              <a:extLst>
                <a:ext uri="{FF2B5EF4-FFF2-40B4-BE49-F238E27FC236}">
                  <a16:creationId xmlns:a16="http://schemas.microsoft.com/office/drawing/2014/main" xmlns="" id="{39A874F5-442F-4BB2-AF64-526D967A4876}"/>
                </a:ext>
              </a:extLst>
            </p:cNvPr>
            <p:cNvSpPr>
              <a:spLocks/>
            </p:cNvSpPr>
            <p:nvPr/>
          </p:nvSpPr>
          <p:spPr bwMode="auto">
            <a:xfrm>
              <a:off x="10155238" y="1974851"/>
              <a:ext cx="307975" cy="307975"/>
            </a:xfrm>
            <a:custGeom>
              <a:avLst/>
              <a:gdLst>
                <a:gd name="T0" fmla="*/ 7 w 29"/>
                <a:gd name="T1" fmla="*/ 29 h 29"/>
                <a:gd name="T2" fmla="*/ 21 w 29"/>
                <a:gd name="T3" fmla="*/ 29 h 29"/>
                <a:gd name="T4" fmla="*/ 29 w 29"/>
                <a:gd name="T5" fmla="*/ 15 h 29"/>
                <a:gd name="T6" fmla="*/ 14 w 29"/>
                <a:gd name="T7" fmla="*/ 0 h 29"/>
                <a:gd name="T8" fmla="*/ 0 w 29"/>
                <a:gd name="T9" fmla="*/ 15 h 29"/>
                <a:gd name="T10" fmla="*/ 7 w 29"/>
                <a:gd name="T11" fmla="*/ 29 h 29"/>
              </a:gdLst>
              <a:ahLst/>
              <a:cxnLst>
                <a:cxn ang="0">
                  <a:pos x="T0" y="T1"/>
                </a:cxn>
                <a:cxn ang="0">
                  <a:pos x="T2" y="T3"/>
                </a:cxn>
                <a:cxn ang="0">
                  <a:pos x="T4" y="T5"/>
                </a:cxn>
                <a:cxn ang="0">
                  <a:pos x="T6" y="T7"/>
                </a:cxn>
                <a:cxn ang="0">
                  <a:pos x="T8" y="T9"/>
                </a:cxn>
                <a:cxn ang="0">
                  <a:pos x="T10" y="T11"/>
                </a:cxn>
              </a:cxnLst>
              <a:rect l="0" t="0" r="r" b="b"/>
              <a:pathLst>
                <a:path w="29" h="29">
                  <a:moveTo>
                    <a:pt x="7" y="29"/>
                  </a:moveTo>
                  <a:cubicBezTo>
                    <a:pt x="21" y="29"/>
                    <a:pt x="21" y="29"/>
                    <a:pt x="21" y="29"/>
                  </a:cubicBezTo>
                  <a:cubicBezTo>
                    <a:pt x="26" y="26"/>
                    <a:pt x="29" y="21"/>
                    <a:pt x="29" y="15"/>
                  </a:cubicBezTo>
                  <a:cubicBezTo>
                    <a:pt x="29" y="7"/>
                    <a:pt x="22" y="0"/>
                    <a:pt x="14" y="0"/>
                  </a:cubicBezTo>
                  <a:cubicBezTo>
                    <a:pt x="6" y="0"/>
                    <a:pt x="0" y="7"/>
                    <a:pt x="0" y="15"/>
                  </a:cubicBezTo>
                  <a:cubicBezTo>
                    <a:pt x="0" y="21"/>
                    <a:pt x="3" y="26"/>
                    <a:pt x="7" y="29"/>
                  </a:cubicBezTo>
                  <a:close/>
                </a:path>
              </a:pathLst>
            </a:custGeom>
            <a:solidFill>
              <a:srgbClr val="73A9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0">
              <a:extLst>
                <a:ext uri="{FF2B5EF4-FFF2-40B4-BE49-F238E27FC236}">
                  <a16:creationId xmlns:a16="http://schemas.microsoft.com/office/drawing/2014/main" xmlns="" id="{43DEE8F4-9DD0-4D31-A553-102565C5FFCE}"/>
                </a:ext>
              </a:extLst>
            </p:cNvPr>
            <p:cNvSpPr>
              <a:spLocks/>
            </p:cNvSpPr>
            <p:nvPr/>
          </p:nvSpPr>
          <p:spPr bwMode="auto">
            <a:xfrm>
              <a:off x="10166351" y="1963738"/>
              <a:ext cx="276225" cy="74613"/>
            </a:xfrm>
            <a:custGeom>
              <a:avLst/>
              <a:gdLst>
                <a:gd name="T0" fmla="*/ 26 w 26"/>
                <a:gd name="T1" fmla="*/ 3 h 7"/>
                <a:gd name="T2" fmla="*/ 24 w 26"/>
                <a:gd name="T3" fmla="*/ 7 h 7"/>
                <a:gd name="T4" fmla="*/ 3 w 26"/>
                <a:gd name="T5" fmla="*/ 7 h 7"/>
                <a:gd name="T6" fmla="*/ 0 w 26"/>
                <a:gd name="T7" fmla="*/ 3 h 7"/>
                <a:gd name="T8" fmla="*/ 0 w 26"/>
                <a:gd name="T9" fmla="*/ 3 h 7"/>
                <a:gd name="T10" fmla="*/ 3 w 26"/>
                <a:gd name="T11" fmla="*/ 0 h 7"/>
                <a:gd name="T12" fmla="*/ 24 w 26"/>
                <a:gd name="T13" fmla="*/ 0 h 7"/>
                <a:gd name="T14" fmla="*/ 26 w 26"/>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7">
                  <a:moveTo>
                    <a:pt x="26" y="3"/>
                  </a:moveTo>
                  <a:cubicBezTo>
                    <a:pt x="26" y="5"/>
                    <a:pt x="25" y="7"/>
                    <a:pt x="24" y="7"/>
                  </a:cubicBezTo>
                  <a:cubicBezTo>
                    <a:pt x="3" y="7"/>
                    <a:pt x="3" y="7"/>
                    <a:pt x="3" y="7"/>
                  </a:cubicBezTo>
                  <a:cubicBezTo>
                    <a:pt x="1" y="7"/>
                    <a:pt x="0" y="5"/>
                    <a:pt x="0" y="3"/>
                  </a:cubicBezTo>
                  <a:cubicBezTo>
                    <a:pt x="0" y="3"/>
                    <a:pt x="0" y="3"/>
                    <a:pt x="0" y="3"/>
                  </a:cubicBezTo>
                  <a:cubicBezTo>
                    <a:pt x="0" y="2"/>
                    <a:pt x="1" y="0"/>
                    <a:pt x="3" y="0"/>
                  </a:cubicBezTo>
                  <a:cubicBezTo>
                    <a:pt x="24" y="0"/>
                    <a:pt x="24" y="0"/>
                    <a:pt x="24" y="0"/>
                  </a:cubicBezTo>
                  <a:cubicBezTo>
                    <a:pt x="25" y="0"/>
                    <a:pt x="26" y="2"/>
                    <a:pt x="26" y="3"/>
                  </a:cubicBezTo>
                  <a:close/>
                </a:path>
              </a:pathLst>
            </a:custGeom>
            <a:solidFill>
              <a:srgbClr val="07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1">
              <a:extLst>
                <a:ext uri="{FF2B5EF4-FFF2-40B4-BE49-F238E27FC236}">
                  <a16:creationId xmlns:a16="http://schemas.microsoft.com/office/drawing/2014/main" xmlns="" id="{37BFE6EE-FEDB-498F-BB7F-B40FCFDC4EFF}"/>
                </a:ext>
              </a:extLst>
            </p:cNvPr>
            <p:cNvSpPr>
              <a:spLocks/>
            </p:cNvSpPr>
            <p:nvPr/>
          </p:nvSpPr>
          <p:spPr bwMode="auto">
            <a:xfrm>
              <a:off x="10209213" y="2081213"/>
              <a:ext cx="211138" cy="127000"/>
            </a:xfrm>
            <a:custGeom>
              <a:avLst/>
              <a:gdLst>
                <a:gd name="T0" fmla="*/ 20 w 20"/>
                <a:gd name="T1" fmla="*/ 11 h 12"/>
                <a:gd name="T2" fmla="*/ 19 w 20"/>
                <a:gd name="T3" fmla="*/ 12 h 12"/>
                <a:gd name="T4" fmla="*/ 0 w 20"/>
                <a:gd name="T5" fmla="*/ 12 h 12"/>
                <a:gd name="T6" fmla="*/ 0 w 20"/>
                <a:gd name="T7" fmla="*/ 11 h 12"/>
                <a:gd name="T8" fmla="*/ 0 w 20"/>
                <a:gd name="T9" fmla="*/ 1 h 12"/>
                <a:gd name="T10" fmla="*/ 0 w 20"/>
                <a:gd name="T11" fmla="*/ 0 h 12"/>
                <a:gd name="T12" fmla="*/ 19 w 20"/>
                <a:gd name="T13" fmla="*/ 0 h 12"/>
                <a:gd name="T14" fmla="*/ 20 w 20"/>
                <a:gd name="T15" fmla="*/ 1 h 12"/>
                <a:gd name="T16" fmla="*/ 20 w 20"/>
                <a:gd name="T1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1"/>
                  </a:moveTo>
                  <a:cubicBezTo>
                    <a:pt x="20" y="11"/>
                    <a:pt x="19" y="12"/>
                    <a:pt x="19" y="12"/>
                  </a:cubicBezTo>
                  <a:cubicBezTo>
                    <a:pt x="0" y="12"/>
                    <a:pt x="0" y="12"/>
                    <a:pt x="0" y="12"/>
                  </a:cubicBezTo>
                  <a:cubicBezTo>
                    <a:pt x="0" y="12"/>
                    <a:pt x="0" y="11"/>
                    <a:pt x="0" y="11"/>
                  </a:cubicBezTo>
                  <a:cubicBezTo>
                    <a:pt x="0" y="1"/>
                    <a:pt x="0" y="1"/>
                    <a:pt x="0" y="1"/>
                  </a:cubicBezTo>
                  <a:cubicBezTo>
                    <a:pt x="0" y="0"/>
                    <a:pt x="0" y="0"/>
                    <a:pt x="0" y="0"/>
                  </a:cubicBezTo>
                  <a:cubicBezTo>
                    <a:pt x="19" y="0"/>
                    <a:pt x="19" y="0"/>
                    <a:pt x="19" y="0"/>
                  </a:cubicBezTo>
                  <a:cubicBezTo>
                    <a:pt x="19" y="0"/>
                    <a:pt x="20" y="0"/>
                    <a:pt x="20" y="1"/>
                  </a:cubicBezTo>
                  <a:lnTo>
                    <a:pt x="20" y="11"/>
                  </a:lnTo>
                  <a:close/>
                </a:path>
              </a:pathLst>
            </a:custGeom>
            <a:solidFill>
              <a:srgbClr val="FFFB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2">
              <a:extLst>
                <a:ext uri="{FF2B5EF4-FFF2-40B4-BE49-F238E27FC236}">
                  <a16:creationId xmlns:a16="http://schemas.microsoft.com/office/drawing/2014/main" xmlns="" id="{2F4D2180-B4D8-47CD-8950-44F33CFCA349}"/>
                </a:ext>
              </a:extLst>
            </p:cNvPr>
            <p:cNvSpPr>
              <a:spLocks/>
            </p:cNvSpPr>
            <p:nvPr/>
          </p:nvSpPr>
          <p:spPr bwMode="auto">
            <a:xfrm>
              <a:off x="10739438" y="2816226"/>
              <a:ext cx="223838" cy="223838"/>
            </a:xfrm>
            <a:custGeom>
              <a:avLst/>
              <a:gdLst>
                <a:gd name="T0" fmla="*/ 5 w 21"/>
                <a:gd name="T1" fmla="*/ 21 h 21"/>
                <a:gd name="T2" fmla="*/ 16 w 21"/>
                <a:gd name="T3" fmla="*/ 21 h 21"/>
                <a:gd name="T4" fmla="*/ 21 w 21"/>
                <a:gd name="T5" fmla="*/ 11 h 21"/>
                <a:gd name="T6" fmla="*/ 11 w 21"/>
                <a:gd name="T7" fmla="*/ 0 h 21"/>
                <a:gd name="T8" fmla="*/ 0 w 21"/>
                <a:gd name="T9" fmla="*/ 11 h 21"/>
                <a:gd name="T10" fmla="*/ 5 w 21"/>
                <a:gd name="T11" fmla="*/ 21 h 21"/>
              </a:gdLst>
              <a:ahLst/>
              <a:cxnLst>
                <a:cxn ang="0">
                  <a:pos x="T0" y="T1"/>
                </a:cxn>
                <a:cxn ang="0">
                  <a:pos x="T2" y="T3"/>
                </a:cxn>
                <a:cxn ang="0">
                  <a:pos x="T4" y="T5"/>
                </a:cxn>
                <a:cxn ang="0">
                  <a:pos x="T6" y="T7"/>
                </a:cxn>
                <a:cxn ang="0">
                  <a:pos x="T8" y="T9"/>
                </a:cxn>
                <a:cxn ang="0">
                  <a:pos x="T10" y="T11"/>
                </a:cxn>
              </a:cxnLst>
              <a:rect l="0" t="0" r="r" b="b"/>
              <a:pathLst>
                <a:path w="21" h="21">
                  <a:moveTo>
                    <a:pt x="5" y="21"/>
                  </a:moveTo>
                  <a:cubicBezTo>
                    <a:pt x="16" y="21"/>
                    <a:pt x="16" y="21"/>
                    <a:pt x="16" y="21"/>
                  </a:cubicBezTo>
                  <a:cubicBezTo>
                    <a:pt x="19" y="19"/>
                    <a:pt x="21" y="15"/>
                    <a:pt x="21" y="11"/>
                  </a:cubicBezTo>
                  <a:cubicBezTo>
                    <a:pt x="21" y="5"/>
                    <a:pt x="17" y="0"/>
                    <a:pt x="11" y="0"/>
                  </a:cubicBezTo>
                  <a:cubicBezTo>
                    <a:pt x="5" y="0"/>
                    <a:pt x="0" y="5"/>
                    <a:pt x="0" y="11"/>
                  </a:cubicBezTo>
                  <a:cubicBezTo>
                    <a:pt x="0" y="15"/>
                    <a:pt x="2" y="19"/>
                    <a:pt x="5" y="21"/>
                  </a:cubicBezTo>
                  <a:close/>
                </a:path>
              </a:pathLst>
            </a:custGeom>
            <a:solidFill>
              <a:srgbClr val="1E4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3">
              <a:extLst>
                <a:ext uri="{FF2B5EF4-FFF2-40B4-BE49-F238E27FC236}">
                  <a16:creationId xmlns:a16="http://schemas.microsoft.com/office/drawing/2014/main" xmlns="" id="{7DB4F783-B4BE-498A-96C7-22922FA14A30}"/>
                </a:ext>
              </a:extLst>
            </p:cNvPr>
            <p:cNvSpPr>
              <a:spLocks/>
            </p:cNvSpPr>
            <p:nvPr/>
          </p:nvSpPr>
          <p:spPr bwMode="auto">
            <a:xfrm>
              <a:off x="10750551" y="2805113"/>
              <a:ext cx="201613" cy="53975"/>
            </a:xfrm>
            <a:custGeom>
              <a:avLst/>
              <a:gdLst>
                <a:gd name="T0" fmla="*/ 19 w 19"/>
                <a:gd name="T1" fmla="*/ 3 h 5"/>
                <a:gd name="T2" fmla="*/ 18 w 19"/>
                <a:gd name="T3" fmla="*/ 5 h 5"/>
                <a:gd name="T4" fmla="*/ 2 w 19"/>
                <a:gd name="T5" fmla="*/ 5 h 5"/>
                <a:gd name="T6" fmla="*/ 0 w 19"/>
                <a:gd name="T7" fmla="*/ 3 h 5"/>
                <a:gd name="T8" fmla="*/ 0 w 19"/>
                <a:gd name="T9" fmla="*/ 3 h 5"/>
                <a:gd name="T10" fmla="*/ 2 w 19"/>
                <a:gd name="T11" fmla="*/ 0 h 5"/>
                <a:gd name="T12" fmla="*/ 18 w 19"/>
                <a:gd name="T13" fmla="*/ 0 h 5"/>
                <a:gd name="T14" fmla="*/ 19 w 19"/>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5">
                  <a:moveTo>
                    <a:pt x="19" y="3"/>
                  </a:moveTo>
                  <a:cubicBezTo>
                    <a:pt x="19" y="4"/>
                    <a:pt x="19" y="5"/>
                    <a:pt x="18" y="5"/>
                  </a:cubicBezTo>
                  <a:cubicBezTo>
                    <a:pt x="2" y="5"/>
                    <a:pt x="2" y="5"/>
                    <a:pt x="2" y="5"/>
                  </a:cubicBezTo>
                  <a:cubicBezTo>
                    <a:pt x="1" y="5"/>
                    <a:pt x="0" y="4"/>
                    <a:pt x="0" y="3"/>
                  </a:cubicBezTo>
                  <a:cubicBezTo>
                    <a:pt x="0" y="3"/>
                    <a:pt x="0" y="3"/>
                    <a:pt x="0" y="3"/>
                  </a:cubicBezTo>
                  <a:cubicBezTo>
                    <a:pt x="0" y="1"/>
                    <a:pt x="1" y="0"/>
                    <a:pt x="2" y="0"/>
                  </a:cubicBezTo>
                  <a:cubicBezTo>
                    <a:pt x="18" y="0"/>
                    <a:pt x="18" y="0"/>
                    <a:pt x="18" y="0"/>
                  </a:cubicBezTo>
                  <a:cubicBezTo>
                    <a:pt x="19" y="0"/>
                    <a:pt x="19" y="1"/>
                    <a:pt x="19" y="3"/>
                  </a:cubicBezTo>
                  <a:close/>
                </a:path>
              </a:pathLst>
            </a:custGeom>
            <a:solidFill>
              <a:srgbClr val="1E4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4">
              <a:extLst>
                <a:ext uri="{FF2B5EF4-FFF2-40B4-BE49-F238E27FC236}">
                  <a16:creationId xmlns:a16="http://schemas.microsoft.com/office/drawing/2014/main" xmlns="" id="{04B1DAE1-50CA-47D8-8CEC-21138B600B70}"/>
                </a:ext>
              </a:extLst>
            </p:cNvPr>
            <p:cNvSpPr>
              <a:spLocks/>
            </p:cNvSpPr>
            <p:nvPr/>
          </p:nvSpPr>
          <p:spPr bwMode="auto">
            <a:xfrm>
              <a:off x="10782301" y="2890838"/>
              <a:ext cx="149225" cy="95250"/>
            </a:xfrm>
            <a:custGeom>
              <a:avLst/>
              <a:gdLst>
                <a:gd name="T0" fmla="*/ 14 w 14"/>
                <a:gd name="T1" fmla="*/ 8 h 9"/>
                <a:gd name="T2" fmla="*/ 14 w 14"/>
                <a:gd name="T3" fmla="*/ 9 h 9"/>
                <a:gd name="T4" fmla="*/ 0 w 14"/>
                <a:gd name="T5" fmla="*/ 9 h 9"/>
                <a:gd name="T6" fmla="*/ 0 w 14"/>
                <a:gd name="T7" fmla="*/ 8 h 9"/>
                <a:gd name="T8" fmla="*/ 0 w 14"/>
                <a:gd name="T9" fmla="*/ 1 h 9"/>
                <a:gd name="T10" fmla="*/ 0 w 14"/>
                <a:gd name="T11" fmla="*/ 0 h 9"/>
                <a:gd name="T12" fmla="*/ 14 w 14"/>
                <a:gd name="T13" fmla="*/ 0 h 9"/>
                <a:gd name="T14" fmla="*/ 14 w 14"/>
                <a:gd name="T15" fmla="*/ 1 h 9"/>
                <a:gd name="T16" fmla="*/ 14 w 14"/>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14" y="8"/>
                  </a:moveTo>
                  <a:cubicBezTo>
                    <a:pt x="14" y="9"/>
                    <a:pt x="14" y="9"/>
                    <a:pt x="14" y="9"/>
                  </a:cubicBezTo>
                  <a:cubicBezTo>
                    <a:pt x="0" y="9"/>
                    <a:pt x="0" y="9"/>
                    <a:pt x="0" y="9"/>
                  </a:cubicBezTo>
                  <a:cubicBezTo>
                    <a:pt x="0" y="9"/>
                    <a:pt x="0" y="9"/>
                    <a:pt x="0" y="8"/>
                  </a:cubicBezTo>
                  <a:cubicBezTo>
                    <a:pt x="0" y="1"/>
                    <a:pt x="0" y="1"/>
                    <a:pt x="0" y="1"/>
                  </a:cubicBezTo>
                  <a:cubicBezTo>
                    <a:pt x="0" y="0"/>
                    <a:pt x="0" y="0"/>
                    <a:pt x="0" y="0"/>
                  </a:cubicBezTo>
                  <a:cubicBezTo>
                    <a:pt x="14" y="0"/>
                    <a:pt x="14" y="0"/>
                    <a:pt x="14" y="0"/>
                  </a:cubicBezTo>
                  <a:cubicBezTo>
                    <a:pt x="14" y="0"/>
                    <a:pt x="14" y="0"/>
                    <a:pt x="14" y="1"/>
                  </a:cubicBezTo>
                  <a:lnTo>
                    <a:pt x="14" y="8"/>
                  </a:lnTo>
                  <a:close/>
                </a:path>
              </a:pathLst>
            </a:custGeom>
            <a:solidFill>
              <a:srgbClr val="FDFF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5">
              <a:extLst>
                <a:ext uri="{FF2B5EF4-FFF2-40B4-BE49-F238E27FC236}">
                  <a16:creationId xmlns:a16="http://schemas.microsoft.com/office/drawing/2014/main" xmlns="" id="{ECCDAAAF-951F-4460-A519-3D1BF164B61F}"/>
                </a:ext>
              </a:extLst>
            </p:cNvPr>
            <p:cNvSpPr>
              <a:spLocks/>
            </p:cNvSpPr>
            <p:nvPr/>
          </p:nvSpPr>
          <p:spPr bwMode="auto">
            <a:xfrm>
              <a:off x="9836151" y="1909763"/>
              <a:ext cx="212725" cy="373063"/>
            </a:xfrm>
            <a:custGeom>
              <a:avLst/>
              <a:gdLst>
                <a:gd name="T0" fmla="*/ 94 w 134"/>
                <a:gd name="T1" fmla="*/ 47 h 235"/>
                <a:gd name="T2" fmla="*/ 94 w 134"/>
                <a:gd name="T3" fmla="*/ 34 h 235"/>
                <a:gd name="T4" fmla="*/ 108 w 134"/>
                <a:gd name="T5" fmla="*/ 34 h 235"/>
                <a:gd name="T6" fmla="*/ 108 w 134"/>
                <a:gd name="T7" fmla="*/ 0 h 235"/>
                <a:gd name="T8" fmla="*/ 27 w 134"/>
                <a:gd name="T9" fmla="*/ 0 h 235"/>
                <a:gd name="T10" fmla="*/ 27 w 134"/>
                <a:gd name="T11" fmla="*/ 34 h 235"/>
                <a:gd name="T12" fmla="*/ 41 w 134"/>
                <a:gd name="T13" fmla="*/ 34 h 235"/>
                <a:gd name="T14" fmla="*/ 41 w 134"/>
                <a:gd name="T15" fmla="*/ 47 h 235"/>
                <a:gd name="T16" fmla="*/ 0 w 134"/>
                <a:gd name="T17" fmla="*/ 47 h 235"/>
                <a:gd name="T18" fmla="*/ 0 w 134"/>
                <a:gd name="T19" fmla="*/ 235 h 235"/>
                <a:gd name="T20" fmla="*/ 134 w 134"/>
                <a:gd name="T21" fmla="*/ 235 h 235"/>
                <a:gd name="T22" fmla="*/ 134 w 134"/>
                <a:gd name="T23" fmla="*/ 47 h 235"/>
                <a:gd name="T24" fmla="*/ 94 w 134"/>
                <a:gd name="T25" fmla="*/ 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235">
                  <a:moveTo>
                    <a:pt x="94" y="47"/>
                  </a:moveTo>
                  <a:lnTo>
                    <a:pt x="94" y="34"/>
                  </a:lnTo>
                  <a:lnTo>
                    <a:pt x="108" y="34"/>
                  </a:lnTo>
                  <a:lnTo>
                    <a:pt x="108" y="0"/>
                  </a:lnTo>
                  <a:lnTo>
                    <a:pt x="27" y="0"/>
                  </a:lnTo>
                  <a:lnTo>
                    <a:pt x="27" y="34"/>
                  </a:lnTo>
                  <a:lnTo>
                    <a:pt x="41" y="34"/>
                  </a:lnTo>
                  <a:lnTo>
                    <a:pt x="41" y="47"/>
                  </a:lnTo>
                  <a:lnTo>
                    <a:pt x="0" y="47"/>
                  </a:lnTo>
                  <a:lnTo>
                    <a:pt x="0" y="235"/>
                  </a:lnTo>
                  <a:lnTo>
                    <a:pt x="134" y="235"/>
                  </a:lnTo>
                  <a:lnTo>
                    <a:pt x="134" y="47"/>
                  </a:lnTo>
                  <a:lnTo>
                    <a:pt x="94" y="47"/>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6">
              <a:extLst>
                <a:ext uri="{FF2B5EF4-FFF2-40B4-BE49-F238E27FC236}">
                  <a16:creationId xmlns:a16="http://schemas.microsoft.com/office/drawing/2014/main" xmlns="" id="{2AAB8987-5A60-44C2-910D-2DEC6F48DF68}"/>
                </a:ext>
              </a:extLst>
            </p:cNvPr>
            <p:cNvSpPr>
              <a:spLocks/>
            </p:cNvSpPr>
            <p:nvPr/>
          </p:nvSpPr>
          <p:spPr bwMode="auto">
            <a:xfrm>
              <a:off x="10134601" y="2667001"/>
              <a:ext cx="222250" cy="373063"/>
            </a:xfrm>
            <a:custGeom>
              <a:avLst/>
              <a:gdLst>
                <a:gd name="T0" fmla="*/ 100 w 140"/>
                <a:gd name="T1" fmla="*/ 47 h 235"/>
                <a:gd name="T2" fmla="*/ 100 w 140"/>
                <a:gd name="T3" fmla="*/ 33 h 235"/>
                <a:gd name="T4" fmla="*/ 107 w 140"/>
                <a:gd name="T5" fmla="*/ 33 h 235"/>
                <a:gd name="T6" fmla="*/ 107 w 140"/>
                <a:gd name="T7" fmla="*/ 0 h 235"/>
                <a:gd name="T8" fmla="*/ 33 w 140"/>
                <a:gd name="T9" fmla="*/ 0 h 235"/>
                <a:gd name="T10" fmla="*/ 33 w 140"/>
                <a:gd name="T11" fmla="*/ 33 h 235"/>
                <a:gd name="T12" fmla="*/ 47 w 140"/>
                <a:gd name="T13" fmla="*/ 33 h 235"/>
                <a:gd name="T14" fmla="*/ 47 w 140"/>
                <a:gd name="T15" fmla="*/ 47 h 235"/>
                <a:gd name="T16" fmla="*/ 0 w 140"/>
                <a:gd name="T17" fmla="*/ 47 h 235"/>
                <a:gd name="T18" fmla="*/ 0 w 140"/>
                <a:gd name="T19" fmla="*/ 235 h 235"/>
                <a:gd name="T20" fmla="*/ 140 w 140"/>
                <a:gd name="T21" fmla="*/ 235 h 235"/>
                <a:gd name="T22" fmla="*/ 140 w 140"/>
                <a:gd name="T23" fmla="*/ 47 h 235"/>
                <a:gd name="T24" fmla="*/ 100 w 140"/>
                <a:gd name="T25" fmla="*/ 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35">
                  <a:moveTo>
                    <a:pt x="100" y="47"/>
                  </a:moveTo>
                  <a:lnTo>
                    <a:pt x="100" y="33"/>
                  </a:lnTo>
                  <a:lnTo>
                    <a:pt x="107" y="33"/>
                  </a:lnTo>
                  <a:lnTo>
                    <a:pt x="107" y="0"/>
                  </a:lnTo>
                  <a:lnTo>
                    <a:pt x="33" y="0"/>
                  </a:lnTo>
                  <a:lnTo>
                    <a:pt x="33" y="33"/>
                  </a:lnTo>
                  <a:lnTo>
                    <a:pt x="47" y="33"/>
                  </a:lnTo>
                  <a:lnTo>
                    <a:pt x="47" y="47"/>
                  </a:lnTo>
                  <a:lnTo>
                    <a:pt x="0" y="47"/>
                  </a:lnTo>
                  <a:lnTo>
                    <a:pt x="0" y="235"/>
                  </a:lnTo>
                  <a:lnTo>
                    <a:pt x="140" y="235"/>
                  </a:lnTo>
                  <a:lnTo>
                    <a:pt x="140" y="47"/>
                  </a:lnTo>
                  <a:lnTo>
                    <a:pt x="100" y="47"/>
                  </a:lnTo>
                  <a:close/>
                </a:path>
              </a:pathLst>
            </a:custGeom>
            <a:solidFill>
              <a:srgbClr val="A1B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7">
              <a:extLst>
                <a:ext uri="{FF2B5EF4-FFF2-40B4-BE49-F238E27FC236}">
                  <a16:creationId xmlns:a16="http://schemas.microsoft.com/office/drawing/2014/main" xmlns="" id="{4089C7E5-FC51-4C2E-8823-C02C8DA4BDC5}"/>
                </a:ext>
              </a:extLst>
            </p:cNvPr>
            <p:cNvSpPr>
              <a:spLocks/>
            </p:cNvSpPr>
            <p:nvPr/>
          </p:nvSpPr>
          <p:spPr bwMode="auto">
            <a:xfrm>
              <a:off x="10442576" y="2667001"/>
              <a:ext cx="222250" cy="373063"/>
            </a:xfrm>
            <a:custGeom>
              <a:avLst/>
              <a:gdLst>
                <a:gd name="T0" fmla="*/ 100 w 140"/>
                <a:gd name="T1" fmla="*/ 47 h 235"/>
                <a:gd name="T2" fmla="*/ 100 w 140"/>
                <a:gd name="T3" fmla="*/ 33 h 235"/>
                <a:gd name="T4" fmla="*/ 107 w 140"/>
                <a:gd name="T5" fmla="*/ 33 h 235"/>
                <a:gd name="T6" fmla="*/ 107 w 140"/>
                <a:gd name="T7" fmla="*/ 0 h 235"/>
                <a:gd name="T8" fmla="*/ 33 w 140"/>
                <a:gd name="T9" fmla="*/ 0 h 235"/>
                <a:gd name="T10" fmla="*/ 33 w 140"/>
                <a:gd name="T11" fmla="*/ 33 h 235"/>
                <a:gd name="T12" fmla="*/ 47 w 140"/>
                <a:gd name="T13" fmla="*/ 33 h 235"/>
                <a:gd name="T14" fmla="*/ 47 w 140"/>
                <a:gd name="T15" fmla="*/ 47 h 235"/>
                <a:gd name="T16" fmla="*/ 0 w 140"/>
                <a:gd name="T17" fmla="*/ 47 h 235"/>
                <a:gd name="T18" fmla="*/ 0 w 140"/>
                <a:gd name="T19" fmla="*/ 235 h 235"/>
                <a:gd name="T20" fmla="*/ 140 w 140"/>
                <a:gd name="T21" fmla="*/ 235 h 235"/>
                <a:gd name="T22" fmla="*/ 140 w 140"/>
                <a:gd name="T23" fmla="*/ 47 h 235"/>
                <a:gd name="T24" fmla="*/ 100 w 140"/>
                <a:gd name="T25" fmla="*/ 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35">
                  <a:moveTo>
                    <a:pt x="100" y="47"/>
                  </a:moveTo>
                  <a:lnTo>
                    <a:pt x="100" y="33"/>
                  </a:lnTo>
                  <a:lnTo>
                    <a:pt x="107" y="33"/>
                  </a:lnTo>
                  <a:lnTo>
                    <a:pt x="107" y="0"/>
                  </a:lnTo>
                  <a:lnTo>
                    <a:pt x="33" y="0"/>
                  </a:lnTo>
                  <a:lnTo>
                    <a:pt x="33" y="33"/>
                  </a:lnTo>
                  <a:lnTo>
                    <a:pt x="47" y="33"/>
                  </a:lnTo>
                  <a:lnTo>
                    <a:pt x="47" y="47"/>
                  </a:lnTo>
                  <a:lnTo>
                    <a:pt x="0" y="47"/>
                  </a:lnTo>
                  <a:lnTo>
                    <a:pt x="0" y="235"/>
                  </a:lnTo>
                  <a:lnTo>
                    <a:pt x="140" y="235"/>
                  </a:lnTo>
                  <a:lnTo>
                    <a:pt x="140" y="47"/>
                  </a:lnTo>
                  <a:lnTo>
                    <a:pt x="100" y="47"/>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8">
              <a:extLst>
                <a:ext uri="{FF2B5EF4-FFF2-40B4-BE49-F238E27FC236}">
                  <a16:creationId xmlns:a16="http://schemas.microsoft.com/office/drawing/2014/main" xmlns="" id="{475B6909-0F7D-4F58-B0D0-139394C7DCF3}"/>
                </a:ext>
              </a:extLst>
            </p:cNvPr>
            <p:cNvSpPr>
              <a:spLocks/>
            </p:cNvSpPr>
            <p:nvPr/>
          </p:nvSpPr>
          <p:spPr bwMode="auto">
            <a:xfrm>
              <a:off x="9475788" y="1803401"/>
              <a:ext cx="276225" cy="479425"/>
            </a:xfrm>
            <a:custGeom>
              <a:avLst/>
              <a:gdLst>
                <a:gd name="T0" fmla="*/ 17 w 26"/>
                <a:gd name="T1" fmla="*/ 12 h 45"/>
                <a:gd name="T2" fmla="*/ 17 w 26"/>
                <a:gd name="T3" fmla="*/ 8 h 45"/>
                <a:gd name="T4" fmla="*/ 20 w 26"/>
                <a:gd name="T5" fmla="*/ 4 h 45"/>
                <a:gd name="T6" fmla="*/ 16 w 26"/>
                <a:gd name="T7" fmla="*/ 0 h 45"/>
                <a:gd name="T8" fmla="*/ 10 w 26"/>
                <a:gd name="T9" fmla="*/ 0 h 45"/>
                <a:gd name="T10" fmla="*/ 6 w 26"/>
                <a:gd name="T11" fmla="*/ 4 h 45"/>
                <a:gd name="T12" fmla="*/ 9 w 26"/>
                <a:gd name="T13" fmla="*/ 8 h 45"/>
                <a:gd name="T14" fmla="*/ 9 w 26"/>
                <a:gd name="T15" fmla="*/ 12 h 45"/>
                <a:gd name="T16" fmla="*/ 0 w 26"/>
                <a:gd name="T17" fmla="*/ 31 h 45"/>
                <a:gd name="T18" fmla="*/ 4 w 26"/>
                <a:gd name="T19" fmla="*/ 45 h 45"/>
                <a:gd name="T20" fmla="*/ 22 w 26"/>
                <a:gd name="T21" fmla="*/ 45 h 45"/>
                <a:gd name="T22" fmla="*/ 26 w 26"/>
                <a:gd name="T23" fmla="*/ 31 h 45"/>
                <a:gd name="T24" fmla="*/ 17 w 26"/>
                <a:gd name="T25"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5">
                  <a:moveTo>
                    <a:pt x="17" y="12"/>
                  </a:moveTo>
                  <a:cubicBezTo>
                    <a:pt x="17" y="8"/>
                    <a:pt x="17" y="8"/>
                    <a:pt x="17" y="8"/>
                  </a:cubicBezTo>
                  <a:cubicBezTo>
                    <a:pt x="19" y="8"/>
                    <a:pt x="20" y="6"/>
                    <a:pt x="20" y="4"/>
                  </a:cubicBezTo>
                  <a:cubicBezTo>
                    <a:pt x="20" y="2"/>
                    <a:pt x="18" y="0"/>
                    <a:pt x="16" y="0"/>
                  </a:cubicBezTo>
                  <a:cubicBezTo>
                    <a:pt x="10" y="0"/>
                    <a:pt x="10" y="0"/>
                    <a:pt x="10" y="0"/>
                  </a:cubicBezTo>
                  <a:cubicBezTo>
                    <a:pt x="8" y="0"/>
                    <a:pt x="6" y="2"/>
                    <a:pt x="6" y="4"/>
                  </a:cubicBezTo>
                  <a:cubicBezTo>
                    <a:pt x="6" y="6"/>
                    <a:pt x="7" y="8"/>
                    <a:pt x="9" y="8"/>
                  </a:cubicBezTo>
                  <a:cubicBezTo>
                    <a:pt x="9" y="12"/>
                    <a:pt x="9" y="12"/>
                    <a:pt x="9" y="12"/>
                  </a:cubicBezTo>
                  <a:cubicBezTo>
                    <a:pt x="4" y="14"/>
                    <a:pt x="0" y="22"/>
                    <a:pt x="0" y="31"/>
                  </a:cubicBezTo>
                  <a:cubicBezTo>
                    <a:pt x="0" y="36"/>
                    <a:pt x="2" y="41"/>
                    <a:pt x="4" y="45"/>
                  </a:cubicBezTo>
                  <a:cubicBezTo>
                    <a:pt x="22" y="45"/>
                    <a:pt x="22" y="45"/>
                    <a:pt x="22" y="45"/>
                  </a:cubicBezTo>
                  <a:cubicBezTo>
                    <a:pt x="24" y="41"/>
                    <a:pt x="26" y="36"/>
                    <a:pt x="26" y="31"/>
                  </a:cubicBezTo>
                  <a:cubicBezTo>
                    <a:pt x="26" y="22"/>
                    <a:pt x="22" y="14"/>
                    <a:pt x="17" y="12"/>
                  </a:cubicBezTo>
                  <a:close/>
                </a:path>
              </a:pathLst>
            </a:custGeom>
            <a:solidFill>
              <a:srgbClr val="B38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9">
              <a:extLst>
                <a:ext uri="{FF2B5EF4-FFF2-40B4-BE49-F238E27FC236}">
                  <a16:creationId xmlns:a16="http://schemas.microsoft.com/office/drawing/2014/main" xmlns="" id="{55DF288A-6A15-44B2-87D5-0F86F505396E}"/>
                </a:ext>
              </a:extLst>
            </p:cNvPr>
            <p:cNvSpPr>
              <a:spLocks/>
            </p:cNvSpPr>
            <p:nvPr/>
          </p:nvSpPr>
          <p:spPr bwMode="auto">
            <a:xfrm>
              <a:off x="10569576" y="1920876"/>
              <a:ext cx="212725" cy="361950"/>
            </a:xfrm>
            <a:custGeom>
              <a:avLst/>
              <a:gdLst>
                <a:gd name="T0" fmla="*/ 13 w 20"/>
                <a:gd name="T1" fmla="*/ 9 h 34"/>
                <a:gd name="T2" fmla="*/ 13 w 20"/>
                <a:gd name="T3" fmla="*/ 6 h 34"/>
                <a:gd name="T4" fmla="*/ 16 w 20"/>
                <a:gd name="T5" fmla="*/ 3 h 34"/>
                <a:gd name="T6" fmla="*/ 12 w 20"/>
                <a:gd name="T7" fmla="*/ 0 h 34"/>
                <a:gd name="T8" fmla="*/ 8 w 20"/>
                <a:gd name="T9" fmla="*/ 0 h 34"/>
                <a:gd name="T10" fmla="*/ 5 w 20"/>
                <a:gd name="T11" fmla="*/ 3 h 34"/>
                <a:gd name="T12" fmla="*/ 7 w 20"/>
                <a:gd name="T13" fmla="*/ 6 h 34"/>
                <a:gd name="T14" fmla="*/ 7 w 20"/>
                <a:gd name="T15" fmla="*/ 9 h 34"/>
                <a:gd name="T16" fmla="*/ 0 w 20"/>
                <a:gd name="T17" fmla="*/ 23 h 34"/>
                <a:gd name="T18" fmla="*/ 4 w 20"/>
                <a:gd name="T19" fmla="*/ 34 h 34"/>
                <a:gd name="T20" fmla="*/ 17 w 20"/>
                <a:gd name="T21" fmla="*/ 34 h 34"/>
                <a:gd name="T22" fmla="*/ 20 w 20"/>
                <a:gd name="T23" fmla="*/ 23 h 34"/>
                <a:gd name="T24" fmla="*/ 13 w 20"/>
                <a:gd name="T25" fmla="*/ 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4">
                  <a:moveTo>
                    <a:pt x="13" y="9"/>
                  </a:moveTo>
                  <a:cubicBezTo>
                    <a:pt x="13" y="6"/>
                    <a:pt x="13" y="6"/>
                    <a:pt x="13" y="6"/>
                  </a:cubicBezTo>
                  <a:cubicBezTo>
                    <a:pt x="15" y="6"/>
                    <a:pt x="16" y="5"/>
                    <a:pt x="16" y="3"/>
                  </a:cubicBezTo>
                  <a:cubicBezTo>
                    <a:pt x="16" y="1"/>
                    <a:pt x="14" y="0"/>
                    <a:pt x="12" y="0"/>
                  </a:cubicBezTo>
                  <a:cubicBezTo>
                    <a:pt x="8" y="0"/>
                    <a:pt x="8" y="0"/>
                    <a:pt x="8" y="0"/>
                  </a:cubicBezTo>
                  <a:cubicBezTo>
                    <a:pt x="6" y="0"/>
                    <a:pt x="5" y="1"/>
                    <a:pt x="5" y="3"/>
                  </a:cubicBezTo>
                  <a:cubicBezTo>
                    <a:pt x="5" y="5"/>
                    <a:pt x="6" y="6"/>
                    <a:pt x="7" y="6"/>
                  </a:cubicBezTo>
                  <a:cubicBezTo>
                    <a:pt x="7" y="9"/>
                    <a:pt x="7" y="9"/>
                    <a:pt x="7" y="9"/>
                  </a:cubicBezTo>
                  <a:cubicBezTo>
                    <a:pt x="3" y="11"/>
                    <a:pt x="0" y="16"/>
                    <a:pt x="0" y="23"/>
                  </a:cubicBezTo>
                  <a:cubicBezTo>
                    <a:pt x="0" y="27"/>
                    <a:pt x="2" y="31"/>
                    <a:pt x="4" y="34"/>
                  </a:cubicBezTo>
                  <a:cubicBezTo>
                    <a:pt x="17" y="34"/>
                    <a:pt x="17" y="34"/>
                    <a:pt x="17" y="34"/>
                  </a:cubicBezTo>
                  <a:cubicBezTo>
                    <a:pt x="19" y="31"/>
                    <a:pt x="20" y="27"/>
                    <a:pt x="20" y="23"/>
                  </a:cubicBezTo>
                  <a:cubicBezTo>
                    <a:pt x="20" y="16"/>
                    <a:pt x="17" y="11"/>
                    <a:pt x="13" y="9"/>
                  </a:cubicBezTo>
                  <a:close/>
                </a:path>
              </a:pathLst>
            </a:custGeom>
            <a:solidFill>
              <a:srgbClr val="B38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0">
              <a:extLst>
                <a:ext uri="{FF2B5EF4-FFF2-40B4-BE49-F238E27FC236}">
                  <a16:creationId xmlns:a16="http://schemas.microsoft.com/office/drawing/2014/main" xmlns="" id="{40CEA30A-E620-4A4A-B91E-802A8EFE3366}"/>
                </a:ext>
              </a:extLst>
            </p:cNvPr>
            <p:cNvSpPr>
              <a:spLocks/>
            </p:cNvSpPr>
            <p:nvPr/>
          </p:nvSpPr>
          <p:spPr bwMode="auto">
            <a:xfrm>
              <a:off x="9093201" y="1708151"/>
              <a:ext cx="265113" cy="574675"/>
            </a:xfrm>
            <a:custGeom>
              <a:avLst/>
              <a:gdLst>
                <a:gd name="T0" fmla="*/ 141 w 167"/>
                <a:gd name="T1" fmla="*/ 47 h 362"/>
                <a:gd name="T2" fmla="*/ 114 w 167"/>
                <a:gd name="T3" fmla="*/ 47 h 362"/>
                <a:gd name="T4" fmla="*/ 114 w 167"/>
                <a:gd name="T5" fmla="*/ 33 h 362"/>
                <a:gd name="T6" fmla="*/ 134 w 167"/>
                <a:gd name="T7" fmla="*/ 33 h 362"/>
                <a:gd name="T8" fmla="*/ 134 w 167"/>
                <a:gd name="T9" fmla="*/ 0 h 362"/>
                <a:gd name="T10" fmla="*/ 34 w 167"/>
                <a:gd name="T11" fmla="*/ 0 h 362"/>
                <a:gd name="T12" fmla="*/ 34 w 167"/>
                <a:gd name="T13" fmla="*/ 33 h 362"/>
                <a:gd name="T14" fmla="*/ 54 w 167"/>
                <a:gd name="T15" fmla="*/ 33 h 362"/>
                <a:gd name="T16" fmla="*/ 54 w 167"/>
                <a:gd name="T17" fmla="*/ 47 h 362"/>
                <a:gd name="T18" fmla="*/ 27 w 167"/>
                <a:gd name="T19" fmla="*/ 47 h 362"/>
                <a:gd name="T20" fmla="*/ 0 w 167"/>
                <a:gd name="T21" fmla="*/ 94 h 362"/>
                <a:gd name="T22" fmla="*/ 0 w 167"/>
                <a:gd name="T23" fmla="*/ 362 h 362"/>
                <a:gd name="T24" fmla="*/ 167 w 167"/>
                <a:gd name="T25" fmla="*/ 362 h 362"/>
                <a:gd name="T26" fmla="*/ 167 w 167"/>
                <a:gd name="T27" fmla="*/ 94 h 362"/>
                <a:gd name="T28" fmla="*/ 141 w 167"/>
                <a:gd name="T29" fmla="*/ 47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7" h="362">
                  <a:moveTo>
                    <a:pt x="141" y="47"/>
                  </a:moveTo>
                  <a:lnTo>
                    <a:pt x="114" y="47"/>
                  </a:lnTo>
                  <a:lnTo>
                    <a:pt x="114" y="33"/>
                  </a:lnTo>
                  <a:lnTo>
                    <a:pt x="134" y="33"/>
                  </a:lnTo>
                  <a:lnTo>
                    <a:pt x="134" y="0"/>
                  </a:lnTo>
                  <a:lnTo>
                    <a:pt x="34" y="0"/>
                  </a:lnTo>
                  <a:lnTo>
                    <a:pt x="34" y="33"/>
                  </a:lnTo>
                  <a:lnTo>
                    <a:pt x="54" y="33"/>
                  </a:lnTo>
                  <a:lnTo>
                    <a:pt x="54" y="47"/>
                  </a:lnTo>
                  <a:lnTo>
                    <a:pt x="27" y="47"/>
                  </a:lnTo>
                  <a:lnTo>
                    <a:pt x="0" y="94"/>
                  </a:lnTo>
                  <a:lnTo>
                    <a:pt x="0" y="362"/>
                  </a:lnTo>
                  <a:lnTo>
                    <a:pt x="167" y="362"/>
                  </a:lnTo>
                  <a:lnTo>
                    <a:pt x="167" y="94"/>
                  </a:lnTo>
                  <a:lnTo>
                    <a:pt x="141" y="47"/>
                  </a:lnTo>
                  <a:close/>
                </a:path>
              </a:pathLst>
            </a:custGeom>
            <a:solidFill>
              <a:srgbClr val="EF9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1">
              <a:extLst>
                <a:ext uri="{FF2B5EF4-FFF2-40B4-BE49-F238E27FC236}">
                  <a16:creationId xmlns:a16="http://schemas.microsoft.com/office/drawing/2014/main" xmlns="" id="{760A5FA9-66B8-4502-B35B-3E94AE501770}"/>
                </a:ext>
              </a:extLst>
            </p:cNvPr>
            <p:cNvSpPr>
              <a:spLocks/>
            </p:cNvSpPr>
            <p:nvPr/>
          </p:nvSpPr>
          <p:spPr bwMode="auto">
            <a:xfrm>
              <a:off x="10039351" y="3775076"/>
              <a:ext cx="307975" cy="307975"/>
            </a:xfrm>
            <a:custGeom>
              <a:avLst/>
              <a:gdLst>
                <a:gd name="T0" fmla="*/ 7 w 29"/>
                <a:gd name="T1" fmla="*/ 29 h 29"/>
                <a:gd name="T2" fmla="*/ 22 w 29"/>
                <a:gd name="T3" fmla="*/ 29 h 29"/>
                <a:gd name="T4" fmla="*/ 29 w 29"/>
                <a:gd name="T5" fmla="*/ 16 h 29"/>
                <a:gd name="T6" fmla="*/ 14 w 29"/>
                <a:gd name="T7" fmla="*/ 0 h 29"/>
                <a:gd name="T8" fmla="*/ 0 w 29"/>
                <a:gd name="T9" fmla="*/ 16 h 29"/>
                <a:gd name="T10" fmla="*/ 7 w 29"/>
                <a:gd name="T11" fmla="*/ 29 h 29"/>
              </a:gdLst>
              <a:ahLst/>
              <a:cxnLst>
                <a:cxn ang="0">
                  <a:pos x="T0" y="T1"/>
                </a:cxn>
                <a:cxn ang="0">
                  <a:pos x="T2" y="T3"/>
                </a:cxn>
                <a:cxn ang="0">
                  <a:pos x="T4" y="T5"/>
                </a:cxn>
                <a:cxn ang="0">
                  <a:pos x="T6" y="T7"/>
                </a:cxn>
                <a:cxn ang="0">
                  <a:pos x="T8" y="T9"/>
                </a:cxn>
                <a:cxn ang="0">
                  <a:pos x="T10" y="T11"/>
                </a:cxn>
              </a:cxnLst>
              <a:rect l="0" t="0" r="r" b="b"/>
              <a:pathLst>
                <a:path w="29" h="29">
                  <a:moveTo>
                    <a:pt x="7" y="29"/>
                  </a:moveTo>
                  <a:cubicBezTo>
                    <a:pt x="22" y="29"/>
                    <a:pt x="22" y="29"/>
                    <a:pt x="22" y="29"/>
                  </a:cubicBezTo>
                  <a:cubicBezTo>
                    <a:pt x="26" y="27"/>
                    <a:pt x="29" y="22"/>
                    <a:pt x="29" y="16"/>
                  </a:cubicBezTo>
                  <a:cubicBezTo>
                    <a:pt x="29" y="7"/>
                    <a:pt x="22" y="0"/>
                    <a:pt x="14" y="0"/>
                  </a:cubicBezTo>
                  <a:cubicBezTo>
                    <a:pt x="7" y="0"/>
                    <a:pt x="0" y="7"/>
                    <a:pt x="0" y="16"/>
                  </a:cubicBezTo>
                  <a:cubicBezTo>
                    <a:pt x="0" y="22"/>
                    <a:pt x="3" y="27"/>
                    <a:pt x="7" y="29"/>
                  </a:cubicBezTo>
                  <a:close/>
                </a:path>
              </a:pathLst>
            </a:custGeom>
            <a:solidFill>
              <a:srgbClr val="8DC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52">
              <a:extLst>
                <a:ext uri="{FF2B5EF4-FFF2-40B4-BE49-F238E27FC236}">
                  <a16:creationId xmlns:a16="http://schemas.microsoft.com/office/drawing/2014/main" xmlns="" id="{B011FF3D-3D23-4AC6-A777-D1B4C8E7F0C5}"/>
                </a:ext>
              </a:extLst>
            </p:cNvPr>
            <p:cNvSpPr>
              <a:spLocks/>
            </p:cNvSpPr>
            <p:nvPr/>
          </p:nvSpPr>
          <p:spPr bwMode="auto">
            <a:xfrm>
              <a:off x="10048876" y="3775076"/>
              <a:ext cx="276225" cy="63500"/>
            </a:xfrm>
            <a:custGeom>
              <a:avLst/>
              <a:gdLst>
                <a:gd name="T0" fmla="*/ 26 w 26"/>
                <a:gd name="T1" fmla="*/ 3 h 6"/>
                <a:gd name="T2" fmla="*/ 24 w 26"/>
                <a:gd name="T3" fmla="*/ 6 h 6"/>
                <a:gd name="T4" fmla="*/ 3 w 26"/>
                <a:gd name="T5" fmla="*/ 6 h 6"/>
                <a:gd name="T6" fmla="*/ 0 w 26"/>
                <a:gd name="T7" fmla="*/ 3 h 6"/>
                <a:gd name="T8" fmla="*/ 0 w 26"/>
                <a:gd name="T9" fmla="*/ 3 h 6"/>
                <a:gd name="T10" fmla="*/ 3 w 26"/>
                <a:gd name="T11" fmla="*/ 0 h 6"/>
                <a:gd name="T12" fmla="*/ 24 w 26"/>
                <a:gd name="T13" fmla="*/ 0 h 6"/>
                <a:gd name="T14" fmla="*/ 26 w 26"/>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6">
                  <a:moveTo>
                    <a:pt x="26" y="3"/>
                  </a:moveTo>
                  <a:cubicBezTo>
                    <a:pt x="26" y="5"/>
                    <a:pt x="25" y="6"/>
                    <a:pt x="24" y="6"/>
                  </a:cubicBezTo>
                  <a:cubicBezTo>
                    <a:pt x="3" y="6"/>
                    <a:pt x="3" y="6"/>
                    <a:pt x="3" y="6"/>
                  </a:cubicBezTo>
                  <a:cubicBezTo>
                    <a:pt x="2" y="6"/>
                    <a:pt x="0" y="5"/>
                    <a:pt x="0" y="3"/>
                  </a:cubicBezTo>
                  <a:cubicBezTo>
                    <a:pt x="0" y="3"/>
                    <a:pt x="0" y="3"/>
                    <a:pt x="0" y="3"/>
                  </a:cubicBezTo>
                  <a:cubicBezTo>
                    <a:pt x="0" y="1"/>
                    <a:pt x="2" y="0"/>
                    <a:pt x="3" y="0"/>
                  </a:cubicBezTo>
                  <a:cubicBezTo>
                    <a:pt x="24" y="0"/>
                    <a:pt x="24" y="0"/>
                    <a:pt x="24" y="0"/>
                  </a:cubicBezTo>
                  <a:cubicBezTo>
                    <a:pt x="25" y="0"/>
                    <a:pt x="26" y="1"/>
                    <a:pt x="26" y="3"/>
                  </a:cubicBezTo>
                  <a:close/>
                </a:path>
              </a:pathLst>
            </a:custGeom>
            <a:solidFill>
              <a:srgbClr val="3D8D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3">
              <a:extLst>
                <a:ext uri="{FF2B5EF4-FFF2-40B4-BE49-F238E27FC236}">
                  <a16:creationId xmlns:a16="http://schemas.microsoft.com/office/drawing/2014/main" xmlns="" id="{FE198663-6907-4A11-A530-3B2F7CA61FF5}"/>
                </a:ext>
              </a:extLst>
            </p:cNvPr>
            <p:cNvSpPr>
              <a:spLocks/>
            </p:cNvSpPr>
            <p:nvPr/>
          </p:nvSpPr>
          <p:spPr bwMode="auto">
            <a:xfrm>
              <a:off x="10091738" y="3881438"/>
              <a:ext cx="212725" cy="127000"/>
            </a:xfrm>
            <a:custGeom>
              <a:avLst/>
              <a:gdLst>
                <a:gd name="T0" fmla="*/ 20 w 20"/>
                <a:gd name="T1" fmla="*/ 11 h 12"/>
                <a:gd name="T2" fmla="*/ 19 w 20"/>
                <a:gd name="T3" fmla="*/ 12 h 12"/>
                <a:gd name="T4" fmla="*/ 0 w 20"/>
                <a:gd name="T5" fmla="*/ 12 h 12"/>
                <a:gd name="T6" fmla="*/ 0 w 20"/>
                <a:gd name="T7" fmla="*/ 11 h 12"/>
                <a:gd name="T8" fmla="*/ 0 w 20"/>
                <a:gd name="T9" fmla="*/ 1 h 12"/>
                <a:gd name="T10" fmla="*/ 0 w 20"/>
                <a:gd name="T11" fmla="*/ 0 h 12"/>
                <a:gd name="T12" fmla="*/ 19 w 20"/>
                <a:gd name="T13" fmla="*/ 0 h 12"/>
                <a:gd name="T14" fmla="*/ 20 w 20"/>
                <a:gd name="T15" fmla="*/ 1 h 12"/>
                <a:gd name="T16" fmla="*/ 20 w 20"/>
                <a:gd name="T1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1"/>
                  </a:moveTo>
                  <a:cubicBezTo>
                    <a:pt x="20" y="12"/>
                    <a:pt x="19" y="12"/>
                    <a:pt x="19" y="12"/>
                  </a:cubicBezTo>
                  <a:cubicBezTo>
                    <a:pt x="0" y="12"/>
                    <a:pt x="0" y="12"/>
                    <a:pt x="0" y="12"/>
                  </a:cubicBezTo>
                  <a:cubicBezTo>
                    <a:pt x="0" y="12"/>
                    <a:pt x="0" y="12"/>
                    <a:pt x="0" y="11"/>
                  </a:cubicBezTo>
                  <a:cubicBezTo>
                    <a:pt x="0" y="1"/>
                    <a:pt x="0" y="1"/>
                    <a:pt x="0" y="1"/>
                  </a:cubicBezTo>
                  <a:cubicBezTo>
                    <a:pt x="0" y="1"/>
                    <a:pt x="0" y="0"/>
                    <a:pt x="0" y="0"/>
                  </a:cubicBezTo>
                  <a:cubicBezTo>
                    <a:pt x="19" y="0"/>
                    <a:pt x="19" y="0"/>
                    <a:pt x="19" y="0"/>
                  </a:cubicBezTo>
                  <a:cubicBezTo>
                    <a:pt x="19" y="0"/>
                    <a:pt x="20" y="1"/>
                    <a:pt x="20" y="1"/>
                  </a:cubicBezTo>
                  <a:lnTo>
                    <a:pt x="20" y="11"/>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54">
              <a:extLst>
                <a:ext uri="{FF2B5EF4-FFF2-40B4-BE49-F238E27FC236}">
                  <a16:creationId xmlns:a16="http://schemas.microsoft.com/office/drawing/2014/main" xmlns="" id="{F8D1EE81-0A75-4359-B143-0A4BC33FFBF3}"/>
                </a:ext>
              </a:extLst>
            </p:cNvPr>
            <p:cNvSpPr>
              <a:spLocks/>
            </p:cNvSpPr>
            <p:nvPr/>
          </p:nvSpPr>
          <p:spPr bwMode="auto">
            <a:xfrm>
              <a:off x="9720263" y="3711576"/>
              <a:ext cx="222250" cy="371475"/>
            </a:xfrm>
            <a:custGeom>
              <a:avLst/>
              <a:gdLst>
                <a:gd name="T0" fmla="*/ 94 w 140"/>
                <a:gd name="T1" fmla="*/ 53 h 234"/>
                <a:gd name="T2" fmla="*/ 94 w 140"/>
                <a:gd name="T3" fmla="*/ 33 h 234"/>
                <a:gd name="T4" fmla="*/ 107 w 140"/>
                <a:gd name="T5" fmla="*/ 33 h 234"/>
                <a:gd name="T6" fmla="*/ 107 w 140"/>
                <a:gd name="T7" fmla="*/ 0 h 234"/>
                <a:gd name="T8" fmla="*/ 33 w 140"/>
                <a:gd name="T9" fmla="*/ 0 h 234"/>
                <a:gd name="T10" fmla="*/ 33 w 140"/>
                <a:gd name="T11" fmla="*/ 33 h 234"/>
                <a:gd name="T12" fmla="*/ 40 w 140"/>
                <a:gd name="T13" fmla="*/ 33 h 234"/>
                <a:gd name="T14" fmla="*/ 40 w 140"/>
                <a:gd name="T15" fmla="*/ 53 h 234"/>
                <a:gd name="T16" fmla="*/ 0 w 140"/>
                <a:gd name="T17" fmla="*/ 53 h 234"/>
                <a:gd name="T18" fmla="*/ 0 w 140"/>
                <a:gd name="T19" fmla="*/ 234 h 234"/>
                <a:gd name="T20" fmla="*/ 140 w 140"/>
                <a:gd name="T21" fmla="*/ 234 h 234"/>
                <a:gd name="T22" fmla="*/ 140 w 140"/>
                <a:gd name="T23" fmla="*/ 53 h 234"/>
                <a:gd name="T24" fmla="*/ 94 w 140"/>
                <a:gd name="T25" fmla="*/ 5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34">
                  <a:moveTo>
                    <a:pt x="94" y="53"/>
                  </a:moveTo>
                  <a:lnTo>
                    <a:pt x="94" y="33"/>
                  </a:lnTo>
                  <a:lnTo>
                    <a:pt x="107" y="33"/>
                  </a:lnTo>
                  <a:lnTo>
                    <a:pt x="107" y="0"/>
                  </a:lnTo>
                  <a:lnTo>
                    <a:pt x="33" y="0"/>
                  </a:lnTo>
                  <a:lnTo>
                    <a:pt x="33" y="33"/>
                  </a:lnTo>
                  <a:lnTo>
                    <a:pt x="40" y="33"/>
                  </a:lnTo>
                  <a:lnTo>
                    <a:pt x="40" y="53"/>
                  </a:lnTo>
                  <a:lnTo>
                    <a:pt x="0" y="53"/>
                  </a:lnTo>
                  <a:lnTo>
                    <a:pt x="0" y="234"/>
                  </a:lnTo>
                  <a:lnTo>
                    <a:pt x="140" y="234"/>
                  </a:lnTo>
                  <a:lnTo>
                    <a:pt x="140" y="53"/>
                  </a:lnTo>
                  <a:lnTo>
                    <a:pt x="94" y="53"/>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5">
              <a:extLst>
                <a:ext uri="{FF2B5EF4-FFF2-40B4-BE49-F238E27FC236}">
                  <a16:creationId xmlns:a16="http://schemas.microsoft.com/office/drawing/2014/main" xmlns="" id="{DCF2055B-1A94-48DE-A19E-E23D47B7BC34}"/>
                </a:ext>
              </a:extLst>
            </p:cNvPr>
            <p:cNvSpPr>
              <a:spLocks/>
            </p:cNvSpPr>
            <p:nvPr/>
          </p:nvSpPr>
          <p:spPr bwMode="auto">
            <a:xfrm>
              <a:off x="9358313" y="3603626"/>
              <a:ext cx="276225" cy="479425"/>
            </a:xfrm>
            <a:custGeom>
              <a:avLst/>
              <a:gdLst>
                <a:gd name="T0" fmla="*/ 17 w 26"/>
                <a:gd name="T1" fmla="*/ 12 h 45"/>
                <a:gd name="T2" fmla="*/ 17 w 26"/>
                <a:gd name="T3" fmla="*/ 9 h 45"/>
                <a:gd name="T4" fmla="*/ 20 w 26"/>
                <a:gd name="T5" fmla="*/ 4 h 45"/>
                <a:gd name="T6" fmla="*/ 16 w 26"/>
                <a:gd name="T7" fmla="*/ 0 h 45"/>
                <a:gd name="T8" fmla="*/ 10 w 26"/>
                <a:gd name="T9" fmla="*/ 0 h 45"/>
                <a:gd name="T10" fmla="*/ 6 w 26"/>
                <a:gd name="T11" fmla="*/ 4 h 45"/>
                <a:gd name="T12" fmla="*/ 9 w 26"/>
                <a:gd name="T13" fmla="*/ 9 h 45"/>
                <a:gd name="T14" fmla="*/ 9 w 26"/>
                <a:gd name="T15" fmla="*/ 12 h 45"/>
                <a:gd name="T16" fmla="*/ 0 w 26"/>
                <a:gd name="T17" fmla="*/ 31 h 45"/>
                <a:gd name="T18" fmla="*/ 5 w 26"/>
                <a:gd name="T19" fmla="*/ 45 h 45"/>
                <a:gd name="T20" fmla="*/ 22 w 26"/>
                <a:gd name="T21" fmla="*/ 45 h 45"/>
                <a:gd name="T22" fmla="*/ 26 w 26"/>
                <a:gd name="T23" fmla="*/ 31 h 45"/>
                <a:gd name="T24" fmla="*/ 17 w 26"/>
                <a:gd name="T25"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5">
                  <a:moveTo>
                    <a:pt x="17" y="12"/>
                  </a:moveTo>
                  <a:cubicBezTo>
                    <a:pt x="17" y="9"/>
                    <a:pt x="17" y="9"/>
                    <a:pt x="17" y="9"/>
                  </a:cubicBezTo>
                  <a:cubicBezTo>
                    <a:pt x="19" y="8"/>
                    <a:pt x="20" y="7"/>
                    <a:pt x="20" y="4"/>
                  </a:cubicBezTo>
                  <a:cubicBezTo>
                    <a:pt x="20" y="2"/>
                    <a:pt x="18" y="0"/>
                    <a:pt x="16" y="0"/>
                  </a:cubicBezTo>
                  <a:cubicBezTo>
                    <a:pt x="10" y="0"/>
                    <a:pt x="10" y="0"/>
                    <a:pt x="10" y="0"/>
                  </a:cubicBezTo>
                  <a:cubicBezTo>
                    <a:pt x="8" y="0"/>
                    <a:pt x="6" y="2"/>
                    <a:pt x="6" y="4"/>
                  </a:cubicBezTo>
                  <a:cubicBezTo>
                    <a:pt x="6" y="7"/>
                    <a:pt x="7" y="8"/>
                    <a:pt x="9" y="9"/>
                  </a:cubicBezTo>
                  <a:cubicBezTo>
                    <a:pt x="9" y="12"/>
                    <a:pt x="9" y="12"/>
                    <a:pt x="9" y="12"/>
                  </a:cubicBezTo>
                  <a:cubicBezTo>
                    <a:pt x="4" y="15"/>
                    <a:pt x="0" y="22"/>
                    <a:pt x="0" y="31"/>
                  </a:cubicBezTo>
                  <a:cubicBezTo>
                    <a:pt x="0" y="37"/>
                    <a:pt x="2" y="42"/>
                    <a:pt x="5" y="45"/>
                  </a:cubicBezTo>
                  <a:cubicBezTo>
                    <a:pt x="22" y="45"/>
                    <a:pt x="22" y="45"/>
                    <a:pt x="22" y="45"/>
                  </a:cubicBezTo>
                  <a:cubicBezTo>
                    <a:pt x="24" y="42"/>
                    <a:pt x="26" y="37"/>
                    <a:pt x="26" y="31"/>
                  </a:cubicBezTo>
                  <a:cubicBezTo>
                    <a:pt x="26" y="22"/>
                    <a:pt x="22" y="15"/>
                    <a:pt x="17" y="12"/>
                  </a:cubicBez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6">
              <a:extLst>
                <a:ext uri="{FF2B5EF4-FFF2-40B4-BE49-F238E27FC236}">
                  <a16:creationId xmlns:a16="http://schemas.microsoft.com/office/drawing/2014/main" xmlns="" id="{BC35CD77-88DD-4B71-9C95-EAA685874555}"/>
                </a:ext>
              </a:extLst>
            </p:cNvPr>
            <p:cNvSpPr>
              <a:spLocks/>
            </p:cNvSpPr>
            <p:nvPr/>
          </p:nvSpPr>
          <p:spPr bwMode="auto">
            <a:xfrm>
              <a:off x="10463213" y="3721101"/>
              <a:ext cx="201613" cy="361950"/>
            </a:xfrm>
            <a:custGeom>
              <a:avLst/>
              <a:gdLst>
                <a:gd name="T0" fmla="*/ 12 w 19"/>
                <a:gd name="T1" fmla="*/ 9 h 34"/>
                <a:gd name="T2" fmla="*/ 12 w 19"/>
                <a:gd name="T3" fmla="*/ 7 h 34"/>
                <a:gd name="T4" fmla="*/ 15 w 19"/>
                <a:gd name="T5" fmla="*/ 3 h 34"/>
                <a:gd name="T6" fmla="*/ 12 w 19"/>
                <a:gd name="T7" fmla="*/ 0 h 34"/>
                <a:gd name="T8" fmla="*/ 7 w 19"/>
                <a:gd name="T9" fmla="*/ 0 h 34"/>
                <a:gd name="T10" fmla="*/ 4 w 19"/>
                <a:gd name="T11" fmla="*/ 3 h 34"/>
                <a:gd name="T12" fmla="*/ 6 w 19"/>
                <a:gd name="T13" fmla="*/ 7 h 34"/>
                <a:gd name="T14" fmla="*/ 6 w 19"/>
                <a:gd name="T15" fmla="*/ 9 h 34"/>
                <a:gd name="T16" fmla="*/ 0 w 19"/>
                <a:gd name="T17" fmla="*/ 23 h 34"/>
                <a:gd name="T18" fmla="*/ 3 w 19"/>
                <a:gd name="T19" fmla="*/ 34 h 34"/>
                <a:gd name="T20" fmla="*/ 16 w 19"/>
                <a:gd name="T21" fmla="*/ 34 h 34"/>
                <a:gd name="T22" fmla="*/ 19 w 19"/>
                <a:gd name="T23" fmla="*/ 23 h 34"/>
                <a:gd name="T24" fmla="*/ 12 w 19"/>
                <a:gd name="T25" fmla="*/ 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34">
                  <a:moveTo>
                    <a:pt x="12" y="9"/>
                  </a:moveTo>
                  <a:cubicBezTo>
                    <a:pt x="12" y="7"/>
                    <a:pt x="12" y="7"/>
                    <a:pt x="12" y="7"/>
                  </a:cubicBezTo>
                  <a:cubicBezTo>
                    <a:pt x="14" y="6"/>
                    <a:pt x="15" y="5"/>
                    <a:pt x="15" y="3"/>
                  </a:cubicBezTo>
                  <a:cubicBezTo>
                    <a:pt x="15" y="1"/>
                    <a:pt x="13" y="0"/>
                    <a:pt x="12" y="0"/>
                  </a:cubicBezTo>
                  <a:cubicBezTo>
                    <a:pt x="7" y="0"/>
                    <a:pt x="7" y="0"/>
                    <a:pt x="7" y="0"/>
                  </a:cubicBezTo>
                  <a:cubicBezTo>
                    <a:pt x="5" y="0"/>
                    <a:pt x="4" y="1"/>
                    <a:pt x="4" y="3"/>
                  </a:cubicBezTo>
                  <a:cubicBezTo>
                    <a:pt x="4" y="5"/>
                    <a:pt x="5" y="6"/>
                    <a:pt x="6" y="7"/>
                  </a:cubicBezTo>
                  <a:cubicBezTo>
                    <a:pt x="6" y="9"/>
                    <a:pt x="6" y="9"/>
                    <a:pt x="6" y="9"/>
                  </a:cubicBezTo>
                  <a:cubicBezTo>
                    <a:pt x="3" y="11"/>
                    <a:pt x="0" y="17"/>
                    <a:pt x="0" y="23"/>
                  </a:cubicBezTo>
                  <a:cubicBezTo>
                    <a:pt x="0" y="28"/>
                    <a:pt x="1" y="32"/>
                    <a:pt x="3" y="34"/>
                  </a:cubicBezTo>
                  <a:cubicBezTo>
                    <a:pt x="16" y="34"/>
                    <a:pt x="16" y="34"/>
                    <a:pt x="16" y="34"/>
                  </a:cubicBezTo>
                  <a:cubicBezTo>
                    <a:pt x="18" y="32"/>
                    <a:pt x="19" y="28"/>
                    <a:pt x="19" y="23"/>
                  </a:cubicBezTo>
                  <a:cubicBezTo>
                    <a:pt x="19" y="17"/>
                    <a:pt x="16" y="11"/>
                    <a:pt x="12" y="9"/>
                  </a:cubicBezTo>
                  <a:close/>
                </a:path>
              </a:pathLst>
            </a:custGeom>
            <a:solidFill>
              <a:srgbClr val="B38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7">
              <a:extLst>
                <a:ext uri="{FF2B5EF4-FFF2-40B4-BE49-F238E27FC236}">
                  <a16:creationId xmlns:a16="http://schemas.microsoft.com/office/drawing/2014/main" xmlns="" id="{6EEDAF77-4357-4FA0-80F4-939821D3EB22}"/>
                </a:ext>
              </a:extLst>
            </p:cNvPr>
            <p:cNvSpPr>
              <a:spLocks/>
            </p:cNvSpPr>
            <p:nvPr/>
          </p:nvSpPr>
          <p:spPr bwMode="auto">
            <a:xfrm>
              <a:off x="8977313" y="3508376"/>
              <a:ext cx="276225" cy="574675"/>
            </a:xfrm>
            <a:custGeom>
              <a:avLst/>
              <a:gdLst>
                <a:gd name="T0" fmla="*/ 140 w 174"/>
                <a:gd name="T1" fmla="*/ 54 h 362"/>
                <a:gd name="T2" fmla="*/ 113 w 174"/>
                <a:gd name="T3" fmla="*/ 54 h 362"/>
                <a:gd name="T4" fmla="*/ 113 w 174"/>
                <a:gd name="T5" fmla="*/ 34 h 362"/>
                <a:gd name="T6" fmla="*/ 133 w 174"/>
                <a:gd name="T7" fmla="*/ 34 h 362"/>
                <a:gd name="T8" fmla="*/ 133 w 174"/>
                <a:gd name="T9" fmla="*/ 0 h 362"/>
                <a:gd name="T10" fmla="*/ 33 w 174"/>
                <a:gd name="T11" fmla="*/ 0 h 362"/>
                <a:gd name="T12" fmla="*/ 33 w 174"/>
                <a:gd name="T13" fmla="*/ 34 h 362"/>
                <a:gd name="T14" fmla="*/ 60 w 174"/>
                <a:gd name="T15" fmla="*/ 34 h 362"/>
                <a:gd name="T16" fmla="*/ 60 w 174"/>
                <a:gd name="T17" fmla="*/ 54 h 362"/>
                <a:gd name="T18" fmla="*/ 26 w 174"/>
                <a:gd name="T19" fmla="*/ 54 h 362"/>
                <a:gd name="T20" fmla="*/ 0 w 174"/>
                <a:gd name="T21" fmla="*/ 101 h 362"/>
                <a:gd name="T22" fmla="*/ 0 w 174"/>
                <a:gd name="T23" fmla="*/ 362 h 362"/>
                <a:gd name="T24" fmla="*/ 174 w 174"/>
                <a:gd name="T25" fmla="*/ 362 h 362"/>
                <a:gd name="T26" fmla="*/ 174 w 174"/>
                <a:gd name="T27" fmla="*/ 101 h 362"/>
                <a:gd name="T28" fmla="*/ 140 w 174"/>
                <a:gd name="T29" fmla="*/ 54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362">
                  <a:moveTo>
                    <a:pt x="140" y="54"/>
                  </a:moveTo>
                  <a:lnTo>
                    <a:pt x="113" y="54"/>
                  </a:lnTo>
                  <a:lnTo>
                    <a:pt x="113" y="34"/>
                  </a:lnTo>
                  <a:lnTo>
                    <a:pt x="133" y="34"/>
                  </a:lnTo>
                  <a:lnTo>
                    <a:pt x="133" y="0"/>
                  </a:lnTo>
                  <a:lnTo>
                    <a:pt x="33" y="0"/>
                  </a:lnTo>
                  <a:lnTo>
                    <a:pt x="33" y="34"/>
                  </a:lnTo>
                  <a:lnTo>
                    <a:pt x="60" y="34"/>
                  </a:lnTo>
                  <a:lnTo>
                    <a:pt x="60" y="54"/>
                  </a:lnTo>
                  <a:lnTo>
                    <a:pt x="26" y="54"/>
                  </a:lnTo>
                  <a:lnTo>
                    <a:pt x="0" y="101"/>
                  </a:lnTo>
                  <a:lnTo>
                    <a:pt x="0" y="362"/>
                  </a:lnTo>
                  <a:lnTo>
                    <a:pt x="174" y="362"/>
                  </a:lnTo>
                  <a:lnTo>
                    <a:pt x="174" y="101"/>
                  </a:lnTo>
                  <a:lnTo>
                    <a:pt x="140" y="54"/>
                  </a:lnTo>
                  <a:close/>
                </a:path>
              </a:pathLst>
            </a:custGeom>
            <a:solidFill>
              <a:srgbClr val="B386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58">
              <a:extLst>
                <a:ext uri="{FF2B5EF4-FFF2-40B4-BE49-F238E27FC236}">
                  <a16:creationId xmlns:a16="http://schemas.microsoft.com/office/drawing/2014/main" xmlns="" id="{42FA6D8A-1452-4D64-B233-C498C1F7461F}"/>
                </a:ext>
              </a:extLst>
            </p:cNvPr>
            <p:cNvSpPr>
              <a:spLocks noChangeArrowheads="1"/>
            </p:cNvSpPr>
            <p:nvPr/>
          </p:nvSpPr>
          <p:spPr bwMode="auto">
            <a:xfrm>
              <a:off x="9220201" y="2730501"/>
              <a:ext cx="22225" cy="42863"/>
            </a:xfrm>
            <a:prstGeom prst="rect">
              <a:avLst/>
            </a:prstGeom>
            <a:solidFill>
              <a:srgbClr val="1E49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9">
              <a:extLst>
                <a:ext uri="{FF2B5EF4-FFF2-40B4-BE49-F238E27FC236}">
                  <a16:creationId xmlns:a16="http://schemas.microsoft.com/office/drawing/2014/main" xmlns="" id="{C239AE9E-4D07-4654-8D33-59835755A406}"/>
                </a:ext>
              </a:extLst>
            </p:cNvPr>
            <p:cNvSpPr>
              <a:spLocks/>
            </p:cNvSpPr>
            <p:nvPr/>
          </p:nvSpPr>
          <p:spPr bwMode="auto">
            <a:xfrm>
              <a:off x="9136063" y="2762251"/>
              <a:ext cx="180975" cy="277813"/>
            </a:xfrm>
            <a:custGeom>
              <a:avLst/>
              <a:gdLst>
                <a:gd name="T0" fmla="*/ 11 w 17"/>
                <a:gd name="T1" fmla="*/ 10 h 26"/>
                <a:gd name="T2" fmla="*/ 10 w 17"/>
                <a:gd name="T3" fmla="*/ 0 h 26"/>
                <a:gd name="T4" fmla="*/ 8 w 17"/>
                <a:gd name="T5" fmla="*/ 0 h 26"/>
                <a:gd name="T6" fmla="*/ 6 w 17"/>
                <a:gd name="T7" fmla="*/ 10 h 26"/>
                <a:gd name="T8" fmla="*/ 0 w 17"/>
                <a:gd name="T9" fmla="*/ 19 h 26"/>
                <a:gd name="T10" fmla="*/ 4 w 17"/>
                <a:gd name="T11" fmla="*/ 26 h 26"/>
                <a:gd name="T12" fmla="*/ 14 w 17"/>
                <a:gd name="T13" fmla="*/ 26 h 26"/>
                <a:gd name="T14" fmla="*/ 17 w 17"/>
                <a:gd name="T15" fmla="*/ 19 h 26"/>
                <a:gd name="T16" fmla="*/ 11 w 17"/>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1" y="10"/>
                  </a:moveTo>
                  <a:cubicBezTo>
                    <a:pt x="11" y="6"/>
                    <a:pt x="10" y="2"/>
                    <a:pt x="10" y="0"/>
                  </a:cubicBezTo>
                  <a:cubicBezTo>
                    <a:pt x="8" y="0"/>
                    <a:pt x="8" y="0"/>
                    <a:pt x="8" y="0"/>
                  </a:cubicBezTo>
                  <a:cubicBezTo>
                    <a:pt x="7" y="2"/>
                    <a:pt x="6" y="6"/>
                    <a:pt x="6" y="10"/>
                  </a:cubicBezTo>
                  <a:cubicBezTo>
                    <a:pt x="3" y="11"/>
                    <a:pt x="0" y="15"/>
                    <a:pt x="0" y="19"/>
                  </a:cubicBezTo>
                  <a:cubicBezTo>
                    <a:pt x="0" y="22"/>
                    <a:pt x="2" y="24"/>
                    <a:pt x="4" y="26"/>
                  </a:cubicBezTo>
                  <a:cubicBezTo>
                    <a:pt x="14" y="26"/>
                    <a:pt x="14" y="26"/>
                    <a:pt x="14" y="26"/>
                  </a:cubicBezTo>
                  <a:cubicBezTo>
                    <a:pt x="16" y="24"/>
                    <a:pt x="17" y="22"/>
                    <a:pt x="17" y="19"/>
                  </a:cubicBezTo>
                  <a:cubicBezTo>
                    <a:pt x="17" y="15"/>
                    <a:pt x="15" y="11"/>
                    <a:pt x="11" y="10"/>
                  </a:cubicBezTo>
                  <a:close/>
                </a:path>
              </a:pathLst>
            </a:custGeom>
            <a:solidFill>
              <a:srgbClr val="55D6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60">
              <a:extLst>
                <a:ext uri="{FF2B5EF4-FFF2-40B4-BE49-F238E27FC236}">
                  <a16:creationId xmlns:a16="http://schemas.microsoft.com/office/drawing/2014/main" xmlns="" id="{AC0585C4-453D-4E74-9681-C42E84F6D893}"/>
                </a:ext>
              </a:extLst>
            </p:cNvPr>
            <p:cNvSpPr>
              <a:spLocks noChangeArrowheads="1"/>
            </p:cNvSpPr>
            <p:nvPr/>
          </p:nvSpPr>
          <p:spPr bwMode="auto">
            <a:xfrm>
              <a:off x="9475788" y="2784476"/>
              <a:ext cx="169863" cy="255588"/>
            </a:xfrm>
            <a:prstGeom prst="rect">
              <a:avLst/>
            </a:prstGeom>
            <a:solidFill>
              <a:srgbClr val="7EB0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1">
              <a:extLst>
                <a:ext uri="{FF2B5EF4-FFF2-40B4-BE49-F238E27FC236}">
                  <a16:creationId xmlns:a16="http://schemas.microsoft.com/office/drawing/2014/main" xmlns="" id="{FA009CE6-38BF-407C-83F7-60E318020CC2}"/>
                </a:ext>
              </a:extLst>
            </p:cNvPr>
            <p:cNvSpPr>
              <a:spLocks/>
            </p:cNvSpPr>
            <p:nvPr/>
          </p:nvSpPr>
          <p:spPr bwMode="auto">
            <a:xfrm>
              <a:off x="9740901" y="2773363"/>
              <a:ext cx="307975" cy="266700"/>
            </a:xfrm>
            <a:custGeom>
              <a:avLst/>
              <a:gdLst>
                <a:gd name="T0" fmla="*/ 0 w 194"/>
                <a:gd name="T1" fmla="*/ 168 h 168"/>
                <a:gd name="T2" fmla="*/ 101 w 194"/>
                <a:gd name="T3" fmla="*/ 0 h 168"/>
                <a:gd name="T4" fmla="*/ 194 w 194"/>
                <a:gd name="T5" fmla="*/ 168 h 168"/>
                <a:gd name="T6" fmla="*/ 0 w 194"/>
                <a:gd name="T7" fmla="*/ 168 h 168"/>
              </a:gdLst>
              <a:ahLst/>
              <a:cxnLst>
                <a:cxn ang="0">
                  <a:pos x="T0" y="T1"/>
                </a:cxn>
                <a:cxn ang="0">
                  <a:pos x="T2" y="T3"/>
                </a:cxn>
                <a:cxn ang="0">
                  <a:pos x="T4" y="T5"/>
                </a:cxn>
                <a:cxn ang="0">
                  <a:pos x="T6" y="T7"/>
                </a:cxn>
              </a:cxnLst>
              <a:rect l="0" t="0" r="r" b="b"/>
              <a:pathLst>
                <a:path w="194" h="168">
                  <a:moveTo>
                    <a:pt x="0" y="168"/>
                  </a:moveTo>
                  <a:lnTo>
                    <a:pt x="101" y="0"/>
                  </a:lnTo>
                  <a:lnTo>
                    <a:pt x="194" y="168"/>
                  </a:lnTo>
                  <a:lnTo>
                    <a:pt x="0" y="168"/>
                  </a:lnTo>
                  <a:close/>
                </a:path>
              </a:pathLst>
            </a:custGeom>
            <a:solidFill>
              <a:srgbClr val="A8D2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2">
              <a:extLst>
                <a:ext uri="{FF2B5EF4-FFF2-40B4-BE49-F238E27FC236}">
                  <a16:creationId xmlns:a16="http://schemas.microsoft.com/office/drawing/2014/main" xmlns="" id="{3D0971C4-4A98-4DCD-8B88-845509873D8B}"/>
                </a:ext>
              </a:extLst>
            </p:cNvPr>
            <p:cNvSpPr>
              <a:spLocks noEditPoints="1"/>
            </p:cNvSpPr>
            <p:nvPr/>
          </p:nvSpPr>
          <p:spPr bwMode="auto">
            <a:xfrm>
              <a:off x="7521576" y="2379663"/>
              <a:ext cx="531813" cy="117475"/>
            </a:xfrm>
            <a:custGeom>
              <a:avLst/>
              <a:gdLst>
                <a:gd name="T0" fmla="*/ 42 w 50"/>
                <a:gd name="T1" fmla="*/ 0 h 11"/>
                <a:gd name="T2" fmla="*/ 38 w 50"/>
                <a:gd name="T3" fmla="*/ 0 h 11"/>
                <a:gd name="T4" fmla="*/ 29 w 50"/>
                <a:gd name="T5" fmla="*/ 5 h 11"/>
                <a:gd name="T6" fmla="*/ 25 w 50"/>
                <a:gd name="T7" fmla="*/ 4 h 11"/>
                <a:gd name="T8" fmla="*/ 22 w 50"/>
                <a:gd name="T9" fmla="*/ 5 h 11"/>
                <a:gd name="T10" fmla="*/ 12 w 50"/>
                <a:gd name="T11" fmla="*/ 0 h 11"/>
                <a:gd name="T12" fmla="*/ 8 w 50"/>
                <a:gd name="T13" fmla="*/ 0 h 11"/>
                <a:gd name="T14" fmla="*/ 0 w 50"/>
                <a:gd name="T15" fmla="*/ 4 h 11"/>
                <a:gd name="T16" fmla="*/ 12 w 50"/>
                <a:gd name="T17" fmla="*/ 11 h 11"/>
                <a:gd name="T18" fmla="*/ 22 w 50"/>
                <a:gd name="T19" fmla="*/ 7 h 11"/>
                <a:gd name="T20" fmla="*/ 25 w 50"/>
                <a:gd name="T21" fmla="*/ 6 h 11"/>
                <a:gd name="T22" fmla="*/ 29 w 50"/>
                <a:gd name="T23" fmla="*/ 7 h 11"/>
                <a:gd name="T24" fmla="*/ 38 w 50"/>
                <a:gd name="T25" fmla="*/ 11 h 11"/>
                <a:gd name="T26" fmla="*/ 50 w 50"/>
                <a:gd name="T27" fmla="*/ 4 h 11"/>
                <a:gd name="T28" fmla="*/ 42 w 50"/>
                <a:gd name="T29" fmla="*/ 0 h 11"/>
                <a:gd name="T30" fmla="*/ 12 w 50"/>
                <a:gd name="T31" fmla="*/ 10 h 11"/>
                <a:gd name="T32" fmla="*/ 1 w 50"/>
                <a:gd name="T33" fmla="*/ 4 h 11"/>
                <a:gd name="T34" fmla="*/ 8 w 50"/>
                <a:gd name="T35" fmla="*/ 2 h 11"/>
                <a:gd name="T36" fmla="*/ 12 w 50"/>
                <a:gd name="T37" fmla="*/ 2 h 11"/>
                <a:gd name="T38" fmla="*/ 20 w 50"/>
                <a:gd name="T39" fmla="*/ 6 h 11"/>
                <a:gd name="T40" fmla="*/ 12 w 50"/>
                <a:gd name="T41" fmla="*/ 10 h 11"/>
                <a:gd name="T42" fmla="*/ 38 w 50"/>
                <a:gd name="T43" fmla="*/ 10 h 11"/>
                <a:gd name="T44" fmla="*/ 30 w 50"/>
                <a:gd name="T45" fmla="*/ 6 h 11"/>
                <a:gd name="T46" fmla="*/ 39 w 50"/>
                <a:gd name="T47" fmla="*/ 2 h 11"/>
                <a:gd name="T48" fmla="*/ 42 w 50"/>
                <a:gd name="T49" fmla="*/ 2 h 11"/>
                <a:gd name="T50" fmla="*/ 49 w 50"/>
                <a:gd name="T51" fmla="*/ 4 h 11"/>
                <a:gd name="T52" fmla="*/ 38 w 50"/>
                <a:gd name="T5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11">
                  <a:moveTo>
                    <a:pt x="42" y="0"/>
                  </a:moveTo>
                  <a:cubicBezTo>
                    <a:pt x="41" y="0"/>
                    <a:pt x="40" y="0"/>
                    <a:pt x="38" y="0"/>
                  </a:cubicBezTo>
                  <a:cubicBezTo>
                    <a:pt x="33" y="1"/>
                    <a:pt x="29" y="3"/>
                    <a:pt x="29" y="5"/>
                  </a:cubicBezTo>
                  <a:cubicBezTo>
                    <a:pt x="28" y="5"/>
                    <a:pt x="27" y="4"/>
                    <a:pt x="25" y="4"/>
                  </a:cubicBezTo>
                  <a:cubicBezTo>
                    <a:pt x="24" y="4"/>
                    <a:pt x="23" y="5"/>
                    <a:pt x="22" y="5"/>
                  </a:cubicBezTo>
                  <a:cubicBezTo>
                    <a:pt x="21" y="3"/>
                    <a:pt x="18" y="1"/>
                    <a:pt x="12" y="0"/>
                  </a:cubicBezTo>
                  <a:cubicBezTo>
                    <a:pt x="11" y="0"/>
                    <a:pt x="9" y="0"/>
                    <a:pt x="8" y="0"/>
                  </a:cubicBezTo>
                  <a:cubicBezTo>
                    <a:pt x="3" y="0"/>
                    <a:pt x="0" y="2"/>
                    <a:pt x="0" y="4"/>
                  </a:cubicBezTo>
                  <a:cubicBezTo>
                    <a:pt x="0" y="7"/>
                    <a:pt x="5" y="11"/>
                    <a:pt x="12" y="11"/>
                  </a:cubicBezTo>
                  <a:cubicBezTo>
                    <a:pt x="17" y="11"/>
                    <a:pt x="21" y="10"/>
                    <a:pt x="22" y="7"/>
                  </a:cubicBezTo>
                  <a:cubicBezTo>
                    <a:pt x="22" y="6"/>
                    <a:pt x="24" y="6"/>
                    <a:pt x="25" y="6"/>
                  </a:cubicBezTo>
                  <a:cubicBezTo>
                    <a:pt x="27" y="6"/>
                    <a:pt x="28" y="6"/>
                    <a:pt x="29" y="7"/>
                  </a:cubicBezTo>
                  <a:cubicBezTo>
                    <a:pt x="29" y="9"/>
                    <a:pt x="33" y="11"/>
                    <a:pt x="38" y="11"/>
                  </a:cubicBezTo>
                  <a:cubicBezTo>
                    <a:pt x="45" y="11"/>
                    <a:pt x="50" y="7"/>
                    <a:pt x="50" y="4"/>
                  </a:cubicBezTo>
                  <a:cubicBezTo>
                    <a:pt x="50" y="2"/>
                    <a:pt x="47" y="0"/>
                    <a:pt x="42" y="0"/>
                  </a:cubicBezTo>
                  <a:close/>
                  <a:moveTo>
                    <a:pt x="12" y="10"/>
                  </a:moveTo>
                  <a:cubicBezTo>
                    <a:pt x="6" y="10"/>
                    <a:pt x="1" y="6"/>
                    <a:pt x="1" y="4"/>
                  </a:cubicBezTo>
                  <a:cubicBezTo>
                    <a:pt x="1" y="3"/>
                    <a:pt x="4" y="2"/>
                    <a:pt x="8" y="2"/>
                  </a:cubicBezTo>
                  <a:cubicBezTo>
                    <a:pt x="9" y="2"/>
                    <a:pt x="11" y="2"/>
                    <a:pt x="12" y="2"/>
                  </a:cubicBezTo>
                  <a:cubicBezTo>
                    <a:pt x="17" y="2"/>
                    <a:pt x="20" y="4"/>
                    <a:pt x="20" y="6"/>
                  </a:cubicBezTo>
                  <a:cubicBezTo>
                    <a:pt x="20" y="8"/>
                    <a:pt x="17" y="10"/>
                    <a:pt x="12" y="10"/>
                  </a:cubicBezTo>
                  <a:close/>
                  <a:moveTo>
                    <a:pt x="38" y="10"/>
                  </a:moveTo>
                  <a:cubicBezTo>
                    <a:pt x="33" y="10"/>
                    <a:pt x="30" y="8"/>
                    <a:pt x="30" y="6"/>
                  </a:cubicBezTo>
                  <a:cubicBezTo>
                    <a:pt x="30" y="4"/>
                    <a:pt x="33" y="2"/>
                    <a:pt x="39" y="2"/>
                  </a:cubicBezTo>
                  <a:cubicBezTo>
                    <a:pt x="40" y="2"/>
                    <a:pt x="41" y="2"/>
                    <a:pt x="42" y="2"/>
                  </a:cubicBezTo>
                  <a:cubicBezTo>
                    <a:pt x="46" y="2"/>
                    <a:pt x="49" y="3"/>
                    <a:pt x="49" y="4"/>
                  </a:cubicBezTo>
                  <a:cubicBezTo>
                    <a:pt x="49" y="6"/>
                    <a:pt x="44" y="10"/>
                    <a:pt x="38" y="10"/>
                  </a:cubicBezTo>
                  <a:close/>
                </a:path>
              </a:pathLst>
            </a:custGeom>
            <a:solidFill>
              <a:srgbClr val="07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 name="文本框 72">
            <a:extLst>
              <a:ext uri="{FF2B5EF4-FFF2-40B4-BE49-F238E27FC236}">
                <a16:creationId xmlns:a16="http://schemas.microsoft.com/office/drawing/2014/main" xmlns="" id="{4DE4B643-B4A4-415B-9A3D-3B553F557B99}"/>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72" name="文本框 71">
            <a:extLst>
              <a:ext uri="{FF2B5EF4-FFF2-40B4-BE49-F238E27FC236}">
                <a16:creationId xmlns:a16="http://schemas.microsoft.com/office/drawing/2014/main" xmlns="" id="{09B0BC53-5B49-49E5-BAA5-0C53607D36AB}"/>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spTree>
    <p:extLst>
      <p:ext uri="{BB962C8B-B14F-4D97-AF65-F5344CB8AC3E}">
        <p14:creationId xmlns:p14="http://schemas.microsoft.com/office/powerpoint/2010/main" val="2429127296"/>
      </p:ext>
    </p:extLst>
  </p:cSld>
  <p:clrMapOvr>
    <a:masterClrMapping/>
  </p:clrMapOvr>
  <p:transition spd="slow" advClick="0" advTm="4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0-#ppt_w/2"/>
                                          </p:val>
                                        </p:tav>
                                        <p:tav tm="100000">
                                          <p:val>
                                            <p:strVal val="#ppt_x"/>
                                          </p:val>
                                        </p:tav>
                                      </p:tavLst>
                                    </p:anim>
                                    <p:anim calcmode="lin" valueType="num">
                                      <p:cBhvr additive="base">
                                        <p:cTn id="8" dur="10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500" fill="hold"/>
                                        <p:tgtEl>
                                          <p:spTgt spid="77"/>
                                        </p:tgtEl>
                                        <p:attrNameLst>
                                          <p:attrName>ppt_x</p:attrName>
                                        </p:attrNameLst>
                                      </p:cBhvr>
                                      <p:tavLst>
                                        <p:tav tm="0">
                                          <p:val>
                                            <p:strVal val="0-#ppt_w/2"/>
                                          </p:val>
                                        </p:tav>
                                        <p:tav tm="100000">
                                          <p:val>
                                            <p:strVal val="#ppt_x"/>
                                          </p:val>
                                        </p:tav>
                                      </p:tavLst>
                                    </p:anim>
                                    <p:anim calcmode="lin" valueType="num">
                                      <p:cBhvr additive="base">
                                        <p:cTn id="19" dur="500" fill="hold"/>
                                        <p:tgtEl>
                                          <p:spTgt spid="77"/>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1稻壳模板\ppt\2016.4\小清新水彩花卉毕业答辩模板\未标题-5.png">
            <a:extLst>
              <a:ext uri="{FF2B5EF4-FFF2-40B4-BE49-F238E27FC236}">
                <a16:creationId xmlns:a16="http://schemas.microsoft.com/office/drawing/2014/main" xmlns="" id="{6AF77610-8B00-4870-B69A-B28A0EB386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xmlns="" id="{5581B9C0-3C1E-4E6D-9FAD-C0164FF4D08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33" name="组合 32">
            <a:extLst>
              <a:ext uri="{FF2B5EF4-FFF2-40B4-BE49-F238E27FC236}">
                <a16:creationId xmlns:a16="http://schemas.microsoft.com/office/drawing/2014/main" xmlns="" id="{A17781E6-FC23-4C2C-BA90-D5F698E3BA5C}"/>
              </a:ext>
            </a:extLst>
          </p:cNvPr>
          <p:cNvGrpSpPr/>
          <p:nvPr/>
        </p:nvGrpSpPr>
        <p:grpSpPr>
          <a:xfrm>
            <a:off x="1286658" y="1269868"/>
            <a:ext cx="3341746" cy="709445"/>
            <a:chOff x="1286658" y="1269868"/>
            <a:chExt cx="3341746" cy="709445"/>
          </a:xfrm>
        </p:grpSpPr>
        <p:sp>
          <p:nvSpPr>
            <p:cNvPr id="6" name="矩形: 圆角 5">
              <a:extLst>
                <a:ext uri="{FF2B5EF4-FFF2-40B4-BE49-F238E27FC236}">
                  <a16:creationId xmlns:a16="http://schemas.microsoft.com/office/drawing/2014/main" xmlns="" id="{9E70367F-D196-4E3D-89D4-575A07FE9AD1}"/>
                </a:ext>
              </a:extLst>
            </p:cNvPr>
            <p:cNvSpPr/>
            <p:nvPr/>
          </p:nvSpPr>
          <p:spPr>
            <a:xfrm>
              <a:off x="1286658" y="1269868"/>
              <a:ext cx="3131582" cy="565032"/>
            </a:xfrm>
            <a:prstGeom prst="roundRect">
              <a:avLst/>
            </a:prstGeom>
            <a:solidFill>
              <a:srgbClr val="EF9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
              <a:extLst>
                <a:ext uri="{FF2B5EF4-FFF2-40B4-BE49-F238E27FC236}">
                  <a16:creationId xmlns:a16="http://schemas.microsoft.com/office/drawing/2014/main" xmlns="" id="{CF24D834-4102-4A22-9761-AD44AC9F25C7}"/>
                </a:ext>
              </a:extLst>
            </p:cNvPr>
            <p:cNvSpPr txBox="1">
              <a:spLocks noChangeArrowheads="1"/>
            </p:cNvSpPr>
            <p:nvPr/>
          </p:nvSpPr>
          <p:spPr>
            <a:xfrm>
              <a:off x="1319931" y="1332982"/>
              <a:ext cx="3308473"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600" dirty="0">
                  <a:solidFill>
                    <a:schemeClr val="bg1"/>
                  </a:solidFill>
                  <a:latin typeface="思源黑体 CN Normal" panose="020B0400000000000000" pitchFamily="34" charset="-122"/>
                  <a:ea typeface="思源黑体 CN Normal" panose="020B0400000000000000" pitchFamily="34" charset="-122"/>
                </a:rPr>
                <a:t>分享</a:t>
              </a:r>
              <a:r>
                <a:rPr lang="en-US" altLang="zh-CN" sz="2600" dirty="0">
                  <a:solidFill>
                    <a:schemeClr val="bg1"/>
                  </a:solidFill>
                  <a:latin typeface="思源黑体 CN Normal" panose="020B0400000000000000" pitchFamily="34" charset="-122"/>
                  <a:ea typeface="思源黑体 CN Normal" panose="020B0400000000000000" pitchFamily="34" charset="-122"/>
                </a:rPr>
                <a:t>2------</a:t>
              </a:r>
              <a:r>
                <a:rPr lang="zh-CN" altLang="en-US" sz="2600" dirty="0">
                  <a:solidFill>
                    <a:schemeClr val="bg1"/>
                  </a:solidFill>
                  <a:latin typeface="思源黑体 CN Normal" panose="020B0400000000000000" pitchFamily="34" charset="-122"/>
                  <a:ea typeface="思源黑体 CN Normal" panose="020B0400000000000000" pitchFamily="34" charset="-122"/>
                </a:rPr>
                <a:t>教育指导</a:t>
              </a:r>
            </a:p>
          </p:txBody>
        </p:sp>
      </p:grpSp>
      <p:sp>
        <p:nvSpPr>
          <p:cNvPr id="8" name="矩形 7">
            <a:extLst>
              <a:ext uri="{FF2B5EF4-FFF2-40B4-BE49-F238E27FC236}">
                <a16:creationId xmlns:a16="http://schemas.microsoft.com/office/drawing/2014/main" xmlns="" id="{79A87629-04CA-4FA6-AA4A-20589ED4B298}"/>
              </a:ext>
            </a:extLst>
          </p:cNvPr>
          <p:cNvSpPr/>
          <p:nvPr/>
        </p:nvSpPr>
        <p:spPr>
          <a:xfrm>
            <a:off x="2034338" y="3408732"/>
            <a:ext cx="3015569" cy="400110"/>
          </a:xfrm>
          <a:prstGeom prst="rect">
            <a:avLst/>
          </a:prstGeom>
        </p:spPr>
        <p:txBody>
          <a:bodyPr wrap="none">
            <a:spAutoFit/>
          </a:bodyPr>
          <a:lstStyle/>
          <a:p>
            <a:pPr algn="ctr">
              <a:defRPr/>
            </a:pPr>
            <a:r>
              <a:rPr lang="en-US" altLang="zh-CN" sz="2000" dirty="0">
                <a:solidFill>
                  <a:schemeClr val="tx1">
                    <a:lumMod val="50000"/>
                    <a:lumOff val="50000"/>
                  </a:schemeClr>
                </a:solidFill>
                <a:latin typeface="思源黑体 CN Normal" panose="020B0400000000000000" pitchFamily="34" charset="-122"/>
                <a:ea typeface="思源黑体 CN Normal" panose="020B0400000000000000" pitchFamily="34" charset="-122"/>
              </a:rPr>
              <a:t>PICC</a:t>
            </a:r>
            <a:r>
              <a:rPr lang="zh-CN" altLang="en-US" sz="2000" dirty="0">
                <a:solidFill>
                  <a:schemeClr val="tx1">
                    <a:lumMod val="50000"/>
                    <a:lumOff val="50000"/>
                  </a:schemeClr>
                </a:solidFill>
                <a:latin typeface="思源黑体 CN Normal" panose="020B0400000000000000" pitchFamily="34" charset="-122"/>
                <a:ea typeface="思源黑体 CN Normal" panose="020B0400000000000000" pitchFamily="34" charset="-122"/>
              </a:rPr>
              <a:t>置管肢体能活动吗？</a:t>
            </a:r>
          </a:p>
        </p:txBody>
      </p:sp>
      <p:sp>
        <p:nvSpPr>
          <p:cNvPr id="9" name="矩形 8">
            <a:extLst>
              <a:ext uri="{FF2B5EF4-FFF2-40B4-BE49-F238E27FC236}">
                <a16:creationId xmlns:a16="http://schemas.microsoft.com/office/drawing/2014/main" xmlns="" id="{BC0D72C5-201B-45CB-AA5F-061F7E4A4C6D}"/>
              </a:ext>
            </a:extLst>
          </p:cNvPr>
          <p:cNvSpPr/>
          <p:nvPr/>
        </p:nvSpPr>
        <p:spPr>
          <a:xfrm>
            <a:off x="2034338" y="2499602"/>
            <a:ext cx="2492991" cy="400110"/>
          </a:xfrm>
          <a:prstGeom prst="rect">
            <a:avLst/>
          </a:prstGeom>
        </p:spPr>
        <p:txBody>
          <a:bodyPr wrap="none">
            <a:spAutoFit/>
          </a:bodyPr>
          <a:lstStyle/>
          <a:p>
            <a:pPr algn="ctr">
              <a:defRPr/>
            </a:pPr>
            <a:r>
              <a:rPr lang="zh-CN" altLang="en-US" sz="2000" dirty="0">
                <a:solidFill>
                  <a:schemeClr val="tx1">
                    <a:lumMod val="50000"/>
                    <a:lumOff val="50000"/>
                  </a:schemeClr>
                </a:solidFill>
                <a:latin typeface="思源黑体 CN Normal" panose="020B0400000000000000" pitchFamily="34" charset="-122"/>
                <a:ea typeface="思源黑体 CN Normal" panose="020B0400000000000000" pitchFamily="34" charset="-122"/>
              </a:rPr>
              <a:t>我们应该如何指导？</a:t>
            </a:r>
          </a:p>
        </p:txBody>
      </p:sp>
      <p:pic>
        <p:nvPicPr>
          <p:cNvPr id="11" name="图片 10">
            <a:extLst>
              <a:ext uri="{FF2B5EF4-FFF2-40B4-BE49-F238E27FC236}">
                <a16:creationId xmlns:a16="http://schemas.microsoft.com/office/drawing/2014/main" xmlns="" id="{4ACC9CA8-C45E-4A28-B9A9-1BB186CB18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1876" y="1409411"/>
            <a:ext cx="4685159" cy="4398751"/>
          </a:xfrm>
          <a:prstGeom prst="rect">
            <a:avLst/>
          </a:prstGeom>
        </p:spPr>
      </p:pic>
      <p:grpSp>
        <p:nvGrpSpPr>
          <p:cNvPr id="15" name="组合 14">
            <a:extLst>
              <a:ext uri="{FF2B5EF4-FFF2-40B4-BE49-F238E27FC236}">
                <a16:creationId xmlns:a16="http://schemas.microsoft.com/office/drawing/2014/main" xmlns="" id="{3D027D3B-4C02-4978-8F3D-99BB783ABF53}"/>
              </a:ext>
            </a:extLst>
          </p:cNvPr>
          <p:cNvGrpSpPr/>
          <p:nvPr/>
        </p:nvGrpSpPr>
        <p:grpSpPr>
          <a:xfrm>
            <a:off x="1238352" y="2163380"/>
            <a:ext cx="1133570" cy="1533899"/>
            <a:chOff x="3589408" y="1908877"/>
            <a:chExt cx="3444472" cy="4660916"/>
          </a:xfrm>
        </p:grpSpPr>
        <p:sp>
          <p:nvSpPr>
            <p:cNvPr id="16" name="圆角矩形 10">
              <a:extLst>
                <a:ext uri="{FF2B5EF4-FFF2-40B4-BE49-F238E27FC236}">
                  <a16:creationId xmlns:a16="http://schemas.microsoft.com/office/drawing/2014/main" xmlns="" id="{0918FD32-5385-4148-8DE9-CB1024A33D55}"/>
                </a:ext>
              </a:extLst>
            </p:cNvPr>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Microsoft JhengHei UI" panose="020B0604030504040204" pitchFamily="34" charset="-120"/>
                <a:ea typeface="Microsoft JhengHei UI" panose="020B0604030504040204" pitchFamily="34" charset="-120"/>
              </a:endParaRPr>
            </a:p>
          </p:txBody>
        </p:sp>
        <p:sp>
          <p:nvSpPr>
            <p:cNvPr id="17" name="圆角矩形 12">
              <a:extLst>
                <a:ext uri="{FF2B5EF4-FFF2-40B4-BE49-F238E27FC236}">
                  <a16:creationId xmlns:a16="http://schemas.microsoft.com/office/drawing/2014/main" xmlns="" id="{52E5AD37-7245-422A-AB52-5556862560D8}"/>
                </a:ext>
              </a:extLst>
            </p:cNvPr>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Microsoft JhengHei UI" panose="020B0604030504040204" pitchFamily="34" charset="-120"/>
                <a:ea typeface="Microsoft JhengHei UI" panose="020B0604030504040204" pitchFamily="34" charset="-120"/>
              </a:endParaRPr>
            </a:p>
          </p:txBody>
        </p:sp>
        <p:sp>
          <p:nvSpPr>
            <p:cNvPr id="18" name="Freeform 5">
              <a:extLst>
                <a:ext uri="{FF2B5EF4-FFF2-40B4-BE49-F238E27FC236}">
                  <a16:creationId xmlns:a16="http://schemas.microsoft.com/office/drawing/2014/main" xmlns="" id="{4C450780-8999-4C3B-B237-5B3E49CE451B}"/>
                </a:ext>
              </a:extLst>
            </p:cNvPr>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F5E9B"/>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Microsoft JhengHei UI" panose="020B0604030504040204" pitchFamily="34" charset="-120"/>
                <a:ea typeface="Microsoft JhengHei UI" panose="020B0604030504040204" pitchFamily="34" charset="-120"/>
              </a:endParaRPr>
            </a:p>
          </p:txBody>
        </p:sp>
      </p:grpSp>
      <p:grpSp>
        <p:nvGrpSpPr>
          <p:cNvPr id="19" name="组合 18">
            <a:extLst>
              <a:ext uri="{FF2B5EF4-FFF2-40B4-BE49-F238E27FC236}">
                <a16:creationId xmlns:a16="http://schemas.microsoft.com/office/drawing/2014/main" xmlns="" id="{B8F68A6E-169B-4161-9BFC-FB7F0219E7B5}"/>
              </a:ext>
            </a:extLst>
          </p:cNvPr>
          <p:cNvGrpSpPr/>
          <p:nvPr/>
        </p:nvGrpSpPr>
        <p:grpSpPr>
          <a:xfrm>
            <a:off x="1224966" y="4055328"/>
            <a:ext cx="1129329" cy="1533897"/>
            <a:chOff x="3589408" y="1895995"/>
            <a:chExt cx="3431591" cy="4660916"/>
          </a:xfrm>
        </p:grpSpPr>
        <p:sp>
          <p:nvSpPr>
            <p:cNvPr id="20" name="圆角矩形 15">
              <a:extLst>
                <a:ext uri="{FF2B5EF4-FFF2-40B4-BE49-F238E27FC236}">
                  <a16:creationId xmlns:a16="http://schemas.microsoft.com/office/drawing/2014/main" xmlns="" id="{6E5C9546-B678-40AE-92B6-498182A397BC}"/>
                </a:ext>
              </a:extLst>
            </p:cNvPr>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Microsoft JhengHei UI" panose="020B0604030504040204" pitchFamily="34" charset="-120"/>
                <a:ea typeface="Microsoft JhengHei UI" panose="020B0604030504040204" pitchFamily="34" charset="-120"/>
              </a:endParaRPr>
            </a:p>
          </p:txBody>
        </p:sp>
        <p:sp>
          <p:nvSpPr>
            <p:cNvPr id="21" name="Freeform 5">
              <a:extLst>
                <a:ext uri="{FF2B5EF4-FFF2-40B4-BE49-F238E27FC236}">
                  <a16:creationId xmlns:a16="http://schemas.microsoft.com/office/drawing/2014/main" xmlns="" id="{FA9B93DA-5897-4EA5-AF13-FC41DAC17E08}"/>
                </a:ext>
              </a:extLst>
            </p:cNvPr>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8D2C7"/>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Microsoft JhengHei UI" panose="020B0604030504040204" pitchFamily="34" charset="-120"/>
                <a:ea typeface="Microsoft JhengHei UI" panose="020B0604030504040204" pitchFamily="34" charset="-120"/>
              </a:endParaRPr>
            </a:p>
          </p:txBody>
        </p:sp>
      </p:grpSp>
      <p:grpSp>
        <p:nvGrpSpPr>
          <p:cNvPr id="22" name="组合 21">
            <a:extLst>
              <a:ext uri="{FF2B5EF4-FFF2-40B4-BE49-F238E27FC236}">
                <a16:creationId xmlns:a16="http://schemas.microsoft.com/office/drawing/2014/main" xmlns="" id="{23EA6388-2EBF-4B61-A854-4B723A2C246D}"/>
              </a:ext>
            </a:extLst>
          </p:cNvPr>
          <p:cNvGrpSpPr/>
          <p:nvPr/>
        </p:nvGrpSpPr>
        <p:grpSpPr>
          <a:xfrm>
            <a:off x="1240471" y="3191047"/>
            <a:ext cx="1005438" cy="1301090"/>
            <a:chOff x="3589408" y="2198094"/>
            <a:chExt cx="3055135" cy="3953505"/>
          </a:xfrm>
        </p:grpSpPr>
        <p:sp>
          <p:nvSpPr>
            <p:cNvPr id="23" name="圆角矩形 22">
              <a:extLst>
                <a:ext uri="{FF2B5EF4-FFF2-40B4-BE49-F238E27FC236}">
                  <a16:creationId xmlns:a16="http://schemas.microsoft.com/office/drawing/2014/main" xmlns="" id="{E25DB1A3-36FF-4F34-8A54-58AA4BCEE943}"/>
                </a:ext>
              </a:extLst>
            </p:cNvPr>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Microsoft JhengHei UI" panose="020B0604030504040204" pitchFamily="34" charset="-120"/>
                <a:ea typeface="Microsoft JhengHei UI" panose="020B0604030504040204" pitchFamily="34" charset="-120"/>
              </a:endParaRPr>
            </a:p>
          </p:txBody>
        </p:sp>
        <p:sp>
          <p:nvSpPr>
            <p:cNvPr id="24" name="Freeform 5">
              <a:extLst>
                <a:ext uri="{FF2B5EF4-FFF2-40B4-BE49-F238E27FC236}">
                  <a16:creationId xmlns:a16="http://schemas.microsoft.com/office/drawing/2014/main" xmlns="" id="{BF116A0F-A827-45E1-91C2-9CBC7B577F2F}"/>
                </a:ext>
              </a:extLst>
            </p:cNvPr>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F93A4"/>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Microsoft JhengHei UI" panose="020B0604030504040204" pitchFamily="34" charset="-120"/>
                <a:ea typeface="Microsoft JhengHei UI" panose="020B0604030504040204" pitchFamily="34" charset="-120"/>
              </a:endParaRPr>
            </a:p>
          </p:txBody>
        </p:sp>
      </p:grpSp>
      <p:sp>
        <p:nvSpPr>
          <p:cNvPr id="25" name="文本框 24">
            <a:extLst>
              <a:ext uri="{FF2B5EF4-FFF2-40B4-BE49-F238E27FC236}">
                <a16:creationId xmlns:a16="http://schemas.microsoft.com/office/drawing/2014/main" xmlns="" id="{CD8E4E1E-40C4-45B2-A71F-C342530C5C73}"/>
              </a:ext>
            </a:extLst>
          </p:cNvPr>
          <p:cNvSpPr txBox="1"/>
          <p:nvPr/>
        </p:nvSpPr>
        <p:spPr>
          <a:xfrm>
            <a:off x="1272563" y="4377431"/>
            <a:ext cx="564885" cy="415498"/>
          </a:xfrm>
          <a:prstGeom prst="rect">
            <a:avLst/>
          </a:prstGeom>
          <a:noFill/>
        </p:spPr>
        <p:txBody>
          <a:bodyPr wrap="square" rtlCol="0">
            <a:spAutoFit/>
          </a:bodyPr>
          <a:lstStyle/>
          <a:p>
            <a:pPr algn="ctr"/>
            <a:r>
              <a:rPr lang="en-US" altLang="zh-CN" sz="2100" dirty="0">
                <a:solidFill>
                  <a:schemeClr val="bg1"/>
                </a:solidFill>
                <a:latin typeface="Microsoft JhengHei UI" panose="020B0604030504040204" pitchFamily="34" charset="-120"/>
                <a:ea typeface="Microsoft JhengHei UI" panose="020B0604030504040204" pitchFamily="34" charset="-120"/>
              </a:rPr>
              <a:t>03</a:t>
            </a:r>
            <a:endParaRPr lang="zh-CN" altLang="en-US" sz="2100" dirty="0">
              <a:solidFill>
                <a:schemeClr val="bg1"/>
              </a:solidFill>
              <a:latin typeface="Microsoft JhengHei UI" panose="020B0604030504040204" pitchFamily="34" charset="-120"/>
              <a:ea typeface="Microsoft JhengHei UI" panose="020B0604030504040204" pitchFamily="34" charset="-120"/>
            </a:endParaRPr>
          </a:p>
        </p:txBody>
      </p:sp>
      <p:sp>
        <p:nvSpPr>
          <p:cNvPr id="26" name="文本框 25">
            <a:extLst>
              <a:ext uri="{FF2B5EF4-FFF2-40B4-BE49-F238E27FC236}">
                <a16:creationId xmlns:a16="http://schemas.microsoft.com/office/drawing/2014/main" xmlns="" id="{8E539A6A-A6E5-451E-89BD-DB7D6BA3743F}"/>
              </a:ext>
            </a:extLst>
          </p:cNvPr>
          <p:cNvSpPr txBox="1"/>
          <p:nvPr/>
        </p:nvSpPr>
        <p:spPr>
          <a:xfrm>
            <a:off x="1305428" y="3402159"/>
            <a:ext cx="564885" cy="415498"/>
          </a:xfrm>
          <a:prstGeom prst="rect">
            <a:avLst/>
          </a:prstGeom>
          <a:noFill/>
        </p:spPr>
        <p:txBody>
          <a:bodyPr wrap="square" rtlCol="0">
            <a:spAutoFit/>
          </a:bodyPr>
          <a:lstStyle/>
          <a:p>
            <a:pPr algn="ctr"/>
            <a:r>
              <a:rPr lang="en-US" altLang="zh-CN" sz="2100" dirty="0">
                <a:solidFill>
                  <a:schemeClr val="bg1"/>
                </a:solidFill>
                <a:latin typeface="Microsoft JhengHei UI" panose="020B0604030504040204" pitchFamily="34" charset="-120"/>
                <a:ea typeface="Microsoft JhengHei UI" panose="020B0604030504040204" pitchFamily="34" charset="-120"/>
              </a:rPr>
              <a:t>02</a:t>
            </a:r>
            <a:endParaRPr lang="zh-CN" altLang="en-US" sz="2100" dirty="0">
              <a:solidFill>
                <a:schemeClr val="bg1"/>
              </a:solidFill>
              <a:latin typeface="Microsoft JhengHei UI" panose="020B0604030504040204" pitchFamily="34" charset="-120"/>
              <a:ea typeface="Microsoft JhengHei UI" panose="020B0604030504040204" pitchFamily="34" charset="-120"/>
            </a:endParaRPr>
          </a:p>
        </p:txBody>
      </p:sp>
      <p:sp>
        <p:nvSpPr>
          <p:cNvPr id="27" name="文本框 26">
            <a:extLst>
              <a:ext uri="{FF2B5EF4-FFF2-40B4-BE49-F238E27FC236}">
                <a16:creationId xmlns:a16="http://schemas.microsoft.com/office/drawing/2014/main" xmlns="" id="{623B12B6-759C-437B-8127-19D913DEFD3C}"/>
              </a:ext>
            </a:extLst>
          </p:cNvPr>
          <p:cNvSpPr txBox="1"/>
          <p:nvPr/>
        </p:nvSpPr>
        <p:spPr>
          <a:xfrm>
            <a:off x="1326264" y="2484214"/>
            <a:ext cx="531883" cy="415498"/>
          </a:xfrm>
          <a:prstGeom prst="rect">
            <a:avLst/>
          </a:prstGeom>
          <a:noFill/>
        </p:spPr>
        <p:txBody>
          <a:bodyPr wrap="square" rtlCol="0">
            <a:spAutoFit/>
          </a:bodyPr>
          <a:lstStyle/>
          <a:p>
            <a:pPr algn="ctr"/>
            <a:r>
              <a:rPr lang="en-US" altLang="zh-CN" sz="2100" dirty="0">
                <a:solidFill>
                  <a:schemeClr val="bg1"/>
                </a:solidFill>
                <a:latin typeface="Microsoft JhengHei UI" panose="020B0604030504040204" pitchFamily="34" charset="-120"/>
                <a:ea typeface="Microsoft JhengHei UI" panose="020B0604030504040204" pitchFamily="34" charset="-120"/>
              </a:rPr>
              <a:t>01</a:t>
            </a:r>
            <a:endParaRPr lang="zh-CN" altLang="en-US" sz="2100" dirty="0">
              <a:solidFill>
                <a:schemeClr val="bg1"/>
              </a:solidFill>
              <a:latin typeface="Microsoft JhengHei UI" panose="020B0604030504040204" pitchFamily="34" charset="-120"/>
              <a:ea typeface="Microsoft JhengHei UI" panose="020B0604030504040204" pitchFamily="34" charset="-120"/>
            </a:endParaRPr>
          </a:p>
        </p:txBody>
      </p:sp>
      <p:sp>
        <p:nvSpPr>
          <p:cNvPr id="28" name="矩形 27">
            <a:extLst>
              <a:ext uri="{FF2B5EF4-FFF2-40B4-BE49-F238E27FC236}">
                <a16:creationId xmlns:a16="http://schemas.microsoft.com/office/drawing/2014/main" xmlns="" id="{0CF0A098-11DC-4AE3-99AF-89F72E8210C9}"/>
              </a:ext>
            </a:extLst>
          </p:cNvPr>
          <p:cNvSpPr/>
          <p:nvPr/>
        </p:nvSpPr>
        <p:spPr>
          <a:xfrm>
            <a:off x="2034338" y="4361689"/>
            <a:ext cx="2236510" cy="400110"/>
          </a:xfrm>
          <a:prstGeom prst="rect">
            <a:avLst/>
          </a:prstGeom>
        </p:spPr>
        <p:txBody>
          <a:bodyPr wrap="none">
            <a:spAutoFit/>
          </a:bodyPr>
          <a:lstStyle/>
          <a:p>
            <a:pPr algn="ctr">
              <a:defRPr/>
            </a:pPr>
            <a:r>
              <a:rPr lang="zh-CN" altLang="en-US" sz="2000" dirty="0">
                <a:solidFill>
                  <a:schemeClr val="tx1">
                    <a:lumMod val="50000"/>
                    <a:lumOff val="50000"/>
                  </a:schemeClr>
                </a:solidFill>
                <a:latin typeface="思源黑体 CN Normal" panose="020B0400000000000000" pitchFamily="34" charset="-122"/>
                <a:ea typeface="思源黑体 CN Normal" panose="020B0400000000000000" pitchFamily="34" charset="-122"/>
              </a:rPr>
              <a:t>护士我能活动吗？</a:t>
            </a:r>
          </a:p>
        </p:txBody>
      </p:sp>
      <p:sp>
        <p:nvSpPr>
          <p:cNvPr id="30" name="文本框 29">
            <a:extLst>
              <a:ext uri="{FF2B5EF4-FFF2-40B4-BE49-F238E27FC236}">
                <a16:creationId xmlns:a16="http://schemas.microsoft.com/office/drawing/2014/main" xmlns="" id="{6BEAD4F7-AFF5-45C7-B703-B865C35DBD1B}"/>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29" name="文本框 28">
            <a:extLst>
              <a:ext uri="{FF2B5EF4-FFF2-40B4-BE49-F238E27FC236}">
                <a16:creationId xmlns:a16="http://schemas.microsoft.com/office/drawing/2014/main" xmlns="" id="{77C83F85-AC45-41BC-BC6D-E750B57E9796}"/>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spTree>
    <p:extLst>
      <p:ext uri="{BB962C8B-B14F-4D97-AF65-F5344CB8AC3E}">
        <p14:creationId xmlns:p14="http://schemas.microsoft.com/office/powerpoint/2010/main" val="3147270413"/>
      </p:ext>
    </p:extLst>
  </p:cSld>
  <p:clrMapOvr>
    <a:masterClrMapping/>
  </p:clrMapOvr>
  <p:transition spd="slow" advClick="0" advTm="400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0-#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accel="70000" fill="hold"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animEffect transition="in" filter="fade">
                                          <p:cBhvr>
                                            <p:cTn id="19" dur="200"/>
                                            <p:tgtEl>
                                              <p:spTgt spid="27"/>
                                            </p:tgtEl>
                                          </p:cBhvr>
                                        </p:animEffect>
                                      </p:childTnLst>
                                    </p:cTn>
                                  </p:par>
                                </p:childTnLst>
                              </p:cTn>
                            </p:par>
                            <p:par>
                              <p:cTn id="20" fill="hold">
                                <p:stCondLst>
                                  <p:cond delay="1700"/>
                                </p:stCondLst>
                                <p:childTnLst>
                                  <p:par>
                                    <p:cTn id="21" presetID="26" presetClass="emph" presetSubtype="0" fill="hold" grpId="1" nodeType="afterEffect">
                                      <p:stCondLst>
                                        <p:cond delay="0"/>
                                      </p:stCondLst>
                                      <p:childTnLst>
                                        <p:animEffect transition="out" filter="fade">
                                          <p:cBhvr>
                                            <p:cTn id="22" dur="500" tmFilter="0, 0; .2, .5; .8, .5; 1, 0"/>
                                            <p:tgtEl>
                                              <p:spTgt spid="27"/>
                                            </p:tgtEl>
                                          </p:cBhvr>
                                        </p:animEffect>
                                        <p:animScale>
                                          <p:cBhvr>
                                            <p:cTn id="23" dur="250" autoRev="1" fill="hold"/>
                                            <p:tgtEl>
                                              <p:spTgt spid="27"/>
                                            </p:tgtEl>
                                          </p:cBhvr>
                                          <p:by x="105000" y="105000"/>
                                        </p:animScale>
                                      </p:childTnLst>
                                    </p:cTn>
                                  </p:par>
                                </p:childTnLst>
                              </p:cTn>
                            </p:par>
                            <p:par>
                              <p:cTn id="24" fill="hold">
                                <p:stCondLst>
                                  <p:cond delay="22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0-#ppt_w/2"/>
                                              </p:val>
                                            </p:tav>
                                            <p:tav tm="100000">
                                              <p:val>
                                                <p:strVal val="#ppt_x"/>
                                              </p:val>
                                            </p:tav>
                                          </p:tavLst>
                                        </p:anim>
                                        <p:anim calcmode="lin" valueType="num">
                                          <p:cBhvr additive="base">
                                            <p:cTn id="28" dur="10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2" presetClass="entr" presetSubtype="4" accel="70000" fill="hold" nodeType="afterEffect" p14:presetBounceEnd="40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40000">
                                          <p:cBhvr additive="base">
                                            <p:cTn id="32"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par>
                              <p:cTn id="34" fill="hold">
                                <p:stCondLst>
                                  <p:cond delay="37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00" fill="hold"/>
                                            <p:tgtEl>
                                              <p:spTgt spid="26"/>
                                            </p:tgtEl>
                                            <p:attrNameLst>
                                              <p:attrName>ppt_w</p:attrName>
                                            </p:attrNameLst>
                                          </p:cBhvr>
                                          <p:tavLst>
                                            <p:tav tm="0">
                                              <p:val>
                                                <p:fltVal val="0"/>
                                              </p:val>
                                            </p:tav>
                                            <p:tav tm="100000">
                                              <p:val>
                                                <p:strVal val="#ppt_w"/>
                                              </p:val>
                                            </p:tav>
                                          </p:tavLst>
                                        </p:anim>
                                        <p:anim calcmode="lin" valueType="num">
                                          <p:cBhvr>
                                            <p:cTn id="38" dur="200" fill="hold"/>
                                            <p:tgtEl>
                                              <p:spTgt spid="26"/>
                                            </p:tgtEl>
                                            <p:attrNameLst>
                                              <p:attrName>ppt_h</p:attrName>
                                            </p:attrNameLst>
                                          </p:cBhvr>
                                          <p:tavLst>
                                            <p:tav tm="0">
                                              <p:val>
                                                <p:fltVal val="0"/>
                                              </p:val>
                                            </p:tav>
                                            <p:tav tm="100000">
                                              <p:val>
                                                <p:strVal val="#ppt_h"/>
                                              </p:val>
                                            </p:tav>
                                          </p:tavLst>
                                        </p:anim>
                                        <p:animEffect transition="in" filter="fade">
                                          <p:cBhvr>
                                            <p:cTn id="39" dur="200"/>
                                            <p:tgtEl>
                                              <p:spTgt spid="26"/>
                                            </p:tgtEl>
                                          </p:cBhvr>
                                        </p:animEffect>
                                      </p:childTnLst>
                                    </p:cTn>
                                  </p:par>
                                </p:childTnLst>
                              </p:cTn>
                            </p:par>
                            <p:par>
                              <p:cTn id="40" fill="hold">
                                <p:stCondLst>
                                  <p:cond delay="3900"/>
                                </p:stCondLst>
                                <p:childTnLst>
                                  <p:par>
                                    <p:cTn id="41" presetID="26" presetClass="emph" presetSubtype="0" fill="hold" grpId="1" nodeType="afterEffect">
                                      <p:stCondLst>
                                        <p:cond delay="0"/>
                                      </p:stCondLst>
                                      <p:childTnLst>
                                        <p:animEffect transition="out" filter="fade">
                                          <p:cBhvr>
                                            <p:cTn id="42" dur="500" tmFilter="0, 0; .2, .5; .8, .5; 1, 0"/>
                                            <p:tgtEl>
                                              <p:spTgt spid="26"/>
                                            </p:tgtEl>
                                          </p:cBhvr>
                                        </p:animEffect>
                                        <p:animScale>
                                          <p:cBhvr>
                                            <p:cTn id="43" dur="250" autoRev="1" fill="hold"/>
                                            <p:tgtEl>
                                              <p:spTgt spid="26"/>
                                            </p:tgtEl>
                                          </p:cBhvr>
                                          <p:by x="105000" y="105000"/>
                                        </p:animScale>
                                      </p:childTnLst>
                                    </p:cTn>
                                  </p:par>
                                </p:childTnLst>
                              </p:cTn>
                            </p:par>
                            <p:par>
                              <p:cTn id="44" fill="hold">
                                <p:stCondLst>
                                  <p:cond delay="4400"/>
                                </p:stCondLst>
                                <p:childTnLst>
                                  <p:par>
                                    <p:cTn id="45" presetID="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000" fill="hold"/>
                                            <p:tgtEl>
                                              <p:spTgt spid="8"/>
                                            </p:tgtEl>
                                            <p:attrNameLst>
                                              <p:attrName>ppt_x</p:attrName>
                                            </p:attrNameLst>
                                          </p:cBhvr>
                                          <p:tavLst>
                                            <p:tav tm="0">
                                              <p:val>
                                                <p:strVal val="0-#ppt_w/2"/>
                                              </p:val>
                                            </p:tav>
                                            <p:tav tm="100000">
                                              <p:val>
                                                <p:strVal val="#ppt_x"/>
                                              </p:val>
                                            </p:tav>
                                          </p:tavLst>
                                        </p:anim>
                                        <p:anim calcmode="lin" valueType="num">
                                          <p:cBhvr additive="base">
                                            <p:cTn id="48" dur="100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4" accel="70000" fill="hold" nodeType="withEffect" p14:presetBounceEnd="40000">
                                      <p:stCondLst>
                                        <p:cond delay="400"/>
                                      </p:stCondLst>
                                      <p:childTnLst>
                                        <p:set>
                                          <p:cBhvr>
                                            <p:cTn id="50" dur="1" fill="hold">
                                              <p:stCondLst>
                                                <p:cond delay="0"/>
                                              </p:stCondLst>
                                            </p:cTn>
                                            <p:tgtEl>
                                              <p:spTgt spid="19"/>
                                            </p:tgtEl>
                                            <p:attrNameLst>
                                              <p:attrName>style.visibility</p:attrName>
                                            </p:attrNameLst>
                                          </p:cBhvr>
                                          <p:to>
                                            <p:strVal val="visible"/>
                                          </p:to>
                                        </p:set>
                                        <p:anim calcmode="lin" valueType="num" p14:bounceEnd="40000">
                                          <p:cBhvr additive="base">
                                            <p:cTn id="51"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par>
                              <p:cTn id="53" fill="hold">
                                <p:stCondLst>
                                  <p:cond delay="5400"/>
                                </p:stCondLst>
                                <p:childTnLst>
                                  <p:par>
                                    <p:cTn id="54" presetID="5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200" fill="hold"/>
                                            <p:tgtEl>
                                              <p:spTgt spid="25"/>
                                            </p:tgtEl>
                                            <p:attrNameLst>
                                              <p:attrName>ppt_w</p:attrName>
                                            </p:attrNameLst>
                                          </p:cBhvr>
                                          <p:tavLst>
                                            <p:tav tm="0">
                                              <p:val>
                                                <p:fltVal val="0"/>
                                              </p:val>
                                            </p:tav>
                                            <p:tav tm="100000">
                                              <p:val>
                                                <p:strVal val="#ppt_w"/>
                                              </p:val>
                                            </p:tav>
                                          </p:tavLst>
                                        </p:anim>
                                        <p:anim calcmode="lin" valueType="num">
                                          <p:cBhvr>
                                            <p:cTn id="57" dur="200" fill="hold"/>
                                            <p:tgtEl>
                                              <p:spTgt spid="25"/>
                                            </p:tgtEl>
                                            <p:attrNameLst>
                                              <p:attrName>ppt_h</p:attrName>
                                            </p:attrNameLst>
                                          </p:cBhvr>
                                          <p:tavLst>
                                            <p:tav tm="0">
                                              <p:val>
                                                <p:fltVal val="0"/>
                                              </p:val>
                                            </p:tav>
                                            <p:tav tm="100000">
                                              <p:val>
                                                <p:strVal val="#ppt_h"/>
                                              </p:val>
                                            </p:tav>
                                          </p:tavLst>
                                        </p:anim>
                                        <p:animEffect transition="in" filter="fade">
                                          <p:cBhvr>
                                            <p:cTn id="58" dur="200"/>
                                            <p:tgtEl>
                                              <p:spTgt spid="25"/>
                                            </p:tgtEl>
                                          </p:cBhvr>
                                        </p:animEffect>
                                      </p:childTnLst>
                                    </p:cTn>
                                  </p:par>
                                </p:childTnLst>
                              </p:cTn>
                            </p:par>
                            <p:par>
                              <p:cTn id="59" fill="hold">
                                <p:stCondLst>
                                  <p:cond delay="5600"/>
                                </p:stCondLst>
                                <p:childTnLst>
                                  <p:par>
                                    <p:cTn id="60" presetID="26" presetClass="emph" presetSubtype="0" fill="hold" grpId="1" nodeType="afterEffect">
                                      <p:stCondLst>
                                        <p:cond delay="0"/>
                                      </p:stCondLst>
                                      <p:childTnLst>
                                        <p:animEffect transition="out" filter="fade">
                                          <p:cBhvr>
                                            <p:cTn id="61" dur="500" tmFilter="0, 0; .2, .5; .8, .5; 1, 0"/>
                                            <p:tgtEl>
                                              <p:spTgt spid="25"/>
                                            </p:tgtEl>
                                          </p:cBhvr>
                                        </p:animEffect>
                                        <p:animScale>
                                          <p:cBhvr>
                                            <p:cTn id="62" dur="250" autoRev="1" fill="hold"/>
                                            <p:tgtEl>
                                              <p:spTgt spid="25"/>
                                            </p:tgtEl>
                                          </p:cBhvr>
                                          <p:by x="105000" y="105000"/>
                                        </p:animScale>
                                      </p:childTnLst>
                                    </p:cTn>
                                  </p:par>
                                </p:childTnLst>
                              </p:cTn>
                            </p:par>
                            <p:par>
                              <p:cTn id="63" fill="hold">
                                <p:stCondLst>
                                  <p:cond delay="6100"/>
                                </p:stCondLst>
                                <p:childTnLst>
                                  <p:par>
                                    <p:cTn id="64" presetID="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1000" fill="hold"/>
                                            <p:tgtEl>
                                              <p:spTgt spid="28"/>
                                            </p:tgtEl>
                                            <p:attrNameLst>
                                              <p:attrName>ppt_x</p:attrName>
                                            </p:attrNameLst>
                                          </p:cBhvr>
                                          <p:tavLst>
                                            <p:tav tm="0">
                                              <p:val>
                                                <p:strVal val="0-#ppt_w/2"/>
                                              </p:val>
                                            </p:tav>
                                            <p:tav tm="100000">
                                              <p:val>
                                                <p:strVal val="#ppt_x"/>
                                              </p:val>
                                            </p:tav>
                                          </p:tavLst>
                                        </p:anim>
                                        <p:anim calcmode="lin" valueType="num">
                                          <p:cBhvr additive="base">
                                            <p:cTn id="67" dur="1000" fill="hold"/>
                                            <p:tgtEl>
                                              <p:spTgt spid="28"/>
                                            </p:tgtEl>
                                            <p:attrNameLst>
                                              <p:attrName>ppt_y</p:attrName>
                                            </p:attrNameLst>
                                          </p:cBhvr>
                                          <p:tavLst>
                                            <p:tav tm="0">
                                              <p:val>
                                                <p:strVal val="#ppt_y"/>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5" grpId="0"/>
          <p:bldP spid="25" grpId="1"/>
          <p:bldP spid="26" grpId="0"/>
          <p:bldP spid="26" grpId="1"/>
          <p:bldP spid="27" grpId="0"/>
          <p:bldP spid="27" grpId="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0-#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accel="7000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animEffect transition="in" filter="fade">
                                          <p:cBhvr>
                                            <p:cTn id="19" dur="200"/>
                                            <p:tgtEl>
                                              <p:spTgt spid="27"/>
                                            </p:tgtEl>
                                          </p:cBhvr>
                                        </p:animEffect>
                                      </p:childTnLst>
                                    </p:cTn>
                                  </p:par>
                                </p:childTnLst>
                              </p:cTn>
                            </p:par>
                            <p:par>
                              <p:cTn id="20" fill="hold">
                                <p:stCondLst>
                                  <p:cond delay="1700"/>
                                </p:stCondLst>
                                <p:childTnLst>
                                  <p:par>
                                    <p:cTn id="21" presetID="26" presetClass="emph" presetSubtype="0" fill="hold" grpId="1" nodeType="afterEffect">
                                      <p:stCondLst>
                                        <p:cond delay="0"/>
                                      </p:stCondLst>
                                      <p:childTnLst>
                                        <p:animEffect transition="out" filter="fade">
                                          <p:cBhvr>
                                            <p:cTn id="22" dur="500" tmFilter="0, 0; .2, .5; .8, .5; 1, 0"/>
                                            <p:tgtEl>
                                              <p:spTgt spid="27"/>
                                            </p:tgtEl>
                                          </p:cBhvr>
                                        </p:animEffect>
                                        <p:animScale>
                                          <p:cBhvr>
                                            <p:cTn id="23" dur="250" autoRev="1" fill="hold"/>
                                            <p:tgtEl>
                                              <p:spTgt spid="27"/>
                                            </p:tgtEl>
                                          </p:cBhvr>
                                          <p:by x="105000" y="105000"/>
                                        </p:animScale>
                                      </p:childTnLst>
                                    </p:cTn>
                                  </p:par>
                                </p:childTnLst>
                              </p:cTn>
                            </p:par>
                            <p:par>
                              <p:cTn id="24" fill="hold">
                                <p:stCondLst>
                                  <p:cond delay="22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0-#ppt_w/2"/>
                                              </p:val>
                                            </p:tav>
                                            <p:tav tm="100000">
                                              <p:val>
                                                <p:strVal val="#ppt_x"/>
                                              </p:val>
                                            </p:tav>
                                          </p:tavLst>
                                        </p:anim>
                                        <p:anim calcmode="lin" valueType="num">
                                          <p:cBhvr additive="base">
                                            <p:cTn id="28" dur="10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2" presetClass="entr" presetSubtype="4" accel="7000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par>
                              <p:cTn id="34" fill="hold">
                                <p:stCondLst>
                                  <p:cond delay="37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00" fill="hold"/>
                                            <p:tgtEl>
                                              <p:spTgt spid="26"/>
                                            </p:tgtEl>
                                            <p:attrNameLst>
                                              <p:attrName>ppt_w</p:attrName>
                                            </p:attrNameLst>
                                          </p:cBhvr>
                                          <p:tavLst>
                                            <p:tav tm="0">
                                              <p:val>
                                                <p:fltVal val="0"/>
                                              </p:val>
                                            </p:tav>
                                            <p:tav tm="100000">
                                              <p:val>
                                                <p:strVal val="#ppt_w"/>
                                              </p:val>
                                            </p:tav>
                                          </p:tavLst>
                                        </p:anim>
                                        <p:anim calcmode="lin" valueType="num">
                                          <p:cBhvr>
                                            <p:cTn id="38" dur="200" fill="hold"/>
                                            <p:tgtEl>
                                              <p:spTgt spid="26"/>
                                            </p:tgtEl>
                                            <p:attrNameLst>
                                              <p:attrName>ppt_h</p:attrName>
                                            </p:attrNameLst>
                                          </p:cBhvr>
                                          <p:tavLst>
                                            <p:tav tm="0">
                                              <p:val>
                                                <p:fltVal val="0"/>
                                              </p:val>
                                            </p:tav>
                                            <p:tav tm="100000">
                                              <p:val>
                                                <p:strVal val="#ppt_h"/>
                                              </p:val>
                                            </p:tav>
                                          </p:tavLst>
                                        </p:anim>
                                        <p:animEffect transition="in" filter="fade">
                                          <p:cBhvr>
                                            <p:cTn id="39" dur="200"/>
                                            <p:tgtEl>
                                              <p:spTgt spid="26"/>
                                            </p:tgtEl>
                                          </p:cBhvr>
                                        </p:animEffect>
                                      </p:childTnLst>
                                    </p:cTn>
                                  </p:par>
                                </p:childTnLst>
                              </p:cTn>
                            </p:par>
                            <p:par>
                              <p:cTn id="40" fill="hold">
                                <p:stCondLst>
                                  <p:cond delay="3900"/>
                                </p:stCondLst>
                                <p:childTnLst>
                                  <p:par>
                                    <p:cTn id="41" presetID="26" presetClass="emph" presetSubtype="0" fill="hold" grpId="1" nodeType="afterEffect">
                                      <p:stCondLst>
                                        <p:cond delay="0"/>
                                      </p:stCondLst>
                                      <p:childTnLst>
                                        <p:animEffect transition="out" filter="fade">
                                          <p:cBhvr>
                                            <p:cTn id="42" dur="500" tmFilter="0, 0; .2, .5; .8, .5; 1, 0"/>
                                            <p:tgtEl>
                                              <p:spTgt spid="26"/>
                                            </p:tgtEl>
                                          </p:cBhvr>
                                        </p:animEffect>
                                        <p:animScale>
                                          <p:cBhvr>
                                            <p:cTn id="43" dur="250" autoRev="1" fill="hold"/>
                                            <p:tgtEl>
                                              <p:spTgt spid="26"/>
                                            </p:tgtEl>
                                          </p:cBhvr>
                                          <p:by x="105000" y="105000"/>
                                        </p:animScale>
                                      </p:childTnLst>
                                    </p:cTn>
                                  </p:par>
                                </p:childTnLst>
                              </p:cTn>
                            </p:par>
                            <p:par>
                              <p:cTn id="44" fill="hold">
                                <p:stCondLst>
                                  <p:cond delay="4400"/>
                                </p:stCondLst>
                                <p:childTnLst>
                                  <p:par>
                                    <p:cTn id="45" presetID="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000" fill="hold"/>
                                            <p:tgtEl>
                                              <p:spTgt spid="8"/>
                                            </p:tgtEl>
                                            <p:attrNameLst>
                                              <p:attrName>ppt_x</p:attrName>
                                            </p:attrNameLst>
                                          </p:cBhvr>
                                          <p:tavLst>
                                            <p:tav tm="0">
                                              <p:val>
                                                <p:strVal val="0-#ppt_w/2"/>
                                              </p:val>
                                            </p:tav>
                                            <p:tav tm="100000">
                                              <p:val>
                                                <p:strVal val="#ppt_x"/>
                                              </p:val>
                                            </p:tav>
                                          </p:tavLst>
                                        </p:anim>
                                        <p:anim calcmode="lin" valueType="num">
                                          <p:cBhvr additive="base">
                                            <p:cTn id="48" dur="100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4" accel="70000" fill="hold" nodeType="withEffect">
                                      <p:stCondLst>
                                        <p:cond delay="4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par>
                              <p:cTn id="53" fill="hold">
                                <p:stCondLst>
                                  <p:cond delay="5400"/>
                                </p:stCondLst>
                                <p:childTnLst>
                                  <p:par>
                                    <p:cTn id="54" presetID="5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200" fill="hold"/>
                                            <p:tgtEl>
                                              <p:spTgt spid="25"/>
                                            </p:tgtEl>
                                            <p:attrNameLst>
                                              <p:attrName>ppt_w</p:attrName>
                                            </p:attrNameLst>
                                          </p:cBhvr>
                                          <p:tavLst>
                                            <p:tav tm="0">
                                              <p:val>
                                                <p:fltVal val="0"/>
                                              </p:val>
                                            </p:tav>
                                            <p:tav tm="100000">
                                              <p:val>
                                                <p:strVal val="#ppt_w"/>
                                              </p:val>
                                            </p:tav>
                                          </p:tavLst>
                                        </p:anim>
                                        <p:anim calcmode="lin" valueType="num">
                                          <p:cBhvr>
                                            <p:cTn id="57" dur="200" fill="hold"/>
                                            <p:tgtEl>
                                              <p:spTgt spid="25"/>
                                            </p:tgtEl>
                                            <p:attrNameLst>
                                              <p:attrName>ppt_h</p:attrName>
                                            </p:attrNameLst>
                                          </p:cBhvr>
                                          <p:tavLst>
                                            <p:tav tm="0">
                                              <p:val>
                                                <p:fltVal val="0"/>
                                              </p:val>
                                            </p:tav>
                                            <p:tav tm="100000">
                                              <p:val>
                                                <p:strVal val="#ppt_h"/>
                                              </p:val>
                                            </p:tav>
                                          </p:tavLst>
                                        </p:anim>
                                        <p:animEffect transition="in" filter="fade">
                                          <p:cBhvr>
                                            <p:cTn id="58" dur="200"/>
                                            <p:tgtEl>
                                              <p:spTgt spid="25"/>
                                            </p:tgtEl>
                                          </p:cBhvr>
                                        </p:animEffect>
                                      </p:childTnLst>
                                    </p:cTn>
                                  </p:par>
                                </p:childTnLst>
                              </p:cTn>
                            </p:par>
                            <p:par>
                              <p:cTn id="59" fill="hold">
                                <p:stCondLst>
                                  <p:cond delay="5600"/>
                                </p:stCondLst>
                                <p:childTnLst>
                                  <p:par>
                                    <p:cTn id="60" presetID="26" presetClass="emph" presetSubtype="0" fill="hold" grpId="1" nodeType="afterEffect">
                                      <p:stCondLst>
                                        <p:cond delay="0"/>
                                      </p:stCondLst>
                                      <p:childTnLst>
                                        <p:animEffect transition="out" filter="fade">
                                          <p:cBhvr>
                                            <p:cTn id="61" dur="500" tmFilter="0, 0; .2, .5; .8, .5; 1, 0"/>
                                            <p:tgtEl>
                                              <p:spTgt spid="25"/>
                                            </p:tgtEl>
                                          </p:cBhvr>
                                        </p:animEffect>
                                        <p:animScale>
                                          <p:cBhvr>
                                            <p:cTn id="62" dur="250" autoRev="1" fill="hold"/>
                                            <p:tgtEl>
                                              <p:spTgt spid="25"/>
                                            </p:tgtEl>
                                          </p:cBhvr>
                                          <p:by x="105000" y="105000"/>
                                        </p:animScale>
                                      </p:childTnLst>
                                    </p:cTn>
                                  </p:par>
                                </p:childTnLst>
                              </p:cTn>
                            </p:par>
                            <p:par>
                              <p:cTn id="63" fill="hold">
                                <p:stCondLst>
                                  <p:cond delay="6100"/>
                                </p:stCondLst>
                                <p:childTnLst>
                                  <p:par>
                                    <p:cTn id="64" presetID="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1000" fill="hold"/>
                                            <p:tgtEl>
                                              <p:spTgt spid="28"/>
                                            </p:tgtEl>
                                            <p:attrNameLst>
                                              <p:attrName>ppt_x</p:attrName>
                                            </p:attrNameLst>
                                          </p:cBhvr>
                                          <p:tavLst>
                                            <p:tav tm="0">
                                              <p:val>
                                                <p:strVal val="0-#ppt_w/2"/>
                                              </p:val>
                                            </p:tav>
                                            <p:tav tm="100000">
                                              <p:val>
                                                <p:strVal val="#ppt_x"/>
                                              </p:val>
                                            </p:tav>
                                          </p:tavLst>
                                        </p:anim>
                                        <p:anim calcmode="lin" valueType="num">
                                          <p:cBhvr additive="base">
                                            <p:cTn id="67" dur="1000" fill="hold"/>
                                            <p:tgtEl>
                                              <p:spTgt spid="28"/>
                                            </p:tgtEl>
                                            <p:attrNameLst>
                                              <p:attrName>ppt_y</p:attrName>
                                            </p:attrNameLst>
                                          </p:cBhvr>
                                          <p:tavLst>
                                            <p:tav tm="0">
                                              <p:val>
                                                <p:strVal val="#ppt_y"/>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5" grpId="0"/>
          <p:bldP spid="25" grpId="1"/>
          <p:bldP spid="26" grpId="0"/>
          <p:bldP spid="26" grpId="1"/>
          <p:bldP spid="27" grpId="0"/>
          <p:bldP spid="27" grpId="1"/>
          <p:bldP spid="2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1稻壳模板\ppt\2016.4\小清新水彩花卉毕业答辩模板\未标题-5.png">
            <a:extLst>
              <a:ext uri="{FF2B5EF4-FFF2-40B4-BE49-F238E27FC236}">
                <a16:creationId xmlns:a16="http://schemas.microsoft.com/office/drawing/2014/main" xmlns="" id="{C5D28E61-159C-4864-8AC1-27C19F1457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xmlns="" id="{C26221CA-758C-4B0E-8E62-55EB3AD72F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199" name="组合 198">
            <a:extLst>
              <a:ext uri="{FF2B5EF4-FFF2-40B4-BE49-F238E27FC236}">
                <a16:creationId xmlns:a16="http://schemas.microsoft.com/office/drawing/2014/main" xmlns="" id="{09372491-F9A0-446E-A2B5-B85EFBA0D550}"/>
              </a:ext>
            </a:extLst>
          </p:cNvPr>
          <p:cNvGrpSpPr/>
          <p:nvPr/>
        </p:nvGrpSpPr>
        <p:grpSpPr>
          <a:xfrm>
            <a:off x="1286658" y="1269868"/>
            <a:ext cx="3341746" cy="709445"/>
            <a:chOff x="1286658" y="1269868"/>
            <a:chExt cx="3341746" cy="709445"/>
          </a:xfrm>
        </p:grpSpPr>
        <p:sp>
          <p:nvSpPr>
            <p:cNvPr id="6" name="矩形: 圆角 5">
              <a:extLst>
                <a:ext uri="{FF2B5EF4-FFF2-40B4-BE49-F238E27FC236}">
                  <a16:creationId xmlns:a16="http://schemas.microsoft.com/office/drawing/2014/main" xmlns="" id="{F0C38C31-3570-47B7-9620-FD66F89F964B}"/>
                </a:ext>
              </a:extLst>
            </p:cNvPr>
            <p:cNvSpPr/>
            <p:nvPr/>
          </p:nvSpPr>
          <p:spPr>
            <a:xfrm>
              <a:off x="1286658" y="1269868"/>
              <a:ext cx="3131582" cy="565032"/>
            </a:xfrm>
            <a:prstGeom prst="roundRect">
              <a:avLst/>
            </a:prstGeom>
            <a:solidFill>
              <a:srgbClr val="EF93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
              <a:extLst>
                <a:ext uri="{FF2B5EF4-FFF2-40B4-BE49-F238E27FC236}">
                  <a16:creationId xmlns:a16="http://schemas.microsoft.com/office/drawing/2014/main" xmlns="" id="{2CC2CA5F-0329-4C49-85E5-B6738FB88C10}"/>
                </a:ext>
              </a:extLst>
            </p:cNvPr>
            <p:cNvSpPr txBox="1">
              <a:spLocks noChangeArrowheads="1"/>
            </p:cNvSpPr>
            <p:nvPr/>
          </p:nvSpPr>
          <p:spPr>
            <a:xfrm>
              <a:off x="1319931" y="1332982"/>
              <a:ext cx="3308473" cy="6463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600" dirty="0">
                  <a:solidFill>
                    <a:schemeClr val="bg1"/>
                  </a:solidFill>
                  <a:latin typeface="思源黑体 CN Normal" panose="020B0400000000000000" pitchFamily="34" charset="-122"/>
                  <a:ea typeface="思源黑体 CN Normal" panose="020B0400000000000000" pitchFamily="34" charset="-122"/>
                </a:rPr>
                <a:t>分享</a:t>
              </a:r>
              <a:r>
                <a:rPr lang="en-US" altLang="zh-CN" sz="2600" dirty="0">
                  <a:solidFill>
                    <a:schemeClr val="bg1"/>
                  </a:solidFill>
                  <a:latin typeface="思源黑体 CN Normal" panose="020B0400000000000000" pitchFamily="34" charset="-122"/>
                  <a:ea typeface="思源黑体 CN Normal" panose="020B0400000000000000" pitchFamily="34" charset="-122"/>
                </a:rPr>
                <a:t>3------</a:t>
              </a:r>
              <a:r>
                <a:rPr lang="zh-CN" altLang="en-US" sz="2600" dirty="0">
                  <a:solidFill>
                    <a:schemeClr val="bg1"/>
                  </a:solidFill>
                  <a:latin typeface="思源黑体 CN Normal" panose="020B0400000000000000" pitchFamily="34" charset="-122"/>
                  <a:ea typeface="思源黑体 CN Normal" panose="020B0400000000000000" pitchFamily="34" charset="-122"/>
                </a:rPr>
                <a:t>康复指导</a:t>
              </a:r>
            </a:p>
          </p:txBody>
        </p:sp>
      </p:grpSp>
      <p:grpSp>
        <p:nvGrpSpPr>
          <p:cNvPr id="13" name="Group 124">
            <a:extLst>
              <a:ext uri="{FF2B5EF4-FFF2-40B4-BE49-F238E27FC236}">
                <a16:creationId xmlns:a16="http://schemas.microsoft.com/office/drawing/2014/main" xmlns="" id="{2BAF49EB-27D9-4F34-AE33-3089042BB028}"/>
              </a:ext>
            </a:extLst>
          </p:cNvPr>
          <p:cNvGrpSpPr/>
          <p:nvPr/>
        </p:nvGrpSpPr>
        <p:grpSpPr>
          <a:xfrm>
            <a:off x="3635694" y="2988428"/>
            <a:ext cx="5178455" cy="2031309"/>
            <a:chOff x="8629877" y="7102069"/>
            <a:chExt cx="7227331" cy="2836115"/>
          </a:xfrm>
          <a:solidFill>
            <a:srgbClr val="FF6F89"/>
          </a:solidFill>
        </p:grpSpPr>
        <p:sp>
          <p:nvSpPr>
            <p:cNvPr id="14" name="Freeform: Shape 125">
              <a:extLst>
                <a:ext uri="{FF2B5EF4-FFF2-40B4-BE49-F238E27FC236}">
                  <a16:creationId xmlns:a16="http://schemas.microsoft.com/office/drawing/2014/main" xmlns="" id="{03DBAF86-6BC0-4CB5-904D-B4D674198882}"/>
                </a:ext>
              </a:extLst>
            </p:cNvPr>
            <p:cNvSpPr>
              <a:spLocks/>
            </p:cNvSpPr>
            <p:nvPr/>
          </p:nvSpPr>
          <p:spPr bwMode="auto">
            <a:xfrm>
              <a:off x="8629877" y="8725520"/>
              <a:ext cx="526494" cy="1176087"/>
            </a:xfrm>
            <a:custGeom>
              <a:avLst/>
              <a:gdLst>
                <a:gd name="T0" fmla="*/ 40 w 829"/>
                <a:gd name="T1" fmla="*/ 1845 h 1846"/>
                <a:gd name="T2" fmla="*/ 6 w 829"/>
                <a:gd name="T3" fmla="*/ 1805 h 1846"/>
                <a:gd name="T4" fmla="*/ 57 w 829"/>
                <a:gd name="T5" fmla="*/ 1742 h 1846"/>
                <a:gd name="T6" fmla="*/ 74 w 829"/>
                <a:gd name="T7" fmla="*/ 1823 h 1846"/>
                <a:gd name="T8" fmla="*/ 86 w 829"/>
                <a:gd name="T9" fmla="*/ 1680 h 1846"/>
                <a:gd name="T10" fmla="*/ 74 w 829"/>
                <a:gd name="T11" fmla="*/ 1680 h 1846"/>
                <a:gd name="T12" fmla="*/ 57 w 829"/>
                <a:gd name="T13" fmla="*/ 1600 h 1846"/>
                <a:gd name="T14" fmla="*/ 126 w 829"/>
                <a:gd name="T15" fmla="*/ 1623 h 1846"/>
                <a:gd name="T16" fmla="*/ 86 w 829"/>
                <a:gd name="T17" fmla="*/ 1680 h 1846"/>
                <a:gd name="T18" fmla="*/ 131 w 829"/>
                <a:gd name="T19" fmla="*/ 1514 h 1846"/>
                <a:gd name="T20" fmla="*/ 97 w 829"/>
                <a:gd name="T21" fmla="*/ 1468 h 1846"/>
                <a:gd name="T22" fmla="*/ 148 w 829"/>
                <a:gd name="T23" fmla="*/ 1411 h 1846"/>
                <a:gd name="T24" fmla="*/ 166 w 829"/>
                <a:gd name="T25" fmla="*/ 1491 h 1846"/>
                <a:gd name="T26" fmla="*/ 183 w 829"/>
                <a:gd name="T27" fmla="*/ 1348 h 1846"/>
                <a:gd name="T28" fmla="*/ 171 w 829"/>
                <a:gd name="T29" fmla="*/ 1348 h 1846"/>
                <a:gd name="T30" fmla="*/ 160 w 829"/>
                <a:gd name="T31" fmla="*/ 1268 h 1846"/>
                <a:gd name="T32" fmla="*/ 229 w 829"/>
                <a:gd name="T33" fmla="*/ 1291 h 1846"/>
                <a:gd name="T34" fmla="*/ 183 w 829"/>
                <a:gd name="T35" fmla="*/ 1348 h 1846"/>
                <a:gd name="T36" fmla="*/ 240 w 829"/>
                <a:gd name="T37" fmla="*/ 1188 h 1846"/>
                <a:gd name="T38" fmla="*/ 206 w 829"/>
                <a:gd name="T39" fmla="*/ 1137 h 1846"/>
                <a:gd name="T40" fmla="*/ 263 w 829"/>
                <a:gd name="T41" fmla="*/ 1085 h 1846"/>
                <a:gd name="T42" fmla="*/ 274 w 829"/>
                <a:gd name="T43" fmla="*/ 1165 h 1846"/>
                <a:gd name="T44" fmla="*/ 297 w 829"/>
                <a:gd name="T45" fmla="*/ 1023 h 1846"/>
                <a:gd name="T46" fmla="*/ 286 w 829"/>
                <a:gd name="T47" fmla="*/ 1023 h 1846"/>
                <a:gd name="T48" fmla="*/ 280 w 829"/>
                <a:gd name="T49" fmla="*/ 943 h 1846"/>
                <a:gd name="T50" fmla="*/ 343 w 829"/>
                <a:gd name="T51" fmla="*/ 971 h 1846"/>
                <a:gd name="T52" fmla="*/ 297 w 829"/>
                <a:gd name="T53" fmla="*/ 1023 h 1846"/>
                <a:gd name="T54" fmla="*/ 366 w 829"/>
                <a:gd name="T55" fmla="*/ 868 h 1846"/>
                <a:gd name="T56" fmla="*/ 331 w 829"/>
                <a:gd name="T57" fmla="*/ 817 h 1846"/>
                <a:gd name="T58" fmla="*/ 394 w 829"/>
                <a:gd name="T59" fmla="*/ 766 h 1846"/>
                <a:gd name="T60" fmla="*/ 400 w 829"/>
                <a:gd name="T61" fmla="*/ 846 h 1846"/>
                <a:gd name="T62" fmla="*/ 440 w 829"/>
                <a:gd name="T63" fmla="*/ 708 h 1846"/>
                <a:gd name="T64" fmla="*/ 423 w 829"/>
                <a:gd name="T65" fmla="*/ 708 h 1846"/>
                <a:gd name="T66" fmla="*/ 423 w 829"/>
                <a:gd name="T67" fmla="*/ 628 h 1846"/>
                <a:gd name="T68" fmla="*/ 486 w 829"/>
                <a:gd name="T69" fmla="*/ 657 h 1846"/>
                <a:gd name="T70" fmla="*/ 440 w 829"/>
                <a:gd name="T71" fmla="*/ 708 h 1846"/>
                <a:gd name="T72" fmla="*/ 514 w 829"/>
                <a:gd name="T73" fmla="*/ 554 h 1846"/>
                <a:gd name="T74" fmla="*/ 480 w 829"/>
                <a:gd name="T75" fmla="*/ 503 h 1846"/>
                <a:gd name="T76" fmla="*/ 543 w 829"/>
                <a:gd name="T77" fmla="*/ 457 h 1846"/>
                <a:gd name="T78" fmla="*/ 543 w 829"/>
                <a:gd name="T79" fmla="*/ 537 h 1846"/>
                <a:gd name="T80" fmla="*/ 594 w 829"/>
                <a:gd name="T81" fmla="*/ 400 h 1846"/>
                <a:gd name="T82" fmla="*/ 577 w 829"/>
                <a:gd name="T83" fmla="*/ 400 h 1846"/>
                <a:gd name="T84" fmla="*/ 577 w 829"/>
                <a:gd name="T85" fmla="*/ 320 h 1846"/>
                <a:gd name="T86" fmla="*/ 640 w 829"/>
                <a:gd name="T87" fmla="*/ 354 h 1846"/>
                <a:gd name="T88" fmla="*/ 594 w 829"/>
                <a:gd name="T89" fmla="*/ 400 h 1846"/>
                <a:gd name="T90" fmla="*/ 680 w 829"/>
                <a:gd name="T91" fmla="*/ 251 h 1846"/>
                <a:gd name="T92" fmla="*/ 646 w 829"/>
                <a:gd name="T93" fmla="*/ 200 h 1846"/>
                <a:gd name="T94" fmla="*/ 714 w 829"/>
                <a:gd name="T95" fmla="*/ 154 h 1846"/>
                <a:gd name="T96" fmla="*/ 708 w 829"/>
                <a:gd name="T97" fmla="*/ 234 h 1846"/>
                <a:gd name="T98" fmla="*/ 765 w 829"/>
                <a:gd name="T99" fmla="*/ 103 h 1846"/>
                <a:gd name="T100" fmla="*/ 748 w 829"/>
                <a:gd name="T101" fmla="*/ 97 h 1846"/>
                <a:gd name="T102" fmla="*/ 754 w 829"/>
                <a:gd name="T103" fmla="*/ 23 h 1846"/>
                <a:gd name="T104" fmla="*/ 817 w 829"/>
                <a:gd name="T105" fmla="*/ 57 h 1846"/>
                <a:gd name="T106" fmla="*/ 765 w 829"/>
                <a:gd name="T107" fmla="*/ 103 h 1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9" h="1846">
                  <a:moveTo>
                    <a:pt x="40" y="1845"/>
                  </a:moveTo>
                  <a:lnTo>
                    <a:pt x="40" y="1845"/>
                  </a:lnTo>
                  <a:lnTo>
                    <a:pt x="34" y="1845"/>
                  </a:lnTo>
                  <a:cubicBezTo>
                    <a:pt x="17" y="1840"/>
                    <a:pt x="0" y="1823"/>
                    <a:pt x="6" y="1805"/>
                  </a:cubicBezTo>
                  <a:cubicBezTo>
                    <a:pt x="17" y="1771"/>
                    <a:pt x="17" y="1771"/>
                    <a:pt x="17" y="1771"/>
                  </a:cubicBezTo>
                  <a:cubicBezTo>
                    <a:pt x="17" y="1748"/>
                    <a:pt x="40" y="1737"/>
                    <a:pt x="57" y="1742"/>
                  </a:cubicBezTo>
                  <a:cubicBezTo>
                    <a:pt x="74" y="1748"/>
                    <a:pt x="86" y="1765"/>
                    <a:pt x="86" y="1788"/>
                  </a:cubicBezTo>
                  <a:cubicBezTo>
                    <a:pt x="74" y="1823"/>
                    <a:pt x="74" y="1823"/>
                    <a:pt x="74" y="1823"/>
                  </a:cubicBezTo>
                  <a:cubicBezTo>
                    <a:pt x="74" y="1834"/>
                    <a:pt x="57" y="1845"/>
                    <a:pt x="40" y="1845"/>
                  </a:cubicBezTo>
                  <a:close/>
                  <a:moveTo>
                    <a:pt x="86" y="1680"/>
                  </a:moveTo>
                  <a:lnTo>
                    <a:pt x="86" y="1680"/>
                  </a:lnTo>
                  <a:cubicBezTo>
                    <a:pt x="80" y="1680"/>
                    <a:pt x="80" y="1680"/>
                    <a:pt x="74" y="1680"/>
                  </a:cubicBezTo>
                  <a:cubicBezTo>
                    <a:pt x="57" y="1674"/>
                    <a:pt x="46" y="1657"/>
                    <a:pt x="51" y="1634"/>
                  </a:cubicBezTo>
                  <a:cubicBezTo>
                    <a:pt x="57" y="1600"/>
                    <a:pt x="57" y="1600"/>
                    <a:pt x="57" y="1600"/>
                  </a:cubicBezTo>
                  <a:cubicBezTo>
                    <a:pt x="63" y="1582"/>
                    <a:pt x="80" y="1571"/>
                    <a:pt x="103" y="1577"/>
                  </a:cubicBezTo>
                  <a:cubicBezTo>
                    <a:pt x="120" y="1582"/>
                    <a:pt x="131" y="1600"/>
                    <a:pt x="126" y="1623"/>
                  </a:cubicBezTo>
                  <a:cubicBezTo>
                    <a:pt x="120" y="1651"/>
                    <a:pt x="120" y="1651"/>
                    <a:pt x="120" y="1651"/>
                  </a:cubicBezTo>
                  <a:cubicBezTo>
                    <a:pt x="114" y="1668"/>
                    <a:pt x="97" y="1680"/>
                    <a:pt x="86" y="1680"/>
                  </a:cubicBezTo>
                  <a:close/>
                  <a:moveTo>
                    <a:pt x="131" y="1514"/>
                  </a:moveTo>
                  <a:lnTo>
                    <a:pt x="131" y="1514"/>
                  </a:lnTo>
                  <a:cubicBezTo>
                    <a:pt x="126" y="1514"/>
                    <a:pt x="126" y="1514"/>
                    <a:pt x="120" y="1514"/>
                  </a:cubicBezTo>
                  <a:cubicBezTo>
                    <a:pt x="103" y="1508"/>
                    <a:pt x="91" y="1485"/>
                    <a:pt x="97" y="1468"/>
                  </a:cubicBezTo>
                  <a:cubicBezTo>
                    <a:pt x="108" y="1434"/>
                    <a:pt x="108" y="1434"/>
                    <a:pt x="108" y="1434"/>
                  </a:cubicBezTo>
                  <a:cubicBezTo>
                    <a:pt x="114" y="1417"/>
                    <a:pt x="131" y="1405"/>
                    <a:pt x="148" y="1411"/>
                  </a:cubicBezTo>
                  <a:cubicBezTo>
                    <a:pt x="171" y="1417"/>
                    <a:pt x="177" y="1440"/>
                    <a:pt x="171" y="1457"/>
                  </a:cubicBezTo>
                  <a:cubicBezTo>
                    <a:pt x="166" y="1491"/>
                    <a:pt x="166" y="1491"/>
                    <a:pt x="166" y="1491"/>
                  </a:cubicBezTo>
                  <a:cubicBezTo>
                    <a:pt x="160" y="1503"/>
                    <a:pt x="143" y="1514"/>
                    <a:pt x="131" y="1514"/>
                  </a:cubicBezTo>
                  <a:close/>
                  <a:moveTo>
                    <a:pt x="183" y="1348"/>
                  </a:moveTo>
                  <a:lnTo>
                    <a:pt x="183" y="1348"/>
                  </a:lnTo>
                  <a:cubicBezTo>
                    <a:pt x="177" y="1348"/>
                    <a:pt x="171" y="1348"/>
                    <a:pt x="171" y="1348"/>
                  </a:cubicBezTo>
                  <a:cubicBezTo>
                    <a:pt x="154" y="1343"/>
                    <a:pt x="143" y="1320"/>
                    <a:pt x="148" y="1303"/>
                  </a:cubicBezTo>
                  <a:cubicBezTo>
                    <a:pt x="160" y="1268"/>
                    <a:pt x="160" y="1268"/>
                    <a:pt x="160" y="1268"/>
                  </a:cubicBezTo>
                  <a:cubicBezTo>
                    <a:pt x="166" y="1251"/>
                    <a:pt x="183" y="1240"/>
                    <a:pt x="206" y="1245"/>
                  </a:cubicBezTo>
                  <a:cubicBezTo>
                    <a:pt x="223" y="1251"/>
                    <a:pt x="234" y="1274"/>
                    <a:pt x="229" y="1291"/>
                  </a:cubicBezTo>
                  <a:cubicBezTo>
                    <a:pt x="217" y="1325"/>
                    <a:pt x="217" y="1325"/>
                    <a:pt x="217" y="1325"/>
                  </a:cubicBezTo>
                  <a:cubicBezTo>
                    <a:pt x="211" y="1343"/>
                    <a:pt x="194" y="1348"/>
                    <a:pt x="183" y="1348"/>
                  </a:cubicBezTo>
                  <a:close/>
                  <a:moveTo>
                    <a:pt x="240" y="1188"/>
                  </a:moveTo>
                  <a:lnTo>
                    <a:pt x="240" y="1188"/>
                  </a:lnTo>
                  <a:cubicBezTo>
                    <a:pt x="234" y="1188"/>
                    <a:pt x="229" y="1188"/>
                    <a:pt x="229" y="1183"/>
                  </a:cubicBezTo>
                  <a:cubicBezTo>
                    <a:pt x="206" y="1177"/>
                    <a:pt x="200" y="1160"/>
                    <a:pt x="206" y="1137"/>
                  </a:cubicBezTo>
                  <a:cubicBezTo>
                    <a:pt x="217" y="1108"/>
                    <a:pt x="217" y="1108"/>
                    <a:pt x="217" y="1108"/>
                  </a:cubicBezTo>
                  <a:cubicBezTo>
                    <a:pt x="223" y="1085"/>
                    <a:pt x="246" y="1080"/>
                    <a:pt x="263" y="1085"/>
                  </a:cubicBezTo>
                  <a:cubicBezTo>
                    <a:pt x="280" y="1091"/>
                    <a:pt x="291" y="1114"/>
                    <a:pt x="286" y="1131"/>
                  </a:cubicBezTo>
                  <a:cubicBezTo>
                    <a:pt x="274" y="1165"/>
                    <a:pt x="274" y="1165"/>
                    <a:pt x="274" y="1165"/>
                  </a:cubicBezTo>
                  <a:cubicBezTo>
                    <a:pt x="268" y="1177"/>
                    <a:pt x="251" y="1188"/>
                    <a:pt x="240" y="1188"/>
                  </a:cubicBezTo>
                  <a:close/>
                  <a:moveTo>
                    <a:pt x="297" y="1023"/>
                  </a:moveTo>
                  <a:lnTo>
                    <a:pt x="297" y="1023"/>
                  </a:lnTo>
                  <a:cubicBezTo>
                    <a:pt x="297" y="1023"/>
                    <a:pt x="291" y="1023"/>
                    <a:pt x="286" y="1023"/>
                  </a:cubicBezTo>
                  <a:cubicBezTo>
                    <a:pt x="268" y="1017"/>
                    <a:pt x="257" y="994"/>
                    <a:pt x="268" y="977"/>
                  </a:cubicBezTo>
                  <a:cubicBezTo>
                    <a:pt x="280" y="943"/>
                    <a:pt x="280" y="943"/>
                    <a:pt x="280" y="943"/>
                  </a:cubicBezTo>
                  <a:cubicBezTo>
                    <a:pt x="286" y="925"/>
                    <a:pt x="308" y="920"/>
                    <a:pt x="326" y="925"/>
                  </a:cubicBezTo>
                  <a:cubicBezTo>
                    <a:pt x="343" y="931"/>
                    <a:pt x="354" y="954"/>
                    <a:pt x="343" y="971"/>
                  </a:cubicBezTo>
                  <a:cubicBezTo>
                    <a:pt x="331" y="1006"/>
                    <a:pt x="331" y="1006"/>
                    <a:pt x="331" y="1006"/>
                  </a:cubicBezTo>
                  <a:cubicBezTo>
                    <a:pt x="326" y="1017"/>
                    <a:pt x="314" y="1023"/>
                    <a:pt x="297" y="1023"/>
                  </a:cubicBezTo>
                  <a:close/>
                  <a:moveTo>
                    <a:pt x="366" y="868"/>
                  </a:moveTo>
                  <a:lnTo>
                    <a:pt x="366" y="868"/>
                  </a:lnTo>
                  <a:cubicBezTo>
                    <a:pt x="360" y="868"/>
                    <a:pt x="354" y="863"/>
                    <a:pt x="354" y="863"/>
                  </a:cubicBezTo>
                  <a:cubicBezTo>
                    <a:pt x="331" y="857"/>
                    <a:pt x="326" y="834"/>
                    <a:pt x="331" y="817"/>
                  </a:cubicBezTo>
                  <a:cubicBezTo>
                    <a:pt x="348" y="783"/>
                    <a:pt x="348" y="783"/>
                    <a:pt x="348" y="783"/>
                  </a:cubicBezTo>
                  <a:cubicBezTo>
                    <a:pt x="354" y="766"/>
                    <a:pt x="377" y="760"/>
                    <a:pt x="394" y="766"/>
                  </a:cubicBezTo>
                  <a:cubicBezTo>
                    <a:pt x="411" y="777"/>
                    <a:pt x="423" y="794"/>
                    <a:pt x="411" y="811"/>
                  </a:cubicBezTo>
                  <a:cubicBezTo>
                    <a:pt x="400" y="846"/>
                    <a:pt x="400" y="846"/>
                    <a:pt x="400" y="846"/>
                  </a:cubicBezTo>
                  <a:cubicBezTo>
                    <a:pt x="394" y="857"/>
                    <a:pt x="377" y="868"/>
                    <a:pt x="366" y="868"/>
                  </a:cubicBezTo>
                  <a:close/>
                  <a:moveTo>
                    <a:pt x="440" y="708"/>
                  </a:moveTo>
                  <a:lnTo>
                    <a:pt x="440" y="708"/>
                  </a:lnTo>
                  <a:cubicBezTo>
                    <a:pt x="434" y="708"/>
                    <a:pt x="428" y="708"/>
                    <a:pt x="423" y="708"/>
                  </a:cubicBezTo>
                  <a:cubicBezTo>
                    <a:pt x="406" y="697"/>
                    <a:pt x="394" y="674"/>
                    <a:pt x="406" y="657"/>
                  </a:cubicBezTo>
                  <a:cubicBezTo>
                    <a:pt x="423" y="628"/>
                    <a:pt x="423" y="628"/>
                    <a:pt x="423" y="628"/>
                  </a:cubicBezTo>
                  <a:cubicBezTo>
                    <a:pt x="428" y="611"/>
                    <a:pt x="451" y="600"/>
                    <a:pt x="468" y="611"/>
                  </a:cubicBezTo>
                  <a:cubicBezTo>
                    <a:pt x="486" y="617"/>
                    <a:pt x="491" y="640"/>
                    <a:pt x="486" y="657"/>
                  </a:cubicBezTo>
                  <a:cubicBezTo>
                    <a:pt x="468" y="691"/>
                    <a:pt x="468" y="691"/>
                    <a:pt x="468" y="691"/>
                  </a:cubicBezTo>
                  <a:cubicBezTo>
                    <a:pt x="463" y="703"/>
                    <a:pt x="451" y="708"/>
                    <a:pt x="440" y="708"/>
                  </a:cubicBezTo>
                  <a:close/>
                  <a:moveTo>
                    <a:pt x="514" y="554"/>
                  </a:moveTo>
                  <a:lnTo>
                    <a:pt x="514" y="554"/>
                  </a:lnTo>
                  <a:cubicBezTo>
                    <a:pt x="508" y="554"/>
                    <a:pt x="503" y="554"/>
                    <a:pt x="497" y="549"/>
                  </a:cubicBezTo>
                  <a:cubicBezTo>
                    <a:pt x="480" y="543"/>
                    <a:pt x="474" y="520"/>
                    <a:pt x="480" y="503"/>
                  </a:cubicBezTo>
                  <a:cubicBezTo>
                    <a:pt x="497" y="474"/>
                    <a:pt x="497" y="474"/>
                    <a:pt x="497" y="474"/>
                  </a:cubicBezTo>
                  <a:cubicBezTo>
                    <a:pt x="508" y="457"/>
                    <a:pt x="526" y="446"/>
                    <a:pt x="543" y="457"/>
                  </a:cubicBezTo>
                  <a:cubicBezTo>
                    <a:pt x="560" y="463"/>
                    <a:pt x="571" y="486"/>
                    <a:pt x="560" y="503"/>
                  </a:cubicBezTo>
                  <a:cubicBezTo>
                    <a:pt x="543" y="537"/>
                    <a:pt x="543" y="537"/>
                    <a:pt x="543" y="537"/>
                  </a:cubicBezTo>
                  <a:cubicBezTo>
                    <a:pt x="537" y="549"/>
                    <a:pt x="526" y="554"/>
                    <a:pt x="514" y="554"/>
                  </a:cubicBezTo>
                  <a:close/>
                  <a:moveTo>
                    <a:pt x="594" y="400"/>
                  </a:moveTo>
                  <a:lnTo>
                    <a:pt x="594" y="400"/>
                  </a:lnTo>
                  <a:cubicBezTo>
                    <a:pt x="588" y="400"/>
                    <a:pt x="583" y="400"/>
                    <a:pt x="577" y="400"/>
                  </a:cubicBezTo>
                  <a:cubicBezTo>
                    <a:pt x="560" y="389"/>
                    <a:pt x="554" y="366"/>
                    <a:pt x="560" y="349"/>
                  </a:cubicBezTo>
                  <a:cubicBezTo>
                    <a:pt x="577" y="320"/>
                    <a:pt x="577" y="320"/>
                    <a:pt x="577" y="320"/>
                  </a:cubicBezTo>
                  <a:cubicBezTo>
                    <a:pt x="588" y="303"/>
                    <a:pt x="611" y="297"/>
                    <a:pt x="628" y="303"/>
                  </a:cubicBezTo>
                  <a:cubicBezTo>
                    <a:pt x="646" y="314"/>
                    <a:pt x="651" y="337"/>
                    <a:pt x="640" y="354"/>
                  </a:cubicBezTo>
                  <a:cubicBezTo>
                    <a:pt x="623" y="383"/>
                    <a:pt x="623" y="383"/>
                    <a:pt x="623" y="383"/>
                  </a:cubicBezTo>
                  <a:cubicBezTo>
                    <a:pt x="617" y="394"/>
                    <a:pt x="606" y="400"/>
                    <a:pt x="594" y="400"/>
                  </a:cubicBezTo>
                  <a:close/>
                  <a:moveTo>
                    <a:pt x="680" y="251"/>
                  </a:moveTo>
                  <a:lnTo>
                    <a:pt x="680" y="251"/>
                  </a:lnTo>
                  <a:cubicBezTo>
                    <a:pt x="674" y="251"/>
                    <a:pt x="668" y="251"/>
                    <a:pt x="663" y="246"/>
                  </a:cubicBezTo>
                  <a:cubicBezTo>
                    <a:pt x="646" y="234"/>
                    <a:pt x="640" y="217"/>
                    <a:pt x="646" y="200"/>
                  </a:cubicBezTo>
                  <a:cubicBezTo>
                    <a:pt x="663" y="166"/>
                    <a:pt x="663" y="166"/>
                    <a:pt x="663" y="166"/>
                  </a:cubicBezTo>
                  <a:cubicBezTo>
                    <a:pt x="674" y="154"/>
                    <a:pt x="697" y="149"/>
                    <a:pt x="714" y="154"/>
                  </a:cubicBezTo>
                  <a:cubicBezTo>
                    <a:pt x="731" y="166"/>
                    <a:pt x="737" y="189"/>
                    <a:pt x="725" y="206"/>
                  </a:cubicBezTo>
                  <a:cubicBezTo>
                    <a:pt x="708" y="234"/>
                    <a:pt x="708" y="234"/>
                    <a:pt x="708" y="234"/>
                  </a:cubicBezTo>
                  <a:cubicBezTo>
                    <a:pt x="703" y="246"/>
                    <a:pt x="691" y="251"/>
                    <a:pt x="680" y="251"/>
                  </a:cubicBezTo>
                  <a:close/>
                  <a:moveTo>
                    <a:pt x="765" y="103"/>
                  </a:moveTo>
                  <a:lnTo>
                    <a:pt x="765" y="103"/>
                  </a:lnTo>
                  <a:cubicBezTo>
                    <a:pt x="760" y="103"/>
                    <a:pt x="754" y="103"/>
                    <a:pt x="748" y="97"/>
                  </a:cubicBezTo>
                  <a:cubicBezTo>
                    <a:pt x="731" y="86"/>
                    <a:pt x="725" y="69"/>
                    <a:pt x="737" y="51"/>
                  </a:cubicBezTo>
                  <a:cubicBezTo>
                    <a:pt x="754" y="23"/>
                    <a:pt x="754" y="23"/>
                    <a:pt x="754" y="23"/>
                  </a:cubicBezTo>
                  <a:cubicBezTo>
                    <a:pt x="765" y="6"/>
                    <a:pt x="788" y="0"/>
                    <a:pt x="805" y="11"/>
                  </a:cubicBezTo>
                  <a:cubicBezTo>
                    <a:pt x="823" y="23"/>
                    <a:pt x="828" y="40"/>
                    <a:pt x="817" y="57"/>
                  </a:cubicBezTo>
                  <a:cubicBezTo>
                    <a:pt x="800" y="86"/>
                    <a:pt x="800" y="86"/>
                    <a:pt x="800" y="86"/>
                  </a:cubicBezTo>
                  <a:cubicBezTo>
                    <a:pt x="788" y="97"/>
                    <a:pt x="777" y="103"/>
                    <a:pt x="765" y="103"/>
                  </a:cubicBezTo>
                  <a:close/>
                </a:path>
              </a:pathLst>
            </a:custGeom>
            <a:grp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5" name="Freeform: Shape 126">
              <a:extLst>
                <a:ext uri="{FF2B5EF4-FFF2-40B4-BE49-F238E27FC236}">
                  <a16:creationId xmlns:a16="http://schemas.microsoft.com/office/drawing/2014/main" xmlns="" id="{5C50A3A0-F917-494E-A8B8-2C5576488F65}"/>
                </a:ext>
              </a:extLst>
            </p:cNvPr>
            <p:cNvSpPr>
              <a:spLocks/>
            </p:cNvSpPr>
            <p:nvPr/>
          </p:nvSpPr>
          <p:spPr bwMode="auto">
            <a:xfrm>
              <a:off x="10245961" y="7107697"/>
              <a:ext cx="1207840" cy="526145"/>
            </a:xfrm>
            <a:custGeom>
              <a:avLst/>
              <a:gdLst>
                <a:gd name="T0" fmla="*/ 40 w 1897"/>
                <a:gd name="T1" fmla="*/ 828 h 829"/>
                <a:gd name="T2" fmla="*/ 23 w 1897"/>
                <a:gd name="T3" fmla="*/ 759 h 829"/>
                <a:gd name="T4" fmla="*/ 97 w 1897"/>
                <a:gd name="T5" fmla="*/ 754 h 829"/>
                <a:gd name="T6" fmla="*/ 57 w 1897"/>
                <a:gd name="T7" fmla="*/ 822 h 829"/>
                <a:gd name="T8" fmla="*/ 188 w 1897"/>
                <a:gd name="T9" fmla="*/ 736 h 829"/>
                <a:gd name="T10" fmla="*/ 160 w 1897"/>
                <a:gd name="T11" fmla="*/ 719 h 829"/>
                <a:gd name="T12" fmla="*/ 200 w 1897"/>
                <a:gd name="T13" fmla="*/ 651 h 829"/>
                <a:gd name="T14" fmla="*/ 240 w 1897"/>
                <a:gd name="T15" fmla="*/ 714 h 829"/>
                <a:gd name="T16" fmla="*/ 188 w 1897"/>
                <a:gd name="T17" fmla="*/ 736 h 829"/>
                <a:gd name="T18" fmla="*/ 342 w 1897"/>
                <a:gd name="T19" fmla="*/ 645 h 829"/>
                <a:gd name="T20" fmla="*/ 325 w 1897"/>
                <a:gd name="T21" fmla="*/ 582 h 829"/>
                <a:gd name="T22" fmla="*/ 405 w 1897"/>
                <a:gd name="T23" fmla="*/ 576 h 829"/>
                <a:gd name="T24" fmla="*/ 360 w 1897"/>
                <a:gd name="T25" fmla="*/ 645 h 829"/>
                <a:gd name="T26" fmla="*/ 497 w 1897"/>
                <a:gd name="T27" fmla="*/ 565 h 829"/>
                <a:gd name="T28" fmla="*/ 468 w 1897"/>
                <a:gd name="T29" fmla="*/ 548 h 829"/>
                <a:gd name="T30" fmla="*/ 514 w 1897"/>
                <a:gd name="T31" fmla="*/ 479 h 829"/>
                <a:gd name="T32" fmla="*/ 548 w 1897"/>
                <a:gd name="T33" fmla="*/ 542 h 829"/>
                <a:gd name="T34" fmla="*/ 497 w 1897"/>
                <a:gd name="T35" fmla="*/ 565 h 829"/>
                <a:gd name="T36" fmla="*/ 657 w 1897"/>
                <a:gd name="T37" fmla="*/ 485 h 829"/>
                <a:gd name="T38" fmla="*/ 640 w 1897"/>
                <a:gd name="T39" fmla="*/ 417 h 829"/>
                <a:gd name="T40" fmla="*/ 720 w 1897"/>
                <a:gd name="T41" fmla="*/ 422 h 829"/>
                <a:gd name="T42" fmla="*/ 674 w 1897"/>
                <a:gd name="T43" fmla="*/ 485 h 829"/>
                <a:gd name="T44" fmla="*/ 817 w 1897"/>
                <a:gd name="T45" fmla="*/ 411 h 829"/>
                <a:gd name="T46" fmla="*/ 783 w 1897"/>
                <a:gd name="T47" fmla="*/ 394 h 829"/>
                <a:gd name="T48" fmla="*/ 834 w 1897"/>
                <a:gd name="T49" fmla="*/ 331 h 829"/>
                <a:gd name="T50" fmla="*/ 862 w 1897"/>
                <a:gd name="T51" fmla="*/ 394 h 829"/>
                <a:gd name="T52" fmla="*/ 817 w 1897"/>
                <a:gd name="T53" fmla="*/ 411 h 829"/>
                <a:gd name="T54" fmla="*/ 982 w 1897"/>
                <a:gd name="T55" fmla="*/ 348 h 829"/>
                <a:gd name="T56" fmla="*/ 965 w 1897"/>
                <a:gd name="T57" fmla="*/ 279 h 829"/>
                <a:gd name="T58" fmla="*/ 1045 w 1897"/>
                <a:gd name="T59" fmla="*/ 285 h 829"/>
                <a:gd name="T60" fmla="*/ 994 w 1897"/>
                <a:gd name="T61" fmla="*/ 342 h 829"/>
                <a:gd name="T62" fmla="*/ 1142 w 1897"/>
                <a:gd name="T63" fmla="*/ 279 h 829"/>
                <a:gd name="T64" fmla="*/ 1114 w 1897"/>
                <a:gd name="T65" fmla="*/ 257 h 829"/>
                <a:gd name="T66" fmla="*/ 1165 w 1897"/>
                <a:gd name="T67" fmla="*/ 200 h 829"/>
                <a:gd name="T68" fmla="*/ 1188 w 1897"/>
                <a:gd name="T69" fmla="*/ 268 h 829"/>
                <a:gd name="T70" fmla="*/ 1142 w 1897"/>
                <a:gd name="T71" fmla="*/ 279 h 829"/>
                <a:gd name="T72" fmla="*/ 1314 w 1897"/>
                <a:gd name="T73" fmla="*/ 222 h 829"/>
                <a:gd name="T74" fmla="*/ 1302 w 1897"/>
                <a:gd name="T75" fmla="*/ 154 h 829"/>
                <a:gd name="T76" fmla="*/ 1377 w 1897"/>
                <a:gd name="T77" fmla="*/ 165 h 829"/>
                <a:gd name="T78" fmla="*/ 1319 w 1897"/>
                <a:gd name="T79" fmla="*/ 222 h 829"/>
                <a:gd name="T80" fmla="*/ 1479 w 1897"/>
                <a:gd name="T81" fmla="*/ 171 h 829"/>
                <a:gd name="T82" fmla="*/ 1445 w 1897"/>
                <a:gd name="T83" fmla="*/ 148 h 829"/>
                <a:gd name="T84" fmla="*/ 1502 w 1897"/>
                <a:gd name="T85" fmla="*/ 91 h 829"/>
                <a:gd name="T86" fmla="*/ 1525 w 1897"/>
                <a:gd name="T87" fmla="*/ 159 h 829"/>
                <a:gd name="T88" fmla="*/ 1479 w 1897"/>
                <a:gd name="T89" fmla="*/ 171 h 829"/>
                <a:gd name="T90" fmla="*/ 1651 w 1897"/>
                <a:gd name="T91" fmla="*/ 125 h 829"/>
                <a:gd name="T92" fmla="*/ 1639 w 1897"/>
                <a:gd name="T93" fmla="*/ 51 h 829"/>
                <a:gd name="T94" fmla="*/ 1719 w 1897"/>
                <a:gd name="T95" fmla="*/ 68 h 829"/>
                <a:gd name="T96" fmla="*/ 1657 w 1897"/>
                <a:gd name="T97" fmla="*/ 125 h 829"/>
                <a:gd name="T98" fmla="*/ 1822 w 1897"/>
                <a:gd name="T99" fmla="*/ 79 h 829"/>
                <a:gd name="T100" fmla="*/ 1788 w 1897"/>
                <a:gd name="T101" fmla="*/ 51 h 829"/>
                <a:gd name="T102" fmla="*/ 1845 w 1897"/>
                <a:gd name="T103" fmla="*/ 5 h 829"/>
                <a:gd name="T104" fmla="*/ 1862 w 1897"/>
                <a:gd name="T105" fmla="*/ 74 h 829"/>
                <a:gd name="T106" fmla="*/ 1822 w 1897"/>
                <a:gd name="T107" fmla="*/ 7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7" h="829">
                  <a:moveTo>
                    <a:pt x="40" y="828"/>
                  </a:moveTo>
                  <a:lnTo>
                    <a:pt x="40" y="828"/>
                  </a:lnTo>
                  <a:cubicBezTo>
                    <a:pt x="28" y="828"/>
                    <a:pt x="17" y="822"/>
                    <a:pt x="11" y="811"/>
                  </a:cubicBezTo>
                  <a:cubicBezTo>
                    <a:pt x="0" y="794"/>
                    <a:pt x="6" y="771"/>
                    <a:pt x="23" y="759"/>
                  </a:cubicBezTo>
                  <a:cubicBezTo>
                    <a:pt x="51" y="742"/>
                    <a:pt x="51" y="742"/>
                    <a:pt x="51" y="742"/>
                  </a:cubicBezTo>
                  <a:cubicBezTo>
                    <a:pt x="68" y="731"/>
                    <a:pt x="91" y="736"/>
                    <a:pt x="97" y="754"/>
                  </a:cubicBezTo>
                  <a:cubicBezTo>
                    <a:pt x="108" y="771"/>
                    <a:pt x="103" y="794"/>
                    <a:pt x="85" y="805"/>
                  </a:cubicBezTo>
                  <a:cubicBezTo>
                    <a:pt x="57" y="822"/>
                    <a:pt x="57" y="822"/>
                    <a:pt x="57" y="822"/>
                  </a:cubicBezTo>
                  <a:cubicBezTo>
                    <a:pt x="51" y="828"/>
                    <a:pt x="45" y="828"/>
                    <a:pt x="40" y="828"/>
                  </a:cubicBezTo>
                  <a:close/>
                  <a:moveTo>
                    <a:pt x="188" y="736"/>
                  </a:moveTo>
                  <a:lnTo>
                    <a:pt x="188" y="736"/>
                  </a:lnTo>
                  <a:cubicBezTo>
                    <a:pt x="177" y="736"/>
                    <a:pt x="166" y="731"/>
                    <a:pt x="160" y="719"/>
                  </a:cubicBezTo>
                  <a:cubicBezTo>
                    <a:pt x="148" y="702"/>
                    <a:pt x="154" y="679"/>
                    <a:pt x="171" y="668"/>
                  </a:cubicBezTo>
                  <a:cubicBezTo>
                    <a:pt x="200" y="651"/>
                    <a:pt x="200" y="651"/>
                    <a:pt x="200" y="651"/>
                  </a:cubicBezTo>
                  <a:cubicBezTo>
                    <a:pt x="217" y="639"/>
                    <a:pt x="240" y="645"/>
                    <a:pt x="251" y="662"/>
                  </a:cubicBezTo>
                  <a:cubicBezTo>
                    <a:pt x="263" y="679"/>
                    <a:pt x="257" y="702"/>
                    <a:pt x="240" y="714"/>
                  </a:cubicBezTo>
                  <a:cubicBezTo>
                    <a:pt x="205" y="731"/>
                    <a:pt x="205" y="731"/>
                    <a:pt x="205" y="731"/>
                  </a:cubicBezTo>
                  <a:cubicBezTo>
                    <a:pt x="200" y="736"/>
                    <a:pt x="194" y="736"/>
                    <a:pt x="188" y="736"/>
                  </a:cubicBezTo>
                  <a:close/>
                  <a:moveTo>
                    <a:pt x="342" y="645"/>
                  </a:moveTo>
                  <a:lnTo>
                    <a:pt x="342" y="645"/>
                  </a:lnTo>
                  <a:cubicBezTo>
                    <a:pt x="331" y="645"/>
                    <a:pt x="320" y="639"/>
                    <a:pt x="314" y="628"/>
                  </a:cubicBezTo>
                  <a:cubicBezTo>
                    <a:pt x="303" y="611"/>
                    <a:pt x="308" y="588"/>
                    <a:pt x="325" y="582"/>
                  </a:cubicBezTo>
                  <a:cubicBezTo>
                    <a:pt x="354" y="565"/>
                    <a:pt x="354" y="565"/>
                    <a:pt x="354" y="565"/>
                  </a:cubicBezTo>
                  <a:cubicBezTo>
                    <a:pt x="371" y="554"/>
                    <a:pt x="394" y="559"/>
                    <a:pt x="405" y="576"/>
                  </a:cubicBezTo>
                  <a:cubicBezTo>
                    <a:pt x="417" y="594"/>
                    <a:pt x="405" y="617"/>
                    <a:pt x="388" y="628"/>
                  </a:cubicBezTo>
                  <a:cubicBezTo>
                    <a:pt x="360" y="645"/>
                    <a:pt x="360" y="645"/>
                    <a:pt x="360" y="645"/>
                  </a:cubicBezTo>
                  <a:cubicBezTo>
                    <a:pt x="354" y="645"/>
                    <a:pt x="348" y="645"/>
                    <a:pt x="342" y="645"/>
                  </a:cubicBezTo>
                  <a:close/>
                  <a:moveTo>
                    <a:pt x="497" y="565"/>
                  </a:moveTo>
                  <a:lnTo>
                    <a:pt x="497" y="565"/>
                  </a:lnTo>
                  <a:cubicBezTo>
                    <a:pt x="485" y="565"/>
                    <a:pt x="474" y="559"/>
                    <a:pt x="468" y="548"/>
                  </a:cubicBezTo>
                  <a:cubicBezTo>
                    <a:pt x="457" y="531"/>
                    <a:pt x="463" y="508"/>
                    <a:pt x="480" y="497"/>
                  </a:cubicBezTo>
                  <a:cubicBezTo>
                    <a:pt x="514" y="479"/>
                    <a:pt x="514" y="479"/>
                    <a:pt x="514" y="479"/>
                  </a:cubicBezTo>
                  <a:cubicBezTo>
                    <a:pt x="531" y="474"/>
                    <a:pt x="554" y="479"/>
                    <a:pt x="560" y="497"/>
                  </a:cubicBezTo>
                  <a:cubicBezTo>
                    <a:pt x="571" y="514"/>
                    <a:pt x="565" y="536"/>
                    <a:pt x="548" y="542"/>
                  </a:cubicBezTo>
                  <a:cubicBezTo>
                    <a:pt x="514" y="559"/>
                    <a:pt x="514" y="559"/>
                    <a:pt x="514" y="559"/>
                  </a:cubicBezTo>
                  <a:cubicBezTo>
                    <a:pt x="508" y="565"/>
                    <a:pt x="502" y="565"/>
                    <a:pt x="497" y="565"/>
                  </a:cubicBezTo>
                  <a:close/>
                  <a:moveTo>
                    <a:pt x="657" y="485"/>
                  </a:moveTo>
                  <a:lnTo>
                    <a:pt x="657" y="485"/>
                  </a:lnTo>
                  <a:cubicBezTo>
                    <a:pt x="645" y="485"/>
                    <a:pt x="628" y="479"/>
                    <a:pt x="623" y="468"/>
                  </a:cubicBezTo>
                  <a:cubicBezTo>
                    <a:pt x="617" y="451"/>
                    <a:pt x="623" y="428"/>
                    <a:pt x="640" y="417"/>
                  </a:cubicBezTo>
                  <a:cubicBezTo>
                    <a:pt x="674" y="405"/>
                    <a:pt x="674" y="405"/>
                    <a:pt x="674" y="405"/>
                  </a:cubicBezTo>
                  <a:cubicBezTo>
                    <a:pt x="691" y="394"/>
                    <a:pt x="714" y="405"/>
                    <a:pt x="720" y="422"/>
                  </a:cubicBezTo>
                  <a:cubicBezTo>
                    <a:pt x="731" y="439"/>
                    <a:pt x="720" y="462"/>
                    <a:pt x="702" y="468"/>
                  </a:cubicBezTo>
                  <a:cubicBezTo>
                    <a:pt x="674" y="485"/>
                    <a:pt x="674" y="485"/>
                    <a:pt x="674" y="485"/>
                  </a:cubicBezTo>
                  <a:cubicBezTo>
                    <a:pt x="668" y="485"/>
                    <a:pt x="662" y="485"/>
                    <a:pt x="657" y="485"/>
                  </a:cubicBezTo>
                  <a:close/>
                  <a:moveTo>
                    <a:pt x="817" y="411"/>
                  </a:moveTo>
                  <a:lnTo>
                    <a:pt x="817" y="411"/>
                  </a:lnTo>
                  <a:cubicBezTo>
                    <a:pt x="805" y="411"/>
                    <a:pt x="788" y="405"/>
                    <a:pt x="783" y="394"/>
                  </a:cubicBezTo>
                  <a:cubicBezTo>
                    <a:pt x="777" y="376"/>
                    <a:pt x="783" y="354"/>
                    <a:pt x="805" y="348"/>
                  </a:cubicBezTo>
                  <a:cubicBezTo>
                    <a:pt x="834" y="331"/>
                    <a:pt x="834" y="331"/>
                    <a:pt x="834" y="331"/>
                  </a:cubicBezTo>
                  <a:cubicBezTo>
                    <a:pt x="851" y="325"/>
                    <a:pt x="874" y="331"/>
                    <a:pt x="880" y="348"/>
                  </a:cubicBezTo>
                  <a:cubicBezTo>
                    <a:pt x="891" y="365"/>
                    <a:pt x="880" y="388"/>
                    <a:pt x="862" y="394"/>
                  </a:cubicBezTo>
                  <a:cubicBezTo>
                    <a:pt x="834" y="411"/>
                    <a:pt x="834" y="411"/>
                    <a:pt x="834" y="411"/>
                  </a:cubicBezTo>
                  <a:cubicBezTo>
                    <a:pt x="828" y="411"/>
                    <a:pt x="822" y="411"/>
                    <a:pt x="817" y="411"/>
                  </a:cubicBezTo>
                  <a:close/>
                  <a:moveTo>
                    <a:pt x="982" y="348"/>
                  </a:moveTo>
                  <a:lnTo>
                    <a:pt x="982" y="348"/>
                  </a:lnTo>
                  <a:cubicBezTo>
                    <a:pt x="965" y="348"/>
                    <a:pt x="954" y="337"/>
                    <a:pt x="948" y="325"/>
                  </a:cubicBezTo>
                  <a:cubicBezTo>
                    <a:pt x="937" y="302"/>
                    <a:pt x="948" y="285"/>
                    <a:pt x="965" y="279"/>
                  </a:cubicBezTo>
                  <a:cubicBezTo>
                    <a:pt x="1000" y="262"/>
                    <a:pt x="1000" y="262"/>
                    <a:pt x="1000" y="262"/>
                  </a:cubicBezTo>
                  <a:cubicBezTo>
                    <a:pt x="1017" y="257"/>
                    <a:pt x="1040" y="268"/>
                    <a:pt x="1045" y="285"/>
                  </a:cubicBezTo>
                  <a:cubicBezTo>
                    <a:pt x="1051" y="302"/>
                    <a:pt x="1045" y="325"/>
                    <a:pt x="1028" y="331"/>
                  </a:cubicBezTo>
                  <a:cubicBezTo>
                    <a:pt x="994" y="342"/>
                    <a:pt x="994" y="342"/>
                    <a:pt x="994" y="342"/>
                  </a:cubicBezTo>
                  <a:cubicBezTo>
                    <a:pt x="988" y="342"/>
                    <a:pt x="982" y="348"/>
                    <a:pt x="982" y="348"/>
                  </a:cubicBezTo>
                  <a:close/>
                  <a:moveTo>
                    <a:pt x="1142" y="279"/>
                  </a:moveTo>
                  <a:lnTo>
                    <a:pt x="1142" y="279"/>
                  </a:lnTo>
                  <a:cubicBezTo>
                    <a:pt x="1131" y="279"/>
                    <a:pt x="1114" y="274"/>
                    <a:pt x="1114" y="257"/>
                  </a:cubicBezTo>
                  <a:cubicBezTo>
                    <a:pt x="1102" y="239"/>
                    <a:pt x="1114" y="222"/>
                    <a:pt x="1131" y="211"/>
                  </a:cubicBezTo>
                  <a:cubicBezTo>
                    <a:pt x="1165" y="200"/>
                    <a:pt x="1165" y="200"/>
                    <a:pt x="1165" y="200"/>
                  </a:cubicBezTo>
                  <a:cubicBezTo>
                    <a:pt x="1182" y="194"/>
                    <a:pt x="1205" y="205"/>
                    <a:pt x="1211" y="222"/>
                  </a:cubicBezTo>
                  <a:cubicBezTo>
                    <a:pt x="1217" y="239"/>
                    <a:pt x="1211" y="262"/>
                    <a:pt x="1188" y="268"/>
                  </a:cubicBezTo>
                  <a:cubicBezTo>
                    <a:pt x="1159" y="279"/>
                    <a:pt x="1159" y="279"/>
                    <a:pt x="1159" y="279"/>
                  </a:cubicBezTo>
                  <a:cubicBezTo>
                    <a:pt x="1154" y="279"/>
                    <a:pt x="1148" y="279"/>
                    <a:pt x="1142" y="279"/>
                  </a:cubicBezTo>
                  <a:close/>
                  <a:moveTo>
                    <a:pt x="1314" y="222"/>
                  </a:moveTo>
                  <a:lnTo>
                    <a:pt x="1314" y="222"/>
                  </a:lnTo>
                  <a:cubicBezTo>
                    <a:pt x="1297" y="222"/>
                    <a:pt x="1285" y="217"/>
                    <a:pt x="1279" y="200"/>
                  </a:cubicBezTo>
                  <a:cubicBezTo>
                    <a:pt x="1274" y="182"/>
                    <a:pt x="1279" y="159"/>
                    <a:pt x="1302" y="154"/>
                  </a:cubicBezTo>
                  <a:cubicBezTo>
                    <a:pt x="1337" y="142"/>
                    <a:pt x="1337" y="142"/>
                    <a:pt x="1337" y="142"/>
                  </a:cubicBezTo>
                  <a:cubicBezTo>
                    <a:pt x="1354" y="137"/>
                    <a:pt x="1371" y="148"/>
                    <a:pt x="1377" y="165"/>
                  </a:cubicBezTo>
                  <a:cubicBezTo>
                    <a:pt x="1382" y="188"/>
                    <a:pt x="1377" y="205"/>
                    <a:pt x="1354" y="211"/>
                  </a:cubicBezTo>
                  <a:cubicBezTo>
                    <a:pt x="1319" y="222"/>
                    <a:pt x="1319" y="222"/>
                    <a:pt x="1319" y="222"/>
                  </a:cubicBezTo>
                  <a:lnTo>
                    <a:pt x="1314" y="222"/>
                  </a:lnTo>
                  <a:close/>
                  <a:moveTo>
                    <a:pt x="1479" y="171"/>
                  </a:moveTo>
                  <a:lnTo>
                    <a:pt x="1479" y="171"/>
                  </a:lnTo>
                  <a:cubicBezTo>
                    <a:pt x="1462" y="171"/>
                    <a:pt x="1451" y="159"/>
                    <a:pt x="1445" y="148"/>
                  </a:cubicBezTo>
                  <a:cubicBezTo>
                    <a:pt x="1439" y="125"/>
                    <a:pt x="1451" y="108"/>
                    <a:pt x="1468" y="102"/>
                  </a:cubicBezTo>
                  <a:cubicBezTo>
                    <a:pt x="1502" y="91"/>
                    <a:pt x="1502" y="91"/>
                    <a:pt x="1502" y="91"/>
                  </a:cubicBezTo>
                  <a:cubicBezTo>
                    <a:pt x="1525" y="85"/>
                    <a:pt x="1542" y="97"/>
                    <a:pt x="1548" y="114"/>
                  </a:cubicBezTo>
                  <a:cubicBezTo>
                    <a:pt x="1554" y="137"/>
                    <a:pt x="1542" y="154"/>
                    <a:pt x="1525" y="159"/>
                  </a:cubicBezTo>
                  <a:cubicBezTo>
                    <a:pt x="1491" y="171"/>
                    <a:pt x="1491" y="171"/>
                    <a:pt x="1491" y="171"/>
                  </a:cubicBezTo>
                  <a:cubicBezTo>
                    <a:pt x="1485" y="171"/>
                    <a:pt x="1485" y="171"/>
                    <a:pt x="1479" y="171"/>
                  </a:cubicBezTo>
                  <a:close/>
                  <a:moveTo>
                    <a:pt x="1651" y="125"/>
                  </a:moveTo>
                  <a:lnTo>
                    <a:pt x="1651" y="125"/>
                  </a:lnTo>
                  <a:cubicBezTo>
                    <a:pt x="1634" y="125"/>
                    <a:pt x="1617" y="114"/>
                    <a:pt x="1617" y="97"/>
                  </a:cubicBezTo>
                  <a:cubicBezTo>
                    <a:pt x="1611" y="79"/>
                    <a:pt x="1622" y="57"/>
                    <a:pt x="1639" y="51"/>
                  </a:cubicBezTo>
                  <a:cubicBezTo>
                    <a:pt x="1674" y="45"/>
                    <a:pt x="1674" y="45"/>
                    <a:pt x="1674" y="45"/>
                  </a:cubicBezTo>
                  <a:cubicBezTo>
                    <a:pt x="1691" y="40"/>
                    <a:pt x="1714" y="51"/>
                    <a:pt x="1719" y="68"/>
                  </a:cubicBezTo>
                  <a:cubicBezTo>
                    <a:pt x="1725" y="91"/>
                    <a:pt x="1714" y="108"/>
                    <a:pt x="1691" y="114"/>
                  </a:cubicBezTo>
                  <a:cubicBezTo>
                    <a:pt x="1657" y="125"/>
                    <a:pt x="1657" y="125"/>
                    <a:pt x="1657" y="125"/>
                  </a:cubicBezTo>
                  <a:lnTo>
                    <a:pt x="1651" y="125"/>
                  </a:lnTo>
                  <a:close/>
                  <a:moveTo>
                    <a:pt x="1822" y="79"/>
                  </a:moveTo>
                  <a:lnTo>
                    <a:pt x="1822" y="79"/>
                  </a:lnTo>
                  <a:cubicBezTo>
                    <a:pt x="1805" y="79"/>
                    <a:pt x="1788" y="68"/>
                    <a:pt x="1788" y="51"/>
                  </a:cubicBezTo>
                  <a:cubicBezTo>
                    <a:pt x="1782" y="34"/>
                    <a:pt x="1794" y="17"/>
                    <a:pt x="1811" y="11"/>
                  </a:cubicBezTo>
                  <a:cubicBezTo>
                    <a:pt x="1845" y="5"/>
                    <a:pt x="1845" y="5"/>
                    <a:pt x="1845" y="5"/>
                  </a:cubicBezTo>
                  <a:cubicBezTo>
                    <a:pt x="1868" y="0"/>
                    <a:pt x="1885" y="11"/>
                    <a:pt x="1891" y="28"/>
                  </a:cubicBezTo>
                  <a:cubicBezTo>
                    <a:pt x="1896" y="51"/>
                    <a:pt x="1879" y="68"/>
                    <a:pt x="1862" y="74"/>
                  </a:cubicBezTo>
                  <a:cubicBezTo>
                    <a:pt x="1828" y="79"/>
                    <a:pt x="1828" y="79"/>
                    <a:pt x="1828" y="79"/>
                  </a:cubicBezTo>
                  <a:lnTo>
                    <a:pt x="1822" y="79"/>
                  </a:lnTo>
                  <a:close/>
                </a:path>
              </a:pathLst>
            </a:custGeom>
            <a:grp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6" name="Freeform: Shape 127">
              <a:extLst>
                <a:ext uri="{FF2B5EF4-FFF2-40B4-BE49-F238E27FC236}">
                  <a16:creationId xmlns:a16="http://schemas.microsoft.com/office/drawing/2014/main" xmlns="" id="{39B77D0B-43D6-4E23-B745-F4C15B1EEDD4}"/>
                </a:ext>
              </a:extLst>
            </p:cNvPr>
            <p:cNvSpPr>
              <a:spLocks/>
            </p:cNvSpPr>
            <p:nvPr/>
          </p:nvSpPr>
          <p:spPr bwMode="auto">
            <a:xfrm>
              <a:off x="12999499" y="7102069"/>
              <a:ext cx="1227548" cy="528958"/>
            </a:xfrm>
            <a:custGeom>
              <a:avLst/>
              <a:gdLst>
                <a:gd name="T0" fmla="*/ 1885 w 1926"/>
                <a:gd name="T1" fmla="*/ 834 h 835"/>
                <a:gd name="T2" fmla="*/ 1840 w 1926"/>
                <a:gd name="T3" fmla="*/ 811 h 835"/>
                <a:gd name="T4" fmla="*/ 1874 w 1926"/>
                <a:gd name="T5" fmla="*/ 748 h 835"/>
                <a:gd name="T6" fmla="*/ 1920 w 1926"/>
                <a:gd name="T7" fmla="*/ 817 h 835"/>
                <a:gd name="T8" fmla="*/ 1737 w 1926"/>
                <a:gd name="T9" fmla="*/ 737 h 835"/>
                <a:gd name="T10" fmla="*/ 1714 w 1926"/>
                <a:gd name="T11" fmla="*/ 737 h 835"/>
                <a:gd name="T12" fmla="*/ 1674 w 1926"/>
                <a:gd name="T13" fmla="*/ 669 h 835"/>
                <a:gd name="T14" fmla="*/ 1754 w 1926"/>
                <a:gd name="T15" fmla="*/ 674 h 835"/>
                <a:gd name="T16" fmla="*/ 1737 w 1926"/>
                <a:gd name="T17" fmla="*/ 737 h 835"/>
                <a:gd name="T18" fmla="*/ 1577 w 1926"/>
                <a:gd name="T19" fmla="*/ 651 h 835"/>
                <a:gd name="T20" fmla="*/ 1531 w 1926"/>
                <a:gd name="T21" fmla="*/ 629 h 835"/>
                <a:gd name="T22" fmla="*/ 1565 w 1926"/>
                <a:gd name="T23" fmla="*/ 566 h 835"/>
                <a:gd name="T24" fmla="*/ 1611 w 1926"/>
                <a:gd name="T25" fmla="*/ 634 h 835"/>
                <a:gd name="T26" fmla="*/ 1423 w 1926"/>
                <a:gd name="T27" fmla="*/ 566 h 835"/>
                <a:gd name="T28" fmla="*/ 1406 w 1926"/>
                <a:gd name="T29" fmla="*/ 566 h 835"/>
                <a:gd name="T30" fmla="*/ 1354 w 1926"/>
                <a:gd name="T31" fmla="*/ 503 h 835"/>
                <a:gd name="T32" fmla="*/ 1434 w 1926"/>
                <a:gd name="T33" fmla="*/ 503 h 835"/>
                <a:gd name="T34" fmla="*/ 1423 w 1926"/>
                <a:gd name="T35" fmla="*/ 566 h 835"/>
                <a:gd name="T36" fmla="*/ 1257 w 1926"/>
                <a:gd name="T37" fmla="*/ 491 h 835"/>
                <a:gd name="T38" fmla="*/ 1211 w 1926"/>
                <a:gd name="T39" fmla="*/ 469 h 835"/>
                <a:gd name="T40" fmla="*/ 1240 w 1926"/>
                <a:gd name="T41" fmla="*/ 406 h 835"/>
                <a:gd name="T42" fmla="*/ 1291 w 1926"/>
                <a:gd name="T43" fmla="*/ 469 h 835"/>
                <a:gd name="T44" fmla="*/ 1097 w 1926"/>
                <a:gd name="T45" fmla="*/ 417 h 835"/>
                <a:gd name="T46" fmla="*/ 1080 w 1926"/>
                <a:gd name="T47" fmla="*/ 411 h 835"/>
                <a:gd name="T48" fmla="*/ 1028 w 1926"/>
                <a:gd name="T49" fmla="*/ 354 h 835"/>
                <a:gd name="T50" fmla="*/ 1108 w 1926"/>
                <a:gd name="T51" fmla="*/ 349 h 835"/>
                <a:gd name="T52" fmla="*/ 1097 w 1926"/>
                <a:gd name="T53" fmla="*/ 417 h 835"/>
                <a:gd name="T54" fmla="*/ 931 w 1926"/>
                <a:gd name="T55" fmla="*/ 349 h 835"/>
                <a:gd name="T56" fmla="*/ 886 w 1926"/>
                <a:gd name="T57" fmla="*/ 331 h 835"/>
                <a:gd name="T58" fmla="*/ 908 w 1926"/>
                <a:gd name="T59" fmla="*/ 263 h 835"/>
                <a:gd name="T60" fmla="*/ 965 w 1926"/>
                <a:gd name="T61" fmla="*/ 326 h 835"/>
                <a:gd name="T62" fmla="*/ 766 w 1926"/>
                <a:gd name="T63" fmla="*/ 286 h 835"/>
                <a:gd name="T64" fmla="*/ 748 w 1926"/>
                <a:gd name="T65" fmla="*/ 280 h 835"/>
                <a:gd name="T66" fmla="*/ 697 w 1926"/>
                <a:gd name="T67" fmla="*/ 223 h 835"/>
                <a:gd name="T68" fmla="*/ 777 w 1926"/>
                <a:gd name="T69" fmla="*/ 217 h 835"/>
                <a:gd name="T70" fmla="*/ 766 w 1926"/>
                <a:gd name="T71" fmla="*/ 286 h 835"/>
                <a:gd name="T72" fmla="*/ 594 w 1926"/>
                <a:gd name="T73" fmla="*/ 229 h 835"/>
                <a:gd name="T74" fmla="*/ 548 w 1926"/>
                <a:gd name="T75" fmla="*/ 212 h 835"/>
                <a:gd name="T76" fmla="*/ 571 w 1926"/>
                <a:gd name="T77" fmla="*/ 143 h 835"/>
                <a:gd name="T78" fmla="*/ 629 w 1926"/>
                <a:gd name="T79" fmla="*/ 200 h 835"/>
                <a:gd name="T80" fmla="*/ 423 w 1926"/>
                <a:gd name="T81" fmla="*/ 171 h 835"/>
                <a:gd name="T82" fmla="*/ 411 w 1926"/>
                <a:gd name="T83" fmla="*/ 171 h 835"/>
                <a:gd name="T84" fmla="*/ 354 w 1926"/>
                <a:gd name="T85" fmla="*/ 120 h 835"/>
                <a:gd name="T86" fmla="*/ 434 w 1926"/>
                <a:gd name="T87" fmla="*/ 103 h 835"/>
                <a:gd name="T88" fmla="*/ 423 w 1926"/>
                <a:gd name="T89" fmla="*/ 171 h 835"/>
                <a:gd name="T90" fmla="*/ 251 w 1926"/>
                <a:gd name="T91" fmla="*/ 126 h 835"/>
                <a:gd name="T92" fmla="*/ 206 w 1926"/>
                <a:gd name="T93" fmla="*/ 114 h 835"/>
                <a:gd name="T94" fmla="*/ 223 w 1926"/>
                <a:gd name="T95" fmla="*/ 46 h 835"/>
                <a:gd name="T96" fmla="*/ 286 w 1926"/>
                <a:gd name="T97" fmla="*/ 97 h 835"/>
                <a:gd name="T98" fmla="*/ 74 w 1926"/>
                <a:gd name="T99" fmla="*/ 86 h 835"/>
                <a:gd name="T100" fmla="*/ 69 w 1926"/>
                <a:gd name="T101" fmla="*/ 86 h 835"/>
                <a:gd name="T102" fmla="*/ 6 w 1926"/>
                <a:gd name="T103" fmla="*/ 34 h 835"/>
                <a:gd name="T104" fmla="*/ 86 w 1926"/>
                <a:gd name="T105" fmla="*/ 12 h 835"/>
                <a:gd name="T106" fmla="*/ 74 w 1926"/>
                <a:gd name="T107" fmla="*/ 8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6" h="835">
                  <a:moveTo>
                    <a:pt x="1885" y="834"/>
                  </a:moveTo>
                  <a:lnTo>
                    <a:pt x="1885" y="834"/>
                  </a:lnTo>
                  <a:cubicBezTo>
                    <a:pt x="1880" y="834"/>
                    <a:pt x="1874" y="834"/>
                    <a:pt x="1868" y="829"/>
                  </a:cubicBezTo>
                  <a:cubicBezTo>
                    <a:pt x="1840" y="811"/>
                    <a:pt x="1840" y="811"/>
                    <a:pt x="1840" y="811"/>
                  </a:cubicBezTo>
                  <a:cubicBezTo>
                    <a:pt x="1823" y="800"/>
                    <a:pt x="1817" y="777"/>
                    <a:pt x="1828" y="760"/>
                  </a:cubicBezTo>
                  <a:cubicBezTo>
                    <a:pt x="1840" y="743"/>
                    <a:pt x="1857" y="737"/>
                    <a:pt x="1874" y="748"/>
                  </a:cubicBezTo>
                  <a:cubicBezTo>
                    <a:pt x="1908" y="766"/>
                    <a:pt x="1908" y="766"/>
                    <a:pt x="1908" y="766"/>
                  </a:cubicBezTo>
                  <a:cubicBezTo>
                    <a:pt x="1925" y="777"/>
                    <a:pt x="1925" y="800"/>
                    <a:pt x="1920" y="817"/>
                  </a:cubicBezTo>
                  <a:cubicBezTo>
                    <a:pt x="1908" y="829"/>
                    <a:pt x="1897" y="834"/>
                    <a:pt x="1885" y="834"/>
                  </a:cubicBezTo>
                  <a:close/>
                  <a:moveTo>
                    <a:pt x="1737" y="737"/>
                  </a:moveTo>
                  <a:lnTo>
                    <a:pt x="1737" y="737"/>
                  </a:lnTo>
                  <a:cubicBezTo>
                    <a:pt x="1731" y="737"/>
                    <a:pt x="1720" y="737"/>
                    <a:pt x="1714" y="737"/>
                  </a:cubicBezTo>
                  <a:cubicBezTo>
                    <a:pt x="1685" y="714"/>
                    <a:pt x="1685" y="714"/>
                    <a:pt x="1685" y="714"/>
                  </a:cubicBezTo>
                  <a:cubicBezTo>
                    <a:pt x="1668" y="708"/>
                    <a:pt x="1663" y="686"/>
                    <a:pt x="1674" y="669"/>
                  </a:cubicBezTo>
                  <a:cubicBezTo>
                    <a:pt x="1685" y="651"/>
                    <a:pt x="1703" y="646"/>
                    <a:pt x="1720" y="657"/>
                  </a:cubicBezTo>
                  <a:cubicBezTo>
                    <a:pt x="1754" y="674"/>
                    <a:pt x="1754" y="674"/>
                    <a:pt x="1754" y="674"/>
                  </a:cubicBezTo>
                  <a:cubicBezTo>
                    <a:pt x="1771" y="686"/>
                    <a:pt x="1777" y="703"/>
                    <a:pt x="1765" y="720"/>
                  </a:cubicBezTo>
                  <a:cubicBezTo>
                    <a:pt x="1760" y="731"/>
                    <a:pt x="1748" y="737"/>
                    <a:pt x="1737" y="737"/>
                  </a:cubicBezTo>
                  <a:close/>
                  <a:moveTo>
                    <a:pt x="1577" y="651"/>
                  </a:moveTo>
                  <a:lnTo>
                    <a:pt x="1577" y="651"/>
                  </a:lnTo>
                  <a:cubicBezTo>
                    <a:pt x="1571" y="651"/>
                    <a:pt x="1565" y="651"/>
                    <a:pt x="1560" y="646"/>
                  </a:cubicBezTo>
                  <a:cubicBezTo>
                    <a:pt x="1531" y="629"/>
                    <a:pt x="1531" y="629"/>
                    <a:pt x="1531" y="629"/>
                  </a:cubicBezTo>
                  <a:cubicBezTo>
                    <a:pt x="1514" y="623"/>
                    <a:pt x="1508" y="600"/>
                    <a:pt x="1514" y="583"/>
                  </a:cubicBezTo>
                  <a:cubicBezTo>
                    <a:pt x="1525" y="566"/>
                    <a:pt x="1548" y="560"/>
                    <a:pt x="1565" y="566"/>
                  </a:cubicBezTo>
                  <a:cubicBezTo>
                    <a:pt x="1594" y="583"/>
                    <a:pt x="1594" y="583"/>
                    <a:pt x="1594" y="583"/>
                  </a:cubicBezTo>
                  <a:cubicBezTo>
                    <a:pt x="1611" y="594"/>
                    <a:pt x="1617" y="617"/>
                    <a:pt x="1611" y="634"/>
                  </a:cubicBezTo>
                  <a:cubicBezTo>
                    <a:pt x="1605" y="646"/>
                    <a:pt x="1594" y="651"/>
                    <a:pt x="1577" y="651"/>
                  </a:cubicBezTo>
                  <a:close/>
                  <a:moveTo>
                    <a:pt x="1423" y="566"/>
                  </a:moveTo>
                  <a:lnTo>
                    <a:pt x="1423" y="566"/>
                  </a:lnTo>
                  <a:cubicBezTo>
                    <a:pt x="1417" y="566"/>
                    <a:pt x="1411" y="566"/>
                    <a:pt x="1406" y="566"/>
                  </a:cubicBezTo>
                  <a:cubicBezTo>
                    <a:pt x="1371" y="548"/>
                    <a:pt x="1371" y="548"/>
                    <a:pt x="1371" y="548"/>
                  </a:cubicBezTo>
                  <a:cubicBezTo>
                    <a:pt x="1354" y="537"/>
                    <a:pt x="1348" y="520"/>
                    <a:pt x="1354" y="503"/>
                  </a:cubicBezTo>
                  <a:cubicBezTo>
                    <a:pt x="1365" y="480"/>
                    <a:pt x="1388" y="474"/>
                    <a:pt x="1406" y="486"/>
                  </a:cubicBezTo>
                  <a:cubicBezTo>
                    <a:pt x="1434" y="503"/>
                    <a:pt x="1434" y="503"/>
                    <a:pt x="1434" y="503"/>
                  </a:cubicBezTo>
                  <a:cubicBezTo>
                    <a:pt x="1451" y="509"/>
                    <a:pt x="1463" y="531"/>
                    <a:pt x="1451" y="548"/>
                  </a:cubicBezTo>
                  <a:cubicBezTo>
                    <a:pt x="1445" y="560"/>
                    <a:pt x="1434" y="566"/>
                    <a:pt x="1423" y="566"/>
                  </a:cubicBezTo>
                  <a:close/>
                  <a:moveTo>
                    <a:pt x="1257" y="491"/>
                  </a:moveTo>
                  <a:lnTo>
                    <a:pt x="1257" y="491"/>
                  </a:lnTo>
                  <a:cubicBezTo>
                    <a:pt x="1257" y="491"/>
                    <a:pt x="1251" y="486"/>
                    <a:pt x="1246" y="486"/>
                  </a:cubicBezTo>
                  <a:cubicBezTo>
                    <a:pt x="1211" y="469"/>
                    <a:pt x="1211" y="469"/>
                    <a:pt x="1211" y="469"/>
                  </a:cubicBezTo>
                  <a:cubicBezTo>
                    <a:pt x="1194" y="463"/>
                    <a:pt x="1188" y="440"/>
                    <a:pt x="1194" y="423"/>
                  </a:cubicBezTo>
                  <a:cubicBezTo>
                    <a:pt x="1206" y="406"/>
                    <a:pt x="1223" y="400"/>
                    <a:pt x="1240" y="406"/>
                  </a:cubicBezTo>
                  <a:cubicBezTo>
                    <a:pt x="1274" y="423"/>
                    <a:pt x="1274" y="423"/>
                    <a:pt x="1274" y="423"/>
                  </a:cubicBezTo>
                  <a:cubicBezTo>
                    <a:pt x="1291" y="429"/>
                    <a:pt x="1303" y="451"/>
                    <a:pt x="1291" y="469"/>
                  </a:cubicBezTo>
                  <a:cubicBezTo>
                    <a:pt x="1285" y="480"/>
                    <a:pt x="1274" y="491"/>
                    <a:pt x="1257" y="491"/>
                  </a:cubicBezTo>
                  <a:close/>
                  <a:moveTo>
                    <a:pt x="1097" y="417"/>
                  </a:moveTo>
                  <a:lnTo>
                    <a:pt x="1097" y="417"/>
                  </a:lnTo>
                  <a:cubicBezTo>
                    <a:pt x="1091" y="417"/>
                    <a:pt x="1086" y="417"/>
                    <a:pt x="1080" y="411"/>
                  </a:cubicBezTo>
                  <a:cubicBezTo>
                    <a:pt x="1051" y="400"/>
                    <a:pt x="1051" y="400"/>
                    <a:pt x="1051" y="400"/>
                  </a:cubicBezTo>
                  <a:cubicBezTo>
                    <a:pt x="1034" y="388"/>
                    <a:pt x="1023" y="371"/>
                    <a:pt x="1028" y="354"/>
                  </a:cubicBezTo>
                  <a:cubicBezTo>
                    <a:pt x="1040" y="331"/>
                    <a:pt x="1057" y="326"/>
                    <a:pt x="1080" y="331"/>
                  </a:cubicBezTo>
                  <a:cubicBezTo>
                    <a:pt x="1108" y="349"/>
                    <a:pt x="1108" y="349"/>
                    <a:pt x="1108" y="349"/>
                  </a:cubicBezTo>
                  <a:cubicBezTo>
                    <a:pt x="1125" y="354"/>
                    <a:pt x="1137" y="377"/>
                    <a:pt x="1131" y="394"/>
                  </a:cubicBezTo>
                  <a:cubicBezTo>
                    <a:pt x="1125" y="406"/>
                    <a:pt x="1108" y="417"/>
                    <a:pt x="1097" y="417"/>
                  </a:cubicBezTo>
                  <a:close/>
                  <a:moveTo>
                    <a:pt x="931" y="349"/>
                  </a:moveTo>
                  <a:lnTo>
                    <a:pt x="931" y="349"/>
                  </a:lnTo>
                  <a:cubicBezTo>
                    <a:pt x="926" y="349"/>
                    <a:pt x="920" y="349"/>
                    <a:pt x="920" y="343"/>
                  </a:cubicBezTo>
                  <a:cubicBezTo>
                    <a:pt x="886" y="331"/>
                    <a:pt x="886" y="331"/>
                    <a:pt x="886" y="331"/>
                  </a:cubicBezTo>
                  <a:cubicBezTo>
                    <a:pt x="868" y="326"/>
                    <a:pt x="857" y="303"/>
                    <a:pt x="863" y="286"/>
                  </a:cubicBezTo>
                  <a:cubicBezTo>
                    <a:pt x="874" y="269"/>
                    <a:pt x="891" y="257"/>
                    <a:pt x="908" y="263"/>
                  </a:cubicBezTo>
                  <a:cubicBezTo>
                    <a:pt x="943" y="280"/>
                    <a:pt x="943" y="280"/>
                    <a:pt x="943" y="280"/>
                  </a:cubicBezTo>
                  <a:cubicBezTo>
                    <a:pt x="960" y="286"/>
                    <a:pt x="971" y="309"/>
                    <a:pt x="965" y="326"/>
                  </a:cubicBezTo>
                  <a:cubicBezTo>
                    <a:pt x="960" y="337"/>
                    <a:pt x="943" y="349"/>
                    <a:pt x="931" y="349"/>
                  </a:cubicBezTo>
                  <a:close/>
                  <a:moveTo>
                    <a:pt x="766" y="286"/>
                  </a:moveTo>
                  <a:lnTo>
                    <a:pt x="766" y="286"/>
                  </a:lnTo>
                  <a:cubicBezTo>
                    <a:pt x="760" y="286"/>
                    <a:pt x="754" y="286"/>
                    <a:pt x="748" y="280"/>
                  </a:cubicBezTo>
                  <a:cubicBezTo>
                    <a:pt x="720" y="269"/>
                    <a:pt x="720" y="269"/>
                    <a:pt x="720" y="269"/>
                  </a:cubicBezTo>
                  <a:cubicBezTo>
                    <a:pt x="697" y="263"/>
                    <a:pt x="691" y="246"/>
                    <a:pt x="697" y="223"/>
                  </a:cubicBezTo>
                  <a:cubicBezTo>
                    <a:pt x="703" y="206"/>
                    <a:pt x="720" y="194"/>
                    <a:pt x="743" y="200"/>
                  </a:cubicBezTo>
                  <a:cubicBezTo>
                    <a:pt x="777" y="217"/>
                    <a:pt x="777" y="217"/>
                    <a:pt x="777" y="217"/>
                  </a:cubicBezTo>
                  <a:cubicBezTo>
                    <a:pt x="794" y="223"/>
                    <a:pt x="806" y="240"/>
                    <a:pt x="794" y="263"/>
                  </a:cubicBezTo>
                  <a:cubicBezTo>
                    <a:pt x="794" y="274"/>
                    <a:pt x="777" y="286"/>
                    <a:pt x="766" y="286"/>
                  </a:cubicBezTo>
                  <a:close/>
                  <a:moveTo>
                    <a:pt x="594" y="229"/>
                  </a:moveTo>
                  <a:lnTo>
                    <a:pt x="594" y="229"/>
                  </a:lnTo>
                  <a:cubicBezTo>
                    <a:pt x="589" y="229"/>
                    <a:pt x="589" y="223"/>
                    <a:pt x="583" y="223"/>
                  </a:cubicBezTo>
                  <a:cubicBezTo>
                    <a:pt x="548" y="212"/>
                    <a:pt x="548" y="212"/>
                    <a:pt x="548" y="212"/>
                  </a:cubicBezTo>
                  <a:cubicBezTo>
                    <a:pt x="531" y="206"/>
                    <a:pt x="520" y="189"/>
                    <a:pt x="526" y="166"/>
                  </a:cubicBezTo>
                  <a:cubicBezTo>
                    <a:pt x="531" y="149"/>
                    <a:pt x="554" y="137"/>
                    <a:pt x="571" y="143"/>
                  </a:cubicBezTo>
                  <a:cubicBezTo>
                    <a:pt x="606" y="154"/>
                    <a:pt x="606" y="154"/>
                    <a:pt x="606" y="154"/>
                  </a:cubicBezTo>
                  <a:cubicBezTo>
                    <a:pt x="623" y="160"/>
                    <a:pt x="634" y="183"/>
                    <a:pt x="629" y="200"/>
                  </a:cubicBezTo>
                  <a:cubicBezTo>
                    <a:pt x="623" y="217"/>
                    <a:pt x="611" y="229"/>
                    <a:pt x="594" y="229"/>
                  </a:cubicBezTo>
                  <a:close/>
                  <a:moveTo>
                    <a:pt x="423" y="171"/>
                  </a:moveTo>
                  <a:lnTo>
                    <a:pt x="423" y="171"/>
                  </a:lnTo>
                  <a:cubicBezTo>
                    <a:pt x="417" y="171"/>
                    <a:pt x="417" y="171"/>
                    <a:pt x="411" y="171"/>
                  </a:cubicBezTo>
                  <a:cubicBezTo>
                    <a:pt x="377" y="160"/>
                    <a:pt x="377" y="160"/>
                    <a:pt x="377" y="160"/>
                  </a:cubicBezTo>
                  <a:cubicBezTo>
                    <a:pt x="360" y="154"/>
                    <a:pt x="348" y="137"/>
                    <a:pt x="354" y="120"/>
                  </a:cubicBezTo>
                  <a:cubicBezTo>
                    <a:pt x="360" y="97"/>
                    <a:pt x="377" y="86"/>
                    <a:pt x="400" y="91"/>
                  </a:cubicBezTo>
                  <a:cubicBezTo>
                    <a:pt x="434" y="103"/>
                    <a:pt x="434" y="103"/>
                    <a:pt x="434" y="103"/>
                  </a:cubicBezTo>
                  <a:cubicBezTo>
                    <a:pt x="451" y="109"/>
                    <a:pt x="463" y="131"/>
                    <a:pt x="457" y="149"/>
                  </a:cubicBezTo>
                  <a:cubicBezTo>
                    <a:pt x="451" y="166"/>
                    <a:pt x="440" y="171"/>
                    <a:pt x="423" y="171"/>
                  </a:cubicBezTo>
                  <a:close/>
                  <a:moveTo>
                    <a:pt x="251" y="126"/>
                  </a:moveTo>
                  <a:lnTo>
                    <a:pt x="251" y="126"/>
                  </a:lnTo>
                  <a:cubicBezTo>
                    <a:pt x="246" y="126"/>
                    <a:pt x="246" y="126"/>
                    <a:pt x="240" y="126"/>
                  </a:cubicBezTo>
                  <a:cubicBezTo>
                    <a:pt x="206" y="114"/>
                    <a:pt x="206" y="114"/>
                    <a:pt x="206" y="114"/>
                  </a:cubicBezTo>
                  <a:cubicBezTo>
                    <a:pt x="189" y="109"/>
                    <a:pt x="177" y="91"/>
                    <a:pt x="183" y="74"/>
                  </a:cubicBezTo>
                  <a:cubicBezTo>
                    <a:pt x="183" y="52"/>
                    <a:pt x="206" y="40"/>
                    <a:pt x="223" y="46"/>
                  </a:cubicBezTo>
                  <a:cubicBezTo>
                    <a:pt x="257" y="57"/>
                    <a:pt x="257" y="57"/>
                    <a:pt x="257" y="57"/>
                  </a:cubicBezTo>
                  <a:cubicBezTo>
                    <a:pt x="280" y="63"/>
                    <a:pt x="291" y="80"/>
                    <a:pt x="286" y="97"/>
                  </a:cubicBezTo>
                  <a:cubicBezTo>
                    <a:pt x="280" y="114"/>
                    <a:pt x="263" y="126"/>
                    <a:pt x="251" y="126"/>
                  </a:cubicBezTo>
                  <a:close/>
                  <a:moveTo>
                    <a:pt x="74" y="86"/>
                  </a:moveTo>
                  <a:lnTo>
                    <a:pt x="74" y="86"/>
                  </a:lnTo>
                  <a:lnTo>
                    <a:pt x="69" y="86"/>
                  </a:lnTo>
                  <a:cubicBezTo>
                    <a:pt x="34" y="74"/>
                    <a:pt x="34" y="74"/>
                    <a:pt x="34" y="74"/>
                  </a:cubicBezTo>
                  <a:cubicBezTo>
                    <a:pt x="12" y="69"/>
                    <a:pt x="0" y="52"/>
                    <a:pt x="6" y="34"/>
                  </a:cubicBezTo>
                  <a:cubicBezTo>
                    <a:pt x="12" y="12"/>
                    <a:pt x="29" y="0"/>
                    <a:pt x="46" y="6"/>
                  </a:cubicBezTo>
                  <a:cubicBezTo>
                    <a:pt x="86" y="12"/>
                    <a:pt x="86" y="12"/>
                    <a:pt x="86" y="12"/>
                  </a:cubicBezTo>
                  <a:cubicBezTo>
                    <a:pt x="103" y="17"/>
                    <a:pt x="114" y="34"/>
                    <a:pt x="109" y="57"/>
                  </a:cubicBezTo>
                  <a:cubicBezTo>
                    <a:pt x="109" y="74"/>
                    <a:pt x="91" y="86"/>
                    <a:pt x="74" y="86"/>
                  </a:cubicBezTo>
                  <a:close/>
                </a:path>
              </a:pathLst>
            </a:custGeom>
            <a:grp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7" name="Freeform: Shape 128">
              <a:extLst>
                <a:ext uri="{FF2B5EF4-FFF2-40B4-BE49-F238E27FC236}">
                  <a16:creationId xmlns:a16="http://schemas.microsoft.com/office/drawing/2014/main" xmlns="" id="{746BF559-1CA5-43BD-A82A-1BFEDAA9D132}"/>
                </a:ext>
              </a:extLst>
            </p:cNvPr>
            <p:cNvSpPr>
              <a:spLocks/>
            </p:cNvSpPr>
            <p:nvPr/>
          </p:nvSpPr>
          <p:spPr bwMode="auto">
            <a:xfrm>
              <a:off x="15305375" y="8697384"/>
              <a:ext cx="551833" cy="1240800"/>
            </a:xfrm>
            <a:custGeom>
              <a:avLst/>
              <a:gdLst>
                <a:gd name="T0" fmla="*/ 828 w 869"/>
                <a:gd name="T1" fmla="*/ 1948 h 1949"/>
                <a:gd name="T2" fmla="*/ 782 w 869"/>
                <a:gd name="T3" fmla="*/ 1886 h 1949"/>
                <a:gd name="T4" fmla="*/ 857 w 869"/>
                <a:gd name="T5" fmla="*/ 1869 h 1949"/>
                <a:gd name="T6" fmla="*/ 834 w 869"/>
                <a:gd name="T7" fmla="*/ 1948 h 1949"/>
                <a:gd name="T8" fmla="*/ 782 w 869"/>
                <a:gd name="T9" fmla="*/ 1771 h 1949"/>
                <a:gd name="T10" fmla="*/ 748 w 869"/>
                <a:gd name="T11" fmla="*/ 1743 h 1949"/>
                <a:gd name="T12" fmla="*/ 765 w 869"/>
                <a:gd name="T13" fmla="*/ 1669 h 1949"/>
                <a:gd name="T14" fmla="*/ 817 w 869"/>
                <a:gd name="T15" fmla="*/ 1726 h 1949"/>
                <a:gd name="T16" fmla="*/ 782 w 869"/>
                <a:gd name="T17" fmla="*/ 1771 h 1949"/>
                <a:gd name="T18" fmla="*/ 737 w 869"/>
                <a:gd name="T19" fmla="*/ 1594 h 1949"/>
                <a:gd name="T20" fmla="*/ 691 w 869"/>
                <a:gd name="T21" fmla="*/ 1537 h 1949"/>
                <a:gd name="T22" fmla="*/ 759 w 869"/>
                <a:gd name="T23" fmla="*/ 1514 h 1949"/>
                <a:gd name="T24" fmla="*/ 748 w 869"/>
                <a:gd name="T25" fmla="*/ 1594 h 1949"/>
                <a:gd name="T26" fmla="*/ 685 w 869"/>
                <a:gd name="T27" fmla="*/ 1423 h 1949"/>
                <a:gd name="T28" fmla="*/ 651 w 869"/>
                <a:gd name="T29" fmla="*/ 1394 h 1949"/>
                <a:gd name="T30" fmla="*/ 662 w 869"/>
                <a:gd name="T31" fmla="*/ 1320 h 1949"/>
                <a:gd name="T32" fmla="*/ 720 w 869"/>
                <a:gd name="T33" fmla="*/ 1377 h 1949"/>
                <a:gd name="T34" fmla="*/ 685 w 869"/>
                <a:gd name="T35" fmla="*/ 1423 h 1949"/>
                <a:gd name="T36" fmla="*/ 622 w 869"/>
                <a:gd name="T37" fmla="*/ 1252 h 1949"/>
                <a:gd name="T38" fmla="*/ 577 w 869"/>
                <a:gd name="T39" fmla="*/ 1194 h 1949"/>
                <a:gd name="T40" fmla="*/ 645 w 869"/>
                <a:gd name="T41" fmla="*/ 1166 h 1949"/>
                <a:gd name="T42" fmla="*/ 634 w 869"/>
                <a:gd name="T43" fmla="*/ 1246 h 1949"/>
                <a:gd name="T44" fmla="*/ 560 w 869"/>
                <a:gd name="T45" fmla="*/ 1080 h 1949"/>
                <a:gd name="T46" fmla="*/ 525 w 869"/>
                <a:gd name="T47" fmla="*/ 1057 h 1949"/>
                <a:gd name="T48" fmla="*/ 531 w 869"/>
                <a:gd name="T49" fmla="*/ 977 h 1949"/>
                <a:gd name="T50" fmla="*/ 594 w 869"/>
                <a:gd name="T51" fmla="*/ 1029 h 1949"/>
                <a:gd name="T52" fmla="*/ 560 w 869"/>
                <a:gd name="T53" fmla="*/ 1080 h 1949"/>
                <a:gd name="T54" fmla="*/ 491 w 869"/>
                <a:gd name="T55" fmla="*/ 909 h 1949"/>
                <a:gd name="T56" fmla="*/ 445 w 869"/>
                <a:gd name="T57" fmla="*/ 857 h 1949"/>
                <a:gd name="T58" fmla="*/ 508 w 869"/>
                <a:gd name="T59" fmla="*/ 829 h 1949"/>
                <a:gd name="T60" fmla="*/ 502 w 869"/>
                <a:gd name="T61" fmla="*/ 909 h 1949"/>
                <a:gd name="T62" fmla="*/ 417 w 869"/>
                <a:gd name="T63" fmla="*/ 743 h 1949"/>
                <a:gd name="T64" fmla="*/ 382 w 869"/>
                <a:gd name="T65" fmla="*/ 726 h 1949"/>
                <a:gd name="T66" fmla="*/ 382 w 869"/>
                <a:gd name="T67" fmla="*/ 646 h 1949"/>
                <a:gd name="T68" fmla="*/ 445 w 869"/>
                <a:gd name="T69" fmla="*/ 692 h 1949"/>
                <a:gd name="T70" fmla="*/ 417 w 869"/>
                <a:gd name="T71" fmla="*/ 743 h 1949"/>
                <a:gd name="T72" fmla="*/ 337 w 869"/>
                <a:gd name="T73" fmla="*/ 583 h 1949"/>
                <a:gd name="T74" fmla="*/ 285 w 869"/>
                <a:gd name="T75" fmla="*/ 532 h 1949"/>
                <a:gd name="T76" fmla="*/ 348 w 869"/>
                <a:gd name="T77" fmla="*/ 497 h 1949"/>
                <a:gd name="T78" fmla="*/ 348 w 869"/>
                <a:gd name="T79" fmla="*/ 577 h 1949"/>
                <a:gd name="T80" fmla="*/ 251 w 869"/>
                <a:gd name="T81" fmla="*/ 423 h 1949"/>
                <a:gd name="T82" fmla="*/ 217 w 869"/>
                <a:gd name="T83" fmla="*/ 400 h 1949"/>
                <a:gd name="T84" fmla="*/ 211 w 869"/>
                <a:gd name="T85" fmla="*/ 320 h 1949"/>
                <a:gd name="T86" fmla="*/ 280 w 869"/>
                <a:gd name="T87" fmla="*/ 366 h 1949"/>
                <a:gd name="T88" fmla="*/ 251 w 869"/>
                <a:gd name="T89" fmla="*/ 423 h 1949"/>
                <a:gd name="T90" fmla="*/ 160 w 869"/>
                <a:gd name="T91" fmla="*/ 263 h 1949"/>
                <a:gd name="T92" fmla="*/ 108 w 869"/>
                <a:gd name="T93" fmla="*/ 217 h 1949"/>
                <a:gd name="T94" fmla="*/ 171 w 869"/>
                <a:gd name="T95" fmla="*/ 178 h 1949"/>
                <a:gd name="T96" fmla="*/ 177 w 869"/>
                <a:gd name="T97" fmla="*/ 257 h 1949"/>
                <a:gd name="T98" fmla="*/ 63 w 869"/>
                <a:gd name="T99" fmla="*/ 109 h 1949"/>
                <a:gd name="T100" fmla="*/ 34 w 869"/>
                <a:gd name="T101" fmla="*/ 92 h 1949"/>
                <a:gd name="T102" fmla="*/ 22 w 869"/>
                <a:gd name="T103" fmla="*/ 12 h 1949"/>
                <a:gd name="T104" fmla="*/ 91 w 869"/>
                <a:gd name="T105" fmla="*/ 52 h 1949"/>
                <a:gd name="T106" fmla="*/ 63 w 869"/>
                <a:gd name="T107" fmla="*/ 109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9" h="1949">
                  <a:moveTo>
                    <a:pt x="828" y="1948"/>
                  </a:moveTo>
                  <a:lnTo>
                    <a:pt x="828" y="1948"/>
                  </a:lnTo>
                  <a:cubicBezTo>
                    <a:pt x="811" y="1948"/>
                    <a:pt x="794" y="1937"/>
                    <a:pt x="794" y="1920"/>
                  </a:cubicBezTo>
                  <a:cubicBezTo>
                    <a:pt x="782" y="1886"/>
                    <a:pt x="782" y="1886"/>
                    <a:pt x="782" y="1886"/>
                  </a:cubicBezTo>
                  <a:cubicBezTo>
                    <a:pt x="782" y="1869"/>
                    <a:pt x="794" y="1846"/>
                    <a:pt x="811" y="1840"/>
                  </a:cubicBezTo>
                  <a:cubicBezTo>
                    <a:pt x="828" y="1840"/>
                    <a:pt x="851" y="1851"/>
                    <a:pt x="857" y="1869"/>
                  </a:cubicBezTo>
                  <a:cubicBezTo>
                    <a:pt x="862" y="1903"/>
                    <a:pt x="862" y="1903"/>
                    <a:pt x="862" y="1903"/>
                  </a:cubicBezTo>
                  <a:cubicBezTo>
                    <a:pt x="868" y="1926"/>
                    <a:pt x="857" y="1943"/>
                    <a:pt x="834" y="1948"/>
                  </a:cubicBezTo>
                  <a:lnTo>
                    <a:pt x="828" y="1948"/>
                  </a:lnTo>
                  <a:close/>
                  <a:moveTo>
                    <a:pt x="782" y="1771"/>
                  </a:moveTo>
                  <a:lnTo>
                    <a:pt x="782" y="1771"/>
                  </a:lnTo>
                  <a:cubicBezTo>
                    <a:pt x="771" y="1771"/>
                    <a:pt x="754" y="1760"/>
                    <a:pt x="748" y="1743"/>
                  </a:cubicBezTo>
                  <a:cubicBezTo>
                    <a:pt x="742" y="1709"/>
                    <a:pt x="742" y="1709"/>
                    <a:pt x="742" y="1709"/>
                  </a:cubicBezTo>
                  <a:cubicBezTo>
                    <a:pt x="737" y="1691"/>
                    <a:pt x="748" y="1669"/>
                    <a:pt x="765" y="1669"/>
                  </a:cubicBezTo>
                  <a:cubicBezTo>
                    <a:pt x="788" y="1663"/>
                    <a:pt x="805" y="1674"/>
                    <a:pt x="811" y="1691"/>
                  </a:cubicBezTo>
                  <a:cubicBezTo>
                    <a:pt x="817" y="1726"/>
                    <a:pt x="817" y="1726"/>
                    <a:pt x="817" y="1726"/>
                  </a:cubicBezTo>
                  <a:cubicBezTo>
                    <a:pt x="822" y="1743"/>
                    <a:pt x="811" y="1766"/>
                    <a:pt x="794" y="1771"/>
                  </a:cubicBezTo>
                  <a:cubicBezTo>
                    <a:pt x="788" y="1771"/>
                    <a:pt x="788" y="1771"/>
                    <a:pt x="782" y="1771"/>
                  </a:cubicBezTo>
                  <a:close/>
                  <a:moveTo>
                    <a:pt x="737" y="1594"/>
                  </a:moveTo>
                  <a:lnTo>
                    <a:pt x="737" y="1594"/>
                  </a:lnTo>
                  <a:cubicBezTo>
                    <a:pt x="720" y="1594"/>
                    <a:pt x="708" y="1583"/>
                    <a:pt x="702" y="1571"/>
                  </a:cubicBezTo>
                  <a:cubicBezTo>
                    <a:pt x="691" y="1537"/>
                    <a:pt x="691" y="1537"/>
                    <a:pt x="691" y="1537"/>
                  </a:cubicBezTo>
                  <a:cubicBezTo>
                    <a:pt x="685" y="1514"/>
                    <a:pt x="697" y="1497"/>
                    <a:pt x="714" y="1491"/>
                  </a:cubicBezTo>
                  <a:cubicBezTo>
                    <a:pt x="737" y="1486"/>
                    <a:pt x="754" y="1497"/>
                    <a:pt x="759" y="1514"/>
                  </a:cubicBezTo>
                  <a:cubicBezTo>
                    <a:pt x="771" y="1549"/>
                    <a:pt x="771" y="1549"/>
                    <a:pt x="771" y="1549"/>
                  </a:cubicBezTo>
                  <a:cubicBezTo>
                    <a:pt x="777" y="1571"/>
                    <a:pt x="765" y="1588"/>
                    <a:pt x="748" y="1594"/>
                  </a:cubicBezTo>
                  <a:cubicBezTo>
                    <a:pt x="742" y="1594"/>
                    <a:pt x="742" y="1594"/>
                    <a:pt x="737" y="1594"/>
                  </a:cubicBezTo>
                  <a:close/>
                  <a:moveTo>
                    <a:pt x="685" y="1423"/>
                  </a:moveTo>
                  <a:lnTo>
                    <a:pt x="685" y="1423"/>
                  </a:lnTo>
                  <a:cubicBezTo>
                    <a:pt x="668" y="1423"/>
                    <a:pt x="657" y="1411"/>
                    <a:pt x="651" y="1394"/>
                  </a:cubicBezTo>
                  <a:cubicBezTo>
                    <a:pt x="639" y="1360"/>
                    <a:pt x="639" y="1360"/>
                    <a:pt x="639" y="1360"/>
                  </a:cubicBezTo>
                  <a:cubicBezTo>
                    <a:pt x="634" y="1343"/>
                    <a:pt x="639" y="1326"/>
                    <a:pt x="662" y="1320"/>
                  </a:cubicBezTo>
                  <a:cubicBezTo>
                    <a:pt x="679" y="1309"/>
                    <a:pt x="697" y="1320"/>
                    <a:pt x="708" y="1337"/>
                  </a:cubicBezTo>
                  <a:cubicBezTo>
                    <a:pt x="720" y="1377"/>
                    <a:pt x="720" y="1377"/>
                    <a:pt x="720" y="1377"/>
                  </a:cubicBezTo>
                  <a:cubicBezTo>
                    <a:pt x="725" y="1394"/>
                    <a:pt x="714" y="1411"/>
                    <a:pt x="697" y="1417"/>
                  </a:cubicBezTo>
                  <a:cubicBezTo>
                    <a:pt x="691" y="1423"/>
                    <a:pt x="685" y="1423"/>
                    <a:pt x="685" y="1423"/>
                  </a:cubicBezTo>
                  <a:close/>
                  <a:moveTo>
                    <a:pt x="622" y="1252"/>
                  </a:moveTo>
                  <a:lnTo>
                    <a:pt x="622" y="1252"/>
                  </a:lnTo>
                  <a:cubicBezTo>
                    <a:pt x="611" y="1252"/>
                    <a:pt x="594" y="1240"/>
                    <a:pt x="588" y="1223"/>
                  </a:cubicBezTo>
                  <a:cubicBezTo>
                    <a:pt x="577" y="1194"/>
                    <a:pt x="577" y="1194"/>
                    <a:pt x="577" y="1194"/>
                  </a:cubicBezTo>
                  <a:cubicBezTo>
                    <a:pt x="571" y="1171"/>
                    <a:pt x="582" y="1154"/>
                    <a:pt x="599" y="1149"/>
                  </a:cubicBezTo>
                  <a:cubicBezTo>
                    <a:pt x="617" y="1137"/>
                    <a:pt x="639" y="1149"/>
                    <a:pt x="645" y="1166"/>
                  </a:cubicBezTo>
                  <a:cubicBezTo>
                    <a:pt x="657" y="1200"/>
                    <a:pt x="657" y="1200"/>
                    <a:pt x="657" y="1200"/>
                  </a:cubicBezTo>
                  <a:cubicBezTo>
                    <a:pt x="662" y="1217"/>
                    <a:pt x="657" y="1240"/>
                    <a:pt x="634" y="1246"/>
                  </a:cubicBezTo>
                  <a:cubicBezTo>
                    <a:pt x="634" y="1246"/>
                    <a:pt x="628" y="1252"/>
                    <a:pt x="622" y="1252"/>
                  </a:cubicBezTo>
                  <a:close/>
                  <a:moveTo>
                    <a:pt x="560" y="1080"/>
                  </a:moveTo>
                  <a:lnTo>
                    <a:pt x="560" y="1080"/>
                  </a:lnTo>
                  <a:cubicBezTo>
                    <a:pt x="548" y="1080"/>
                    <a:pt x="531" y="1069"/>
                    <a:pt x="525" y="1057"/>
                  </a:cubicBezTo>
                  <a:cubicBezTo>
                    <a:pt x="514" y="1023"/>
                    <a:pt x="514" y="1023"/>
                    <a:pt x="514" y="1023"/>
                  </a:cubicBezTo>
                  <a:cubicBezTo>
                    <a:pt x="508" y="1006"/>
                    <a:pt x="514" y="983"/>
                    <a:pt x="531" y="977"/>
                  </a:cubicBezTo>
                  <a:cubicBezTo>
                    <a:pt x="554" y="971"/>
                    <a:pt x="571" y="977"/>
                    <a:pt x="577" y="994"/>
                  </a:cubicBezTo>
                  <a:cubicBezTo>
                    <a:pt x="594" y="1029"/>
                    <a:pt x="594" y="1029"/>
                    <a:pt x="594" y="1029"/>
                  </a:cubicBezTo>
                  <a:cubicBezTo>
                    <a:pt x="599" y="1046"/>
                    <a:pt x="594" y="1069"/>
                    <a:pt x="571" y="1074"/>
                  </a:cubicBezTo>
                  <a:cubicBezTo>
                    <a:pt x="571" y="1080"/>
                    <a:pt x="565" y="1080"/>
                    <a:pt x="560" y="1080"/>
                  </a:cubicBezTo>
                  <a:close/>
                  <a:moveTo>
                    <a:pt x="491" y="909"/>
                  </a:moveTo>
                  <a:lnTo>
                    <a:pt x="491" y="909"/>
                  </a:lnTo>
                  <a:cubicBezTo>
                    <a:pt x="474" y="909"/>
                    <a:pt x="462" y="903"/>
                    <a:pt x="457" y="892"/>
                  </a:cubicBezTo>
                  <a:cubicBezTo>
                    <a:pt x="445" y="857"/>
                    <a:pt x="445" y="857"/>
                    <a:pt x="445" y="857"/>
                  </a:cubicBezTo>
                  <a:cubicBezTo>
                    <a:pt x="434" y="840"/>
                    <a:pt x="445" y="817"/>
                    <a:pt x="462" y="812"/>
                  </a:cubicBezTo>
                  <a:cubicBezTo>
                    <a:pt x="480" y="800"/>
                    <a:pt x="502" y="812"/>
                    <a:pt x="508" y="829"/>
                  </a:cubicBezTo>
                  <a:cubicBezTo>
                    <a:pt x="520" y="863"/>
                    <a:pt x="520" y="863"/>
                    <a:pt x="520" y="863"/>
                  </a:cubicBezTo>
                  <a:cubicBezTo>
                    <a:pt x="531" y="880"/>
                    <a:pt x="520" y="897"/>
                    <a:pt x="502" y="909"/>
                  </a:cubicBezTo>
                  <a:cubicBezTo>
                    <a:pt x="497" y="909"/>
                    <a:pt x="497" y="909"/>
                    <a:pt x="491" y="909"/>
                  </a:cubicBezTo>
                  <a:close/>
                  <a:moveTo>
                    <a:pt x="417" y="743"/>
                  </a:moveTo>
                  <a:lnTo>
                    <a:pt x="417" y="743"/>
                  </a:lnTo>
                  <a:cubicBezTo>
                    <a:pt x="400" y="743"/>
                    <a:pt x="388" y="737"/>
                    <a:pt x="382" y="726"/>
                  </a:cubicBezTo>
                  <a:cubicBezTo>
                    <a:pt x="365" y="692"/>
                    <a:pt x="365" y="692"/>
                    <a:pt x="365" y="692"/>
                  </a:cubicBezTo>
                  <a:cubicBezTo>
                    <a:pt x="360" y="674"/>
                    <a:pt x="365" y="652"/>
                    <a:pt x="382" y="646"/>
                  </a:cubicBezTo>
                  <a:cubicBezTo>
                    <a:pt x="400" y="635"/>
                    <a:pt x="422" y="646"/>
                    <a:pt x="428" y="663"/>
                  </a:cubicBezTo>
                  <a:cubicBezTo>
                    <a:pt x="445" y="692"/>
                    <a:pt x="445" y="692"/>
                    <a:pt x="445" y="692"/>
                  </a:cubicBezTo>
                  <a:cubicBezTo>
                    <a:pt x="457" y="714"/>
                    <a:pt x="445" y="732"/>
                    <a:pt x="428" y="743"/>
                  </a:cubicBezTo>
                  <a:cubicBezTo>
                    <a:pt x="422" y="743"/>
                    <a:pt x="422" y="743"/>
                    <a:pt x="417" y="743"/>
                  </a:cubicBezTo>
                  <a:close/>
                  <a:moveTo>
                    <a:pt x="337" y="583"/>
                  </a:moveTo>
                  <a:lnTo>
                    <a:pt x="337" y="583"/>
                  </a:lnTo>
                  <a:cubicBezTo>
                    <a:pt x="320" y="583"/>
                    <a:pt x="308" y="577"/>
                    <a:pt x="302" y="560"/>
                  </a:cubicBezTo>
                  <a:cubicBezTo>
                    <a:pt x="285" y="532"/>
                    <a:pt x="285" y="532"/>
                    <a:pt x="285" y="532"/>
                  </a:cubicBezTo>
                  <a:cubicBezTo>
                    <a:pt x="280" y="514"/>
                    <a:pt x="285" y="492"/>
                    <a:pt x="302" y="480"/>
                  </a:cubicBezTo>
                  <a:cubicBezTo>
                    <a:pt x="320" y="475"/>
                    <a:pt x="342" y="480"/>
                    <a:pt x="348" y="497"/>
                  </a:cubicBezTo>
                  <a:cubicBezTo>
                    <a:pt x="365" y="532"/>
                    <a:pt x="365" y="532"/>
                    <a:pt x="365" y="532"/>
                  </a:cubicBezTo>
                  <a:cubicBezTo>
                    <a:pt x="377" y="549"/>
                    <a:pt x="365" y="572"/>
                    <a:pt x="348" y="577"/>
                  </a:cubicBezTo>
                  <a:cubicBezTo>
                    <a:pt x="342" y="583"/>
                    <a:pt x="337" y="583"/>
                    <a:pt x="337" y="583"/>
                  </a:cubicBezTo>
                  <a:close/>
                  <a:moveTo>
                    <a:pt x="251" y="423"/>
                  </a:moveTo>
                  <a:lnTo>
                    <a:pt x="251" y="423"/>
                  </a:lnTo>
                  <a:cubicBezTo>
                    <a:pt x="234" y="423"/>
                    <a:pt x="222" y="412"/>
                    <a:pt x="217" y="400"/>
                  </a:cubicBezTo>
                  <a:cubicBezTo>
                    <a:pt x="200" y="372"/>
                    <a:pt x="200" y="372"/>
                    <a:pt x="200" y="372"/>
                  </a:cubicBezTo>
                  <a:cubicBezTo>
                    <a:pt x="188" y="354"/>
                    <a:pt x="194" y="332"/>
                    <a:pt x="211" y="320"/>
                  </a:cubicBezTo>
                  <a:cubicBezTo>
                    <a:pt x="228" y="315"/>
                    <a:pt x="251" y="320"/>
                    <a:pt x="263" y="337"/>
                  </a:cubicBezTo>
                  <a:cubicBezTo>
                    <a:pt x="280" y="366"/>
                    <a:pt x="280" y="366"/>
                    <a:pt x="280" y="366"/>
                  </a:cubicBezTo>
                  <a:cubicBezTo>
                    <a:pt x="291" y="383"/>
                    <a:pt x="285" y="406"/>
                    <a:pt x="268" y="417"/>
                  </a:cubicBezTo>
                  <a:cubicBezTo>
                    <a:pt x="263" y="417"/>
                    <a:pt x="257" y="423"/>
                    <a:pt x="251" y="423"/>
                  </a:cubicBezTo>
                  <a:close/>
                  <a:moveTo>
                    <a:pt x="160" y="263"/>
                  </a:moveTo>
                  <a:lnTo>
                    <a:pt x="160" y="263"/>
                  </a:lnTo>
                  <a:cubicBezTo>
                    <a:pt x="148" y="263"/>
                    <a:pt x="137" y="257"/>
                    <a:pt x="125" y="246"/>
                  </a:cubicBezTo>
                  <a:cubicBezTo>
                    <a:pt x="108" y="217"/>
                    <a:pt x="108" y="217"/>
                    <a:pt x="108" y="217"/>
                  </a:cubicBezTo>
                  <a:cubicBezTo>
                    <a:pt x="97" y="200"/>
                    <a:pt x="103" y="178"/>
                    <a:pt x="120" y="166"/>
                  </a:cubicBezTo>
                  <a:cubicBezTo>
                    <a:pt x="137" y="155"/>
                    <a:pt x="160" y="160"/>
                    <a:pt x="171" y="178"/>
                  </a:cubicBezTo>
                  <a:cubicBezTo>
                    <a:pt x="188" y="212"/>
                    <a:pt x="188" y="212"/>
                    <a:pt x="188" y="212"/>
                  </a:cubicBezTo>
                  <a:cubicBezTo>
                    <a:pt x="200" y="229"/>
                    <a:pt x="194" y="246"/>
                    <a:pt x="177" y="257"/>
                  </a:cubicBezTo>
                  <a:cubicBezTo>
                    <a:pt x="171" y="263"/>
                    <a:pt x="165" y="263"/>
                    <a:pt x="160" y="263"/>
                  </a:cubicBezTo>
                  <a:close/>
                  <a:moveTo>
                    <a:pt x="63" y="109"/>
                  </a:moveTo>
                  <a:lnTo>
                    <a:pt x="63" y="109"/>
                  </a:lnTo>
                  <a:cubicBezTo>
                    <a:pt x="51" y="109"/>
                    <a:pt x="40" y="103"/>
                    <a:pt x="34" y="92"/>
                  </a:cubicBezTo>
                  <a:cubicBezTo>
                    <a:pt x="11" y="63"/>
                    <a:pt x="11" y="63"/>
                    <a:pt x="11" y="63"/>
                  </a:cubicBezTo>
                  <a:cubicBezTo>
                    <a:pt x="0" y="46"/>
                    <a:pt x="5" y="23"/>
                    <a:pt x="22" y="12"/>
                  </a:cubicBezTo>
                  <a:cubicBezTo>
                    <a:pt x="40" y="0"/>
                    <a:pt x="63" y="6"/>
                    <a:pt x="74" y="23"/>
                  </a:cubicBezTo>
                  <a:cubicBezTo>
                    <a:pt x="91" y="52"/>
                    <a:pt x="91" y="52"/>
                    <a:pt x="91" y="52"/>
                  </a:cubicBezTo>
                  <a:cubicBezTo>
                    <a:pt x="103" y="69"/>
                    <a:pt x="97" y="92"/>
                    <a:pt x="80" y="103"/>
                  </a:cubicBezTo>
                  <a:cubicBezTo>
                    <a:pt x="74" y="109"/>
                    <a:pt x="68" y="109"/>
                    <a:pt x="63" y="109"/>
                  </a:cubicBezTo>
                  <a:close/>
                </a:path>
              </a:pathLst>
            </a:custGeom>
            <a:grp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grpSp>
        <p:nvGrpSpPr>
          <p:cNvPr id="203" name="组合 202">
            <a:extLst>
              <a:ext uri="{FF2B5EF4-FFF2-40B4-BE49-F238E27FC236}">
                <a16:creationId xmlns:a16="http://schemas.microsoft.com/office/drawing/2014/main" xmlns="" id="{63C464EE-2EA8-43F5-8050-5627FF5F83DC}"/>
              </a:ext>
            </a:extLst>
          </p:cNvPr>
          <p:cNvGrpSpPr/>
          <p:nvPr/>
        </p:nvGrpSpPr>
        <p:grpSpPr>
          <a:xfrm>
            <a:off x="4398484" y="3621745"/>
            <a:ext cx="3602037" cy="3259672"/>
            <a:chOff x="4398484" y="3621745"/>
            <a:chExt cx="3602037" cy="3259672"/>
          </a:xfrm>
        </p:grpSpPr>
        <p:grpSp>
          <p:nvGrpSpPr>
            <p:cNvPr id="202" name="组合 201">
              <a:extLst>
                <a:ext uri="{FF2B5EF4-FFF2-40B4-BE49-F238E27FC236}">
                  <a16:creationId xmlns:a16="http://schemas.microsoft.com/office/drawing/2014/main" xmlns="" id="{8C1F5491-FCAF-4D11-A4A9-59E2A6D34677}"/>
                </a:ext>
              </a:extLst>
            </p:cNvPr>
            <p:cNvGrpSpPr/>
            <p:nvPr/>
          </p:nvGrpSpPr>
          <p:grpSpPr>
            <a:xfrm>
              <a:off x="4398484" y="3621745"/>
              <a:ext cx="3602037" cy="3259672"/>
              <a:chOff x="4398484" y="3621745"/>
              <a:chExt cx="3602037" cy="3259672"/>
            </a:xfrm>
          </p:grpSpPr>
          <p:grpSp>
            <p:nvGrpSpPr>
              <p:cNvPr id="19" name="Group 3">
                <a:extLst>
                  <a:ext uri="{FF2B5EF4-FFF2-40B4-BE49-F238E27FC236}">
                    <a16:creationId xmlns:a16="http://schemas.microsoft.com/office/drawing/2014/main" xmlns="" id="{874FBC99-753D-4D60-B43C-0358A60C9CF4}"/>
                  </a:ext>
                </a:extLst>
              </p:cNvPr>
              <p:cNvGrpSpPr/>
              <p:nvPr/>
            </p:nvGrpSpPr>
            <p:grpSpPr>
              <a:xfrm rot="19385170">
                <a:off x="5730642" y="3699108"/>
                <a:ext cx="242034" cy="347387"/>
                <a:chOff x="18561758" y="2385889"/>
                <a:chExt cx="2160750" cy="3102509"/>
              </a:xfrm>
            </p:grpSpPr>
            <p:sp>
              <p:nvSpPr>
                <p:cNvPr id="104" name="Freeform: Shape 4">
                  <a:extLst>
                    <a:ext uri="{FF2B5EF4-FFF2-40B4-BE49-F238E27FC236}">
                      <a16:creationId xmlns:a16="http://schemas.microsoft.com/office/drawing/2014/main" xmlns="" id="{700DCFFF-C76F-4F96-9635-EC25F8DDE924}"/>
                    </a:ext>
                  </a:extLst>
                </p:cNvPr>
                <p:cNvSpPr>
                  <a:spLocks/>
                </p:cNvSpPr>
                <p:nvPr/>
              </p:nvSpPr>
              <p:spPr bwMode="auto">
                <a:xfrm>
                  <a:off x="18561758" y="2385889"/>
                  <a:ext cx="2160750" cy="3102509"/>
                </a:xfrm>
                <a:custGeom>
                  <a:avLst/>
                  <a:gdLst>
                    <a:gd name="T0" fmla="*/ 0 w 366"/>
                    <a:gd name="T1" fmla="*/ 494 h 527"/>
                    <a:gd name="T2" fmla="*/ 34 w 366"/>
                    <a:gd name="T3" fmla="*/ 527 h 527"/>
                    <a:gd name="T4" fmla="*/ 333 w 366"/>
                    <a:gd name="T5" fmla="*/ 527 h 527"/>
                    <a:gd name="T6" fmla="*/ 366 w 366"/>
                    <a:gd name="T7" fmla="*/ 494 h 527"/>
                    <a:gd name="T8" fmla="*/ 366 w 366"/>
                    <a:gd name="T9" fmla="*/ 34 h 527"/>
                    <a:gd name="T10" fmla="*/ 333 w 366"/>
                    <a:gd name="T11" fmla="*/ 0 h 527"/>
                    <a:gd name="T12" fmla="*/ 34 w 366"/>
                    <a:gd name="T13" fmla="*/ 0 h 527"/>
                    <a:gd name="T14" fmla="*/ 0 w 366"/>
                    <a:gd name="T15" fmla="*/ 34 h 527"/>
                    <a:gd name="T16" fmla="*/ 0 w 366"/>
                    <a:gd name="T17" fmla="*/ 49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527">
                      <a:moveTo>
                        <a:pt x="0" y="494"/>
                      </a:moveTo>
                      <a:cubicBezTo>
                        <a:pt x="0" y="512"/>
                        <a:pt x="15" y="527"/>
                        <a:pt x="34" y="527"/>
                      </a:cubicBezTo>
                      <a:cubicBezTo>
                        <a:pt x="333" y="527"/>
                        <a:pt x="333" y="527"/>
                        <a:pt x="333" y="527"/>
                      </a:cubicBezTo>
                      <a:cubicBezTo>
                        <a:pt x="351" y="527"/>
                        <a:pt x="366" y="512"/>
                        <a:pt x="366" y="494"/>
                      </a:cubicBezTo>
                      <a:cubicBezTo>
                        <a:pt x="366" y="34"/>
                        <a:pt x="366" y="34"/>
                        <a:pt x="366" y="34"/>
                      </a:cubicBezTo>
                      <a:cubicBezTo>
                        <a:pt x="366" y="15"/>
                        <a:pt x="351" y="0"/>
                        <a:pt x="333" y="0"/>
                      </a:cubicBezTo>
                      <a:cubicBezTo>
                        <a:pt x="34" y="0"/>
                        <a:pt x="34" y="0"/>
                        <a:pt x="34" y="0"/>
                      </a:cubicBezTo>
                      <a:cubicBezTo>
                        <a:pt x="15" y="0"/>
                        <a:pt x="0" y="15"/>
                        <a:pt x="0" y="34"/>
                      </a:cubicBezTo>
                      <a:lnTo>
                        <a:pt x="0" y="494"/>
                      </a:lnTo>
                      <a:close/>
                    </a:path>
                  </a:pathLst>
                </a:custGeom>
                <a:solidFill>
                  <a:srgbClr val="2D35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5" name="Rectangle 5">
                  <a:extLst>
                    <a:ext uri="{FF2B5EF4-FFF2-40B4-BE49-F238E27FC236}">
                      <a16:creationId xmlns:a16="http://schemas.microsoft.com/office/drawing/2014/main" xmlns="" id="{3084578F-49E2-4326-821F-76DC97DA1984}"/>
                    </a:ext>
                  </a:extLst>
                </p:cNvPr>
                <p:cNvSpPr>
                  <a:spLocks/>
                </p:cNvSpPr>
                <p:nvPr/>
              </p:nvSpPr>
              <p:spPr bwMode="auto">
                <a:xfrm>
                  <a:off x="18721666" y="2532620"/>
                  <a:ext cx="1842254" cy="272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endParaRPr>
                </a:p>
              </p:txBody>
            </p:sp>
            <p:sp>
              <p:nvSpPr>
                <p:cNvPr id="106" name="Freeform: Shape 6">
                  <a:extLst>
                    <a:ext uri="{FF2B5EF4-FFF2-40B4-BE49-F238E27FC236}">
                      <a16:creationId xmlns:a16="http://schemas.microsoft.com/office/drawing/2014/main" xmlns="" id="{EBC2A782-591A-4264-AAAE-71DDB0EE7C84}"/>
                    </a:ext>
                  </a:extLst>
                </p:cNvPr>
                <p:cNvSpPr>
                  <a:spLocks/>
                </p:cNvSpPr>
                <p:nvPr/>
              </p:nvSpPr>
              <p:spPr bwMode="auto">
                <a:xfrm>
                  <a:off x="18815497" y="3457953"/>
                  <a:ext cx="1671773" cy="1718475"/>
                </a:xfrm>
                <a:custGeom>
                  <a:avLst/>
                  <a:gdLst>
                    <a:gd name="T0" fmla="*/ 278 w 283"/>
                    <a:gd name="T1" fmla="*/ 292 h 292"/>
                    <a:gd name="T2" fmla="*/ 5 w 283"/>
                    <a:gd name="T3" fmla="*/ 292 h 292"/>
                    <a:gd name="T4" fmla="*/ 0 w 283"/>
                    <a:gd name="T5" fmla="*/ 287 h 292"/>
                    <a:gd name="T6" fmla="*/ 5 w 283"/>
                    <a:gd name="T7" fmla="*/ 283 h 292"/>
                    <a:gd name="T8" fmla="*/ 274 w 283"/>
                    <a:gd name="T9" fmla="*/ 283 h 292"/>
                    <a:gd name="T10" fmla="*/ 274 w 283"/>
                    <a:gd name="T11" fmla="*/ 5 h 292"/>
                    <a:gd name="T12" fmla="*/ 278 w 283"/>
                    <a:gd name="T13" fmla="*/ 0 h 292"/>
                    <a:gd name="T14" fmla="*/ 283 w 283"/>
                    <a:gd name="T15" fmla="*/ 5 h 292"/>
                    <a:gd name="T16" fmla="*/ 283 w 283"/>
                    <a:gd name="T17" fmla="*/ 287 h 292"/>
                    <a:gd name="T18" fmla="*/ 278 w 283"/>
                    <a:gd name="T1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292">
                      <a:moveTo>
                        <a:pt x="278" y="292"/>
                      </a:moveTo>
                      <a:cubicBezTo>
                        <a:pt x="5" y="292"/>
                        <a:pt x="5" y="292"/>
                        <a:pt x="5" y="292"/>
                      </a:cubicBezTo>
                      <a:cubicBezTo>
                        <a:pt x="2" y="292"/>
                        <a:pt x="0" y="290"/>
                        <a:pt x="0" y="287"/>
                      </a:cubicBezTo>
                      <a:cubicBezTo>
                        <a:pt x="0" y="285"/>
                        <a:pt x="2" y="283"/>
                        <a:pt x="5" y="283"/>
                      </a:cubicBezTo>
                      <a:cubicBezTo>
                        <a:pt x="274" y="283"/>
                        <a:pt x="274" y="283"/>
                        <a:pt x="274" y="283"/>
                      </a:cubicBezTo>
                      <a:cubicBezTo>
                        <a:pt x="274" y="5"/>
                        <a:pt x="274" y="5"/>
                        <a:pt x="274" y="5"/>
                      </a:cubicBezTo>
                      <a:cubicBezTo>
                        <a:pt x="274" y="2"/>
                        <a:pt x="276" y="0"/>
                        <a:pt x="278" y="0"/>
                      </a:cubicBezTo>
                      <a:cubicBezTo>
                        <a:pt x="281" y="0"/>
                        <a:pt x="283" y="2"/>
                        <a:pt x="283" y="5"/>
                      </a:cubicBezTo>
                      <a:cubicBezTo>
                        <a:pt x="283" y="287"/>
                        <a:pt x="283" y="287"/>
                        <a:pt x="283" y="287"/>
                      </a:cubicBezTo>
                      <a:cubicBezTo>
                        <a:pt x="283" y="290"/>
                        <a:pt x="281" y="292"/>
                        <a:pt x="278" y="292"/>
                      </a:cubicBez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7" name="Freeform: Shape 7">
                  <a:extLst>
                    <a:ext uri="{FF2B5EF4-FFF2-40B4-BE49-F238E27FC236}">
                      <a16:creationId xmlns:a16="http://schemas.microsoft.com/office/drawing/2014/main" xmlns="" id="{6CFA3F3C-FBE7-4927-9380-582813C34901}"/>
                    </a:ext>
                  </a:extLst>
                </p:cNvPr>
                <p:cNvSpPr>
                  <a:spLocks/>
                </p:cNvSpPr>
                <p:nvPr/>
              </p:nvSpPr>
              <p:spPr bwMode="auto">
                <a:xfrm>
                  <a:off x="18857787" y="282211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0" y="12"/>
                        <a:pt x="237" y="12"/>
                      </a:cubicBezTo>
                      <a:cubicBezTo>
                        <a:pt x="6" y="12"/>
                        <a:pt x="6" y="12"/>
                        <a:pt x="6" y="12"/>
                      </a:cubicBezTo>
                      <a:cubicBezTo>
                        <a:pt x="2" y="12"/>
                        <a:pt x="0" y="10"/>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8" name="Freeform: Shape 8">
                  <a:extLst>
                    <a:ext uri="{FF2B5EF4-FFF2-40B4-BE49-F238E27FC236}">
                      <a16:creationId xmlns:a16="http://schemas.microsoft.com/office/drawing/2014/main" xmlns="" id="{5D3F0A80-470F-476D-94E5-B57CC4D4ABEC}"/>
                    </a:ext>
                  </a:extLst>
                </p:cNvPr>
                <p:cNvSpPr>
                  <a:spLocks/>
                </p:cNvSpPr>
                <p:nvPr/>
              </p:nvSpPr>
              <p:spPr bwMode="auto">
                <a:xfrm>
                  <a:off x="18851179" y="2939767"/>
                  <a:ext cx="796900" cy="70061"/>
                </a:xfrm>
                <a:custGeom>
                  <a:avLst/>
                  <a:gdLst>
                    <a:gd name="T0" fmla="*/ 129 w 135"/>
                    <a:gd name="T1" fmla="*/ 0 h 12"/>
                    <a:gd name="T2" fmla="*/ 6 w 135"/>
                    <a:gd name="T3" fmla="*/ 0 h 12"/>
                    <a:gd name="T4" fmla="*/ 0 w 135"/>
                    <a:gd name="T5" fmla="*/ 6 h 12"/>
                    <a:gd name="T6" fmla="*/ 6 w 135"/>
                    <a:gd name="T7" fmla="*/ 12 h 12"/>
                    <a:gd name="T8" fmla="*/ 129 w 135"/>
                    <a:gd name="T9" fmla="*/ 12 h 12"/>
                    <a:gd name="T10" fmla="*/ 135 w 135"/>
                    <a:gd name="T11" fmla="*/ 6 h 12"/>
                    <a:gd name="T12" fmla="*/ 129 w 135"/>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35" h="12">
                      <a:moveTo>
                        <a:pt x="129" y="0"/>
                      </a:moveTo>
                      <a:cubicBezTo>
                        <a:pt x="6" y="0"/>
                        <a:pt x="6" y="0"/>
                        <a:pt x="6" y="0"/>
                      </a:cubicBezTo>
                      <a:cubicBezTo>
                        <a:pt x="3" y="0"/>
                        <a:pt x="0" y="3"/>
                        <a:pt x="0" y="6"/>
                      </a:cubicBezTo>
                      <a:cubicBezTo>
                        <a:pt x="0" y="9"/>
                        <a:pt x="3" y="12"/>
                        <a:pt x="6" y="12"/>
                      </a:cubicBezTo>
                      <a:cubicBezTo>
                        <a:pt x="129" y="12"/>
                        <a:pt x="129" y="12"/>
                        <a:pt x="129" y="12"/>
                      </a:cubicBezTo>
                      <a:cubicBezTo>
                        <a:pt x="132" y="12"/>
                        <a:pt x="135" y="9"/>
                        <a:pt x="135" y="6"/>
                      </a:cubicBezTo>
                      <a:cubicBezTo>
                        <a:pt x="135" y="3"/>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9" name="Freeform: Shape 9">
                  <a:extLst>
                    <a:ext uri="{FF2B5EF4-FFF2-40B4-BE49-F238E27FC236}">
                      <a16:creationId xmlns:a16="http://schemas.microsoft.com/office/drawing/2014/main" xmlns="" id="{690B52D1-FE9D-4C95-A14C-848B92ECF58F}"/>
                    </a:ext>
                  </a:extLst>
                </p:cNvPr>
                <p:cNvSpPr>
                  <a:spLocks/>
                </p:cNvSpPr>
                <p:nvPr/>
              </p:nvSpPr>
              <p:spPr bwMode="auto">
                <a:xfrm>
                  <a:off x="19712836" y="2945054"/>
                  <a:ext cx="377966" cy="64773"/>
                </a:xfrm>
                <a:custGeom>
                  <a:avLst/>
                  <a:gdLst>
                    <a:gd name="T0" fmla="*/ 59 w 64"/>
                    <a:gd name="T1" fmla="*/ 0 h 11"/>
                    <a:gd name="T2" fmla="*/ 6 w 64"/>
                    <a:gd name="T3" fmla="*/ 0 h 11"/>
                    <a:gd name="T4" fmla="*/ 0 w 64"/>
                    <a:gd name="T5" fmla="*/ 5 h 11"/>
                    <a:gd name="T6" fmla="*/ 6 w 64"/>
                    <a:gd name="T7" fmla="*/ 11 h 11"/>
                    <a:gd name="T8" fmla="*/ 59 w 64"/>
                    <a:gd name="T9" fmla="*/ 11 h 11"/>
                    <a:gd name="T10" fmla="*/ 64 w 64"/>
                    <a:gd name="T11" fmla="*/ 5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2"/>
                        <a:pt x="0" y="5"/>
                      </a:cubicBezTo>
                      <a:cubicBezTo>
                        <a:pt x="0" y="8"/>
                        <a:pt x="3" y="11"/>
                        <a:pt x="6" y="11"/>
                      </a:cubicBezTo>
                      <a:cubicBezTo>
                        <a:pt x="59" y="11"/>
                        <a:pt x="59" y="11"/>
                        <a:pt x="59" y="11"/>
                      </a:cubicBezTo>
                      <a:cubicBezTo>
                        <a:pt x="62" y="11"/>
                        <a:pt x="64" y="8"/>
                        <a:pt x="64" y="5"/>
                      </a:cubicBezTo>
                      <a:cubicBezTo>
                        <a:pt x="64" y="2"/>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0" name="Freeform: Shape 10">
                  <a:extLst>
                    <a:ext uri="{FF2B5EF4-FFF2-40B4-BE49-F238E27FC236}">
                      <a16:creationId xmlns:a16="http://schemas.microsoft.com/office/drawing/2014/main" xmlns="" id="{9814D1C0-EA71-44FB-BEF6-FF9AD44A3123}"/>
                    </a:ext>
                  </a:extLst>
                </p:cNvPr>
                <p:cNvSpPr>
                  <a:spLocks/>
                </p:cNvSpPr>
                <p:nvPr/>
              </p:nvSpPr>
              <p:spPr bwMode="auto">
                <a:xfrm>
                  <a:off x="18857787" y="3057417"/>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1" y="12"/>
                        <a:pt x="237" y="12"/>
                      </a:cubicBezTo>
                      <a:cubicBezTo>
                        <a:pt x="6" y="12"/>
                        <a:pt x="6" y="12"/>
                        <a:pt x="6" y="12"/>
                      </a:cubicBezTo>
                      <a:cubicBezTo>
                        <a:pt x="3" y="12"/>
                        <a:pt x="0" y="10"/>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1" name="Freeform: Shape 11">
                  <a:extLst>
                    <a:ext uri="{FF2B5EF4-FFF2-40B4-BE49-F238E27FC236}">
                      <a16:creationId xmlns:a16="http://schemas.microsoft.com/office/drawing/2014/main" xmlns="" id="{396376A0-094E-4692-8BD2-1CB5FE4EFDF0}"/>
                    </a:ext>
                  </a:extLst>
                </p:cNvPr>
                <p:cNvSpPr>
                  <a:spLocks/>
                </p:cNvSpPr>
                <p:nvPr/>
              </p:nvSpPr>
              <p:spPr bwMode="auto">
                <a:xfrm>
                  <a:off x="19282008" y="3192251"/>
                  <a:ext cx="377966" cy="59485"/>
                </a:xfrm>
                <a:custGeom>
                  <a:avLst/>
                  <a:gdLst>
                    <a:gd name="T0" fmla="*/ 64 w 64"/>
                    <a:gd name="T1" fmla="*/ 5 h 10"/>
                    <a:gd name="T2" fmla="*/ 58 w 64"/>
                    <a:gd name="T3" fmla="*/ 10 h 10"/>
                    <a:gd name="T4" fmla="*/ 6 w 64"/>
                    <a:gd name="T5" fmla="*/ 10 h 10"/>
                    <a:gd name="T6" fmla="*/ 0 w 64"/>
                    <a:gd name="T7" fmla="*/ 5 h 10"/>
                    <a:gd name="T8" fmla="*/ 0 w 64"/>
                    <a:gd name="T9" fmla="*/ 5 h 10"/>
                    <a:gd name="T10" fmla="*/ 6 w 64"/>
                    <a:gd name="T11" fmla="*/ 0 h 10"/>
                    <a:gd name="T12" fmla="*/ 58 w 64"/>
                    <a:gd name="T13" fmla="*/ 0 h 10"/>
                    <a:gd name="T14" fmla="*/ 64 w 64"/>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0">
                      <a:moveTo>
                        <a:pt x="64" y="5"/>
                      </a:moveTo>
                      <a:cubicBezTo>
                        <a:pt x="64" y="8"/>
                        <a:pt x="61" y="10"/>
                        <a:pt x="58" y="10"/>
                      </a:cubicBezTo>
                      <a:cubicBezTo>
                        <a:pt x="6" y="10"/>
                        <a:pt x="6" y="10"/>
                        <a:pt x="6" y="10"/>
                      </a:cubicBezTo>
                      <a:cubicBezTo>
                        <a:pt x="3" y="10"/>
                        <a:pt x="0" y="8"/>
                        <a:pt x="0" y="5"/>
                      </a:cubicBezTo>
                      <a:cubicBezTo>
                        <a:pt x="0" y="5"/>
                        <a:pt x="0" y="5"/>
                        <a:pt x="0" y="5"/>
                      </a:cubicBezTo>
                      <a:cubicBezTo>
                        <a:pt x="0" y="2"/>
                        <a:pt x="3" y="0"/>
                        <a:pt x="6" y="0"/>
                      </a:cubicBezTo>
                      <a:cubicBezTo>
                        <a:pt x="58" y="0"/>
                        <a:pt x="58" y="0"/>
                        <a:pt x="58" y="0"/>
                      </a:cubicBezTo>
                      <a:cubicBezTo>
                        <a:pt x="61" y="0"/>
                        <a:pt x="64" y="2"/>
                        <a:pt x="64" y="5"/>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2" name="Freeform: Shape 12">
                  <a:extLst>
                    <a:ext uri="{FF2B5EF4-FFF2-40B4-BE49-F238E27FC236}">
                      <a16:creationId xmlns:a16="http://schemas.microsoft.com/office/drawing/2014/main" xmlns="" id="{23E63C96-33CD-491C-B76C-9787EE7578E1}"/>
                    </a:ext>
                  </a:extLst>
                </p:cNvPr>
                <p:cNvSpPr>
                  <a:spLocks/>
                </p:cNvSpPr>
                <p:nvPr/>
              </p:nvSpPr>
              <p:spPr bwMode="auto">
                <a:xfrm>
                  <a:off x="18857787" y="3192251"/>
                  <a:ext cx="371358" cy="59485"/>
                </a:xfrm>
                <a:custGeom>
                  <a:avLst/>
                  <a:gdLst>
                    <a:gd name="T0" fmla="*/ 58 w 63"/>
                    <a:gd name="T1" fmla="*/ 0 h 10"/>
                    <a:gd name="T2" fmla="*/ 5 w 63"/>
                    <a:gd name="T3" fmla="*/ 0 h 10"/>
                    <a:gd name="T4" fmla="*/ 0 w 63"/>
                    <a:gd name="T5" fmla="*/ 5 h 10"/>
                    <a:gd name="T6" fmla="*/ 5 w 63"/>
                    <a:gd name="T7" fmla="*/ 10 h 10"/>
                    <a:gd name="T8" fmla="*/ 58 w 63"/>
                    <a:gd name="T9" fmla="*/ 10 h 10"/>
                    <a:gd name="T10" fmla="*/ 63 w 63"/>
                    <a:gd name="T11" fmla="*/ 5 h 10"/>
                    <a:gd name="T12" fmla="*/ 58 w 6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8" y="0"/>
                      </a:moveTo>
                      <a:cubicBezTo>
                        <a:pt x="5" y="0"/>
                        <a:pt x="5" y="0"/>
                        <a:pt x="5" y="0"/>
                      </a:cubicBezTo>
                      <a:cubicBezTo>
                        <a:pt x="2" y="0"/>
                        <a:pt x="0" y="2"/>
                        <a:pt x="0" y="5"/>
                      </a:cubicBezTo>
                      <a:cubicBezTo>
                        <a:pt x="0" y="8"/>
                        <a:pt x="2" y="10"/>
                        <a:pt x="5" y="10"/>
                      </a:cubicBezTo>
                      <a:cubicBezTo>
                        <a:pt x="58" y="10"/>
                        <a:pt x="58" y="10"/>
                        <a:pt x="58" y="10"/>
                      </a:cubicBezTo>
                      <a:cubicBezTo>
                        <a:pt x="61" y="10"/>
                        <a:pt x="63" y="8"/>
                        <a:pt x="63" y="5"/>
                      </a:cubicBezTo>
                      <a:cubicBezTo>
                        <a:pt x="63" y="2"/>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3" name="Freeform: Shape 13">
                  <a:extLst>
                    <a:ext uri="{FF2B5EF4-FFF2-40B4-BE49-F238E27FC236}">
                      <a16:creationId xmlns:a16="http://schemas.microsoft.com/office/drawing/2014/main" xmlns="" id="{C318D7BE-01CE-4EE1-B59E-84691FD6B0CF}"/>
                    </a:ext>
                  </a:extLst>
                </p:cNvPr>
                <p:cNvSpPr>
                  <a:spLocks/>
                </p:cNvSpPr>
                <p:nvPr/>
              </p:nvSpPr>
              <p:spPr bwMode="auto">
                <a:xfrm>
                  <a:off x="18845893" y="335748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4" name="Freeform: Shape 14">
                  <a:extLst>
                    <a:ext uri="{FF2B5EF4-FFF2-40B4-BE49-F238E27FC236}">
                      <a16:creationId xmlns:a16="http://schemas.microsoft.com/office/drawing/2014/main" xmlns="" id="{F430F826-0909-4DCC-BF02-21DDCF4C5FFD}"/>
                    </a:ext>
                  </a:extLst>
                </p:cNvPr>
                <p:cNvSpPr>
                  <a:spLocks/>
                </p:cNvSpPr>
                <p:nvPr/>
              </p:nvSpPr>
              <p:spPr bwMode="auto">
                <a:xfrm>
                  <a:off x="18839286" y="3475138"/>
                  <a:ext cx="796900" cy="64773"/>
                </a:xfrm>
                <a:custGeom>
                  <a:avLst/>
                  <a:gdLst>
                    <a:gd name="T0" fmla="*/ 130 w 135"/>
                    <a:gd name="T1" fmla="*/ 0 h 11"/>
                    <a:gd name="T2" fmla="*/ 6 w 135"/>
                    <a:gd name="T3" fmla="*/ 0 h 11"/>
                    <a:gd name="T4" fmla="*/ 0 w 135"/>
                    <a:gd name="T5" fmla="*/ 6 h 11"/>
                    <a:gd name="T6" fmla="*/ 6 w 135"/>
                    <a:gd name="T7" fmla="*/ 11 h 11"/>
                    <a:gd name="T8" fmla="*/ 130 w 135"/>
                    <a:gd name="T9" fmla="*/ 11 h 11"/>
                    <a:gd name="T10" fmla="*/ 135 w 135"/>
                    <a:gd name="T11" fmla="*/ 6 h 11"/>
                    <a:gd name="T12" fmla="*/ 130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30" y="0"/>
                      </a:moveTo>
                      <a:cubicBezTo>
                        <a:pt x="6" y="0"/>
                        <a:pt x="6" y="0"/>
                        <a:pt x="6" y="0"/>
                      </a:cubicBezTo>
                      <a:cubicBezTo>
                        <a:pt x="3" y="0"/>
                        <a:pt x="0" y="2"/>
                        <a:pt x="0" y="6"/>
                      </a:cubicBezTo>
                      <a:cubicBezTo>
                        <a:pt x="0" y="9"/>
                        <a:pt x="3" y="11"/>
                        <a:pt x="6" y="11"/>
                      </a:cubicBezTo>
                      <a:cubicBezTo>
                        <a:pt x="130" y="11"/>
                        <a:pt x="130" y="11"/>
                        <a:pt x="130" y="11"/>
                      </a:cubicBezTo>
                      <a:cubicBezTo>
                        <a:pt x="133" y="11"/>
                        <a:pt x="135" y="9"/>
                        <a:pt x="135" y="6"/>
                      </a:cubicBezTo>
                      <a:cubicBezTo>
                        <a:pt x="135" y="2"/>
                        <a:pt x="133" y="0"/>
                        <a:pt x="130"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5" name="Freeform: Shape 15">
                  <a:extLst>
                    <a:ext uri="{FF2B5EF4-FFF2-40B4-BE49-F238E27FC236}">
                      <a16:creationId xmlns:a16="http://schemas.microsoft.com/office/drawing/2014/main" xmlns="" id="{DD8D635C-55C8-4879-91F8-FD6B49D15572}"/>
                    </a:ext>
                  </a:extLst>
                </p:cNvPr>
                <p:cNvSpPr>
                  <a:spLocks/>
                </p:cNvSpPr>
                <p:nvPr/>
              </p:nvSpPr>
              <p:spPr bwMode="auto">
                <a:xfrm>
                  <a:off x="19707550" y="3475138"/>
                  <a:ext cx="371358"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6" name="Freeform: Shape 16">
                  <a:extLst>
                    <a:ext uri="{FF2B5EF4-FFF2-40B4-BE49-F238E27FC236}">
                      <a16:creationId xmlns:a16="http://schemas.microsoft.com/office/drawing/2014/main" xmlns="" id="{54860F12-9C28-4C5B-AC47-807B452BD51B}"/>
                    </a:ext>
                  </a:extLst>
                </p:cNvPr>
                <p:cNvSpPr>
                  <a:spLocks/>
                </p:cNvSpPr>
                <p:nvPr/>
              </p:nvSpPr>
              <p:spPr bwMode="auto">
                <a:xfrm>
                  <a:off x="18851179" y="3592787"/>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7" name="Freeform: Shape 17">
                  <a:extLst>
                    <a:ext uri="{FF2B5EF4-FFF2-40B4-BE49-F238E27FC236}">
                      <a16:creationId xmlns:a16="http://schemas.microsoft.com/office/drawing/2014/main" xmlns="" id="{898B617F-1B6B-4FBE-A001-DEB56C9456FB}"/>
                    </a:ext>
                  </a:extLst>
                </p:cNvPr>
                <p:cNvSpPr>
                  <a:spLocks/>
                </p:cNvSpPr>
                <p:nvPr/>
              </p:nvSpPr>
              <p:spPr bwMode="auto">
                <a:xfrm>
                  <a:off x="19276721" y="3722334"/>
                  <a:ext cx="371358" cy="64773"/>
                </a:xfrm>
                <a:custGeom>
                  <a:avLst/>
                  <a:gdLst>
                    <a:gd name="T0" fmla="*/ 63 w 63"/>
                    <a:gd name="T1" fmla="*/ 6 h 11"/>
                    <a:gd name="T2" fmla="*/ 58 w 63"/>
                    <a:gd name="T3" fmla="*/ 11 h 11"/>
                    <a:gd name="T4" fmla="*/ 5 w 63"/>
                    <a:gd name="T5" fmla="*/ 11 h 11"/>
                    <a:gd name="T6" fmla="*/ 0 w 63"/>
                    <a:gd name="T7" fmla="*/ 6 h 11"/>
                    <a:gd name="T8" fmla="*/ 0 w 63"/>
                    <a:gd name="T9" fmla="*/ 6 h 11"/>
                    <a:gd name="T10" fmla="*/ 5 w 63"/>
                    <a:gd name="T11" fmla="*/ 0 h 11"/>
                    <a:gd name="T12" fmla="*/ 58 w 63"/>
                    <a:gd name="T13" fmla="*/ 0 h 11"/>
                    <a:gd name="T14" fmla="*/ 63 w 63"/>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1">
                      <a:moveTo>
                        <a:pt x="63" y="6"/>
                      </a:moveTo>
                      <a:cubicBezTo>
                        <a:pt x="63" y="9"/>
                        <a:pt x="61" y="11"/>
                        <a:pt x="58" y="11"/>
                      </a:cubicBezTo>
                      <a:cubicBezTo>
                        <a:pt x="5" y="11"/>
                        <a:pt x="5" y="11"/>
                        <a:pt x="5" y="11"/>
                      </a:cubicBezTo>
                      <a:cubicBezTo>
                        <a:pt x="2" y="11"/>
                        <a:pt x="0" y="9"/>
                        <a:pt x="0" y="6"/>
                      </a:cubicBezTo>
                      <a:cubicBezTo>
                        <a:pt x="0" y="6"/>
                        <a:pt x="0" y="6"/>
                        <a:pt x="0" y="6"/>
                      </a:cubicBezTo>
                      <a:cubicBezTo>
                        <a:pt x="0" y="3"/>
                        <a:pt x="2" y="0"/>
                        <a:pt x="5" y="0"/>
                      </a:cubicBezTo>
                      <a:cubicBezTo>
                        <a:pt x="58" y="0"/>
                        <a:pt x="58" y="0"/>
                        <a:pt x="58" y="0"/>
                      </a:cubicBezTo>
                      <a:cubicBezTo>
                        <a:pt x="61" y="0"/>
                        <a:pt x="63" y="3"/>
                        <a:pt x="6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8" name="Freeform: Shape 18">
                  <a:extLst>
                    <a:ext uri="{FF2B5EF4-FFF2-40B4-BE49-F238E27FC236}">
                      <a16:creationId xmlns:a16="http://schemas.microsoft.com/office/drawing/2014/main" xmlns="" id="{CC1DE757-EA4D-4886-91CA-065B92A1E888}"/>
                    </a:ext>
                  </a:extLst>
                </p:cNvPr>
                <p:cNvSpPr>
                  <a:spLocks/>
                </p:cNvSpPr>
                <p:nvPr/>
              </p:nvSpPr>
              <p:spPr bwMode="auto">
                <a:xfrm>
                  <a:off x="18845893" y="3722334"/>
                  <a:ext cx="377966" cy="64773"/>
                </a:xfrm>
                <a:custGeom>
                  <a:avLst/>
                  <a:gdLst>
                    <a:gd name="T0" fmla="*/ 58 w 64"/>
                    <a:gd name="T1" fmla="*/ 0 h 11"/>
                    <a:gd name="T2" fmla="*/ 5 w 64"/>
                    <a:gd name="T3" fmla="*/ 0 h 11"/>
                    <a:gd name="T4" fmla="*/ 0 w 64"/>
                    <a:gd name="T5" fmla="*/ 6 h 11"/>
                    <a:gd name="T6" fmla="*/ 5 w 64"/>
                    <a:gd name="T7" fmla="*/ 11 h 11"/>
                    <a:gd name="T8" fmla="*/ 58 w 64"/>
                    <a:gd name="T9" fmla="*/ 11 h 11"/>
                    <a:gd name="T10" fmla="*/ 64 w 64"/>
                    <a:gd name="T11" fmla="*/ 6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4" y="9"/>
                        <a:pt x="64" y="6"/>
                      </a:cubicBezTo>
                      <a:cubicBezTo>
                        <a:pt x="64"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19" name="Freeform: Shape 19">
                  <a:extLst>
                    <a:ext uri="{FF2B5EF4-FFF2-40B4-BE49-F238E27FC236}">
                      <a16:creationId xmlns:a16="http://schemas.microsoft.com/office/drawing/2014/main" xmlns="" id="{BB8C8B9B-F16F-4CEE-BAB1-A001D33B7F38}"/>
                    </a:ext>
                  </a:extLst>
                </p:cNvPr>
                <p:cNvSpPr>
                  <a:spLocks/>
                </p:cNvSpPr>
                <p:nvPr/>
              </p:nvSpPr>
              <p:spPr bwMode="auto">
                <a:xfrm>
                  <a:off x="18839286" y="4576284"/>
                  <a:ext cx="1435214"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2"/>
                        <a:pt x="2" y="0"/>
                        <a:pt x="6" y="0"/>
                      </a:cubicBezTo>
                      <a:cubicBezTo>
                        <a:pt x="237" y="0"/>
                        <a:pt x="237" y="0"/>
                        <a:pt x="237" y="0"/>
                      </a:cubicBezTo>
                      <a:cubicBezTo>
                        <a:pt x="240"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0" name="Freeform: Shape 20">
                  <a:extLst>
                    <a:ext uri="{FF2B5EF4-FFF2-40B4-BE49-F238E27FC236}">
                      <a16:creationId xmlns:a16="http://schemas.microsoft.com/office/drawing/2014/main" xmlns="" id="{9CFFD6D8-E1DE-4044-9A0D-94BE2452F0E4}"/>
                    </a:ext>
                  </a:extLst>
                </p:cNvPr>
                <p:cNvSpPr>
                  <a:spLocks/>
                </p:cNvSpPr>
                <p:nvPr/>
              </p:nvSpPr>
              <p:spPr bwMode="auto">
                <a:xfrm>
                  <a:off x="18833999" y="4693934"/>
                  <a:ext cx="796900" cy="64773"/>
                </a:xfrm>
                <a:custGeom>
                  <a:avLst/>
                  <a:gdLst>
                    <a:gd name="T0" fmla="*/ 129 w 135"/>
                    <a:gd name="T1" fmla="*/ 0 h 11"/>
                    <a:gd name="T2" fmla="*/ 6 w 135"/>
                    <a:gd name="T3" fmla="*/ 0 h 11"/>
                    <a:gd name="T4" fmla="*/ 0 w 135"/>
                    <a:gd name="T5" fmla="*/ 5 h 11"/>
                    <a:gd name="T6" fmla="*/ 6 w 135"/>
                    <a:gd name="T7" fmla="*/ 11 h 11"/>
                    <a:gd name="T8" fmla="*/ 129 w 135"/>
                    <a:gd name="T9" fmla="*/ 11 h 11"/>
                    <a:gd name="T10" fmla="*/ 135 w 135"/>
                    <a:gd name="T11" fmla="*/ 5 h 11"/>
                    <a:gd name="T12" fmla="*/ 129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29" y="0"/>
                      </a:moveTo>
                      <a:cubicBezTo>
                        <a:pt x="6" y="0"/>
                        <a:pt x="6" y="0"/>
                        <a:pt x="6" y="0"/>
                      </a:cubicBezTo>
                      <a:cubicBezTo>
                        <a:pt x="2" y="0"/>
                        <a:pt x="0" y="2"/>
                        <a:pt x="0" y="5"/>
                      </a:cubicBezTo>
                      <a:cubicBezTo>
                        <a:pt x="0" y="9"/>
                        <a:pt x="2" y="11"/>
                        <a:pt x="6" y="11"/>
                      </a:cubicBezTo>
                      <a:cubicBezTo>
                        <a:pt x="129" y="11"/>
                        <a:pt x="129" y="11"/>
                        <a:pt x="129" y="11"/>
                      </a:cubicBezTo>
                      <a:cubicBezTo>
                        <a:pt x="132" y="11"/>
                        <a:pt x="135" y="9"/>
                        <a:pt x="135" y="5"/>
                      </a:cubicBezTo>
                      <a:cubicBezTo>
                        <a:pt x="135" y="2"/>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1" name="Freeform: Shape 21">
                  <a:extLst>
                    <a:ext uri="{FF2B5EF4-FFF2-40B4-BE49-F238E27FC236}">
                      <a16:creationId xmlns:a16="http://schemas.microsoft.com/office/drawing/2014/main" xmlns="" id="{FC45C643-769E-4289-8590-90011991F2B1}"/>
                    </a:ext>
                  </a:extLst>
                </p:cNvPr>
                <p:cNvSpPr>
                  <a:spLocks/>
                </p:cNvSpPr>
                <p:nvPr/>
              </p:nvSpPr>
              <p:spPr bwMode="auto">
                <a:xfrm>
                  <a:off x="19695656" y="4693934"/>
                  <a:ext cx="377966" cy="64773"/>
                </a:xfrm>
                <a:custGeom>
                  <a:avLst/>
                  <a:gdLst>
                    <a:gd name="T0" fmla="*/ 59 w 64"/>
                    <a:gd name="T1" fmla="*/ 0 h 11"/>
                    <a:gd name="T2" fmla="*/ 6 w 64"/>
                    <a:gd name="T3" fmla="*/ 0 h 11"/>
                    <a:gd name="T4" fmla="*/ 0 w 64"/>
                    <a:gd name="T5" fmla="*/ 6 h 11"/>
                    <a:gd name="T6" fmla="*/ 6 w 64"/>
                    <a:gd name="T7" fmla="*/ 11 h 11"/>
                    <a:gd name="T8" fmla="*/ 59 w 64"/>
                    <a:gd name="T9" fmla="*/ 11 h 11"/>
                    <a:gd name="T10" fmla="*/ 64 w 64"/>
                    <a:gd name="T11" fmla="*/ 6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3"/>
                        <a:pt x="0" y="6"/>
                      </a:cubicBezTo>
                      <a:cubicBezTo>
                        <a:pt x="0" y="9"/>
                        <a:pt x="3" y="11"/>
                        <a:pt x="6" y="11"/>
                      </a:cubicBezTo>
                      <a:cubicBezTo>
                        <a:pt x="59" y="11"/>
                        <a:pt x="59" y="11"/>
                        <a:pt x="59" y="11"/>
                      </a:cubicBezTo>
                      <a:cubicBezTo>
                        <a:pt x="62" y="11"/>
                        <a:pt x="64" y="9"/>
                        <a:pt x="64" y="6"/>
                      </a:cubicBezTo>
                      <a:cubicBezTo>
                        <a:pt x="64" y="3"/>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2" name="Freeform: Shape 22">
                  <a:extLst>
                    <a:ext uri="{FF2B5EF4-FFF2-40B4-BE49-F238E27FC236}">
                      <a16:creationId xmlns:a16="http://schemas.microsoft.com/office/drawing/2014/main" xmlns="" id="{4BDA7A75-5938-469F-8AE1-992F08BCBF14}"/>
                    </a:ext>
                  </a:extLst>
                </p:cNvPr>
                <p:cNvSpPr>
                  <a:spLocks/>
                </p:cNvSpPr>
                <p:nvPr/>
              </p:nvSpPr>
              <p:spPr bwMode="auto">
                <a:xfrm>
                  <a:off x="18839286" y="4811583"/>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2"/>
                        <a:pt x="3" y="0"/>
                        <a:pt x="6" y="0"/>
                      </a:cubicBezTo>
                      <a:cubicBezTo>
                        <a:pt x="237" y="0"/>
                        <a:pt x="237" y="0"/>
                        <a:pt x="237" y="0"/>
                      </a:cubicBezTo>
                      <a:cubicBezTo>
                        <a:pt x="241"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3" name="Freeform: Shape 23">
                  <a:extLst>
                    <a:ext uri="{FF2B5EF4-FFF2-40B4-BE49-F238E27FC236}">
                      <a16:creationId xmlns:a16="http://schemas.microsoft.com/office/drawing/2014/main" xmlns="" id="{649F8569-01B3-423B-BD53-D6880D66DBBC}"/>
                    </a:ext>
                  </a:extLst>
                </p:cNvPr>
                <p:cNvSpPr>
                  <a:spLocks/>
                </p:cNvSpPr>
                <p:nvPr/>
              </p:nvSpPr>
              <p:spPr bwMode="auto">
                <a:xfrm>
                  <a:off x="19264828" y="4941130"/>
                  <a:ext cx="377966" cy="64773"/>
                </a:xfrm>
                <a:custGeom>
                  <a:avLst/>
                  <a:gdLst>
                    <a:gd name="T0" fmla="*/ 64 w 64"/>
                    <a:gd name="T1" fmla="*/ 6 h 11"/>
                    <a:gd name="T2" fmla="*/ 58 w 64"/>
                    <a:gd name="T3" fmla="*/ 11 h 11"/>
                    <a:gd name="T4" fmla="*/ 6 w 64"/>
                    <a:gd name="T5" fmla="*/ 11 h 11"/>
                    <a:gd name="T6" fmla="*/ 0 w 64"/>
                    <a:gd name="T7" fmla="*/ 6 h 11"/>
                    <a:gd name="T8" fmla="*/ 0 w 64"/>
                    <a:gd name="T9" fmla="*/ 6 h 11"/>
                    <a:gd name="T10" fmla="*/ 6 w 64"/>
                    <a:gd name="T11" fmla="*/ 0 h 11"/>
                    <a:gd name="T12" fmla="*/ 58 w 64"/>
                    <a:gd name="T13" fmla="*/ 0 h 11"/>
                    <a:gd name="T14" fmla="*/ 64 w 64"/>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1">
                      <a:moveTo>
                        <a:pt x="64" y="6"/>
                      </a:moveTo>
                      <a:cubicBezTo>
                        <a:pt x="64" y="9"/>
                        <a:pt x="61" y="11"/>
                        <a:pt x="58" y="11"/>
                      </a:cubicBezTo>
                      <a:cubicBezTo>
                        <a:pt x="6" y="11"/>
                        <a:pt x="6" y="11"/>
                        <a:pt x="6" y="11"/>
                      </a:cubicBezTo>
                      <a:cubicBezTo>
                        <a:pt x="3" y="11"/>
                        <a:pt x="0" y="9"/>
                        <a:pt x="0" y="6"/>
                      </a:cubicBezTo>
                      <a:cubicBezTo>
                        <a:pt x="0" y="6"/>
                        <a:pt x="0" y="6"/>
                        <a:pt x="0" y="6"/>
                      </a:cubicBezTo>
                      <a:cubicBezTo>
                        <a:pt x="0" y="3"/>
                        <a:pt x="3" y="0"/>
                        <a:pt x="6" y="0"/>
                      </a:cubicBezTo>
                      <a:cubicBezTo>
                        <a:pt x="58" y="0"/>
                        <a:pt x="58" y="0"/>
                        <a:pt x="58" y="0"/>
                      </a:cubicBezTo>
                      <a:cubicBezTo>
                        <a:pt x="61" y="0"/>
                        <a:pt x="64" y="3"/>
                        <a:pt x="64"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4" name="Freeform: Shape 24">
                  <a:extLst>
                    <a:ext uri="{FF2B5EF4-FFF2-40B4-BE49-F238E27FC236}">
                      <a16:creationId xmlns:a16="http://schemas.microsoft.com/office/drawing/2014/main" xmlns="" id="{D5036BDB-61EB-4E26-9110-A7933CCAED12}"/>
                    </a:ext>
                  </a:extLst>
                </p:cNvPr>
                <p:cNvSpPr>
                  <a:spLocks/>
                </p:cNvSpPr>
                <p:nvPr/>
              </p:nvSpPr>
              <p:spPr bwMode="auto">
                <a:xfrm>
                  <a:off x="18839286" y="4941130"/>
                  <a:ext cx="372680"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5" name="Freeform: Shape 25">
                  <a:extLst>
                    <a:ext uri="{FF2B5EF4-FFF2-40B4-BE49-F238E27FC236}">
                      <a16:creationId xmlns:a16="http://schemas.microsoft.com/office/drawing/2014/main" xmlns="" id="{A58600D1-0FA5-4CA1-B35C-7A379F9366FD}"/>
                    </a:ext>
                  </a:extLst>
                </p:cNvPr>
                <p:cNvSpPr>
                  <a:spLocks/>
                </p:cNvSpPr>
                <p:nvPr/>
              </p:nvSpPr>
              <p:spPr bwMode="auto">
                <a:xfrm>
                  <a:off x="18869681" y="3875675"/>
                  <a:ext cx="1392924" cy="606754"/>
                </a:xfrm>
                <a:custGeom>
                  <a:avLst/>
                  <a:gdLst>
                    <a:gd name="T0" fmla="*/ 5 w 236"/>
                    <a:gd name="T1" fmla="*/ 103 h 103"/>
                    <a:gd name="T2" fmla="*/ 2 w 236"/>
                    <a:gd name="T3" fmla="*/ 102 h 103"/>
                    <a:gd name="T4" fmla="*/ 2 w 236"/>
                    <a:gd name="T5" fmla="*/ 95 h 103"/>
                    <a:gd name="T6" fmla="*/ 63 w 236"/>
                    <a:gd name="T7" fmla="*/ 29 h 103"/>
                    <a:gd name="T8" fmla="*/ 69 w 236"/>
                    <a:gd name="T9" fmla="*/ 28 h 103"/>
                    <a:gd name="T10" fmla="*/ 145 w 236"/>
                    <a:gd name="T11" fmla="*/ 80 h 103"/>
                    <a:gd name="T12" fmla="*/ 228 w 236"/>
                    <a:gd name="T13" fmla="*/ 1 h 103"/>
                    <a:gd name="T14" fmla="*/ 235 w 236"/>
                    <a:gd name="T15" fmla="*/ 2 h 103"/>
                    <a:gd name="T16" fmla="*/ 235 w 236"/>
                    <a:gd name="T17" fmla="*/ 8 h 103"/>
                    <a:gd name="T18" fmla="*/ 148 w 236"/>
                    <a:gd name="T19" fmla="*/ 90 h 103"/>
                    <a:gd name="T20" fmla="*/ 143 w 236"/>
                    <a:gd name="T21" fmla="*/ 90 h 103"/>
                    <a:gd name="T22" fmla="*/ 67 w 236"/>
                    <a:gd name="T23" fmla="*/ 38 h 103"/>
                    <a:gd name="T24" fmla="*/ 8 w 236"/>
                    <a:gd name="T25" fmla="*/ 101 h 103"/>
                    <a:gd name="T26" fmla="*/ 5 w 236"/>
                    <a:gd name="T27"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103">
                      <a:moveTo>
                        <a:pt x="5" y="103"/>
                      </a:moveTo>
                      <a:cubicBezTo>
                        <a:pt x="4" y="103"/>
                        <a:pt x="3" y="102"/>
                        <a:pt x="2" y="102"/>
                      </a:cubicBezTo>
                      <a:cubicBezTo>
                        <a:pt x="0" y="100"/>
                        <a:pt x="0" y="97"/>
                        <a:pt x="2" y="95"/>
                      </a:cubicBezTo>
                      <a:cubicBezTo>
                        <a:pt x="63" y="29"/>
                        <a:pt x="63" y="29"/>
                        <a:pt x="63" y="29"/>
                      </a:cubicBezTo>
                      <a:cubicBezTo>
                        <a:pt x="65" y="27"/>
                        <a:pt x="68" y="27"/>
                        <a:pt x="69" y="28"/>
                      </a:cubicBezTo>
                      <a:cubicBezTo>
                        <a:pt x="145" y="80"/>
                        <a:pt x="145" y="80"/>
                        <a:pt x="145" y="80"/>
                      </a:cubicBezTo>
                      <a:cubicBezTo>
                        <a:pt x="228" y="1"/>
                        <a:pt x="228" y="1"/>
                        <a:pt x="228" y="1"/>
                      </a:cubicBezTo>
                      <a:cubicBezTo>
                        <a:pt x="230" y="0"/>
                        <a:pt x="233" y="0"/>
                        <a:pt x="235" y="2"/>
                      </a:cubicBezTo>
                      <a:cubicBezTo>
                        <a:pt x="236" y="3"/>
                        <a:pt x="236" y="6"/>
                        <a:pt x="235" y="8"/>
                      </a:cubicBezTo>
                      <a:cubicBezTo>
                        <a:pt x="148" y="90"/>
                        <a:pt x="148" y="90"/>
                        <a:pt x="148" y="90"/>
                      </a:cubicBezTo>
                      <a:cubicBezTo>
                        <a:pt x="147" y="91"/>
                        <a:pt x="145" y="91"/>
                        <a:pt x="143" y="90"/>
                      </a:cubicBezTo>
                      <a:cubicBezTo>
                        <a:pt x="67" y="38"/>
                        <a:pt x="67" y="38"/>
                        <a:pt x="67" y="38"/>
                      </a:cubicBezTo>
                      <a:cubicBezTo>
                        <a:pt x="8" y="101"/>
                        <a:pt x="8" y="101"/>
                        <a:pt x="8" y="101"/>
                      </a:cubicBezTo>
                      <a:cubicBezTo>
                        <a:pt x="7" y="102"/>
                        <a:pt x="6" y="103"/>
                        <a:pt x="5" y="103"/>
                      </a:cubicBez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6" name="Oval 26">
                  <a:extLst>
                    <a:ext uri="{FF2B5EF4-FFF2-40B4-BE49-F238E27FC236}">
                      <a16:creationId xmlns:a16="http://schemas.microsoft.com/office/drawing/2014/main" xmlns="" id="{ADCD6655-0C0C-40B7-958C-5F1920B15321}"/>
                    </a:ext>
                  </a:extLst>
                </p:cNvPr>
                <p:cNvSpPr>
                  <a:spLocks/>
                </p:cNvSpPr>
                <p:nvPr/>
              </p:nvSpPr>
              <p:spPr bwMode="auto">
                <a:xfrm>
                  <a:off x="19181569" y="3993325"/>
                  <a:ext cx="171803" cy="165238"/>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27" name="Oval 27">
                  <a:extLst>
                    <a:ext uri="{FF2B5EF4-FFF2-40B4-BE49-F238E27FC236}">
                      <a16:creationId xmlns:a16="http://schemas.microsoft.com/office/drawing/2014/main" xmlns="" id="{8CAB9784-C1B6-4892-8A28-FA51450FC752}"/>
                    </a:ext>
                  </a:extLst>
                </p:cNvPr>
                <p:cNvSpPr>
                  <a:spLocks/>
                </p:cNvSpPr>
                <p:nvPr/>
              </p:nvSpPr>
              <p:spPr bwMode="auto">
                <a:xfrm>
                  <a:off x="19659974" y="4276212"/>
                  <a:ext cx="171803" cy="163916"/>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grpSp>
          <p:grpSp>
            <p:nvGrpSpPr>
              <p:cNvPr id="20" name="Group 28">
                <a:extLst>
                  <a:ext uri="{FF2B5EF4-FFF2-40B4-BE49-F238E27FC236}">
                    <a16:creationId xmlns:a16="http://schemas.microsoft.com/office/drawing/2014/main" xmlns="" id="{6ADAB71E-6800-49C0-9421-D80120ADD801}"/>
                  </a:ext>
                </a:extLst>
              </p:cNvPr>
              <p:cNvGrpSpPr/>
              <p:nvPr/>
            </p:nvGrpSpPr>
            <p:grpSpPr>
              <a:xfrm rot="291304">
                <a:off x="4398484" y="4680819"/>
                <a:ext cx="728736" cy="726205"/>
                <a:chOff x="131763" y="111125"/>
                <a:chExt cx="3802063" cy="3789363"/>
              </a:xfrm>
            </p:grpSpPr>
            <p:sp>
              <p:nvSpPr>
                <p:cNvPr id="96" name="Freeform: Shape 29">
                  <a:extLst>
                    <a:ext uri="{FF2B5EF4-FFF2-40B4-BE49-F238E27FC236}">
                      <a16:creationId xmlns:a16="http://schemas.microsoft.com/office/drawing/2014/main" xmlns="" id="{4CAED067-A46D-4508-B7CB-A53F85009B6C}"/>
                    </a:ext>
                  </a:extLst>
                </p:cNvPr>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7" name="Freeform: Shape 30">
                  <a:extLst>
                    <a:ext uri="{FF2B5EF4-FFF2-40B4-BE49-F238E27FC236}">
                      <a16:creationId xmlns:a16="http://schemas.microsoft.com/office/drawing/2014/main" xmlns="" id="{DD8B73C2-BFA0-4794-A62D-3EE7B8749A81}"/>
                    </a:ext>
                  </a:extLst>
                </p:cNvPr>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8" name="Freeform: Shape 31">
                  <a:extLst>
                    <a:ext uri="{FF2B5EF4-FFF2-40B4-BE49-F238E27FC236}">
                      <a16:creationId xmlns:a16="http://schemas.microsoft.com/office/drawing/2014/main" xmlns="" id="{9AF4E5C8-5070-4912-9B31-79FD8B328D78}"/>
                    </a:ext>
                  </a:extLst>
                </p:cNvPr>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9" name="Freeform: Shape 32">
                  <a:extLst>
                    <a:ext uri="{FF2B5EF4-FFF2-40B4-BE49-F238E27FC236}">
                      <a16:creationId xmlns:a16="http://schemas.microsoft.com/office/drawing/2014/main" xmlns="" id="{67FC6949-5192-46AD-956B-B0C883F170D8}"/>
                    </a:ext>
                  </a:extLst>
                </p:cNvPr>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0" name="Freeform: Shape 33">
                  <a:extLst>
                    <a:ext uri="{FF2B5EF4-FFF2-40B4-BE49-F238E27FC236}">
                      <a16:creationId xmlns:a16="http://schemas.microsoft.com/office/drawing/2014/main" xmlns="" id="{64385539-4E02-4580-9A46-1A69254FA629}"/>
                    </a:ext>
                  </a:extLst>
                </p:cNvPr>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1" name="Freeform: Shape 34">
                  <a:extLst>
                    <a:ext uri="{FF2B5EF4-FFF2-40B4-BE49-F238E27FC236}">
                      <a16:creationId xmlns:a16="http://schemas.microsoft.com/office/drawing/2014/main" xmlns="" id="{1B34AF0C-845D-47F9-B235-4D0CBCC450B6}"/>
                    </a:ext>
                  </a:extLst>
                </p:cNvPr>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2" name="Freeform: Shape 35">
                  <a:extLst>
                    <a:ext uri="{FF2B5EF4-FFF2-40B4-BE49-F238E27FC236}">
                      <a16:creationId xmlns:a16="http://schemas.microsoft.com/office/drawing/2014/main" xmlns="" id="{FBFB1F8D-21F1-482D-B9D8-ED404AA85BE6}"/>
                    </a:ext>
                  </a:extLst>
                </p:cNvPr>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103" name="Freeform: Shape 36">
                  <a:extLst>
                    <a:ext uri="{FF2B5EF4-FFF2-40B4-BE49-F238E27FC236}">
                      <a16:creationId xmlns:a16="http://schemas.microsoft.com/office/drawing/2014/main" xmlns="" id="{428C0EE0-687E-4878-B3A9-D508BB423B15}"/>
                    </a:ext>
                  </a:extLst>
                </p:cNvPr>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grpSp>
          <p:grpSp>
            <p:nvGrpSpPr>
              <p:cNvPr id="21" name="Group 37">
                <a:extLst>
                  <a:ext uri="{FF2B5EF4-FFF2-40B4-BE49-F238E27FC236}">
                    <a16:creationId xmlns:a16="http://schemas.microsoft.com/office/drawing/2014/main" xmlns="" id="{74BB3814-63E3-4AD9-AD18-D4168F529914}"/>
                  </a:ext>
                </a:extLst>
              </p:cNvPr>
              <p:cNvGrpSpPr/>
              <p:nvPr/>
            </p:nvGrpSpPr>
            <p:grpSpPr>
              <a:xfrm rot="5400000">
                <a:off x="7273054" y="4693444"/>
                <a:ext cx="728446" cy="726488"/>
                <a:chOff x="131763" y="111125"/>
                <a:chExt cx="3802063" cy="3789363"/>
              </a:xfrm>
            </p:grpSpPr>
            <p:sp>
              <p:nvSpPr>
                <p:cNvPr id="88" name="Freeform: Shape 38">
                  <a:extLst>
                    <a:ext uri="{FF2B5EF4-FFF2-40B4-BE49-F238E27FC236}">
                      <a16:creationId xmlns:a16="http://schemas.microsoft.com/office/drawing/2014/main" xmlns="" id="{9B6E4BDD-2026-4D0A-A7D5-D87468AFD4AE}"/>
                    </a:ext>
                  </a:extLst>
                </p:cNvPr>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89" name="Freeform: Shape 39">
                  <a:extLst>
                    <a:ext uri="{FF2B5EF4-FFF2-40B4-BE49-F238E27FC236}">
                      <a16:creationId xmlns:a16="http://schemas.microsoft.com/office/drawing/2014/main" xmlns="" id="{717ED6AC-BEFD-40C2-9177-2038BD50A7CF}"/>
                    </a:ext>
                  </a:extLst>
                </p:cNvPr>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0" name="Freeform: Shape 40">
                  <a:extLst>
                    <a:ext uri="{FF2B5EF4-FFF2-40B4-BE49-F238E27FC236}">
                      <a16:creationId xmlns:a16="http://schemas.microsoft.com/office/drawing/2014/main" xmlns="" id="{BB3D8716-9556-48B4-81B5-8DE4B86FAD13}"/>
                    </a:ext>
                  </a:extLst>
                </p:cNvPr>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1" name="Freeform: Shape 41">
                  <a:extLst>
                    <a:ext uri="{FF2B5EF4-FFF2-40B4-BE49-F238E27FC236}">
                      <a16:creationId xmlns:a16="http://schemas.microsoft.com/office/drawing/2014/main" xmlns="" id="{387F5267-0465-4FE6-93E3-9090BC8AF6D9}"/>
                    </a:ext>
                  </a:extLst>
                </p:cNvPr>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2" name="Freeform: Shape 42">
                  <a:extLst>
                    <a:ext uri="{FF2B5EF4-FFF2-40B4-BE49-F238E27FC236}">
                      <a16:creationId xmlns:a16="http://schemas.microsoft.com/office/drawing/2014/main" xmlns="" id="{52CA58D6-CEF2-4643-9044-AAA47F97DFF6}"/>
                    </a:ext>
                  </a:extLst>
                </p:cNvPr>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3" name="Freeform: Shape 43">
                  <a:extLst>
                    <a:ext uri="{FF2B5EF4-FFF2-40B4-BE49-F238E27FC236}">
                      <a16:creationId xmlns:a16="http://schemas.microsoft.com/office/drawing/2014/main" xmlns="" id="{89A3F1DC-B196-4522-90FB-0FC858833128}"/>
                    </a:ext>
                  </a:extLst>
                </p:cNvPr>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4" name="Freeform: Shape 44">
                  <a:extLst>
                    <a:ext uri="{FF2B5EF4-FFF2-40B4-BE49-F238E27FC236}">
                      <a16:creationId xmlns:a16="http://schemas.microsoft.com/office/drawing/2014/main" xmlns="" id="{34E6129B-773B-4843-8EBE-FDE014880D35}"/>
                    </a:ext>
                  </a:extLst>
                </p:cNvPr>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sp>
              <p:nvSpPr>
                <p:cNvPr id="95" name="Freeform: Shape 45">
                  <a:extLst>
                    <a:ext uri="{FF2B5EF4-FFF2-40B4-BE49-F238E27FC236}">
                      <a16:creationId xmlns:a16="http://schemas.microsoft.com/office/drawing/2014/main" xmlns="" id="{FA075E32-D7EA-4027-9F39-9F1901CAAAF8}"/>
                    </a:ext>
                  </a:extLst>
                </p:cNvPr>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rgbClr val="000000"/>
                    </a:solidFill>
                  </a:endParaRPr>
                </a:p>
              </p:txBody>
            </p:sp>
          </p:grpSp>
          <p:grpSp>
            <p:nvGrpSpPr>
              <p:cNvPr id="22" name="Group 103">
                <a:extLst>
                  <a:ext uri="{FF2B5EF4-FFF2-40B4-BE49-F238E27FC236}">
                    <a16:creationId xmlns:a16="http://schemas.microsoft.com/office/drawing/2014/main" xmlns="" id="{4704C893-24B1-4D52-85AA-17F4B8B6308B}"/>
                  </a:ext>
                </a:extLst>
              </p:cNvPr>
              <p:cNvGrpSpPr/>
              <p:nvPr/>
            </p:nvGrpSpPr>
            <p:grpSpPr>
              <a:xfrm>
                <a:off x="5021449" y="3830260"/>
                <a:ext cx="488465" cy="512974"/>
                <a:chOff x="9809373" y="7518922"/>
                <a:chExt cx="825285" cy="867030"/>
              </a:xfrm>
            </p:grpSpPr>
            <p:sp>
              <p:nvSpPr>
                <p:cNvPr id="76" name="Freeform: Shape 104">
                  <a:extLst>
                    <a:ext uri="{FF2B5EF4-FFF2-40B4-BE49-F238E27FC236}">
                      <a16:creationId xmlns:a16="http://schemas.microsoft.com/office/drawing/2014/main" xmlns="" id="{6DD37926-4AB0-4AAE-814F-145B1C6558FF}"/>
                    </a:ext>
                  </a:extLst>
                </p:cNvPr>
                <p:cNvSpPr>
                  <a:spLocks/>
                </p:cNvSpPr>
                <p:nvPr/>
              </p:nvSpPr>
              <p:spPr bwMode="auto">
                <a:xfrm>
                  <a:off x="10480182" y="7776917"/>
                  <a:ext cx="154476" cy="152259"/>
                </a:xfrm>
                <a:custGeom>
                  <a:avLst/>
                  <a:gdLst>
                    <a:gd name="T0" fmla="*/ 306 w 327"/>
                    <a:gd name="T1" fmla="*/ 131 h 323"/>
                    <a:gd name="T2" fmla="*/ 306 w 327"/>
                    <a:gd name="T3" fmla="*/ 131 h 323"/>
                    <a:gd name="T4" fmla="*/ 191 w 327"/>
                    <a:gd name="T5" fmla="*/ 307 h 323"/>
                    <a:gd name="T6" fmla="*/ 16 w 327"/>
                    <a:gd name="T7" fmla="*/ 187 h 323"/>
                    <a:gd name="T8" fmla="*/ 135 w 327"/>
                    <a:gd name="T9" fmla="*/ 16 h 323"/>
                    <a:gd name="T10" fmla="*/ 306 w 327"/>
                    <a:gd name="T11" fmla="*/ 131 h 323"/>
                  </a:gdLst>
                  <a:ahLst/>
                  <a:cxnLst>
                    <a:cxn ang="0">
                      <a:pos x="T0" y="T1"/>
                    </a:cxn>
                    <a:cxn ang="0">
                      <a:pos x="T2" y="T3"/>
                    </a:cxn>
                    <a:cxn ang="0">
                      <a:pos x="T4" y="T5"/>
                    </a:cxn>
                    <a:cxn ang="0">
                      <a:pos x="T6" y="T7"/>
                    </a:cxn>
                    <a:cxn ang="0">
                      <a:pos x="T8" y="T9"/>
                    </a:cxn>
                    <a:cxn ang="0">
                      <a:pos x="T10" y="T11"/>
                    </a:cxn>
                  </a:cxnLst>
                  <a:rect l="0" t="0" r="r" b="b"/>
                  <a:pathLst>
                    <a:path w="327" h="323">
                      <a:moveTo>
                        <a:pt x="306" y="131"/>
                      </a:moveTo>
                      <a:lnTo>
                        <a:pt x="306" y="131"/>
                      </a:lnTo>
                      <a:cubicBezTo>
                        <a:pt x="326" y="211"/>
                        <a:pt x="270" y="291"/>
                        <a:pt x="191" y="307"/>
                      </a:cubicBezTo>
                      <a:cubicBezTo>
                        <a:pt x="111" y="322"/>
                        <a:pt x="35" y="270"/>
                        <a:pt x="16" y="187"/>
                      </a:cubicBezTo>
                      <a:cubicBezTo>
                        <a:pt x="0" y="108"/>
                        <a:pt x="52" y="32"/>
                        <a:pt x="135" y="16"/>
                      </a:cubicBezTo>
                      <a:cubicBezTo>
                        <a:pt x="215" y="0"/>
                        <a:pt x="290" y="52"/>
                        <a:pt x="306" y="131"/>
                      </a:cubicBezTo>
                    </a:path>
                  </a:pathLst>
                </a:custGeom>
                <a:solidFill>
                  <a:schemeClr val="accent1">
                    <a:lumMod val="50000"/>
                  </a:schemeClr>
                </a:solidFill>
                <a:ln>
                  <a:noFill/>
                </a:ln>
                <a:effectLst/>
              </p:spPr>
              <p:txBody>
                <a:bodyPr anchor="ctr"/>
                <a:lstStyle/>
                <a:p>
                  <a:pPr algn="ctr"/>
                  <a:endParaRPr>
                    <a:solidFill>
                      <a:srgbClr val="000000"/>
                    </a:solidFill>
                  </a:endParaRPr>
                </a:p>
              </p:txBody>
            </p:sp>
            <p:sp>
              <p:nvSpPr>
                <p:cNvPr id="77" name="Freeform: Shape 105">
                  <a:extLst>
                    <a:ext uri="{FF2B5EF4-FFF2-40B4-BE49-F238E27FC236}">
                      <a16:creationId xmlns:a16="http://schemas.microsoft.com/office/drawing/2014/main" xmlns="" id="{38042D9B-EB9B-478B-B94D-696DE39ED909}"/>
                    </a:ext>
                  </a:extLst>
                </p:cNvPr>
                <p:cNvSpPr>
                  <a:spLocks/>
                </p:cNvSpPr>
                <p:nvPr/>
              </p:nvSpPr>
              <p:spPr bwMode="auto">
                <a:xfrm>
                  <a:off x="10078120" y="8142761"/>
                  <a:ext cx="35974" cy="31721"/>
                </a:xfrm>
                <a:custGeom>
                  <a:avLst/>
                  <a:gdLst>
                    <a:gd name="T0" fmla="*/ 49 w 78"/>
                    <a:gd name="T1" fmla="*/ 60 h 69"/>
                    <a:gd name="T2" fmla="*/ 49 w 78"/>
                    <a:gd name="T3" fmla="*/ 60 h 69"/>
                    <a:gd name="T4" fmla="*/ 40 w 78"/>
                    <a:gd name="T5" fmla="*/ 64 h 69"/>
                    <a:gd name="T6" fmla="*/ 5 w 78"/>
                    <a:gd name="T7" fmla="*/ 40 h 69"/>
                    <a:gd name="T8" fmla="*/ 28 w 78"/>
                    <a:gd name="T9" fmla="*/ 4 h 69"/>
                    <a:gd name="T10" fmla="*/ 37 w 78"/>
                    <a:gd name="T11" fmla="*/ 0 h 69"/>
                    <a:gd name="T12" fmla="*/ 72 w 78"/>
                    <a:gd name="T13" fmla="*/ 24 h 69"/>
                    <a:gd name="T14" fmla="*/ 49 w 78"/>
                    <a:gd name="T15" fmla="*/ 6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9">
                      <a:moveTo>
                        <a:pt x="49" y="60"/>
                      </a:moveTo>
                      <a:lnTo>
                        <a:pt x="49" y="60"/>
                      </a:lnTo>
                      <a:cubicBezTo>
                        <a:pt x="40" y="64"/>
                        <a:pt x="40" y="64"/>
                        <a:pt x="40" y="64"/>
                      </a:cubicBezTo>
                      <a:cubicBezTo>
                        <a:pt x="25" y="68"/>
                        <a:pt x="9" y="56"/>
                        <a:pt x="5" y="40"/>
                      </a:cubicBezTo>
                      <a:cubicBezTo>
                        <a:pt x="0" y="24"/>
                        <a:pt x="13" y="8"/>
                        <a:pt x="28" y="4"/>
                      </a:cubicBezTo>
                      <a:cubicBezTo>
                        <a:pt x="37" y="0"/>
                        <a:pt x="37" y="0"/>
                        <a:pt x="37" y="0"/>
                      </a:cubicBezTo>
                      <a:cubicBezTo>
                        <a:pt x="52" y="0"/>
                        <a:pt x="68" y="8"/>
                        <a:pt x="72" y="24"/>
                      </a:cubicBezTo>
                      <a:cubicBezTo>
                        <a:pt x="77" y="44"/>
                        <a:pt x="64" y="60"/>
                        <a:pt x="49"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78" name="Freeform: Shape 106">
                  <a:extLst>
                    <a:ext uri="{FF2B5EF4-FFF2-40B4-BE49-F238E27FC236}">
                      <a16:creationId xmlns:a16="http://schemas.microsoft.com/office/drawing/2014/main" xmlns="" id="{B084D4D4-98BA-48C4-AB99-3C427975E3DA}"/>
                    </a:ext>
                  </a:extLst>
                </p:cNvPr>
                <p:cNvSpPr>
                  <a:spLocks/>
                </p:cNvSpPr>
                <p:nvPr/>
              </p:nvSpPr>
              <p:spPr bwMode="auto">
                <a:xfrm>
                  <a:off x="10099281" y="8178711"/>
                  <a:ext cx="33858" cy="29606"/>
                </a:xfrm>
                <a:custGeom>
                  <a:avLst/>
                  <a:gdLst>
                    <a:gd name="T0" fmla="*/ 48 w 77"/>
                    <a:gd name="T1" fmla="*/ 60 h 68"/>
                    <a:gd name="T2" fmla="*/ 48 w 77"/>
                    <a:gd name="T3" fmla="*/ 60 h 68"/>
                    <a:gd name="T4" fmla="*/ 40 w 77"/>
                    <a:gd name="T5" fmla="*/ 63 h 68"/>
                    <a:gd name="T6" fmla="*/ 5 w 77"/>
                    <a:gd name="T7" fmla="*/ 40 h 68"/>
                    <a:gd name="T8" fmla="*/ 5 w 77"/>
                    <a:gd name="T9" fmla="*/ 40 h 68"/>
                    <a:gd name="T10" fmla="*/ 28 w 77"/>
                    <a:gd name="T11" fmla="*/ 4 h 68"/>
                    <a:gd name="T12" fmla="*/ 36 w 77"/>
                    <a:gd name="T13" fmla="*/ 0 h 68"/>
                    <a:gd name="T14" fmla="*/ 72 w 77"/>
                    <a:gd name="T15" fmla="*/ 23 h 68"/>
                    <a:gd name="T16" fmla="*/ 48 w 77"/>
                    <a:gd name="T17"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8" y="60"/>
                      </a:moveTo>
                      <a:lnTo>
                        <a:pt x="48" y="60"/>
                      </a:lnTo>
                      <a:cubicBezTo>
                        <a:pt x="40" y="63"/>
                        <a:pt x="40" y="63"/>
                        <a:pt x="40" y="63"/>
                      </a:cubicBezTo>
                      <a:cubicBezTo>
                        <a:pt x="24" y="67"/>
                        <a:pt x="8" y="56"/>
                        <a:pt x="5" y="40"/>
                      </a:cubicBezTo>
                      <a:lnTo>
                        <a:pt x="5" y="40"/>
                      </a:lnTo>
                      <a:cubicBezTo>
                        <a:pt x="0" y="23"/>
                        <a:pt x="12" y="8"/>
                        <a:pt x="28" y="4"/>
                      </a:cubicBezTo>
                      <a:cubicBezTo>
                        <a:pt x="36" y="0"/>
                        <a:pt x="36" y="0"/>
                        <a:pt x="36" y="0"/>
                      </a:cubicBezTo>
                      <a:cubicBezTo>
                        <a:pt x="52" y="0"/>
                        <a:pt x="68" y="8"/>
                        <a:pt x="72" y="23"/>
                      </a:cubicBezTo>
                      <a:cubicBezTo>
                        <a:pt x="76" y="44"/>
                        <a:pt x="64" y="60"/>
                        <a:pt x="48"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79" name="Freeform: Shape 107">
                  <a:extLst>
                    <a:ext uri="{FF2B5EF4-FFF2-40B4-BE49-F238E27FC236}">
                      <a16:creationId xmlns:a16="http://schemas.microsoft.com/office/drawing/2014/main" xmlns="" id="{71D8A988-8E01-4357-948C-D74E29612EBF}"/>
                    </a:ext>
                  </a:extLst>
                </p:cNvPr>
                <p:cNvSpPr>
                  <a:spLocks/>
                </p:cNvSpPr>
                <p:nvPr/>
              </p:nvSpPr>
              <p:spPr bwMode="auto">
                <a:xfrm>
                  <a:off x="9938457" y="8053943"/>
                  <a:ext cx="275095" cy="332009"/>
                </a:xfrm>
                <a:custGeom>
                  <a:avLst/>
                  <a:gdLst>
                    <a:gd name="T0" fmla="*/ 514 w 578"/>
                    <a:gd name="T1" fmla="*/ 661 h 697"/>
                    <a:gd name="T2" fmla="*/ 514 w 578"/>
                    <a:gd name="T3" fmla="*/ 661 h 697"/>
                    <a:gd name="T4" fmla="*/ 514 w 578"/>
                    <a:gd name="T5" fmla="*/ 661 h 697"/>
                    <a:gd name="T6" fmla="*/ 354 w 578"/>
                    <a:gd name="T7" fmla="*/ 637 h 697"/>
                    <a:gd name="T8" fmla="*/ 36 w 578"/>
                    <a:gd name="T9" fmla="*/ 195 h 697"/>
                    <a:gd name="T10" fmla="*/ 63 w 578"/>
                    <a:gd name="T11" fmla="*/ 36 h 697"/>
                    <a:gd name="T12" fmla="*/ 63 w 578"/>
                    <a:gd name="T13" fmla="*/ 36 h 697"/>
                    <a:gd name="T14" fmla="*/ 223 w 578"/>
                    <a:gd name="T15" fmla="*/ 60 h 697"/>
                    <a:gd name="T16" fmla="*/ 542 w 578"/>
                    <a:gd name="T17" fmla="*/ 502 h 697"/>
                    <a:gd name="T18" fmla="*/ 514 w 578"/>
                    <a:gd name="T19" fmla="*/ 661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8" h="697">
                      <a:moveTo>
                        <a:pt x="514" y="661"/>
                      </a:moveTo>
                      <a:lnTo>
                        <a:pt x="514" y="661"/>
                      </a:lnTo>
                      <a:lnTo>
                        <a:pt x="514" y="661"/>
                      </a:lnTo>
                      <a:cubicBezTo>
                        <a:pt x="462" y="696"/>
                        <a:pt x="390" y="685"/>
                        <a:pt x="354" y="637"/>
                      </a:cubicBezTo>
                      <a:cubicBezTo>
                        <a:pt x="36" y="195"/>
                        <a:pt x="36" y="195"/>
                        <a:pt x="36" y="195"/>
                      </a:cubicBezTo>
                      <a:cubicBezTo>
                        <a:pt x="0" y="144"/>
                        <a:pt x="12" y="72"/>
                        <a:pt x="63" y="36"/>
                      </a:cubicBezTo>
                      <a:lnTo>
                        <a:pt x="63" y="36"/>
                      </a:lnTo>
                      <a:cubicBezTo>
                        <a:pt x="112" y="0"/>
                        <a:pt x="183" y="12"/>
                        <a:pt x="223" y="60"/>
                      </a:cubicBezTo>
                      <a:cubicBezTo>
                        <a:pt x="542" y="502"/>
                        <a:pt x="542" y="502"/>
                        <a:pt x="542" y="502"/>
                      </a:cubicBezTo>
                      <a:cubicBezTo>
                        <a:pt x="577" y="553"/>
                        <a:pt x="565" y="625"/>
                        <a:pt x="514" y="661"/>
                      </a:cubicBezTo>
                    </a:path>
                  </a:pathLst>
                </a:custGeom>
                <a:solidFill>
                  <a:schemeClr val="accent1">
                    <a:lumMod val="75000"/>
                  </a:schemeClr>
                </a:solidFill>
                <a:ln>
                  <a:noFill/>
                </a:ln>
                <a:effectLst/>
              </p:spPr>
              <p:txBody>
                <a:bodyPr anchor="ctr"/>
                <a:lstStyle/>
                <a:p>
                  <a:pPr algn="ctr"/>
                  <a:endParaRPr>
                    <a:solidFill>
                      <a:srgbClr val="000000"/>
                    </a:solidFill>
                  </a:endParaRPr>
                </a:p>
              </p:txBody>
            </p:sp>
            <p:sp>
              <p:nvSpPr>
                <p:cNvPr id="80" name="Freeform: Shape 108">
                  <a:extLst>
                    <a:ext uri="{FF2B5EF4-FFF2-40B4-BE49-F238E27FC236}">
                      <a16:creationId xmlns:a16="http://schemas.microsoft.com/office/drawing/2014/main" xmlns="" id="{4F67366D-2861-40A7-AA8D-FD1937C7F42F}"/>
                    </a:ext>
                  </a:extLst>
                </p:cNvPr>
                <p:cNvSpPr>
                  <a:spLocks/>
                </p:cNvSpPr>
                <p:nvPr/>
              </p:nvSpPr>
              <p:spPr bwMode="auto">
                <a:xfrm>
                  <a:off x="10069656" y="7544299"/>
                  <a:ext cx="533261" cy="623839"/>
                </a:xfrm>
                <a:custGeom>
                  <a:avLst/>
                  <a:gdLst>
                    <a:gd name="T0" fmla="*/ 0 w 1115"/>
                    <a:gd name="T1" fmla="*/ 490 h 1307"/>
                    <a:gd name="T2" fmla="*/ 0 w 1115"/>
                    <a:gd name="T3" fmla="*/ 490 h 1307"/>
                    <a:gd name="T4" fmla="*/ 71 w 1115"/>
                    <a:gd name="T5" fmla="*/ 836 h 1307"/>
                    <a:gd name="T6" fmla="*/ 139 w 1115"/>
                    <a:gd name="T7" fmla="*/ 1183 h 1307"/>
                    <a:gd name="T8" fmla="*/ 1114 w 1115"/>
                    <a:gd name="T9" fmla="*/ 1306 h 1307"/>
                    <a:gd name="T10" fmla="*/ 983 w 1115"/>
                    <a:gd name="T11" fmla="*/ 653 h 1307"/>
                    <a:gd name="T12" fmla="*/ 852 w 1115"/>
                    <a:gd name="T13" fmla="*/ 0 h 1307"/>
                    <a:gd name="T14" fmla="*/ 0 w 1115"/>
                    <a:gd name="T15" fmla="*/ 490 h 1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5" h="1307">
                      <a:moveTo>
                        <a:pt x="0" y="490"/>
                      </a:moveTo>
                      <a:lnTo>
                        <a:pt x="0" y="490"/>
                      </a:lnTo>
                      <a:cubicBezTo>
                        <a:pt x="71" y="836"/>
                        <a:pt x="71" y="836"/>
                        <a:pt x="71" y="836"/>
                      </a:cubicBezTo>
                      <a:cubicBezTo>
                        <a:pt x="139" y="1183"/>
                        <a:pt x="139" y="1183"/>
                        <a:pt x="139" y="1183"/>
                      </a:cubicBezTo>
                      <a:cubicBezTo>
                        <a:pt x="139" y="1183"/>
                        <a:pt x="880" y="995"/>
                        <a:pt x="1114" y="1306"/>
                      </a:cubicBezTo>
                      <a:cubicBezTo>
                        <a:pt x="983" y="653"/>
                        <a:pt x="983" y="653"/>
                        <a:pt x="983" y="653"/>
                      </a:cubicBezTo>
                      <a:cubicBezTo>
                        <a:pt x="852" y="0"/>
                        <a:pt x="852" y="0"/>
                        <a:pt x="852" y="0"/>
                      </a:cubicBezTo>
                      <a:cubicBezTo>
                        <a:pt x="756" y="379"/>
                        <a:pt x="0" y="490"/>
                        <a:pt x="0" y="490"/>
                      </a:cubicBezTo>
                    </a:path>
                  </a:pathLst>
                </a:custGeom>
                <a:solidFill>
                  <a:schemeClr val="accent1">
                    <a:lumMod val="50000"/>
                  </a:schemeClr>
                </a:solidFill>
                <a:ln w="9525" cap="flat">
                  <a:noFill/>
                  <a:bevel/>
                  <a:headEnd/>
                  <a:tailEnd/>
                </a:ln>
                <a:effectLst/>
              </p:spPr>
              <p:txBody>
                <a:bodyPr anchor="ctr"/>
                <a:lstStyle/>
                <a:p>
                  <a:pPr algn="ctr"/>
                  <a:endParaRPr>
                    <a:solidFill>
                      <a:srgbClr val="000000"/>
                    </a:solidFill>
                  </a:endParaRPr>
                </a:p>
              </p:txBody>
            </p:sp>
            <p:sp>
              <p:nvSpPr>
                <p:cNvPr id="81" name="Freeform: Shape 109">
                  <a:extLst>
                    <a:ext uri="{FF2B5EF4-FFF2-40B4-BE49-F238E27FC236}">
                      <a16:creationId xmlns:a16="http://schemas.microsoft.com/office/drawing/2014/main" xmlns="" id="{4C0C0060-6D72-4B42-A72F-90F9888DBA1D}"/>
                    </a:ext>
                  </a:extLst>
                </p:cNvPr>
                <p:cNvSpPr>
                  <a:spLocks/>
                </p:cNvSpPr>
                <p:nvPr/>
              </p:nvSpPr>
              <p:spPr bwMode="auto">
                <a:xfrm>
                  <a:off x="10448440" y="7518922"/>
                  <a:ext cx="181986" cy="674592"/>
                </a:xfrm>
                <a:custGeom>
                  <a:avLst/>
                  <a:gdLst>
                    <a:gd name="T0" fmla="*/ 330 w 383"/>
                    <a:gd name="T1" fmla="*/ 1405 h 1410"/>
                    <a:gd name="T2" fmla="*/ 330 w 383"/>
                    <a:gd name="T3" fmla="*/ 1405 h 1410"/>
                    <a:gd name="T4" fmla="*/ 330 w 383"/>
                    <a:gd name="T5" fmla="*/ 1405 h 1410"/>
                    <a:gd name="T6" fmla="*/ 263 w 383"/>
                    <a:gd name="T7" fmla="*/ 1361 h 1410"/>
                    <a:gd name="T8" fmla="*/ 4 w 383"/>
                    <a:gd name="T9" fmla="*/ 71 h 1410"/>
                    <a:gd name="T10" fmla="*/ 48 w 383"/>
                    <a:gd name="T11" fmla="*/ 4 h 1410"/>
                    <a:gd name="T12" fmla="*/ 116 w 383"/>
                    <a:gd name="T13" fmla="*/ 47 h 1410"/>
                    <a:gd name="T14" fmla="*/ 374 w 383"/>
                    <a:gd name="T15" fmla="*/ 1337 h 1410"/>
                    <a:gd name="T16" fmla="*/ 330 w 383"/>
                    <a:gd name="T17" fmla="*/ 1405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3" h="1410">
                      <a:moveTo>
                        <a:pt x="330" y="1405"/>
                      </a:moveTo>
                      <a:lnTo>
                        <a:pt x="330" y="1405"/>
                      </a:lnTo>
                      <a:lnTo>
                        <a:pt x="330" y="1405"/>
                      </a:lnTo>
                      <a:cubicBezTo>
                        <a:pt x="298" y="1409"/>
                        <a:pt x="270" y="1389"/>
                        <a:pt x="263" y="1361"/>
                      </a:cubicBezTo>
                      <a:cubicBezTo>
                        <a:pt x="4" y="71"/>
                        <a:pt x="4" y="71"/>
                        <a:pt x="4" y="71"/>
                      </a:cubicBezTo>
                      <a:cubicBezTo>
                        <a:pt x="0" y="39"/>
                        <a:pt x="20" y="11"/>
                        <a:pt x="48" y="4"/>
                      </a:cubicBezTo>
                      <a:cubicBezTo>
                        <a:pt x="80" y="0"/>
                        <a:pt x="107" y="19"/>
                        <a:pt x="116" y="47"/>
                      </a:cubicBezTo>
                      <a:cubicBezTo>
                        <a:pt x="374" y="1337"/>
                        <a:pt x="374" y="1337"/>
                        <a:pt x="374" y="1337"/>
                      </a:cubicBezTo>
                      <a:cubicBezTo>
                        <a:pt x="382" y="1369"/>
                        <a:pt x="362" y="1396"/>
                        <a:pt x="330" y="1405"/>
                      </a:cubicBezTo>
                    </a:path>
                  </a:pathLst>
                </a:custGeom>
                <a:solidFill>
                  <a:schemeClr val="accent2"/>
                </a:solidFill>
                <a:ln>
                  <a:noFill/>
                </a:ln>
                <a:effectLst/>
              </p:spPr>
              <p:txBody>
                <a:bodyPr anchor="ctr"/>
                <a:lstStyle/>
                <a:p>
                  <a:pPr algn="ctr"/>
                  <a:endParaRPr>
                    <a:solidFill>
                      <a:srgbClr val="000000"/>
                    </a:solidFill>
                  </a:endParaRPr>
                </a:p>
              </p:txBody>
            </p:sp>
            <p:sp>
              <p:nvSpPr>
                <p:cNvPr id="82" name="Freeform: Shape 110">
                  <a:extLst>
                    <a:ext uri="{FF2B5EF4-FFF2-40B4-BE49-F238E27FC236}">
                      <a16:creationId xmlns:a16="http://schemas.microsoft.com/office/drawing/2014/main" xmlns="" id="{7C47D61D-00F3-4C6B-B7E9-466A2AE8DC4D}"/>
                    </a:ext>
                  </a:extLst>
                </p:cNvPr>
                <p:cNvSpPr>
                  <a:spLocks/>
                </p:cNvSpPr>
                <p:nvPr/>
              </p:nvSpPr>
              <p:spPr bwMode="auto">
                <a:xfrm>
                  <a:off x="9809373" y="7779031"/>
                  <a:ext cx="325882" cy="370074"/>
                </a:xfrm>
                <a:custGeom>
                  <a:avLst/>
                  <a:gdLst>
                    <a:gd name="T0" fmla="*/ 542 w 682"/>
                    <a:gd name="T1" fmla="*/ 0 h 777"/>
                    <a:gd name="T2" fmla="*/ 542 w 682"/>
                    <a:gd name="T3" fmla="*/ 0 h 777"/>
                    <a:gd name="T4" fmla="*/ 124 w 682"/>
                    <a:gd name="T5" fmla="*/ 99 h 777"/>
                    <a:gd name="T6" fmla="*/ 24 w 682"/>
                    <a:gd name="T7" fmla="*/ 310 h 777"/>
                    <a:gd name="T8" fmla="*/ 84 w 682"/>
                    <a:gd name="T9" fmla="*/ 609 h 777"/>
                    <a:gd name="T10" fmla="*/ 259 w 682"/>
                    <a:gd name="T11" fmla="*/ 760 h 777"/>
                    <a:gd name="T12" fmla="*/ 681 w 682"/>
                    <a:gd name="T13" fmla="*/ 693 h 777"/>
                    <a:gd name="T14" fmla="*/ 542 w 682"/>
                    <a:gd name="T15" fmla="*/ 0 h 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2" h="777">
                      <a:moveTo>
                        <a:pt x="542" y="0"/>
                      </a:moveTo>
                      <a:lnTo>
                        <a:pt x="542" y="0"/>
                      </a:lnTo>
                      <a:cubicBezTo>
                        <a:pt x="124" y="99"/>
                        <a:pt x="124" y="99"/>
                        <a:pt x="124" y="99"/>
                      </a:cubicBezTo>
                      <a:cubicBezTo>
                        <a:pt x="48" y="116"/>
                        <a:pt x="0" y="211"/>
                        <a:pt x="24" y="310"/>
                      </a:cubicBezTo>
                      <a:cubicBezTo>
                        <a:pt x="84" y="609"/>
                        <a:pt x="84" y="609"/>
                        <a:pt x="84" y="609"/>
                      </a:cubicBezTo>
                      <a:cubicBezTo>
                        <a:pt x="104" y="708"/>
                        <a:pt x="184" y="776"/>
                        <a:pt x="259" y="760"/>
                      </a:cubicBezTo>
                      <a:cubicBezTo>
                        <a:pt x="681" y="693"/>
                        <a:pt x="681" y="693"/>
                        <a:pt x="681" y="693"/>
                      </a:cubicBezTo>
                      <a:lnTo>
                        <a:pt x="542" y="0"/>
                      </a:lnTo>
                    </a:path>
                  </a:pathLst>
                </a:custGeom>
                <a:solidFill>
                  <a:schemeClr val="accent1"/>
                </a:solidFill>
                <a:ln>
                  <a:noFill/>
                </a:ln>
                <a:effectLst/>
              </p:spPr>
              <p:txBody>
                <a:bodyPr anchor="ctr"/>
                <a:lstStyle/>
                <a:p>
                  <a:pPr algn="ctr"/>
                  <a:endParaRPr>
                    <a:solidFill>
                      <a:srgbClr val="000000"/>
                    </a:solidFill>
                  </a:endParaRPr>
                </a:p>
              </p:txBody>
            </p:sp>
            <p:sp>
              <p:nvSpPr>
                <p:cNvPr id="83" name="Freeform: Shape 111">
                  <a:extLst>
                    <a:ext uri="{FF2B5EF4-FFF2-40B4-BE49-F238E27FC236}">
                      <a16:creationId xmlns:a16="http://schemas.microsoft.com/office/drawing/2014/main" xmlns="" id="{C9F11F30-FF10-4D1D-9FB6-D19BA863B98F}"/>
                    </a:ext>
                  </a:extLst>
                </p:cNvPr>
                <p:cNvSpPr>
                  <a:spLocks/>
                </p:cNvSpPr>
                <p:nvPr/>
              </p:nvSpPr>
              <p:spPr bwMode="auto">
                <a:xfrm>
                  <a:off x="9815722" y="7897455"/>
                  <a:ext cx="99457" cy="38065"/>
                </a:xfrm>
                <a:custGeom>
                  <a:avLst/>
                  <a:gdLst>
                    <a:gd name="T0" fmla="*/ 183 w 212"/>
                    <a:gd name="T1" fmla="*/ 4 h 85"/>
                    <a:gd name="T2" fmla="*/ 183 w 212"/>
                    <a:gd name="T3" fmla="*/ 4 h 85"/>
                    <a:gd name="T4" fmla="*/ 0 w 212"/>
                    <a:gd name="T5" fmla="*/ 40 h 85"/>
                    <a:gd name="T6" fmla="*/ 12 w 212"/>
                    <a:gd name="T7" fmla="*/ 84 h 85"/>
                    <a:gd name="T8" fmla="*/ 192 w 212"/>
                    <a:gd name="T9" fmla="*/ 47 h 85"/>
                    <a:gd name="T10" fmla="*/ 208 w 212"/>
                    <a:gd name="T11" fmla="*/ 19 h 85"/>
                    <a:gd name="T12" fmla="*/ 183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83" y="4"/>
                      </a:moveTo>
                      <a:lnTo>
                        <a:pt x="183" y="4"/>
                      </a:lnTo>
                      <a:cubicBezTo>
                        <a:pt x="0" y="40"/>
                        <a:pt x="0" y="40"/>
                        <a:pt x="0" y="40"/>
                      </a:cubicBezTo>
                      <a:cubicBezTo>
                        <a:pt x="12" y="84"/>
                        <a:pt x="12" y="84"/>
                        <a:pt x="12" y="84"/>
                      </a:cubicBezTo>
                      <a:cubicBezTo>
                        <a:pt x="192" y="47"/>
                        <a:pt x="192" y="47"/>
                        <a:pt x="192" y="47"/>
                      </a:cubicBezTo>
                      <a:cubicBezTo>
                        <a:pt x="203" y="47"/>
                        <a:pt x="211" y="32"/>
                        <a:pt x="208" y="19"/>
                      </a:cubicBezTo>
                      <a:cubicBezTo>
                        <a:pt x="208" y="7"/>
                        <a:pt x="195" y="0"/>
                        <a:pt x="183" y="4"/>
                      </a:cubicBezTo>
                    </a:path>
                  </a:pathLst>
                </a:custGeom>
                <a:solidFill>
                  <a:schemeClr val="accent3">
                    <a:lumMod val="50000"/>
                  </a:schemeClr>
                </a:solidFill>
                <a:ln>
                  <a:noFill/>
                </a:ln>
                <a:effectLst/>
              </p:spPr>
              <p:txBody>
                <a:bodyPr anchor="ctr"/>
                <a:lstStyle/>
                <a:p>
                  <a:pPr algn="ctr"/>
                  <a:endParaRPr>
                    <a:solidFill>
                      <a:srgbClr val="000000"/>
                    </a:solidFill>
                  </a:endParaRPr>
                </a:p>
              </p:txBody>
            </p:sp>
            <p:sp>
              <p:nvSpPr>
                <p:cNvPr id="84" name="Freeform: Shape 112">
                  <a:extLst>
                    <a:ext uri="{FF2B5EF4-FFF2-40B4-BE49-F238E27FC236}">
                      <a16:creationId xmlns:a16="http://schemas.microsoft.com/office/drawing/2014/main" xmlns="" id="{5CDA9C62-7C70-47E3-B931-82658BF2E5CC}"/>
                    </a:ext>
                  </a:extLst>
                </p:cNvPr>
                <p:cNvSpPr>
                  <a:spLocks/>
                </p:cNvSpPr>
                <p:nvPr/>
              </p:nvSpPr>
              <p:spPr bwMode="auto">
                <a:xfrm>
                  <a:off x="9824186" y="7933405"/>
                  <a:ext cx="99457" cy="38065"/>
                </a:xfrm>
                <a:custGeom>
                  <a:avLst/>
                  <a:gdLst>
                    <a:gd name="T0" fmla="*/ 179 w 212"/>
                    <a:gd name="T1" fmla="*/ 4 h 85"/>
                    <a:gd name="T2" fmla="*/ 179 w 212"/>
                    <a:gd name="T3" fmla="*/ 4 h 85"/>
                    <a:gd name="T4" fmla="*/ 0 w 212"/>
                    <a:gd name="T5" fmla="*/ 40 h 85"/>
                    <a:gd name="T6" fmla="*/ 8 w 212"/>
                    <a:gd name="T7" fmla="*/ 84 h 85"/>
                    <a:gd name="T8" fmla="*/ 192 w 212"/>
                    <a:gd name="T9" fmla="*/ 48 h 85"/>
                    <a:gd name="T10" fmla="*/ 207 w 212"/>
                    <a:gd name="T11" fmla="*/ 20 h 85"/>
                    <a:gd name="T12" fmla="*/ 179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79" y="4"/>
                      </a:moveTo>
                      <a:lnTo>
                        <a:pt x="179" y="4"/>
                      </a:lnTo>
                      <a:cubicBezTo>
                        <a:pt x="0" y="40"/>
                        <a:pt x="0" y="40"/>
                        <a:pt x="0" y="40"/>
                      </a:cubicBezTo>
                      <a:cubicBezTo>
                        <a:pt x="8" y="84"/>
                        <a:pt x="8" y="84"/>
                        <a:pt x="8" y="84"/>
                      </a:cubicBezTo>
                      <a:cubicBezTo>
                        <a:pt x="192" y="48"/>
                        <a:pt x="192" y="48"/>
                        <a:pt x="192" y="48"/>
                      </a:cubicBezTo>
                      <a:cubicBezTo>
                        <a:pt x="204" y="44"/>
                        <a:pt x="211" y="32"/>
                        <a:pt x="207" y="20"/>
                      </a:cubicBezTo>
                      <a:cubicBezTo>
                        <a:pt x="207" y="9"/>
                        <a:pt x="195" y="0"/>
                        <a:pt x="179" y="4"/>
                      </a:cubicBezTo>
                    </a:path>
                  </a:pathLst>
                </a:custGeom>
                <a:solidFill>
                  <a:schemeClr val="accent3">
                    <a:lumMod val="50000"/>
                  </a:schemeClr>
                </a:solidFill>
                <a:ln>
                  <a:noFill/>
                </a:ln>
                <a:effectLst/>
              </p:spPr>
              <p:txBody>
                <a:bodyPr anchor="ctr"/>
                <a:lstStyle/>
                <a:p>
                  <a:pPr algn="ctr"/>
                  <a:endParaRPr>
                    <a:solidFill>
                      <a:srgbClr val="000000"/>
                    </a:solidFill>
                  </a:endParaRPr>
                </a:p>
              </p:txBody>
            </p:sp>
            <p:sp>
              <p:nvSpPr>
                <p:cNvPr id="85" name="Freeform: Shape 113">
                  <a:extLst>
                    <a:ext uri="{FF2B5EF4-FFF2-40B4-BE49-F238E27FC236}">
                      <a16:creationId xmlns:a16="http://schemas.microsoft.com/office/drawing/2014/main" xmlns="" id="{4E8AFCEF-8E26-4151-BDFD-AB4608E49186}"/>
                    </a:ext>
                  </a:extLst>
                </p:cNvPr>
                <p:cNvSpPr>
                  <a:spLocks/>
                </p:cNvSpPr>
                <p:nvPr/>
              </p:nvSpPr>
              <p:spPr bwMode="auto">
                <a:xfrm>
                  <a:off x="9832651" y="7969355"/>
                  <a:ext cx="99457" cy="38065"/>
                </a:xfrm>
                <a:custGeom>
                  <a:avLst/>
                  <a:gdLst>
                    <a:gd name="T0" fmla="*/ 179 w 212"/>
                    <a:gd name="T1" fmla="*/ 4 h 84"/>
                    <a:gd name="T2" fmla="*/ 179 w 212"/>
                    <a:gd name="T3" fmla="*/ 4 h 84"/>
                    <a:gd name="T4" fmla="*/ 0 w 212"/>
                    <a:gd name="T5" fmla="*/ 40 h 84"/>
                    <a:gd name="T6" fmla="*/ 8 w 212"/>
                    <a:gd name="T7" fmla="*/ 83 h 84"/>
                    <a:gd name="T8" fmla="*/ 191 w 212"/>
                    <a:gd name="T9" fmla="*/ 48 h 84"/>
                    <a:gd name="T10" fmla="*/ 207 w 212"/>
                    <a:gd name="T11" fmla="*/ 20 h 84"/>
                    <a:gd name="T12" fmla="*/ 179 w 212"/>
                    <a:gd name="T13" fmla="*/ 4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4"/>
                      </a:moveTo>
                      <a:lnTo>
                        <a:pt x="179" y="4"/>
                      </a:lnTo>
                      <a:cubicBezTo>
                        <a:pt x="0" y="40"/>
                        <a:pt x="0" y="40"/>
                        <a:pt x="0" y="40"/>
                      </a:cubicBezTo>
                      <a:cubicBezTo>
                        <a:pt x="8" y="83"/>
                        <a:pt x="8" y="83"/>
                        <a:pt x="8" y="83"/>
                      </a:cubicBezTo>
                      <a:cubicBezTo>
                        <a:pt x="191" y="48"/>
                        <a:pt x="191" y="48"/>
                        <a:pt x="191" y="48"/>
                      </a:cubicBezTo>
                      <a:cubicBezTo>
                        <a:pt x="203" y="43"/>
                        <a:pt x="211" y="32"/>
                        <a:pt x="207" y="20"/>
                      </a:cubicBezTo>
                      <a:cubicBezTo>
                        <a:pt x="203" y="8"/>
                        <a:pt x="191" y="0"/>
                        <a:pt x="179" y="4"/>
                      </a:cubicBezTo>
                    </a:path>
                  </a:pathLst>
                </a:custGeom>
                <a:solidFill>
                  <a:schemeClr val="accent3">
                    <a:lumMod val="50000"/>
                  </a:schemeClr>
                </a:solidFill>
                <a:ln>
                  <a:noFill/>
                </a:ln>
                <a:effectLst/>
              </p:spPr>
              <p:txBody>
                <a:bodyPr anchor="ctr"/>
                <a:lstStyle/>
                <a:p>
                  <a:pPr algn="ctr"/>
                  <a:endParaRPr>
                    <a:solidFill>
                      <a:srgbClr val="000000"/>
                    </a:solidFill>
                  </a:endParaRPr>
                </a:p>
              </p:txBody>
            </p:sp>
            <p:sp>
              <p:nvSpPr>
                <p:cNvPr id="86" name="Freeform: Shape 114">
                  <a:extLst>
                    <a:ext uri="{FF2B5EF4-FFF2-40B4-BE49-F238E27FC236}">
                      <a16:creationId xmlns:a16="http://schemas.microsoft.com/office/drawing/2014/main" xmlns="" id="{7FAF7018-36F3-44E8-9904-6418C7AC0747}"/>
                    </a:ext>
                  </a:extLst>
                </p:cNvPr>
                <p:cNvSpPr>
                  <a:spLocks/>
                </p:cNvSpPr>
                <p:nvPr/>
              </p:nvSpPr>
              <p:spPr bwMode="auto">
                <a:xfrm>
                  <a:off x="9838999" y="8005305"/>
                  <a:ext cx="99457" cy="38065"/>
                </a:xfrm>
                <a:custGeom>
                  <a:avLst/>
                  <a:gdLst>
                    <a:gd name="T0" fmla="*/ 179 w 212"/>
                    <a:gd name="T1" fmla="*/ 0 h 84"/>
                    <a:gd name="T2" fmla="*/ 179 w 212"/>
                    <a:gd name="T3" fmla="*/ 0 h 84"/>
                    <a:gd name="T4" fmla="*/ 0 w 212"/>
                    <a:gd name="T5" fmla="*/ 39 h 84"/>
                    <a:gd name="T6" fmla="*/ 8 w 212"/>
                    <a:gd name="T7" fmla="*/ 83 h 84"/>
                    <a:gd name="T8" fmla="*/ 187 w 212"/>
                    <a:gd name="T9" fmla="*/ 47 h 84"/>
                    <a:gd name="T10" fmla="*/ 207 w 212"/>
                    <a:gd name="T11" fmla="*/ 19 h 84"/>
                    <a:gd name="T12" fmla="*/ 179 w 212"/>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0"/>
                      </a:moveTo>
                      <a:lnTo>
                        <a:pt x="179" y="0"/>
                      </a:lnTo>
                      <a:cubicBezTo>
                        <a:pt x="0" y="39"/>
                        <a:pt x="0" y="39"/>
                        <a:pt x="0" y="39"/>
                      </a:cubicBezTo>
                      <a:cubicBezTo>
                        <a:pt x="8" y="83"/>
                        <a:pt x="8" y="83"/>
                        <a:pt x="8" y="83"/>
                      </a:cubicBezTo>
                      <a:cubicBezTo>
                        <a:pt x="187" y="47"/>
                        <a:pt x="187" y="47"/>
                        <a:pt x="187" y="47"/>
                      </a:cubicBezTo>
                      <a:cubicBezTo>
                        <a:pt x="199" y="44"/>
                        <a:pt x="211" y="31"/>
                        <a:pt x="207" y="19"/>
                      </a:cubicBezTo>
                      <a:cubicBezTo>
                        <a:pt x="203" y="7"/>
                        <a:pt x="191" y="0"/>
                        <a:pt x="179" y="0"/>
                      </a:cubicBezTo>
                    </a:path>
                  </a:pathLst>
                </a:custGeom>
                <a:solidFill>
                  <a:schemeClr val="accent3">
                    <a:lumMod val="50000"/>
                  </a:schemeClr>
                </a:solidFill>
                <a:ln>
                  <a:noFill/>
                </a:ln>
                <a:effectLst/>
              </p:spPr>
              <p:txBody>
                <a:bodyPr anchor="ctr"/>
                <a:lstStyle/>
                <a:p>
                  <a:pPr algn="ctr"/>
                  <a:endParaRPr>
                    <a:solidFill>
                      <a:srgbClr val="000000"/>
                    </a:solidFill>
                  </a:endParaRPr>
                </a:p>
              </p:txBody>
            </p:sp>
            <p:sp>
              <p:nvSpPr>
                <p:cNvPr id="87" name="Freeform: Shape 115">
                  <a:extLst>
                    <a:ext uri="{FF2B5EF4-FFF2-40B4-BE49-F238E27FC236}">
                      <a16:creationId xmlns:a16="http://schemas.microsoft.com/office/drawing/2014/main" xmlns="" id="{0DD19AA1-425D-460A-A4D5-25950617BAD3}"/>
                    </a:ext>
                  </a:extLst>
                </p:cNvPr>
                <p:cNvSpPr>
                  <a:spLocks/>
                </p:cNvSpPr>
                <p:nvPr/>
              </p:nvSpPr>
              <p:spPr bwMode="auto">
                <a:xfrm>
                  <a:off x="9847464" y="8041255"/>
                  <a:ext cx="97341" cy="38065"/>
                </a:xfrm>
                <a:custGeom>
                  <a:avLst/>
                  <a:gdLst>
                    <a:gd name="T0" fmla="*/ 179 w 208"/>
                    <a:gd name="T1" fmla="*/ 0 h 85"/>
                    <a:gd name="T2" fmla="*/ 179 w 208"/>
                    <a:gd name="T3" fmla="*/ 0 h 85"/>
                    <a:gd name="T4" fmla="*/ 0 w 208"/>
                    <a:gd name="T5" fmla="*/ 36 h 85"/>
                    <a:gd name="T6" fmla="*/ 8 w 208"/>
                    <a:gd name="T7" fmla="*/ 84 h 85"/>
                    <a:gd name="T8" fmla="*/ 187 w 208"/>
                    <a:gd name="T9" fmla="*/ 48 h 85"/>
                    <a:gd name="T10" fmla="*/ 207 w 208"/>
                    <a:gd name="T11" fmla="*/ 20 h 85"/>
                    <a:gd name="T12" fmla="*/ 179 w 20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08" h="85">
                      <a:moveTo>
                        <a:pt x="179" y="0"/>
                      </a:moveTo>
                      <a:lnTo>
                        <a:pt x="179" y="0"/>
                      </a:lnTo>
                      <a:cubicBezTo>
                        <a:pt x="0" y="36"/>
                        <a:pt x="0" y="36"/>
                        <a:pt x="0" y="36"/>
                      </a:cubicBezTo>
                      <a:cubicBezTo>
                        <a:pt x="8" y="84"/>
                        <a:pt x="8" y="84"/>
                        <a:pt x="8" y="84"/>
                      </a:cubicBezTo>
                      <a:cubicBezTo>
                        <a:pt x="187" y="48"/>
                        <a:pt x="187" y="48"/>
                        <a:pt x="187" y="48"/>
                      </a:cubicBezTo>
                      <a:cubicBezTo>
                        <a:pt x="199" y="44"/>
                        <a:pt x="207" y="32"/>
                        <a:pt x="207" y="20"/>
                      </a:cubicBezTo>
                      <a:cubicBezTo>
                        <a:pt x="203" y="8"/>
                        <a:pt x="191" y="0"/>
                        <a:pt x="179" y="0"/>
                      </a:cubicBezTo>
                    </a:path>
                  </a:pathLst>
                </a:custGeom>
                <a:solidFill>
                  <a:schemeClr val="accent3">
                    <a:lumMod val="50000"/>
                  </a:schemeClr>
                </a:solidFill>
                <a:ln>
                  <a:noFill/>
                </a:ln>
                <a:effectLst/>
              </p:spPr>
              <p:txBody>
                <a:bodyPr anchor="ctr"/>
                <a:lstStyle/>
                <a:p>
                  <a:pPr algn="ctr"/>
                  <a:endParaRPr>
                    <a:solidFill>
                      <a:srgbClr val="000000"/>
                    </a:solidFill>
                  </a:endParaRPr>
                </a:p>
              </p:txBody>
            </p:sp>
          </p:grpSp>
          <p:grpSp>
            <p:nvGrpSpPr>
              <p:cNvPr id="24" name="Group 160">
                <a:extLst>
                  <a:ext uri="{FF2B5EF4-FFF2-40B4-BE49-F238E27FC236}">
                    <a16:creationId xmlns:a16="http://schemas.microsoft.com/office/drawing/2014/main" xmlns="" id="{C37EE5EA-94C6-489D-B5EA-12AD050A4060}"/>
                  </a:ext>
                </a:extLst>
              </p:cNvPr>
              <p:cNvGrpSpPr/>
              <p:nvPr/>
            </p:nvGrpSpPr>
            <p:grpSpPr>
              <a:xfrm>
                <a:off x="6456578" y="3621745"/>
                <a:ext cx="299442" cy="397870"/>
                <a:chOff x="9916767" y="11659096"/>
                <a:chExt cx="1032769" cy="1372771"/>
              </a:xfrm>
              <a:solidFill>
                <a:schemeClr val="accent1"/>
              </a:solidFill>
            </p:grpSpPr>
            <p:sp>
              <p:nvSpPr>
                <p:cNvPr id="63" name="Freeform: Shape 161">
                  <a:extLst>
                    <a:ext uri="{FF2B5EF4-FFF2-40B4-BE49-F238E27FC236}">
                      <a16:creationId xmlns:a16="http://schemas.microsoft.com/office/drawing/2014/main" xmlns="" id="{CBF5C2F9-D974-44EB-8137-724A7B15BA9E}"/>
                    </a:ext>
                  </a:extLst>
                </p:cNvPr>
                <p:cNvSpPr>
                  <a:spLocks/>
                </p:cNvSpPr>
                <p:nvPr/>
              </p:nvSpPr>
              <p:spPr bwMode="auto">
                <a:xfrm>
                  <a:off x="9916767" y="12943702"/>
                  <a:ext cx="75568" cy="88165"/>
                </a:xfrm>
                <a:custGeom>
                  <a:avLst/>
                  <a:gdLst>
                    <a:gd name="T0" fmla="*/ 3 w 26"/>
                    <a:gd name="T1" fmla="*/ 0 h 29"/>
                    <a:gd name="T2" fmla="*/ 3 w 26"/>
                    <a:gd name="T3" fmla="*/ 0 h 29"/>
                    <a:gd name="T4" fmla="*/ 3 w 26"/>
                    <a:gd name="T5" fmla="*/ 25 h 29"/>
                    <a:gd name="T6" fmla="*/ 25 w 26"/>
                    <a:gd name="T7" fmla="*/ 13 h 29"/>
                    <a:gd name="T8" fmla="*/ 3 w 26"/>
                    <a:gd name="T9" fmla="*/ 0 h 29"/>
                  </a:gdLst>
                  <a:ahLst/>
                  <a:cxnLst>
                    <a:cxn ang="0">
                      <a:pos x="T0" y="T1"/>
                    </a:cxn>
                    <a:cxn ang="0">
                      <a:pos x="T2" y="T3"/>
                    </a:cxn>
                    <a:cxn ang="0">
                      <a:pos x="T4" y="T5"/>
                    </a:cxn>
                    <a:cxn ang="0">
                      <a:pos x="T6" y="T7"/>
                    </a:cxn>
                    <a:cxn ang="0">
                      <a:pos x="T8" y="T9"/>
                    </a:cxn>
                  </a:cxnLst>
                  <a:rect l="0" t="0" r="r" b="b"/>
                  <a:pathLst>
                    <a:path w="26" h="29">
                      <a:moveTo>
                        <a:pt x="3" y="0"/>
                      </a:moveTo>
                      <a:lnTo>
                        <a:pt x="3" y="0"/>
                      </a:lnTo>
                      <a:cubicBezTo>
                        <a:pt x="3" y="4"/>
                        <a:pt x="0" y="22"/>
                        <a:pt x="3" y="25"/>
                      </a:cubicBezTo>
                      <a:cubicBezTo>
                        <a:pt x="3" y="28"/>
                        <a:pt x="22" y="13"/>
                        <a:pt x="25" y="13"/>
                      </a:cubicBezTo>
                      <a:cubicBezTo>
                        <a:pt x="22" y="7"/>
                        <a:pt x="13" y="0"/>
                        <a:pt x="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64" name="Freeform: Shape 162">
                  <a:extLst>
                    <a:ext uri="{FF2B5EF4-FFF2-40B4-BE49-F238E27FC236}">
                      <a16:creationId xmlns:a16="http://schemas.microsoft.com/office/drawing/2014/main" xmlns="" id="{7B11F9E4-3EEB-47E3-83EC-C0FE7DFF35A4}"/>
                    </a:ext>
                  </a:extLst>
                </p:cNvPr>
                <p:cNvSpPr>
                  <a:spLocks/>
                </p:cNvSpPr>
                <p:nvPr/>
              </p:nvSpPr>
              <p:spPr bwMode="auto">
                <a:xfrm>
                  <a:off x="9967144" y="11759852"/>
                  <a:ext cx="692717" cy="944566"/>
                </a:xfrm>
                <a:custGeom>
                  <a:avLst/>
                  <a:gdLst>
                    <a:gd name="T0" fmla="*/ 12 w 243"/>
                    <a:gd name="T1" fmla="*/ 327 h 331"/>
                    <a:gd name="T2" fmla="*/ 12 w 243"/>
                    <a:gd name="T3" fmla="*/ 327 h 331"/>
                    <a:gd name="T4" fmla="*/ 18 w 243"/>
                    <a:gd name="T5" fmla="*/ 330 h 331"/>
                    <a:gd name="T6" fmla="*/ 242 w 243"/>
                    <a:gd name="T7" fmla="*/ 15 h 331"/>
                    <a:gd name="T8" fmla="*/ 224 w 243"/>
                    <a:gd name="T9" fmla="*/ 0 h 331"/>
                    <a:gd name="T10" fmla="*/ 0 w 243"/>
                    <a:gd name="T11" fmla="*/ 315 h 331"/>
                    <a:gd name="T12" fmla="*/ 9 w 243"/>
                    <a:gd name="T13" fmla="*/ 321 h 331"/>
                    <a:gd name="T14" fmla="*/ 12 w 243"/>
                    <a:gd name="T15" fmla="*/ 327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31">
                      <a:moveTo>
                        <a:pt x="12" y="327"/>
                      </a:moveTo>
                      <a:lnTo>
                        <a:pt x="12" y="327"/>
                      </a:lnTo>
                      <a:cubicBezTo>
                        <a:pt x="15" y="327"/>
                        <a:pt x="15" y="330"/>
                        <a:pt x="18" y="330"/>
                      </a:cubicBezTo>
                      <a:cubicBezTo>
                        <a:pt x="242" y="15"/>
                        <a:pt x="242" y="15"/>
                        <a:pt x="242" y="15"/>
                      </a:cubicBezTo>
                      <a:cubicBezTo>
                        <a:pt x="224" y="0"/>
                        <a:pt x="224" y="0"/>
                        <a:pt x="224" y="0"/>
                      </a:cubicBezTo>
                      <a:cubicBezTo>
                        <a:pt x="0" y="315"/>
                        <a:pt x="0" y="315"/>
                        <a:pt x="0" y="315"/>
                      </a:cubicBezTo>
                      <a:cubicBezTo>
                        <a:pt x="9" y="321"/>
                        <a:pt x="9" y="321"/>
                        <a:pt x="9" y="321"/>
                      </a:cubicBezTo>
                      <a:lnTo>
                        <a:pt x="12" y="3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65" name="Freeform: Shape 163">
                  <a:extLst>
                    <a:ext uri="{FF2B5EF4-FFF2-40B4-BE49-F238E27FC236}">
                      <a16:creationId xmlns:a16="http://schemas.microsoft.com/office/drawing/2014/main" xmlns="" id="{F7280242-69E6-470D-B37B-959842C72D6F}"/>
                    </a:ext>
                  </a:extLst>
                </p:cNvPr>
                <p:cNvSpPr>
                  <a:spLocks/>
                </p:cNvSpPr>
                <p:nvPr/>
              </p:nvSpPr>
              <p:spPr bwMode="auto">
                <a:xfrm>
                  <a:off x="10080497" y="11848010"/>
                  <a:ext cx="705308" cy="944560"/>
                </a:xfrm>
                <a:custGeom>
                  <a:avLst/>
                  <a:gdLst>
                    <a:gd name="T0" fmla="*/ 6 w 246"/>
                    <a:gd name="T1" fmla="*/ 318 h 331"/>
                    <a:gd name="T2" fmla="*/ 6 w 246"/>
                    <a:gd name="T3" fmla="*/ 318 h 331"/>
                    <a:gd name="T4" fmla="*/ 18 w 246"/>
                    <a:gd name="T5" fmla="*/ 327 h 331"/>
                    <a:gd name="T6" fmla="*/ 21 w 246"/>
                    <a:gd name="T7" fmla="*/ 330 h 331"/>
                    <a:gd name="T8" fmla="*/ 245 w 246"/>
                    <a:gd name="T9" fmla="*/ 12 h 331"/>
                    <a:gd name="T10" fmla="*/ 224 w 246"/>
                    <a:gd name="T11" fmla="*/ 0 h 331"/>
                    <a:gd name="T12" fmla="*/ 0 w 246"/>
                    <a:gd name="T13" fmla="*/ 315 h 331"/>
                    <a:gd name="T14" fmla="*/ 3 w 246"/>
                    <a:gd name="T15" fmla="*/ 315 h 331"/>
                    <a:gd name="T16" fmla="*/ 6 w 246"/>
                    <a:gd name="T17" fmla="*/ 31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331">
                      <a:moveTo>
                        <a:pt x="6" y="318"/>
                      </a:moveTo>
                      <a:lnTo>
                        <a:pt x="6" y="318"/>
                      </a:lnTo>
                      <a:cubicBezTo>
                        <a:pt x="18" y="327"/>
                        <a:pt x="18" y="327"/>
                        <a:pt x="18" y="327"/>
                      </a:cubicBezTo>
                      <a:cubicBezTo>
                        <a:pt x="18" y="327"/>
                        <a:pt x="18" y="327"/>
                        <a:pt x="21" y="330"/>
                      </a:cubicBezTo>
                      <a:cubicBezTo>
                        <a:pt x="245" y="12"/>
                        <a:pt x="245" y="12"/>
                        <a:pt x="245" y="12"/>
                      </a:cubicBezTo>
                      <a:cubicBezTo>
                        <a:pt x="224" y="0"/>
                        <a:pt x="224" y="0"/>
                        <a:pt x="224" y="0"/>
                      </a:cubicBezTo>
                      <a:cubicBezTo>
                        <a:pt x="0" y="315"/>
                        <a:pt x="0" y="315"/>
                        <a:pt x="0" y="315"/>
                      </a:cubicBezTo>
                      <a:lnTo>
                        <a:pt x="3" y="315"/>
                      </a:lnTo>
                      <a:lnTo>
                        <a:pt x="6" y="3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66" name="Freeform: Shape 164">
                  <a:extLst>
                    <a:ext uri="{FF2B5EF4-FFF2-40B4-BE49-F238E27FC236}">
                      <a16:creationId xmlns:a16="http://schemas.microsoft.com/office/drawing/2014/main" xmlns="" id="{1ACB74F9-93BA-40AF-A874-EBEEA84BF2D7}"/>
                    </a:ext>
                  </a:extLst>
                </p:cNvPr>
                <p:cNvSpPr>
                  <a:spLocks/>
                </p:cNvSpPr>
                <p:nvPr/>
              </p:nvSpPr>
              <p:spPr bwMode="auto">
                <a:xfrm>
                  <a:off x="10672451" y="11659096"/>
                  <a:ext cx="277085" cy="239294"/>
                </a:xfrm>
                <a:custGeom>
                  <a:avLst/>
                  <a:gdLst>
                    <a:gd name="T0" fmla="*/ 88 w 95"/>
                    <a:gd name="T1" fmla="*/ 36 h 82"/>
                    <a:gd name="T2" fmla="*/ 88 w 95"/>
                    <a:gd name="T3" fmla="*/ 36 h 82"/>
                    <a:gd name="T4" fmla="*/ 39 w 95"/>
                    <a:gd name="T5" fmla="*/ 2 h 82"/>
                    <a:gd name="T6" fmla="*/ 30 w 95"/>
                    <a:gd name="T7" fmla="*/ 0 h 82"/>
                    <a:gd name="T8" fmla="*/ 21 w 95"/>
                    <a:gd name="T9" fmla="*/ 0 h 82"/>
                    <a:gd name="T10" fmla="*/ 0 w 95"/>
                    <a:gd name="T11" fmla="*/ 27 h 82"/>
                    <a:gd name="T12" fmla="*/ 78 w 95"/>
                    <a:gd name="T13" fmla="*/ 81 h 82"/>
                    <a:gd name="T14" fmla="*/ 94 w 95"/>
                    <a:gd name="T15" fmla="*/ 54 h 82"/>
                    <a:gd name="T16" fmla="*/ 88 w 95"/>
                    <a:gd name="T17"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88" y="36"/>
                      </a:moveTo>
                      <a:lnTo>
                        <a:pt x="88" y="36"/>
                      </a:lnTo>
                      <a:cubicBezTo>
                        <a:pt x="39" y="2"/>
                        <a:pt x="39" y="2"/>
                        <a:pt x="39" y="2"/>
                      </a:cubicBezTo>
                      <a:cubicBezTo>
                        <a:pt x="36" y="0"/>
                        <a:pt x="33" y="0"/>
                        <a:pt x="30" y="0"/>
                      </a:cubicBezTo>
                      <a:cubicBezTo>
                        <a:pt x="27" y="0"/>
                        <a:pt x="24" y="0"/>
                        <a:pt x="21" y="0"/>
                      </a:cubicBezTo>
                      <a:cubicBezTo>
                        <a:pt x="0" y="27"/>
                        <a:pt x="0" y="27"/>
                        <a:pt x="0" y="27"/>
                      </a:cubicBezTo>
                      <a:cubicBezTo>
                        <a:pt x="78" y="81"/>
                        <a:pt x="78" y="81"/>
                        <a:pt x="78" y="81"/>
                      </a:cubicBezTo>
                      <a:cubicBezTo>
                        <a:pt x="94" y="54"/>
                        <a:pt x="94" y="54"/>
                        <a:pt x="94" y="54"/>
                      </a:cubicBezTo>
                      <a:cubicBezTo>
                        <a:pt x="94" y="48"/>
                        <a:pt x="94" y="39"/>
                        <a:pt x="88" y="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67" name="Freeform: Shape 165">
                  <a:extLst>
                    <a:ext uri="{FF2B5EF4-FFF2-40B4-BE49-F238E27FC236}">
                      <a16:creationId xmlns:a16="http://schemas.microsoft.com/office/drawing/2014/main" xmlns="" id="{6E490FAE-DCFE-4460-B182-3D2690D13361}"/>
                    </a:ext>
                  </a:extLst>
                </p:cNvPr>
                <p:cNvSpPr>
                  <a:spLocks/>
                </p:cNvSpPr>
                <p:nvPr/>
              </p:nvSpPr>
              <p:spPr bwMode="auto">
                <a:xfrm>
                  <a:off x="10181258" y="11923578"/>
                  <a:ext cx="692708" cy="931969"/>
                </a:xfrm>
                <a:custGeom>
                  <a:avLst/>
                  <a:gdLst>
                    <a:gd name="T0" fmla="*/ 0 w 243"/>
                    <a:gd name="T1" fmla="*/ 315 h 325"/>
                    <a:gd name="T2" fmla="*/ 0 w 243"/>
                    <a:gd name="T3" fmla="*/ 315 h 325"/>
                    <a:gd name="T4" fmla="*/ 6 w 243"/>
                    <a:gd name="T5" fmla="*/ 318 h 325"/>
                    <a:gd name="T6" fmla="*/ 9 w 243"/>
                    <a:gd name="T7" fmla="*/ 318 h 325"/>
                    <a:gd name="T8" fmla="*/ 18 w 243"/>
                    <a:gd name="T9" fmla="*/ 324 h 325"/>
                    <a:gd name="T10" fmla="*/ 242 w 243"/>
                    <a:gd name="T11" fmla="*/ 12 h 325"/>
                    <a:gd name="T12" fmla="*/ 227 w 243"/>
                    <a:gd name="T13" fmla="*/ 0 h 325"/>
                    <a:gd name="T14" fmla="*/ 0 w 243"/>
                    <a:gd name="T15" fmla="*/ 315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25">
                      <a:moveTo>
                        <a:pt x="0" y="315"/>
                      </a:moveTo>
                      <a:lnTo>
                        <a:pt x="0" y="315"/>
                      </a:lnTo>
                      <a:cubicBezTo>
                        <a:pt x="3" y="315"/>
                        <a:pt x="6" y="315"/>
                        <a:pt x="6" y="318"/>
                      </a:cubicBezTo>
                      <a:cubicBezTo>
                        <a:pt x="9" y="318"/>
                        <a:pt x="9" y="318"/>
                        <a:pt x="9" y="318"/>
                      </a:cubicBezTo>
                      <a:cubicBezTo>
                        <a:pt x="18" y="324"/>
                        <a:pt x="18" y="324"/>
                        <a:pt x="18" y="324"/>
                      </a:cubicBezTo>
                      <a:cubicBezTo>
                        <a:pt x="242" y="12"/>
                        <a:pt x="242" y="12"/>
                        <a:pt x="242" y="12"/>
                      </a:cubicBezTo>
                      <a:cubicBezTo>
                        <a:pt x="227" y="0"/>
                        <a:pt x="227" y="0"/>
                        <a:pt x="227" y="0"/>
                      </a:cubicBezTo>
                      <a:lnTo>
                        <a:pt x="0" y="31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68" name="Freeform: Shape 166">
                  <a:extLst>
                    <a:ext uri="{FF2B5EF4-FFF2-40B4-BE49-F238E27FC236}">
                      <a16:creationId xmlns:a16="http://schemas.microsoft.com/office/drawing/2014/main" xmlns="" id="{07457184-C22D-40F2-908A-1DB398516A8D}"/>
                    </a:ext>
                  </a:extLst>
                </p:cNvPr>
                <p:cNvSpPr>
                  <a:spLocks/>
                </p:cNvSpPr>
                <p:nvPr/>
              </p:nvSpPr>
              <p:spPr bwMode="auto">
                <a:xfrm>
                  <a:off x="9941956" y="12729603"/>
                  <a:ext cx="239306" cy="239285"/>
                </a:xfrm>
                <a:custGeom>
                  <a:avLst/>
                  <a:gdLst>
                    <a:gd name="T0" fmla="*/ 78 w 85"/>
                    <a:gd name="T1" fmla="*/ 48 h 83"/>
                    <a:gd name="T2" fmla="*/ 78 w 85"/>
                    <a:gd name="T3" fmla="*/ 48 h 83"/>
                    <a:gd name="T4" fmla="*/ 51 w 85"/>
                    <a:gd name="T5" fmla="*/ 27 h 83"/>
                    <a:gd name="T6" fmla="*/ 42 w 85"/>
                    <a:gd name="T7" fmla="*/ 21 h 83"/>
                    <a:gd name="T8" fmla="*/ 15 w 85"/>
                    <a:gd name="T9" fmla="*/ 3 h 83"/>
                    <a:gd name="T10" fmla="*/ 15 w 85"/>
                    <a:gd name="T11" fmla="*/ 0 h 83"/>
                    <a:gd name="T12" fmla="*/ 12 w 85"/>
                    <a:gd name="T13" fmla="*/ 0 h 83"/>
                    <a:gd name="T14" fmla="*/ 6 w 85"/>
                    <a:gd name="T15" fmla="*/ 15 h 83"/>
                    <a:gd name="T16" fmla="*/ 3 w 85"/>
                    <a:gd name="T17" fmla="*/ 21 h 83"/>
                    <a:gd name="T18" fmla="*/ 0 w 85"/>
                    <a:gd name="T19" fmla="*/ 57 h 83"/>
                    <a:gd name="T20" fmla="*/ 33 w 85"/>
                    <a:gd name="T21" fmla="*/ 82 h 83"/>
                    <a:gd name="T22" fmla="*/ 63 w 85"/>
                    <a:gd name="T23" fmla="*/ 63 h 83"/>
                    <a:gd name="T24" fmla="*/ 69 w 85"/>
                    <a:gd name="T25" fmla="*/ 60 h 83"/>
                    <a:gd name="T26" fmla="*/ 84 w 85"/>
                    <a:gd name="T27" fmla="*/ 51 h 83"/>
                    <a:gd name="T28" fmla="*/ 81 w 85"/>
                    <a:gd name="T29" fmla="*/ 48 h 83"/>
                    <a:gd name="T30" fmla="*/ 78 w 85"/>
                    <a:gd name="T31" fmla="*/ 4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83">
                      <a:moveTo>
                        <a:pt x="78" y="48"/>
                      </a:moveTo>
                      <a:lnTo>
                        <a:pt x="78" y="48"/>
                      </a:lnTo>
                      <a:cubicBezTo>
                        <a:pt x="69" y="45"/>
                        <a:pt x="57" y="36"/>
                        <a:pt x="51" y="27"/>
                      </a:cubicBezTo>
                      <a:cubicBezTo>
                        <a:pt x="42" y="21"/>
                        <a:pt x="42" y="21"/>
                        <a:pt x="42" y="21"/>
                      </a:cubicBezTo>
                      <a:cubicBezTo>
                        <a:pt x="33" y="18"/>
                        <a:pt x="21" y="9"/>
                        <a:pt x="15" y="3"/>
                      </a:cubicBezTo>
                      <a:lnTo>
                        <a:pt x="15" y="0"/>
                      </a:lnTo>
                      <a:cubicBezTo>
                        <a:pt x="12" y="0"/>
                        <a:pt x="12" y="0"/>
                        <a:pt x="12" y="0"/>
                      </a:cubicBezTo>
                      <a:cubicBezTo>
                        <a:pt x="9" y="0"/>
                        <a:pt x="6" y="6"/>
                        <a:pt x="6" y="15"/>
                      </a:cubicBezTo>
                      <a:cubicBezTo>
                        <a:pt x="3" y="21"/>
                        <a:pt x="3" y="21"/>
                        <a:pt x="3" y="21"/>
                      </a:cubicBezTo>
                      <a:cubicBezTo>
                        <a:pt x="0" y="57"/>
                        <a:pt x="0" y="57"/>
                        <a:pt x="0" y="57"/>
                      </a:cubicBezTo>
                      <a:cubicBezTo>
                        <a:pt x="9" y="60"/>
                        <a:pt x="24" y="66"/>
                        <a:pt x="33" y="82"/>
                      </a:cubicBezTo>
                      <a:cubicBezTo>
                        <a:pt x="63" y="63"/>
                        <a:pt x="63" y="63"/>
                        <a:pt x="63" y="63"/>
                      </a:cubicBezTo>
                      <a:cubicBezTo>
                        <a:pt x="69" y="60"/>
                        <a:pt x="69" y="60"/>
                        <a:pt x="69" y="60"/>
                      </a:cubicBezTo>
                      <a:cubicBezTo>
                        <a:pt x="78" y="57"/>
                        <a:pt x="81" y="54"/>
                        <a:pt x="84" y="51"/>
                      </a:cubicBezTo>
                      <a:cubicBezTo>
                        <a:pt x="81" y="48"/>
                        <a:pt x="81" y="48"/>
                        <a:pt x="81" y="48"/>
                      </a:cubicBezTo>
                      <a:cubicBezTo>
                        <a:pt x="81" y="48"/>
                        <a:pt x="81" y="48"/>
                        <a:pt x="78" y="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pic>
            <p:nvPicPr>
              <p:cNvPr id="189" name="图片 188">
                <a:extLst>
                  <a:ext uri="{FF2B5EF4-FFF2-40B4-BE49-F238E27FC236}">
                    <a16:creationId xmlns:a16="http://schemas.microsoft.com/office/drawing/2014/main" xmlns="" id="{97BCAAC7-8FB9-4107-B3FB-82DBFC3FC7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1058" y="4028554"/>
                <a:ext cx="2265181" cy="2852863"/>
              </a:xfrm>
              <a:prstGeom prst="rect">
                <a:avLst/>
              </a:prstGeom>
            </p:spPr>
          </p:pic>
        </p:grpSp>
        <p:grpSp>
          <p:nvGrpSpPr>
            <p:cNvPr id="23" name="Group 116">
              <a:extLst>
                <a:ext uri="{FF2B5EF4-FFF2-40B4-BE49-F238E27FC236}">
                  <a16:creationId xmlns:a16="http://schemas.microsoft.com/office/drawing/2014/main" xmlns="" id="{D24CABD9-F1CC-4858-8345-AC350556A11E}"/>
                </a:ext>
              </a:extLst>
            </p:cNvPr>
            <p:cNvGrpSpPr/>
            <p:nvPr/>
          </p:nvGrpSpPr>
          <p:grpSpPr>
            <a:xfrm>
              <a:off x="7050677" y="3971629"/>
              <a:ext cx="474687" cy="406624"/>
              <a:chOff x="13463904" y="7694443"/>
              <a:chExt cx="802008" cy="687280"/>
            </a:xfrm>
          </p:grpSpPr>
          <p:sp>
            <p:nvSpPr>
              <p:cNvPr id="69" name="Freeform: Shape 117">
                <a:extLst>
                  <a:ext uri="{FF2B5EF4-FFF2-40B4-BE49-F238E27FC236}">
                    <a16:creationId xmlns:a16="http://schemas.microsoft.com/office/drawing/2014/main" xmlns="" id="{65C7E3CD-E8D2-47D4-98DF-62E4EDA7D040}"/>
                  </a:ext>
                </a:extLst>
              </p:cNvPr>
              <p:cNvSpPr>
                <a:spLocks/>
              </p:cNvSpPr>
              <p:nvPr/>
            </p:nvSpPr>
            <p:spPr bwMode="auto">
              <a:xfrm>
                <a:off x="13482949" y="7800178"/>
                <a:ext cx="782963" cy="581545"/>
              </a:xfrm>
              <a:custGeom>
                <a:avLst/>
                <a:gdLst>
                  <a:gd name="T0" fmla="*/ 1637 w 1638"/>
                  <a:gd name="T1" fmla="*/ 728 h 1215"/>
                  <a:gd name="T2" fmla="*/ 255 w 1638"/>
                  <a:gd name="T3" fmla="*/ 1214 h 1215"/>
                  <a:gd name="T4" fmla="*/ 0 w 1638"/>
                  <a:gd name="T5" fmla="*/ 481 h 1215"/>
                  <a:gd name="T6" fmla="*/ 1382 w 1638"/>
                  <a:gd name="T7" fmla="*/ 0 h 1215"/>
                  <a:gd name="T8" fmla="*/ 1637 w 1638"/>
                  <a:gd name="T9" fmla="*/ 728 h 1215"/>
                </a:gdLst>
                <a:ahLst/>
                <a:cxnLst>
                  <a:cxn ang="0">
                    <a:pos x="T0" y="T1"/>
                  </a:cxn>
                  <a:cxn ang="0">
                    <a:pos x="T2" y="T3"/>
                  </a:cxn>
                  <a:cxn ang="0">
                    <a:pos x="T4" y="T5"/>
                  </a:cxn>
                  <a:cxn ang="0">
                    <a:pos x="T6" y="T7"/>
                  </a:cxn>
                  <a:cxn ang="0">
                    <a:pos x="T8" y="T9"/>
                  </a:cxn>
                </a:cxnLst>
                <a:rect l="0" t="0" r="r" b="b"/>
                <a:pathLst>
                  <a:path w="1638" h="1215">
                    <a:moveTo>
                      <a:pt x="1637" y="728"/>
                    </a:moveTo>
                    <a:lnTo>
                      <a:pt x="255" y="1214"/>
                    </a:lnTo>
                    <a:lnTo>
                      <a:pt x="0" y="481"/>
                    </a:lnTo>
                    <a:lnTo>
                      <a:pt x="1382" y="0"/>
                    </a:lnTo>
                    <a:lnTo>
                      <a:pt x="1637" y="728"/>
                    </a:lnTo>
                  </a:path>
                </a:pathLst>
              </a:custGeom>
              <a:solidFill>
                <a:schemeClr val="accent3">
                  <a:lumMod val="75000"/>
                </a:schemeClr>
              </a:solidFill>
              <a:ln>
                <a:noFill/>
              </a:ln>
              <a:effectLst/>
            </p:spPr>
            <p:txBody>
              <a:bodyPr anchor="ctr"/>
              <a:lstStyle/>
              <a:p>
                <a:pPr algn="ctr"/>
                <a:endParaRPr>
                  <a:solidFill>
                    <a:srgbClr val="000000"/>
                  </a:solidFill>
                </a:endParaRPr>
              </a:p>
            </p:txBody>
          </p:sp>
          <p:sp>
            <p:nvSpPr>
              <p:cNvPr id="70" name="Freeform: Shape 118">
                <a:extLst>
                  <a:ext uri="{FF2B5EF4-FFF2-40B4-BE49-F238E27FC236}">
                    <a16:creationId xmlns:a16="http://schemas.microsoft.com/office/drawing/2014/main" xmlns="" id="{D48A17D9-56B6-411B-9D25-0A1DB009E990}"/>
                  </a:ext>
                </a:extLst>
              </p:cNvPr>
              <p:cNvSpPr>
                <a:spLocks/>
              </p:cNvSpPr>
              <p:nvPr/>
            </p:nvSpPr>
            <p:spPr bwMode="auto">
              <a:xfrm>
                <a:off x="13482949" y="8030682"/>
                <a:ext cx="389365" cy="348927"/>
              </a:xfrm>
              <a:custGeom>
                <a:avLst/>
                <a:gdLst>
                  <a:gd name="T0" fmla="*/ 0 w 817"/>
                  <a:gd name="T1" fmla="*/ 0 h 734"/>
                  <a:gd name="T2" fmla="*/ 816 w 817"/>
                  <a:gd name="T3" fmla="*/ 124 h 734"/>
                  <a:gd name="T4" fmla="*/ 255 w 817"/>
                  <a:gd name="T5" fmla="*/ 733 h 734"/>
                  <a:gd name="T6" fmla="*/ 0 w 817"/>
                  <a:gd name="T7" fmla="*/ 0 h 734"/>
                </a:gdLst>
                <a:ahLst/>
                <a:cxnLst>
                  <a:cxn ang="0">
                    <a:pos x="T0" y="T1"/>
                  </a:cxn>
                  <a:cxn ang="0">
                    <a:pos x="T2" y="T3"/>
                  </a:cxn>
                  <a:cxn ang="0">
                    <a:pos x="T4" y="T5"/>
                  </a:cxn>
                  <a:cxn ang="0">
                    <a:pos x="T6" y="T7"/>
                  </a:cxn>
                </a:cxnLst>
                <a:rect l="0" t="0" r="r" b="b"/>
                <a:pathLst>
                  <a:path w="817" h="734">
                    <a:moveTo>
                      <a:pt x="0" y="0"/>
                    </a:moveTo>
                    <a:lnTo>
                      <a:pt x="816" y="124"/>
                    </a:lnTo>
                    <a:lnTo>
                      <a:pt x="255" y="733"/>
                    </a:lnTo>
                    <a:lnTo>
                      <a:pt x="0" y="0"/>
                    </a:lnTo>
                  </a:path>
                </a:pathLst>
              </a:custGeom>
              <a:solidFill>
                <a:schemeClr val="accent3"/>
              </a:solidFill>
              <a:ln>
                <a:noFill/>
              </a:ln>
              <a:effectLst/>
            </p:spPr>
            <p:txBody>
              <a:bodyPr anchor="ctr"/>
              <a:lstStyle/>
              <a:p>
                <a:pPr algn="ctr"/>
                <a:endParaRPr>
                  <a:solidFill>
                    <a:srgbClr val="000000"/>
                  </a:solidFill>
                </a:endParaRPr>
              </a:p>
            </p:txBody>
          </p:sp>
          <p:sp>
            <p:nvSpPr>
              <p:cNvPr id="71" name="Freeform: Shape 119">
                <a:extLst>
                  <a:ext uri="{FF2B5EF4-FFF2-40B4-BE49-F238E27FC236}">
                    <a16:creationId xmlns:a16="http://schemas.microsoft.com/office/drawing/2014/main" xmlns="" id="{6AB3298B-5985-452D-90A6-170607A8C740}"/>
                  </a:ext>
                </a:extLst>
              </p:cNvPr>
              <p:cNvSpPr>
                <a:spLocks/>
              </p:cNvSpPr>
              <p:nvPr/>
            </p:nvSpPr>
            <p:spPr bwMode="auto">
              <a:xfrm>
                <a:off x="13874431" y="7800178"/>
                <a:ext cx="391481" cy="346812"/>
              </a:xfrm>
              <a:custGeom>
                <a:avLst/>
                <a:gdLst>
                  <a:gd name="T0" fmla="*/ 566 w 822"/>
                  <a:gd name="T1" fmla="*/ 0 h 729"/>
                  <a:gd name="T2" fmla="*/ 0 w 822"/>
                  <a:gd name="T3" fmla="*/ 605 h 729"/>
                  <a:gd name="T4" fmla="*/ 821 w 822"/>
                  <a:gd name="T5" fmla="*/ 728 h 729"/>
                  <a:gd name="T6" fmla="*/ 566 w 822"/>
                  <a:gd name="T7" fmla="*/ 0 h 729"/>
                </a:gdLst>
                <a:ahLst/>
                <a:cxnLst>
                  <a:cxn ang="0">
                    <a:pos x="T0" y="T1"/>
                  </a:cxn>
                  <a:cxn ang="0">
                    <a:pos x="T2" y="T3"/>
                  </a:cxn>
                  <a:cxn ang="0">
                    <a:pos x="T4" y="T5"/>
                  </a:cxn>
                  <a:cxn ang="0">
                    <a:pos x="T6" y="T7"/>
                  </a:cxn>
                </a:cxnLst>
                <a:rect l="0" t="0" r="r" b="b"/>
                <a:pathLst>
                  <a:path w="822" h="729">
                    <a:moveTo>
                      <a:pt x="566" y="0"/>
                    </a:moveTo>
                    <a:lnTo>
                      <a:pt x="0" y="605"/>
                    </a:lnTo>
                    <a:lnTo>
                      <a:pt x="821" y="728"/>
                    </a:lnTo>
                    <a:lnTo>
                      <a:pt x="566" y="0"/>
                    </a:lnTo>
                  </a:path>
                </a:pathLst>
              </a:custGeom>
              <a:solidFill>
                <a:schemeClr val="accent3"/>
              </a:solidFill>
              <a:ln>
                <a:noFill/>
              </a:ln>
              <a:effectLst/>
            </p:spPr>
            <p:txBody>
              <a:bodyPr anchor="ctr"/>
              <a:lstStyle/>
              <a:p>
                <a:pPr algn="ctr"/>
                <a:endParaRPr>
                  <a:solidFill>
                    <a:srgbClr val="000000"/>
                  </a:solidFill>
                </a:endParaRPr>
              </a:p>
            </p:txBody>
          </p:sp>
          <p:sp>
            <p:nvSpPr>
              <p:cNvPr id="72" name="Freeform: Shape 120">
                <a:extLst>
                  <a:ext uri="{FF2B5EF4-FFF2-40B4-BE49-F238E27FC236}">
                    <a16:creationId xmlns:a16="http://schemas.microsoft.com/office/drawing/2014/main" xmlns="" id="{E0DB430C-943B-418F-8283-7924DC90DEE3}"/>
                  </a:ext>
                </a:extLst>
              </p:cNvPr>
              <p:cNvSpPr>
                <a:spLocks/>
              </p:cNvSpPr>
              <p:nvPr/>
            </p:nvSpPr>
            <p:spPr bwMode="auto">
              <a:xfrm>
                <a:off x="13482949" y="7694443"/>
                <a:ext cx="662344" cy="334124"/>
              </a:xfrm>
              <a:custGeom>
                <a:avLst/>
                <a:gdLst>
                  <a:gd name="T0" fmla="*/ 0 w 1383"/>
                  <a:gd name="T1" fmla="*/ 700 h 701"/>
                  <a:gd name="T2" fmla="*/ 530 w 1383"/>
                  <a:gd name="T3" fmla="*/ 0 h 701"/>
                  <a:gd name="T4" fmla="*/ 1382 w 1383"/>
                  <a:gd name="T5" fmla="*/ 219 h 701"/>
                  <a:gd name="T6" fmla="*/ 0 w 1383"/>
                  <a:gd name="T7" fmla="*/ 700 h 701"/>
                </a:gdLst>
                <a:ahLst/>
                <a:cxnLst>
                  <a:cxn ang="0">
                    <a:pos x="T0" y="T1"/>
                  </a:cxn>
                  <a:cxn ang="0">
                    <a:pos x="T2" y="T3"/>
                  </a:cxn>
                  <a:cxn ang="0">
                    <a:pos x="T4" y="T5"/>
                  </a:cxn>
                  <a:cxn ang="0">
                    <a:pos x="T6" y="T7"/>
                  </a:cxn>
                </a:cxnLst>
                <a:rect l="0" t="0" r="r" b="b"/>
                <a:pathLst>
                  <a:path w="1383" h="701">
                    <a:moveTo>
                      <a:pt x="0" y="700"/>
                    </a:moveTo>
                    <a:lnTo>
                      <a:pt x="530" y="0"/>
                    </a:lnTo>
                    <a:lnTo>
                      <a:pt x="1382" y="219"/>
                    </a:lnTo>
                    <a:lnTo>
                      <a:pt x="0" y="700"/>
                    </a:lnTo>
                  </a:path>
                </a:pathLst>
              </a:custGeom>
              <a:solidFill>
                <a:schemeClr val="accent3"/>
              </a:solidFill>
              <a:ln>
                <a:noFill/>
              </a:ln>
              <a:effectLst/>
            </p:spPr>
            <p:txBody>
              <a:bodyPr anchor="ctr"/>
              <a:lstStyle/>
              <a:p>
                <a:pPr algn="ctr"/>
                <a:endParaRPr>
                  <a:solidFill>
                    <a:srgbClr val="000000"/>
                  </a:solidFill>
                </a:endParaRPr>
              </a:p>
            </p:txBody>
          </p:sp>
          <p:sp>
            <p:nvSpPr>
              <p:cNvPr id="73" name="Freeform: Shape 121">
                <a:extLst>
                  <a:ext uri="{FF2B5EF4-FFF2-40B4-BE49-F238E27FC236}">
                    <a16:creationId xmlns:a16="http://schemas.microsoft.com/office/drawing/2014/main" xmlns="" id="{21BA4B37-B3BF-4911-B784-D98983131E88}"/>
                  </a:ext>
                </a:extLst>
              </p:cNvPr>
              <p:cNvSpPr>
                <a:spLocks/>
              </p:cNvSpPr>
              <p:nvPr/>
            </p:nvSpPr>
            <p:spPr bwMode="auto">
              <a:xfrm>
                <a:off x="13463904" y="7745196"/>
                <a:ext cx="681389" cy="342583"/>
              </a:xfrm>
              <a:custGeom>
                <a:avLst/>
                <a:gdLst>
                  <a:gd name="T0" fmla="*/ 40 w 1423"/>
                  <a:gd name="T1" fmla="*/ 593 h 718"/>
                  <a:gd name="T2" fmla="*/ 0 w 1423"/>
                  <a:gd name="T3" fmla="*/ 482 h 718"/>
                  <a:gd name="T4" fmla="*/ 1382 w 1423"/>
                  <a:gd name="T5" fmla="*/ 0 h 718"/>
                  <a:gd name="T6" fmla="*/ 1422 w 1423"/>
                  <a:gd name="T7" fmla="*/ 112 h 718"/>
                  <a:gd name="T8" fmla="*/ 856 w 1423"/>
                  <a:gd name="T9" fmla="*/ 717 h 718"/>
                  <a:gd name="T10" fmla="*/ 40 w 1423"/>
                  <a:gd name="T11" fmla="*/ 593 h 718"/>
                </a:gdLst>
                <a:ahLst/>
                <a:cxnLst>
                  <a:cxn ang="0">
                    <a:pos x="T0" y="T1"/>
                  </a:cxn>
                  <a:cxn ang="0">
                    <a:pos x="T2" y="T3"/>
                  </a:cxn>
                  <a:cxn ang="0">
                    <a:pos x="T4" y="T5"/>
                  </a:cxn>
                  <a:cxn ang="0">
                    <a:pos x="T6" y="T7"/>
                  </a:cxn>
                  <a:cxn ang="0">
                    <a:pos x="T8" y="T9"/>
                  </a:cxn>
                  <a:cxn ang="0">
                    <a:pos x="T10" y="T11"/>
                  </a:cxn>
                </a:cxnLst>
                <a:rect l="0" t="0" r="r" b="b"/>
                <a:pathLst>
                  <a:path w="1423" h="718">
                    <a:moveTo>
                      <a:pt x="40" y="593"/>
                    </a:moveTo>
                    <a:lnTo>
                      <a:pt x="0" y="482"/>
                    </a:lnTo>
                    <a:lnTo>
                      <a:pt x="1382" y="0"/>
                    </a:lnTo>
                    <a:lnTo>
                      <a:pt x="1422" y="112"/>
                    </a:lnTo>
                    <a:lnTo>
                      <a:pt x="856" y="717"/>
                    </a:lnTo>
                    <a:lnTo>
                      <a:pt x="40" y="59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74" name="Freeform: Shape 122">
                <a:extLst>
                  <a:ext uri="{FF2B5EF4-FFF2-40B4-BE49-F238E27FC236}">
                    <a16:creationId xmlns:a16="http://schemas.microsoft.com/office/drawing/2014/main" xmlns="" id="{760578E5-571E-458D-83FC-6E0F08C95445}"/>
                  </a:ext>
                </a:extLst>
              </p:cNvPr>
              <p:cNvSpPr>
                <a:spLocks/>
              </p:cNvSpPr>
              <p:nvPr/>
            </p:nvSpPr>
            <p:spPr bwMode="auto">
              <a:xfrm>
                <a:off x="13614148" y="7840358"/>
                <a:ext cx="397830" cy="156488"/>
              </a:xfrm>
              <a:custGeom>
                <a:avLst/>
                <a:gdLst>
                  <a:gd name="T0" fmla="*/ 812 w 833"/>
                  <a:gd name="T1" fmla="*/ 52 h 332"/>
                  <a:gd name="T2" fmla="*/ 812 w 833"/>
                  <a:gd name="T3" fmla="*/ 52 h 332"/>
                  <a:gd name="T4" fmla="*/ 40 w 833"/>
                  <a:gd name="T5" fmla="*/ 323 h 332"/>
                  <a:gd name="T6" fmla="*/ 4 w 833"/>
                  <a:gd name="T7" fmla="*/ 307 h 332"/>
                  <a:gd name="T8" fmla="*/ 20 w 833"/>
                  <a:gd name="T9" fmla="*/ 275 h 332"/>
                  <a:gd name="T10" fmla="*/ 796 w 833"/>
                  <a:gd name="T11" fmla="*/ 4 h 332"/>
                  <a:gd name="T12" fmla="*/ 828 w 833"/>
                  <a:gd name="T13" fmla="*/ 20 h 332"/>
                  <a:gd name="T14" fmla="*/ 812 w 833"/>
                  <a:gd name="T15" fmla="*/ 5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3" h="332">
                    <a:moveTo>
                      <a:pt x="812" y="52"/>
                    </a:moveTo>
                    <a:lnTo>
                      <a:pt x="812" y="52"/>
                    </a:lnTo>
                    <a:cubicBezTo>
                      <a:pt x="40" y="323"/>
                      <a:pt x="40" y="323"/>
                      <a:pt x="40" y="323"/>
                    </a:cubicBezTo>
                    <a:cubicBezTo>
                      <a:pt x="24" y="331"/>
                      <a:pt x="8" y="323"/>
                      <a:pt x="4" y="307"/>
                    </a:cubicBezTo>
                    <a:cubicBezTo>
                      <a:pt x="0" y="295"/>
                      <a:pt x="8" y="279"/>
                      <a:pt x="20" y="275"/>
                    </a:cubicBezTo>
                    <a:cubicBezTo>
                      <a:pt x="796" y="4"/>
                      <a:pt x="796" y="4"/>
                      <a:pt x="796" y="4"/>
                    </a:cubicBezTo>
                    <a:cubicBezTo>
                      <a:pt x="808" y="0"/>
                      <a:pt x="824" y="8"/>
                      <a:pt x="828" y="20"/>
                    </a:cubicBezTo>
                    <a:cubicBezTo>
                      <a:pt x="832" y="36"/>
                      <a:pt x="828" y="48"/>
                      <a:pt x="812" y="52"/>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75" name="Freeform: Shape 123">
                <a:extLst>
                  <a:ext uri="{FF2B5EF4-FFF2-40B4-BE49-F238E27FC236}">
                    <a16:creationId xmlns:a16="http://schemas.microsoft.com/office/drawing/2014/main" xmlns="" id="{2A0DBCB9-6A8E-47DC-B787-2294B0B3BC80}"/>
                  </a:ext>
                </a:extLst>
              </p:cNvPr>
              <p:cNvSpPr>
                <a:spLocks/>
              </p:cNvSpPr>
              <p:nvPr/>
            </p:nvSpPr>
            <p:spPr bwMode="auto">
              <a:xfrm>
                <a:off x="13631077" y="7888996"/>
                <a:ext cx="397830" cy="154374"/>
              </a:xfrm>
              <a:custGeom>
                <a:avLst/>
                <a:gdLst>
                  <a:gd name="T0" fmla="*/ 812 w 833"/>
                  <a:gd name="T1" fmla="*/ 51 h 327"/>
                  <a:gd name="T2" fmla="*/ 812 w 833"/>
                  <a:gd name="T3" fmla="*/ 51 h 327"/>
                  <a:gd name="T4" fmla="*/ 40 w 833"/>
                  <a:gd name="T5" fmla="*/ 322 h 327"/>
                  <a:gd name="T6" fmla="*/ 4 w 833"/>
                  <a:gd name="T7" fmla="*/ 306 h 327"/>
                  <a:gd name="T8" fmla="*/ 4 w 833"/>
                  <a:gd name="T9" fmla="*/ 306 h 327"/>
                  <a:gd name="T10" fmla="*/ 20 w 833"/>
                  <a:gd name="T11" fmla="*/ 274 h 327"/>
                  <a:gd name="T12" fmla="*/ 796 w 833"/>
                  <a:gd name="T13" fmla="*/ 4 h 327"/>
                  <a:gd name="T14" fmla="*/ 828 w 833"/>
                  <a:gd name="T15" fmla="*/ 20 h 327"/>
                  <a:gd name="T16" fmla="*/ 812 w 833"/>
                  <a:gd name="T17" fmla="*/ 5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327">
                    <a:moveTo>
                      <a:pt x="812" y="51"/>
                    </a:moveTo>
                    <a:lnTo>
                      <a:pt x="812" y="51"/>
                    </a:lnTo>
                    <a:cubicBezTo>
                      <a:pt x="40" y="322"/>
                      <a:pt x="40" y="322"/>
                      <a:pt x="40" y="322"/>
                    </a:cubicBezTo>
                    <a:cubicBezTo>
                      <a:pt x="24" y="326"/>
                      <a:pt x="8" y="322"/>
                      <a:pt x="4" y="306"/>
                    </a:cubicBezTo>
                    <a:lnTo>
                      <a:pt x="4" y="306"/>
                    </a:lnTo>
                    <a:cubicBezTo>
                      <a:pt x="0" y="294"/>
                      <a:pt x="8" y="278"/>
                      <a:pt x="20" y="274"/>
                    </a:cubicBezTo>
                    <a:cubicBezTo>
                      <a:pt x="796" y="4"/>
                      <a:pt x="796" y="4"/>
                      <a:pt x="796" y="4"/>
                    </a:cubicBezTo>
                    <a:cubicBezTo>
                      <a:pt x="808" y="0"/>
                      <a:pt x="824" y="4"/>
                      <a:pt x="828" y="20"/>
                    </a:cubicBezTo>
                    <a:cubicBezTo>
                      <a:pt x="832" y="32"/>
                      <a:pt x="828" y="48"/>
                      <a:pt x="812" y="51"/>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grpSp>
      <p:grpSp>
        <p:nvGrpSpPr>
          <p:cNvPr id="128" name="组合 127">
            <a:extLst>
              <a:ext uri="{FF2B5EF4-FFF2-40B4-BE49-F238E27FC236}">
                <a16:creationId xmlns:a16="http://schemas.microsoft.com/office/drawing/2014/main" xmlns="" id="{E79CA933-2F43-40BA-9262-5D57F0EC071E}"/>
              </a:ext>
            </a:extLst>
          </p:cNvPr>
          <p:cNvGrpSpPr/>
          <p:nvPr/>
        </p:nvGrpSpPr>
        <p:grpSpPr>
          <a:xfrm>
            <a:off x="131739" y="5259419"/>
            <a:ext cx="3281750" cy="384721"/>
            <a:chOff x="662920" y="3146400"/>
            <a:chExt cx="3281750" cy="384721"/>
          </a:xfrm>
        </p:grpSpPr>
        <p:grpSp>
          <p:nvGrpSpPr>
            <p:cNvPr id="129" name="Group 167">
              <a:extLst>
                <a:ext uri="{FF2B5EF4-FFF2-40B4-BE49-F238E27FC236}">
                  <a16:creationId xmlns:a16="http://schemas.microsoft.com/office/drawing/2014/main" xmlns="" id="{AA824E7E-8426-4934-9547-FBD9FC9A7492}"/>
                </a:ext>
              </a:extLst>
            </p:cNvPr>
            <p:cNvGrpSpPr/>
            <p:nvPr/>
          </p:nvGrpSpPr>
          <p:grpSpPr>
            <a:xfrm>
              <a:off x="3459815" y="3262666"/>
              <a:ext cx="179973" cy="179783"/>
              <a:chOff x="8571240" y="5550087"/>
              <a:chExt cx="304072" cy="303870"/>
            </a:xfrm>
          </p:grpSpPr>
          <p:sp>
            <p:nvSpPr>
              <p:cNvPr id="131" name="Freeform: Shape 168">
                <a:extLst>
                  <a:ext uri="{FF2B5EF4-FFF2-40B4-BE49-F238E27FC236}">
                    <a16:creationId xmlns:a16="http://schemas.microsoft.com/office/drawing/2014/main" xmlns="" id="{6F5BB9B6-671C-41EF-AA1E-F7553698D9F7}"/>
                  </a:ext>
                </a:extLst>
              </p:cNvPr>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71C6C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nvGrpSpPr>
              <p:cNvPr id="132" name="Group 169">
                <a:extLst>
                  <a:ext uri="{FF2B5EF4-FFF2-40B4-BE49-F238E27FC236}">
                    <a16:creationId xmlns:a16="http://schemas.microsoft.com/office/drawing/2014/main" xmlns="" id="{43E7E394-92E8-4590-8925-47D8F1013EF7}"/>
                  </a:ext>
                </a:extLst>
              </p:cNvPr>
              <p:cNvGrpSpPr/>
              <p:nvPr/>
            </p:nvGrpSpPr>
            <p:grpSpPr>
              <a:xfrm>
                <a:off x="8633181" y="5620427"/>
                <a:ext cx="183006" cy="180070"/>
                <a:chOff x="8633181" y="5620427"/>
                <a:chExt cx="183006" cy="180070"/>
              </a:xfrm>
              <a:solidFill>
                <a:schemeClr val="bg1"/>
              </a:solidFill>
            </p:grpSpPr>
            <p:sp>
              <p:nvSpPr>
                <p:cNvPr id="133" name="Freeform: Shape 170">
                  <a:extLst>
                    <a:ext uri="{FF2B5EF4-FFF2-40B4-BE49-F238E27FC236}">
                      <a16:creationId xmlns:a16="http://schemas.microsoft.com/office/drawing/2014/main" xmlns="" id="{F98FC08C-E397-4FE7-B41F-E3173D97AB31}"/>
                    </a:ext>
                  </a:extLst>
                </p:cNvPr>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sp>
              <p:nvSpPr>
                <p:cNvPr id="134" name="Freeform: Shape 171">
                  <a:extLst>
                    <a:ext uri="{FF2B5EF4-FFF2-40B4-BE49-F238E27FC236}">
                      <a16:creationId xmlns:a16="http://schemas.microsoft.com/office/drawing/2014/main" xmlns="" id="{BF544CF3-376F-438E-A1B0-06E5B8416947}"/>
                    </a:ext>
                  </a:extLst>
                </p:cNvPr>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grpSp>
        <p:sp>
          <p:nvSpPr>
            <p:cNvPr id="130" name="矩形 129">
              <a:extLst>
                <a:ext uri="{FF2B5EF4-FFF2-40B4-BE49-F238E27FC236}">
                  <a16:creationId xmlns:a16="http://schemas.microsoft.com/office/drawing/2014/main" xmlns="" id="{D515C327-5FBB-4C5B-899B-F03F4A911400}"/>
                </a:ext>
              </a:extLst>
            </p:cNvPr>
            <p:cNvSpPr/>
            <p:nvPr/>
          </p:nvSpPr>
          <p:spPr>
            <a:xfrm>
              <a:off x="662920" y="3146400"/>
              <a:ext cx="3281750" cy="384721"/>
            </a:xfrm>
            <a:prstGeom prst="rect">
              <a:avLst/>
            </a:prstGeom>
          </p:spPr>
          <p:txBody>
            <a:bodyPr wrap="square">
              <a:spAutoFit/>
            </a:bodyPr>
            <a:lstStyle/>
            <a:p>
              <a:pPr algn="ctr"/>
              <a:r>
                <a:rPr lang="zh-CN" altLang="en-US" sz="1900" dirty="0">
                  <a:solidFill>
                    <a:srgbClr val="A8D2C7"/>
                  </a:solidFill>
                  <a:latin typeface="思源黑体 CN Medium" panose="020B0600000000000000" pitchFamily="34" charset="-122"/>
                  <a:ea typeface="思源黑体 CN Medium" panose="020B0600000000000000" pitchFamily="34" charset="-122"/>
                </a:rPr>
                <a:t>术后几小时才能喝水？</a:t>
              </a:r>
            </a:p>
          </p:txBody>
        </p:sp>
      </p:grpSp>
      <p:grpSp>
        <p:nvGrpSpPr>
          <p:cNvPr id="135" name="组合 134">
            <a:extLst>
              <a:ext uri="{FF2B5EF4-FFF2-40B4-BE49-F238E27FC236}">
                <a16:creationId xmlns:a16="http://schemas.microsoft.com/office/drawing/2014/main" xmlns="" id="{457CBB59-756E-4EE6-8B7E-2F9069E0989E}"/>
              </a:ext>
            </a:extLst>
          </p:cNvPr>
          <p:cNvGrpSpPr/>
          <p:nvPr/>
        </p:nvGrpSpPr>
        <p:grpSpPr>
          <a:xfrm>
            <a:off x="8418743" y="3488359"/>
            <a:ext cx="2331461" cy="400110"/>
            <a:chOff x="8170168" y="3129151"/>
            <a:chExt cx="2331461" cy="400110"/>
          </a:xfrm>
        </p:grpSpPr>
        <p:grpSp>
          <p:nvGrpSpPr>
            <p:cNvPr id="136" name="Group 174">
              <a:extLst>
                <a:ext uri="{FF2B5EF4-FFF2-40B4-BE49-F238E27FC236}">
                  <a16:creationId xmlns:a16="http://schemas.microsoft.com/office/drawing/2014/main" xmlns="" id="{080EA800-76A6-4C08-A8D0-B73BF986DB63}"/>
                </a:ext>
              </a:extLst>
            </p:cNvPr>
            <p:cNvGrpSpPr/>
            <p:nvPr/>
          </p:nvGrpSpPr>
          <p:grpSpPr>
            <a:xfrm>
              <a:off x="8262638" y="3250292"/>
              <a:ext cx="179973" cy="179783"/>
              <a:chOff x="8571240" y="5550087"/>
              <a:chExt cx="304072" cy="303870"/>
            </a:xfrm>
          </p:grpSpPr>
          <p:sp>
            <p:nvSpPr>
              <p:cNvPr id="138" name="Freeform: Shape 175">
                <a:extLst>
                  <a:ext uri="{FF2B5EF4-FFF2-40B4-BE49-F238E27FC236}">
                    <a16:creationId xmlns:a16="http://schemas.microsoft.com/office/drawing/2014/main" xmlns="" id="{7CFE6B3E-C91A-422D-A8F0-90587FD0509B}"/>
                  </a:ext>
                </a:extLst>
              </p:cNvPr>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71C6C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grpSp>
            <p:nvGrpSpPr>
              <p:cNvPr id="139" name="Group 176">
                <a:extLst>
                  <a:ext uri="{FF2B5EF4-FFF2-40B4-BE49-F238E27FC236}">
                    <a16:creationId xmlns:a16="http://schemas.microsoft.com/office/drawing/2014/main" xmlns="" id="{FACAF9B8-281E-419F-81D0-40B1EB2DBA1F}"/>
                  </a:ext>
                </a:extLst>
              </p:cNvPr>
              <p:cNvGrpSpPr/>
              <p:nvPr/>
            </p:nvGrpSpPr>
            <p:grpSpPr>
              <a:xfrm>
                <a:off x="8633181" y="5620427"/>
                <a:ext cx="183006" cy="180070"/>
                <a:chOff x="8633181" y="5620427"/>
                <a:chExt cx="183006" cy="180070"/>
              </a:xfrm>
              <a:solidFill>
                <a:schemeClr val="bg1"/>
              </a:solidFill>
            </p:grpSpPr>
            <p:sp>
              <p:nvSpPr>
                <p:cNvPr id="140" name="Freeform: Shape 177">
                  <a:extLst>
                    <a:ext uri="{FF2B5EF4-FFF2-40B4-BE49-F238E27FC236}">
                      <a16:creationId xmlns:a16="http://schemas.microsoft.com/office/drawing/2014/main" xmlns="" id="{A814E6DB-9D9E-4B93-ABD6-AA8A8447B9F9}"/>
                    </a:ext>
                  </a:extLst>
                </p:cNvPr>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sp>
              <p:nvSpPr>
                <p:cNvPr id="141" name="Freeform: Shape 178">
                  <a:extLst>
                    <a:ext uri="{FF2B5EF4-FFF2-40B4-BE49-F238E27FC236}">
                      <a16:creationId xmlns:a16="http://schemas.microsoft.com/office/drawing/2014/main" xmlns="" id="{5B3279E6-482E-4C73-A99E-7C57ED82147B}"/>
                    </a:ext>
                  </a:extLst>
                </p:cNvPr>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grpSp>
        </p:grpSp>
        <p:sp>
          <p:nvSpPr>
            <p:cNvPr id="137" name="矩形 136">
              <a:extLst>
                <a:ext uri="{FF2B5EF4-FFF2-40B4-BE49-F238E27FC236}">
                  <a16:creationId xmlns:a16="http://schemas.microsoft.com/office/drawing/2014/main" xmlns="" id="{4D648A18-8408-41F2-A589-7DB3EF9DD9AD}"/>
                </a:ext>
              </a:extLst>
            </p:cNvPr>
            <p:cNvSpPr/>
            <p:nvPr/>
          </p:nvSpPr>
          <p:spPr>
            <a:xfrm>
              <a:off x="8170168" y="3129151"/>
              <a:ext cx="2331461" cy="400110"/>
            </a:xfrm>
            <a:prstGeom prst="rect">
              <a:avLst/>
            </a:prstGeom>
          </p:spPr>
          <p:txBody>
            <a:bodyPr wrap="square">
              <a:spAutoFit/>
            </a:bodyPr>
            <a:lstStyle/>
            <a:p>
              <a:pPr algn="ctr">
                <a:buFont typeface="Arial" panose="020B0604020202020204" pitchFamily="34" charset="0"/>
                <a:buNone/>
                <a:defRPr/>
              </a:pPr>
              <a:r>
                <a:rPr lang="zh-CN" altLang="en-US" sz="2000" dirty="0">
                  <a:solidFill>
                    <a:srgbClr val="A8D2C7"/>
                  </a:solidFill>
                  <a:latin typeface="思源黑体 CN Medium" panose="020B0600000000000000" pitchFamily="34" charset="-122"/>
                  <a:ea typeface="思源黑体 CN Medium" panose="020B0600000000000000" pitchFamily="34" charset="-122"/>
                </a:rPr>
                <a:t>如何判断？？</a:t>
              </a:r>
            </a:p>
          </p:txBody>
        </p:sp>
      </p:grpSp>
      <p:grpSp>
        <p:nvGrpSpPr>
          <p:cNvPr id="142" name="组合 141">
            <a:extLst>
              <a:ext uri="{FF2B5EF4-FFF2-40B4-BE49-F238E27FC236}">
                <a16:creationId xmlns:a16="http://schemas.microsoft.com/office/drawing/2014/main" xmlns="" id="{194C0DC5-7DEB-41E2-B300-89CE51DEF534}"/>
              </a:ext>
            </a:extLst>
          </p:cNvPr>
          <p:cNvGrpSpPr/>
          <p:nvPr/>
        </p:nvGrpSpPr>
        <p:grpSpPr>
          <a:xfrm>
            <a:off x="9282993" y="5291444"/>
            <a:ext cx="1064292" cy="344133"/>
            <a:chOff x="9034418" y="4932236"/>
            <a:chExt cx="1064292" cy="344133"/>
          </a:xfrm>
        </p:grpSpPr>
        <p:grpSp>
          <p:nvGrpSpPr>
            <p:cNvPr id="143" name="Group 146">
              <a:extLst>
                <a:ext uri="{FF2B5EF4-FFF2-40B4-BE49-F238E27FC236}">
                  <a16:creationId xmlns:a16="http://schemas.microsoft.com/office/drawing/2014/main" xmlns="" id="{3386D17A-4C9C-4C32-BEF2-36199276528F}"/>
                </a:ext>
              </a:extLst>
            </p:cNvPr>
            <p:cNvGrpSpPr/>
            <p:nvPr/>
          </p:nvGrpSpPr>
          <p:grpSpPr>
            <a:xfrm>
              <a:off x="9034418" y="4984256"/>
              <a:ext cx="179973" cy="179783"/>
              <a:chOff x="8571240" y="5550087"/>
              <a:chExt cx="304072" cy="303870"/>
            </a:xfrm>
          </p:grpSpPr>
          <p:sp>
            <p:nvSpPr>
              <p:cNvPr id="145" name="Freeform: Shape 147">
                <a:extLst>
                  <a:ext uri="{FF2B5EF4-FFF2-40B4-BE49-F238E27FC236}">
                    <a16:creationId xmlns:a16="http://schemas.microsoft.com/office/drawing/2014/main" xmlns="" id="{C239EA7C-46D0-4847-8844-3970F84ADABD}"/>
                  </a:ext>
                </a:extLst>
              </p:cNvPr>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71C6C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grpSp>
            <p:nvGrpSpPr>
              <p:cNvPr id="146" name="Group 148">
                <a:extLst>
                  <a:ext uri="{FF2B5EF4-FFF2-40B4-BE49-F238E27FC236}">
                    <a16:creationId xmlns:a16="http://schemas.microsoft.com/office/drawing/2014/main" xmlns="" id="{56682335-19D5-44E9-9AE7-C443E8016BC4}"/>
                  </a:ext>
                </a:extLst>
              </p:cNvPr>
              <p:cNvGrpSpPr/>
              <p:nvPr/>
            </p:nvGrpSpPr>
            <p:grpSpPr>
              <a:xfrm>
                <a:off x="8633181" y="5620427"/>
                <a:ext cx="183006" cy="180070"/>
                <a:chOff x="8633181" y="5620427"/>
                <a:chExt cx="183006" cy="180070"/>
              </a:xfrm>
              <a:solidFill>
                <a:schemeClr val="bg1"/>
              </a:solidFill>
            </p:grpSpPr>
            <p:sp>
              <p:nvSpPr>
                <p:cNvPr id="147" name="Freeform: Shape 149">
                  <a:extLst>
                    <a:ext uri="{FF2B5EF4-FFF2-40B4-BE49-F238E27FC236}">
                      <a16:creationId xmlns:a16="http://schemas.microsoft.com/office/drawing/2014/main" xmlns="" id="{DFC95F70-08CC-45FF-A182-1937DC33E5CA}"/>
                    </a:ext>
                  </a:extLst>
                </p:cNvPr>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sp>
              <p:nvSpPr>
                <p:cNvPr id="148" name="Freeform: Shape 150">
                  <a:extLst>
                    <a:ext uri="{FF2B5EF4-FFF2-40B4-BE49-F238E27FC236}">
                      <a16:creationId xmlns:a16="http://schemas.microsoft.com/office/drawing/2014/main" xmlns="" id="{AA03CA4B-6FB8-4C61-8ED7-257AA75C0EFA}"/>
                    </a:ext>
                  </a:extLst>
                </p:cNvPr>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A8D2C7"/>
                    </a:solidFill>
                  </a:endParaRPr>
                </a:p>
              </p:txBody>
            </p:sp>
          </p:grpSp>
        </p:grpSp>
        <p:sp>
          <p:nvSpPr>
            <p:cNvPr id="144" name="Text Box 13">
              <a:extLst>
                <a:ext uri="{FF2B5EF4-FFF2-40B4-BE49-F238E27FC236}">
                  <a16:creationId xmlns:a16="http://schemas.microsoft.com/office/drawing/2014/main" xmlns="" id="{489C623F-3511-4FC4-9C06-212A1334D3C1}"/>
                </a:ext>
              </a:extLst>
            </p:cNvPr>
            <p:cNvSpPr txBox="1">
              <a:spLocks noChangeArrowheads="1"/>
            </p:cNvSpPr>
            <p:nvPr/>
          </p:nvSpPr>
          <p:spPr bwMode="auto">
            <a:xfrm>
              <a:off x="9247102" y="4932236"/>
              <a:ext cx="851608" cy="344133"/>
            </a:xfrm>
            <a:prstGeom prst="rect">
              <a:avLst/>
            </a:prstGeom>
            <a:noFill/>
            <a:ln w="9525">
              <a:noFill/>
              <a:miter lim="800000"/>
              <a:headEnd/>
              <a:tailEnd/>
            </a:ln>
          </p:spPr>
          <p:txBody>
            <a:bodyPr wrap="square">
              <a:spAutoFit/>
            </a:bodyPr>
            <a:lstStyle/>
            <a:p>
              <a:pPr>
                <a:lnSpc>
                  <a:spcPct val="80000"/>
                </a:lnSpc>
                <a:spcBef>
                  <a:spcPct val="50000"/>
                </a:spcBef>
                <a:buFont typeface="Arial" panose="020B0604020202020204" pitchFamily="34" charset="0"/>
                <a:buNone/>
                <a:defRPr/>
              </a:pPr>
              <a:r>
                <a:rPr lang="zh-CN" altLang="en-US" sz="2000" dirty="0">
                  <a:solidFill>
                    <a:srgbClr val="A8D2C7"/>
                  </a:solidFill>
                  <a:latin typeface="思源黑体 CN Medium" panose="020B0600000000000000" pitchFamily="34" charset="-122"/>
                  <a:ea typeface="思源黑体 CN Medium" panose="020B0600000000000000" pitchFamily="34" charset="-122"/>
                </a:rPr>
                <a:t>湿疹</a:t>
              </a:r>
            </a:p>
          </p:txBody>
        </p:sp>
      </p:grpSp>
      <p:grpSp>
        <p:nvGrpSpPr>
          <p:cNvPr id="149" name="组合 148">
            <a:extLst>
              <a:ext uri="{FF2B5EF4-FFF2-40B4-BE49-F238E27FC236}">
                <a16:creationId xmlns:a16="http://schemas.microsoft.com/office/drawing/2014/main" xmlns="" id="{5D6972D4-4CAC-4221-B2C5-94A6752F6772}"/>
              </a:ext>
            </a:extLst>
          </p:cNvPr>
          <p:cNvGrpSpPr/>
          <p:nvPr/>
        </p:nvGrpSpPr>
        <p:grpSpPr>
          <a:xfrm>
            <a:off x="1662731" y="3417139"/>
            <a:ext cx="2228043" cy="384721"/>
            <a:chOff x="603828" y="4913529"/>
            <a:chExt cx="2228043" cy="384721"/>
          </a:xfrm>
        </p:grpSpPr>
        <p:sp>
          <p:nvSpPr>
            <p:cNvPr id="150" name="矩形 149">
              <a:extLst>
                <a:ext uri="{FF2B5EF4-FFF2-40B4-BE49-F238E27FC236}">
                  <a16:creationId xmlns:a16="http://schemas.microsoft.com/office/drawing/2014/main" xmlns="" id="{2FBA6560-D91C-49C1-B82C-A13B8C7F703E}"/>
                </a:ext>
              </a:extLst>
            </p:cNvPr>
            <p:cNvSpPr/>
            <p:nvPr/>
          </p:nvSpPr>
          <p:spPr>
            <a:xfrm>
              <a:off x="603828" y="4913529"/>
              <a:ext cx="2133918" cy="384721"/>
            </a:xfrm>
            <a:prstGeom prst="rect">
              <a:avLst/>
            </a:prstGeom>
          </p:spPr>
          <p:txBody>
            <a:bodyPr wrap="none">
              <a:spAutoFit/>
            </a:bodyPr>
            <a:lstStyle/>
            <a:p>
              <a:pPr>
                <a:spcBef>
                  <a:spcPct val="50000"/>
                </a:spcBef>
              </a:pPr>
              <a:r>
                <a:rPr lang="zh-CN" altLang="en-US" sz="1900" dirty="0">
                  <a:solidFill>
                    <a:srgbClr val="A8D2C7"/>
                  </a:solidFill>
                  <a:latin typeface="思源黑体 CN Medium" panose="020B0600000000000000" pitchFamily="34" charset="-122"/>
                  <a:ea typeface="思源黑体 CN Medium" panose="020B0600000000000000" pitchFamily="34" charset="-122"/>
                </a:rPr>
                <a:t>肠蠕动恢复时间？</a:t>
              </a:r>
            </a:p>
          </p:txBody>
        </p:sp>
        <p:grpSp>
          <p:nvGrpSpPr>
            <p:cNvPr id="151" name="Group 167">
              <a:extLst>
                <a:ext uri="{FF2B5EF4-FFF2-40B4-BE49-F238E27FC236}">
                  <a16:creationId xmlns:a16="http://schemas.microsoft.com/office/drawing/2014/main" xmlns="" id="{CEC22675-6A1F-4119-952B-3B3419D8997E}"/>
                </a:ext>
              </a:extLst>
            </p:cNvPr>
            <p:cNvGrpSpPr/>
            <p:nvPr/>
          </p:nvGrpSpPr>
          <p:grpSpPr>
            <a:xfrm>
              <a:off x="2651898" y="5036428"/>
              <a:ext cx="179973" cy="179783"/>
              <a:chOff x="8571240" y="5550087"/>
              <a:chExt cx="304072" cy="303870"/>
            </a:xfrm>
          </p:grpSpPr>
          <p:sp>
            <p:nvSpPr>
              <p:cNvPr id="152" name="Freeform: Shape 168">
                <a:extLst>
                  <a:ext uri="{FF2B5EF4-FFF2-40B4-BE49-F238E27FC236}">
                    <a16:creationId xmlns:a16="http://schemas.microsoft.com/office/drawing/2014/main" xmlns="" id="{3688E67B-F676-4E3B-B32C-3ED093313583}"/>
                  </a:ext>
                </a:extLst>
              </p:cNvPr>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71C6C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nvGrpSpPr>
              <p:cNvPr id="153" name="Group 169">
                <a:extLst>
                  <a:ext uri="{FF2B5EF4-FFF2-40B4-BE49-F238E27FC236}">
                    <a16:creationId xmlns:a16="http://schemas.microsoft.com/office/drawing/2014/main" xmlns="" id="{D2F67B2C-3860-4DF2-B324-C9CFCA1C1DAB}"/>
                  </a:ext>
                </a:extLst>
              </p:cNvPr>
              <p:cNvGrpSpPr/>
              <p:nvPr/>
            </p:nvGrpSpPr>
            <p:grpSpPr>
              <a:xfrm>
                <a:off x="8633181" y="5620427"/>
                <a:ext cx="183006" cy="180070"/>
                <a:chOff x="8633181" y="5620427"/>
                <a:chExt cx="183006" cy="180070"/>
              </a:xfrm>
              <a:solidFill>
                <a:schemeClr val="bg1"/>
              </a:solidFill>
            </p:grpSpPr>
            <p:sp>
              <p:nvSpPr>
                <p:cNvPr id="154" name="Freeform: Shape 170">
                  <a:extLst>
                    <a:ext uri="{FF2B5EF4-FFF2-40B4-BE49-F238E27FC236}">
                      <a16:creationId xmlns:a16="http://schemas.microsoft.com/office/drawing/2014/main" xmlns="" id="{7688999B-1D8A-497F-B2A4-21E4263A4FD0}"/>
                    </a:ext>
                  </a:extLst>
                </p:cNvPr>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sp>
              <p:nvSpPr>
                <p:cNvPr id="155" name="Freeform: Shape 171">
                  <a:extLst>
                    <a:ext uri="{FF2B5EF4-FFF2-40B4-BE49-F238E27FC236}">
                      <a16:creationId xmlns:a16="http://schemas.microsoft.com/office/drawing/2014/main" xmlns="" id="{FD310848-3577-439E-A244-E9EA237CEFC3}"/>
                    </a:ext>
                  </a:extLst>
                </p:cNvPr>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grpSp>
      </p:grpSp>
      <p:grpSp>
        <p:nvGrpSpPr>
          <p:cNvPr id="161" name="组合 160">
            <a:extLst>
              <a:ext uri="{FF2B5EF4-FFF2-40B4-BE49-F238E27FC236}">
                <a16:creationId xmlns:a16="http://schemas.microsoft.com/office/drawing/2014/main" xmlns="" id="{D529258C-18A5-4A14-974B-0AE8B5DE0ECF}"/>
              </a:ext>
            </a:extLst>
          </p:cNvPr>
          <p:cNvGrpSpPr/>
          <p:nvPr/>
        </p:nvGrpSpPr>
        <p:grpSpPr>
          <a:xfrm>
            <a:off x="3962088" y="3320565"/>
            <a:ext cx="831539" cy="765739"/>
            <a:chOff x="3713513" y="2961357"/>
            <a:chExt cx="831539" cy="765739"/>
          </a:xfrm>
        </p:grpSpPr>
        <p:grpSp>
          <p:nvGrpSpPr>
            <p:cNvPr id="162" name="Group 129">
              <a:extLst>
                <a:ext uri="{FF2B5EF4-FFF2-40B4-BE49-F238E27FC236}">
                  <a16:creationId xmlns:a16="http://schemas.microsoft.com/office/drawing/2014/main" xmlns="" id="{DB6A08AA-FD20-407F-BCCE-344A2E6FCA22}"/>
                </a:ext>
              </a:extLst>
            </p:cNvPr>
            <p:cNvGrpSpPr/>
            <p:nvPr/>
          </p:nvGrpSpPr>
          <p:grpSpPr>
            <a:xfrm>
              <a:off x="3713513" y="2961357"/>
              <a:ext cx="831539" cy="765739"/>
              <a:chOff x="13296064" y="10607541"/>
              <a:chExt cx="1265763" cy="1166060"/>
            </a:xfrm>
            <a:solidFill>
              <a:srgbClr val="EC335A"/>
            </a:solidFill>
          </p:grpSpPr>
          <p:sp>
            <p:nvSpPr>
              <p:cNvPr id="164" name="Freeform: Shape 130">
                <a:extLst>
                  <a:ext uri="{FF2B5EF4-FFF2-40B4-BE49-F238E27FC236}">
                    <a16:creationId xmlns:a16="http://schemas.microsoft.com/office/drawing/2014/main" xmlns="" id="{2BDDF462-91B7-4F45-8EC1-7B5E72278613}"/>
                  </a:ext>
                </a:extLst>
              </p:cNvPr>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65" name="Freeform: Shape 131">
                <a:extLst>
                  <a:ext uri="{FF2B5EF4-FFF2-40B4-BE49-F238E27FC236}">
                    <a16:creationId xmlns:a16="http://schemas.microsoft.com/office/drawing/2014/main" xmlns="" id="{E841D70B-0362-4531-A8A4-FC8F27E35F4E}"/>
                  </a:ext>
                </a:extLst>
              </p:cNvPr>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pic>
          <p:nvPicPr>
            <p:cNvPr id="163" name="图片 162">
              <a:extLst>
                <a:ext uri="{FF2B5EF4-FFF2-40B4-BE49-F238E27FC236}">
                  <a16:creationId xmlns:a16="http://schemas.microsoft.com/office/drawing/2014/main" xmlns="" id="{0095990B-9668-4E0A-B974-1C40A9C2DE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62497" y="2996019"/>
              <a:ext cx="673230" cy="673230"/>
            </a:xfrm>
            <a:prstGeom prst="rect">
              <a:avLst/>
            </a:prstGeom>
          </p:spPr>
        </p:pic>
      </p:grpSp>
      <p:grpSp>
        <p:nvGrpSpPr>
          <p:cNvPr id="166" name="组合 165">
            <a:extLst>
              <a:ext uri="{FF2B5EF4-FFF2-40B4-BE49-F238E27FC236}">
                <a16:creationId xmlns:a16="http://schemas.microsoft.com/office/drawing/2014/main" xmlns="" id="{B2B8A4AF-F788-431A-8ABE-520E2CA88950}"/>
              </a:ext>
            </a:extLst>
          </p:cNvPr>
          <p:cNvGrpSpPr/>
          <p:nvPr/>
        </p:nvGrpSpPr>
        <p:grpSpPr>
          <a:xfrm>
            <a:off x="8418743" y="5062526"/>
            <a:ext cx="831539" cy="765739"/>
            <a:chOff x="8170168" y="4703318"/>
            <a:chExt cx="831539" cy="765739"/>
          </a:xfrm>
        </p:grpSpPr>
        <p:grpSp>
          <p:nvGrpSpPr>
            <p:cNvPr id="167" name="Group 142">
              <a:extLst>
                <a:ext uri="{FF2B5EF4-FFF2-40B4-BE49-F238E27FC236}">
                  <a16:creationId xmlns:a16="http://schemas.microsoft.com/office/drawing/2014/main" xmlns="" id="{2A931D34-492E-48E0-BF9A-188EC42DBE66}"/>
                </a:ext>
              </a:extLst>
            </p:cNvPr>
            <p:cNvGrpSpPr/>
            <p:nvPr/>
          </p:nvGrpSpPr>
          <p:grpSpPr>
            <a:xfrm>
              <a:off x="8170168" y="4703318"/>
              <a:ext cx="831539" cy="765739"/>
              <a:chOff x="13296064" y="10607541"/>
              <a:chExt cx="1265763" cy="1166060"/>
            </a:xfrm>
            <a:solidFill>
              <a:srgbClr val="71C6C6"/>
            </a:solidFill>
          </p:grpSpPr>
          <p:sp>
            <p:nvSpPr>
              <p:cNvPr id="169" name="Freeform: Shape 143">
                <a:extLst>
                  <a:ext uri="{FF2B5EF4-FFF2-40B4-BE49-F238E27FC236}">
                    <a16:creationId xmlns:a16="http://schemas.microsoft.com/office/drawing/2014/main" xmlns="" id="{BC270AEE-9DDE-46B8-A466-45F4AFD78246}"/>
                  </a:ext>
                </a:extLst>
              </p:cNvPr>
              <p:cNvSpPr>
                <a:spLocks/>
              </p:cNvSpPr>
              <p:nvPr/>
            </p:nvSpPr>
            <p:spPr bwMode="auto">
              <a:xfrm>
                <a:off x="13349333" y="10670913"/>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rgbClr val="A8D2C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70" name="Freeform: Shape 144">
                <a:extLst>
                  <a:ext uri="{FF2B5EF4-FFF2-40B4-BE49-F238E27FC236}">
                    <a16:creationId xmlns:a16="http://schemas.microsoft.com/office/drawing/2014/main" xmlns="" id="{D67A4172-DF1B-4BDE-B644-245C0F6E3039}"/>
                  </a:ext>
                </a:extLst>
              </p:cNvPr>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solidFill>
                  <a:srgbClr val="A8D2C7"/>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pic>
          <p:nvPicPr>
            <p:cNvPr id="168" name="图片 167">
              <a:extLst>
                <a:ext uri="{FF2B5EF4-FFF2-40B4-BE49-F238E27FC236}">
                  <a16:creationId xmlns:a16="http://schemas.microsoft.com/office/drawing/2014/main" xmlns="" id="{0539CD33-4F89-4B34-B03E-DCCCEA5A45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99300" y="4772758"/>
              <a:ext cx="563452" cy="563452"/>
            </a:xfrm>
            <a:prstGeom prst="rect">
              <a:avLst/>
            </a:prstGeom>
          </p:spPr>
        </p:pic>
      </p:grpSp>
      <p:grpSp>
        <p:nvGrpSpPr>
          <p:cNvPr id="171" name="组合 170">
            <a:extLst>
              <a:ext uri="{FF2B5EF4-FFF2-40B4-BE49-F238E27FC236}">
                <a16:creationId xmlns:a16="http://schemas.microsoft.com/office/drawing/2014/main" xmlns="" id="{E5C8CCD8-EA4C-495E-B2FE-A81BE09375C5}"/>
              </a:ext>
            </a:extLst>
          </p:cNvPr>
          <p:cNvGrpSpPr/>
          <p:nvPr/>
        </p:nvGrpSpPr>
        <p:grpSpPr>
          <a:xfrm>
            <a:off x="5822737" y="2496497"/>
            <a:ext cx="831539" cy="765739"/>
            <a:chOff x="5574162" y="2137289"/>
            <a:chExt cx="831539" cy="765739"/>
          </a:xfrm>
        </p:grpSpPr>
        <p:grpSp>
          <p:nvGrpSpPr>
            <p:cNvPr id="172" name="Group 129">
              <a:extLst>
                <a:ext uri="{FF2B5EF4-FFF2-40B4-BE49-F238E27FC236}">
                  <a16:creationId xmlns:a16="http://schemas.microsoft.com/office/drawing/2014/main" xmlns="" id="{22CFAF5B-DD23-405B-AE8E-92CCBC15D684}"/>
                </a:ext>
              </a:extLst>
            </p:cNvPr>
            <p:cNvGrpSpPr/>
            <p:nvPr/>
          </p:nvGrpSpPr>
          <p:grpSpPr>
            <a:xfrm>
              <a:off x="5574162" y="2137289"/>
              <a:ext cx="831539" cy="765739"/>
              <a:chOff x="13296064" y="10607541"/>
              <a:chExt cx="1265763" cy="1166060"/>
            </a:xfrm>
            <a:solidFill>
              <a:schemeClr val="accent2"/>
            </a:solidFill>
          </p:grpSpPr>
          <p:sp>
            <p:nvSpPr>
              <p:cNvPr id="174" name="Freeform: Shape 130">
                <a:extLst>
                  <a:ext uri="{FF2B5EF4-FFF2-40B4-BE49-F238E27FC236}">
                    <a16:creationId xmlns:a16="http://schemas.microsoft.com/office/drawing/2014/main" xmlns="" id="{F1241D48-4478-46CF-8A18-37197081E256}"/>
                  </a:ext>
                </a:extLst>
              </p:cNvPr>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rgbClr val="FF6F8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75" name="Freeform: Shape 131">
                <a:extLst>
                  <a:ext uri="{FF2B5EF4-FFF2-40B4-BE49-F238E27FC236}">
                    <a16:creationId xmlns:a16="http://schemas.microsoft.com/office/drawing/2014/main" xmlns="" id="{618A8FEA-021D-4EEC-8C0E-2791B2C99B9D}"/>
                  </a:ext>
                </a:extLst>
              </p:cNvPr>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w="9525" cap="flat">
                <a:solidFill>
                  <a:srgbClr val="EF93A4"/>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solidFill>
                    <a:srgbClr val="000000"/>
                  </a:solidFill>
                </a:endParaRPr>
              </a:p>
            </p:txBody>
          </p:sp>
        </p:grpSp>
        <p:pic>
          <p:nvPicPr>
            <p:cNvPr id="173" name="图片 172">
              <a:extLst>
                <a:ext uri="{FF2B5EF4-FFF2-40B4-BE49-F238E27FC236}">
                  <a16:creationId xmlns:a16="http://schemas.microsoft.com/office/drawing/2014/main" xmlns="" id="{E3A4E99B-9A47-4F70-82D5-1366A072E5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42085" y="2219691"/>
              <a:ext cx="471783" cy="471783"/>
            </a:xfrm>
            <a:prstGeom prst="rect">
              <a:avLst/>
            </a:prstGeom>
          </p:spPr>
        </p:pic>
      </p:grpSp>
      <p:grpSp>
        <p:nvGrpSpPr>
          <p:cNvPr id="181" name="组合 180">
            <a:extLst>
              <a:ext uri="{FF2B5EF4-FFF2-40B4-BE49-F238E27FC236}">
                <a16:creationId xmlns:a16="http://schemas.microsoft.com/office/drawing/2014/main" xmlns="" id="{F26ACA54-783D-403B-BC3B-20DB9771F7FB}"/>
              </a:ext>
            </a:extLst>
          </p:cNvPr>
          <p:cNvGrpSpPr/>
          <p:nvPr/>
        </p:nvGrpSpPr>
        <p:grpSpPr>
          <a:xfrm>
            <a:off x="4684302" y="1835097"/>
            <a:ext cx="3148591" cy="604496"/>
            <a:chOff x="4435727" y="1475889"/>
            <a:chExt cx="3148591" cy="604496"/>
          </a:xfrm>
        </p:grpSpPr>
        <p:sp>
          <p:nvSpPr>
            <p:cNvPr id="182" name="矩形 181">
              <a:extLst>
                <a:ext uri="{FF2B5EF4-FFF2-40B4-BE49-F238E27FC236}">
                  <a16:creationId xmlns:a16="http://schemas.microsoft.com/office/drawing/2014/main" xmlns="" id="{9A0A2630-8CA1-49F8-B721-BB6C016547A0}"/>
                </a:ext>
              </a:extLst>
            </p:cNvPr>
            <p:cNvSpPr/>
            <p:nvPr/>
          </p:nvSpPr>
          <p:spPr>
            <a:xfrm>
              <a:off x="4435727" y="1475889"/>
              <a:ext cx="3148591" cy="384721"/>
            </a:xfrm>
            <a:prstGeom prst="rect">
              <a:avLst/>
            </a:prstGeom>
          </p:spPr>
          <p:txBody>
            <a:bodyPr wrap="square">
              <a:spAutoFit/>
            </a:bodyPr>
            <a:lstStyle/>
            <a:p>
              <a:pPr algn="ctr"/>
              <a:r>
                <a:rPr lang="zh-CN" altLang="en-US" sz="1900" dirty="0">
                  <a:solidFill>
                    <a:srgbClr val="A8D2C7"/>
                  </a:solidFill>
                  <a:latin typeface="思源黑体 CN Medium" panose="020B0600000000000000" pitchFamily="34" charset="-122"/>
                  <a:ea typeface="思源黑体 CN Medium" panose="020B0600000000000000" pitchFamily="34" charset="-122"/>
                </a:rPr>
                <a:t>重要体征听到肠鸣音</a:t>
              </a:r>
            </a:p>
          </p:txBody>
        </p:sp>
        <p:grpSp>
          <p:nvGrpSpPr>
            <p:cNvPr id="183" name="Group 174">
              <a:extLst>
                <a:ext uri="{FF2B5EF4-FFF2-40B4-BE49-F238E27FC236}">
                  <a16:creationId xmlns:a16="http://schemas.microsoft.com/office/drawing/2014/main" xmlns="" id="{44E874D4-AF76-4246-9677-6BE2243DF00C}"/>
                </a:ext>
              </a:extLst>
            </p:cNvPr>
            <p:cNvGrpSpPr/>
            <p:nvPr/>
          </p:nvGrpSpPr>
          <p:grpSpPr>
            <a:xfrm>
              <a:off x="5911219" y="1900602"/>
              <a:ext cx="179973" cy="179783"/>
              <a:chOff x="8571240" y="5550087"/>
              <a:chExt cx="304072" cy="303870"/>
            </a:xfrm>
          </p:grpSpPr>
          <p:sp>
            <p:nvSpPr>
              <p:cNvPr id="184" name="Freeform: Shape 175">
                <a:extLst>
                  <a:ext uri="{FF2B5EF4-FFF2-40B4-BE49-F238E27FC236}">
                    <a16:creationId xmlns:a16="http://schemas.microsoft.com/office/drawing/2014/main" xmlns="" id="{5F5D56C8-73DF-4283-B68A-44261FF62079}"/>
                  </a:ext>
                </a:extLst>
              </p:cNvPr>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71C6C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nvGrpSpPr>
              <p:cNvPr id="185" name="Group 176">
                <a:extLst>
                  <a:ext uri="{FF2B5EF4-FFF2-40B4-BE49-F238E27FC236}">
                    <a16:creationId xmlns:a16="http://schemas.microsoft.com/office/drawing/2014/main" xmlns="" id="{3C6762C3-2FD9-4097-8581-C61B9EED8299}"/>
                  </a:ext>
                </a:extLst>
              </p:cNvPr>
              <p:cNvGrpSpPr/>
              <p:nvPr/>
            </p:nvGrpSpPr>
            <p:grpSpPr>
              <a:xfrm>
                <a:off x="8633181" y="5620427"/>
                <a:ext cx="183006" cy="180070"/>
                <a:chOff x="8633181" y="5620427"/>
                <a:chExt cx="183006" cy="180070"/>
              </a:xfrm>
              <a:solidFill>
                <a:schemeClr val="bg1"/>
              </a:solidFill>
            </p:grpSpPr>
            <p:sp>
              <p:nvSpPr>
                <p:cNvPr id="186" name="Freeform: Shape 177">
                  <a:extLst>
                    <a:ext uri="{FF2B5EF4-FFF2-40B4-BE49-F238E27FC236}">
                      <a16:creationId xmlns:a16="http://schemas.microsoft.com/office/drawing/2014/main" xmlns="" id="{EA759674-3EC4-415D-84A1-23DE2CA1BBFF}"/>
                    </a:ext>
                  </a:extLst>
                </p:cNvPr>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sp>
              <p:nvSpPr>
                <p:cNvPr id="187" name="Freeform: Shape 178">
                  <a:extLst>
                    <a:ext uri="{FF2B5EF4-FFF2-40B4-BE49-F238E27FC236}">
                      <a16:creationId xmlns:a16="http://schemas.microsoft.com/office/drawing/2014/main" xmlns="" id="{0D1A1D8C-DEF4-48EC-AF28-E1C09BA6B57B}"/>
                    </a:ext>
                  </a:extLst>
                </p:cNvPr>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900">
                    <a:solidFill>
                      <a:srgbClr val="A8D2C7"/>
                    </a:solidFill>
                  </a:endParaRPr>
                </a:p>
              </p:txBody>
            </p:sp>
          </p:grpSp>
        </p:grpSp>
      </p:grpSp>
      <p:grpSp>
        <p:nvGrpSpPr>
          <p:cNvPr id="201" name="组合 200">
            <a:extLst>
              <a:ext uri="{FF2B5EF4-FFF2-40B4-BE49-F238E27FC236}">
                <a16:creationId xmlns:a16="http://schemas.microsoft.com/office/drawing/2014/main" xmlns="" id="{61CA58AB-DF3E-4FAF-9A56-7D2F17C53FCC}"/>
              </a:ext>
            </a:extLst>
          </p:cNvPr>
          <p:cNvGrpSpPr/>
          <p:nvPr/>
        </p:nvGrpSpPr>
        <p:grpSpPr>
          <a:xfrm>
            <a:off x="7613578" y="3320654"/>
            <a:ext cx="831539" cy="765739"/>
            <a:chOff x="7613578" y="3320654"/>
            <a:chExt cx="831539" cy="765739"/>
          </a:xfrm>
        </p:grpSpPr>
        <p:grpSp>
          <p:nvGrpSpPr>
            <p:cNvPr id="177" name="Group 152">
              <a:extLst>
                <a:ext uri="{FF2B5EF4-FFF2-40B4-BE49-F238E27FC236}">
                  <a16:creationId xmlns:a16="http://schemas.microsoft.com/office/drawing/2014/main" xmlns="" id="{B71C68C3-7203-473A-AFAB-C5C173A6E53D}"/>
                </a:ext>
              </a:extLst>
            </p:cNvPr>
            <p:cNvGrpSpPr/>
            <p:nvPr/>
          </p:nvGrpSpPr>
          <p:grpSpPr>
            <a:xfrm>
              <a:off x="7613578" y="3320654"/>
              <a:ext cx="831539" cy="765739"/>
              <a:chOff x="13296063" y="10607541"/>
              <a:chExt cx="1265763" cy="1166060"/>
            </a:xfrm>
            <a:solidFill>
              <a:schemeClr val="accent2"/>
            </a:solidFill>
          </p:grpSpPr>
          <p:sp>
            <p:nvSpPr>
              <p:cNvPr id="179" name="Freeform: Shape 154">
                <a:extLst>
                  <a:ext uri="{FF2B5EF4-FFF2-40B4-BE49-F238E27FC236}">
                    <a16:creationId xmlns:a16="http://schemas.microsoft.com/office/drawing/2014/main" xmlns="" id="{894BD8DD-A74D-42B2-839D-ECD1BBF7842E}"/>
                  </a:ext>
                </a:extLst>
              </p:cNvPr>
              <p:cNvSpPr>
                <a:spLocks/>
              </p:cNvSpPr>
              <p:nvPr/>
            </p:nvSpPr>
            <p:spPr bwMode="auto">
              <a:xfrm>
                <a:off x="13355942" y="10676898"/>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rgbClr val="8F5E9B"/>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80" name="Freeform: Shape 155">
                <a:extLst>
                  <a:ext uri="{FF2B5EF4-FFF2-40B4-BE49-F238E27FC236}">
                    <a16:creationId xmlns:a16="http://schemas.microsoft.com/office/drawing/2014/main" xmlns="" id="{938B9574-0E76-4970-AB17-CF9C25C00A3B}"/>
                  </a:ext>
                </a:extLst>
              </p:cNvPr>
              <p:cNvSpPr>
                <a:spLocks/>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rgbClr val="8F5E9B"/>
              </a:solidFill>
              <a:ln w="9525" cap="flat">
                <a:solidFill>
                  <a:srgbClr val="8F5E9B"/>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pic>
          <p:nvPicPr>
            <p:cNvPr id="192" name="图片 191">
              <a:extLst>
                <a:ext uri="{FF2B5EF4-FFF2-40B4-BE49-F238E27FC236}">
                  <a16:creationId xmlns:a16="http://schemas.microsoft.com/office/drawing/2014/main" xmlns="" id="{7615213D-F318-4E28-9373-36B73F1C52D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94829" y="3502981"/>
              <a:ext cx="458297" cy="458297"/>
            </a:xfrm>
            <a:prstGeom prst="rect">
              <a:avLst/>
            </a:prstGeom>
          </p:spPr>
        </p:pic>
      </p:grpSp>
      <p:grpSp>
        <p:nvGrpSpPr>
          <p:cNvPr id="200" name="组合 199">
            <a:extLst>
              <a:ext uri="{FF2B5EF4-FFF2-40B4-BE49-F238E27FC236}">
                <a16:creationId xmlns:a16="http://schemas.microsoft.com/office/drawing/2014/main" xmlns="" id="{3B5D309C-BBA9-4D92-AE0C-36BBAB034F98}"/>
              </a:ext>
            </a:extLst>
          </p:cNvPr>
          <p:cNvGrpSpPr/>
          <p:nvPr/>
        </p:nvGrpSpPr>
        <p:grpSpPr>
          <a:xfrm>
            <a:off x="3168497" y="5049953"/>
            <a:ext cx="831539" cy="765739"/>
            <a:chOff x="3168497" y="5049953"/>
            <a:chExt cx="831539" cy="765739"/>
          </a:xfrm>
        </p:grpSpPr>
        <p:grpSp>
          <p:nvGrpSpPr>
            <p:cNvPr id="157" name="Group 132">
              <a:extLst>
                <a:ext uri="{FF2B5EF4-FFF2-40B4-BE49-F238E27FC236}">
                  <a16:creationId xmlns:a16="http://schemas.microsoft.com/office/drawing/2014/main" xmlns="" id="{331207B2-C921-4288-A631-E7FD41007822}"/>
                </a:ext>
              </a:extLst>
            </p:cNvPr>
            <p:cNvGrpSpPr/>
            <p:nvPr/>
          </p:nvGrpSpPr>
          <p:grpSpPr>
            <a:xfrm>
              <a:off x="3168497" y="5049953"/>
              <a:ext cx="831539" cy="765739"/>
              <a:chOff x="13296064" y="10607541"/>
              <a:chExt cx="1265763" cy="1166060"/>
            </a:xfrm>
          </p:grpSpPr>
          <p:sp>
            <p:nvSpPr>
              <p:cNvPr id="159" name="Freeform: Shape 133">
                <a:extLst>
                  <a:ext uri="{FF2B5EF4-FFF2-40B4-BE49-F238E27FC236}">
                    <a16:creationId xmlns:a16="http://schemas.microsoft.com/office/drawing/2014/main" xmlns="" id="{462A856A-7228-4012-B39E-9293AA5F7850}"/>
                  </a:ext>
                </a:extLst>
              </p:cNvPr>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rgbClr val="9EBBE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sp>
            <p:nvSpPr>
              <p:cNvPr id="160" name="Freeform: Shape 134">
                <a:extLst>
                  <a:ext uri="{FF2B5EF4-FFF2-40B4-BE49-F238E27FC236}">
                    <a16:creationId xmlns:a16="http://schemas.microsoft.com/office/drawing/2014/main" xmlns="" id="{7828F5E9-4B43-455A-B7DB-14C34A8BFD94}"/>
                  </a:ext>
                </a:extLst>
              </p:cNvPr>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rgbClr val="9EBBE2"/>
              </a:solidFill>
              <a:ln w="9525" cap="flat">
                <a:solidFill>
                  <a:srgbClr val="9EBBE2"/>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rgbClr val="000000"/>
                  </a:solidFill>
                </a:endParaRPr>
              </a:p>
            </p:txBody>
          </p:sp>
        </p:grpSp>
        <p:pic>
          <p:nvPicPr>
            <p:cNvPr id="194" name="图片 193">
              <a:extLst>
                <a:ext uri="{FF2B5EF4-FFF2-40B4-BE49-F238E27FC236}">
                  <a16:creationId xmlns:a16="http://schemas.microsoft.com/office/drawing/2014/main" xmlns="" id="{0458B3E6-9BC9-436D-910F-68AD4E6DD45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76357" y="5239686"/>
              <a:ext cx="452054" cy="452054"/>
            </a:xfrm>
            <a:prstGeom prst="rect">
              <a:avLst/>
            </a:prstGeom>
          </p:spPr>
        </p:pic>
      </p:grpSp>
      <p:sp>
        <p:nvSpPr>
          <p:cNvPr id="196" name="文本框 195">
            <a:extLst>
              <a:ext uri="{FF2B5EF4-FFF2-40B4-BE49-F238E27FC236}">
                <a16:creationId xmlns:a16="http://schemas.microsoft.com/office/drawing/2014/main" xmlns="" id="{CAF1F771-E00C-4517-8C85-A602CD6414E1}"/>
              </a:ext>
            </a:extLst>
          </p:cNvPr>
          <p:cNvSpPr txBox="1"/>
          <p:nvPr/>
        </p:nvSpPr>
        <p:spPr>
          <a:xfrm>
            <a:off x="1198213" y="295057"/>
            <a:ext cx="1659429"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迷失护理</a:t>
            </a:r>
          </a:p>
        </p:txBody>
      </p:sp>
      <p:sp>
        <p:nvSpPr>
          <p:cNvPr id="156" name="文本框 155">
            <a:extLst>
              <a:ext uri="{FF2B5EF4-FFF2-40B4-BE49-F238E27FC236}">
                <a16:creationId xmlns:a16="http://schemas.microsoft.com/office/drawing/2014/main" xmlns="" id="{27579565-B8D1-4AE9-B70F-B861DDECCB59}"/>
              </a:ext>
            </a:extLst>
          </p:cNvPr>
          <p:cNvSpPr txBox="1"/>
          <p:nvPr/>
        </p:nvSpPr>
        <p:spPr>
          <a:xfrm>
            <a:off x="1211660" y="653380"/>
            <a:ext cx="1659429" cy="307777"/>
          </a:xfrm>
          <a:prstGeom prst="rect">
            <a:avLst/>
          </a:prstGeom>
          <a:noFill/>
        </p:spPr>
        <p:txBody>
          <a:bodyPr wrap="square" rtlCol="0">
            <a:spAutoFit/>
          </a:bodyPr>
          <a:lstStyle/>
          <a:p>
            <a:pPr algn="dist"/>
            <a:r>
              <a:rPr lang="en-US" altLang="zh-CN" sz="1400" dirty="0">
                <a:solidFill>
                  <a:srgbClr val="7F7F7F"/>
                </a:solidFill>
              </a:rPr>
              <a:t>Lost care</a:t>
            </a:r>
          </a:p>
        </p:txBody>
      </p:sp>
    </p:spTree>
    <p:extLst>
      <p:ext uri="{BB962C8B-B14F-4D97-AF65-F5344CB8AC3E}">
        <p14:creationId xmlns:p14="http://schemas.microsoft.com/office/powerpoint/2010/main" val="888338919"/>
      </p:ext>
    </p:extLst>
  </p:cSld>
  <p:clrMapOvr>
    <a:masterClrMapping/>
  </p:clrMapOvr>
  <p:transition spd="slow" advClick="0" advTm="4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1000" fill="hold"/>
                                        <p:tgtEl>
                                          <p:spTgt spid="199"/>
                                        </p:tgtEl>
                                        <p:attrNameLst>
                                          <p:attrName>ppt_x</p:attrName>
                                        </p:attrNameLst>
                                      </p:cBhvr>
                                      <p:tavLst>
                                        <p:tav tm="0">
                                          <p:val>
                                            <p:strVal val="0-#ppt_w/2"/>
                                          </p:val>
                                        </p:tav>
                                        <p:tav tm="100000">
                                          <p:val>
                                            <p:strVal val="#ppt_x"/>
                                          </p:val>
                                        </p:tav>
                                      </p:tavLst>
                                    </p:anim>
                                    <p:anim calcmode="lin" valueType="num">
                                      <p:cBhvr additive="base">
                                        <p:cTn id="8" dur="1000" fill="hold"/>
                                        <p:tgtEl>
                                          <p:spTgt spid="19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03"/>
                                        </p:tgtEl>
                                        <p:attrNameLst>
                                          <p:attrName>style.visibility</p:attrName>
                                        </p:attrNameLst>
                                      </p:cBhvr>
                                      <p:to>
                                        <p:strVal val="visible"/>
                                      </p:to>
                                    </p:set>
                                    <p:anim calcmode="lin" valueType="num">
                                      <p:cBhvr additive="base">
                                        <p:cTn id="12" dur="500" fill="hold"/>
                                        <p:tgtEl>
                                          <p:spTgt spid="203"/>
                                        </p:tgtEl>
                                        <p:attrNameLst>
                                          <p:attrName>ppt_x</p:attrName>
                                        </p:attrNameLst>
                                      </p:cBhvr>
                                      <p:tavLst>
                                        <p:tav tm="0">
                                          <p:val>
                                            <p:strVal val="#ppt_x"/>
                                          </p:val>
                                        </p:tav>
                                        <p:tav tm="100000">
                                          <p:val>
                                            <p:strVal val="#ppt_x"/>
                                          </p:val>
                                        </p:tav>
                                      </p:tavLst>
                                    </p:anim>
                                    <p:anim calcmode="lin" valueType="num">
                                      <p:cBhvr additive="base">
                                        <p:cTn id="13" dur="500" fill="hold"/>
                                        <p:tgtEl>
                                          <p:spTgt spid="203"/>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2000"/>
                            </p:stCondLst>
                            <p:childTnLst>
                              <p:par>
                                <p:cTn id="21" presetID="2" presetClass="entr" presetSubtype="1" fill="hold" nodeType="after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additive="base">
                                        <p:cTn id="23" dur="500" fill="hold"/>
                                        <p:tgtEl>
                                          <p:spTgt spid="171"/>
                                        </p:tgtEl>
                                        <p:attrNameLst>
                                          <p:attrName>ppt_x</p:attrName>
                                        </p:attrNameLst>
                                      </p:cBhvr>
                                      <p:tavLst>
                                        <p:tav tm="0">
                                          <p:val>
                                            <p:strVal val="#ppt_x"/>
                                          </p:val>
                                        </p:tav>
                                        <p:tav tm="100000">
                                          <p:val>
                                            <p:strVal val="#ppt_x"/>
                                          </p:val>
                                        </p:tav>
                                      </p:tavLst>
                                    </p:anim>
                                    <p:anim calcmode="lin" valueType="num">
                                      <p:cBhvr additive="base">
                                        <p:cTn id="24" dur="500" fill="hold"/>
                                        <p:tgtEl>
                                          <p:spTgt spid="171"/>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61"/>
                                        </p:tgtEl>
                                        <p:attrNameLst>
                                          <p:attrName>style.visibility</p:attrName>
                                        </p:attrNameLst>
                                      </p:cBhvr>
                                      <p:to>
                                        <p:strVal val="visible"/>
                                      </p:to>
                                    </p:set>
                                    <p:anim calcmode="lin" valueType="num">
                                      <p:cBhvr additive="base">
                                        <p:cTn id="27" dur="500" fill="hold"/>
                                        <p:tgtEl>
                                          <p:spTgt spid="161"/>
                                        </p:tgtEl>
                                        <p:attrNameLst>
                                          <p:attrName>ppt_x</p:attrName>
                                        </p:attrNameLst>
                                      </p:cBhvr>
                                      <p:tavLst>
                                        <p:tav tm="0">
                                          <p:val>
                                            <p:strVal val="#ppt_x"/>
                                          </p:val>
                                        </p:tav>
                                        <p:tav tm="100000">
                                          <p:val>
                                            <p:strVal val="#ppt_x"/>
                                          </p:val>
                                        </p:tav>
                                      </p:tavLst>
                                    </p:anim>
                                    <p:anim calcmode="lin" valueType="num">
                                      <p:cBhvr additive="base">
                                        <p:cTn id="28" dur="500" fill="hold"/>
                                        <p:tgtEl>
                                          <p:spTgt spid="161"/>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66"/>
                                        </p:tgtEl>
                                        <p:attrNameLst>
                                          <p:attrName>style.visibility</p:attrName>
                                        </p:attrNameLst>
                                      </p:cBhvr>
                                      <p:to>
                                        <p:strVal val="visible"/>
                                      </p:to>
                                    </p:set>
                                    <p:anim calcmode="lin" valueType="num">
                                      <p:cBhvr additive="base">
                                        <p:cTn id="31" dur="500" fill="hold"/>
                                        <p:tgtEl>
                                          <p:spTgt spid="166"/>
                                        </p:tgtEl>
                                        <p:attrNameLst>
                                          <p:attrName>ppt_x</p:attrName>
                                        </p:attrNameLst>
                                      </p:cBhvr>
                                      <p:tavLst>
                                        <p:tav tm="0">
                                          <p:val>
                                            <p:strVal val="#ppt_x"/>
                                          </p:val>
                                        </p:tav>
                                        <p:tav tm="100000">
                                          <p:val>
                                            <p:strVal val="#ppt_x"/>
                                          </p:val>
                                        </p:tav>
                                      </p:tavLst>
                                    </p:anim>
                                    <p:anim calcmode="lin" valueType="num">
                                      <p:cBhvr additive="base">
                                        <p:cTn id="32" dur="500" fill="hold"/>
                                        <p:tgtEl>
                                          <p:spTgt spid="166"/>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200"/>
                                        </p:tgtEl>
                                        <p:attrNameLst>
                                          <p:attrName>style.visibility</p:attrName>
                                        </p:attrNameLst>
                                      </p:cBhvr>
                                      <p:to>
                                        <p:strVal val="visible"/>
                                      </p:to>
                                    </p:set>
                                    <p:anim calcmode="lin" valueType="num">
                                      <p:cBhvr additive="base">
                                        <p:cTn id="35" dur="500" fill="hold"/>
                                        <p:tgtEl>
                                          <p:spTgt spid="200"/>
                                        </p:tgtEl>
                                        <p:attrNameLst>
                                          <p:attrName>ppt_x</p:attrName>
                                        </p:attrNameLst>
                                      </p:cBhvr>
                                      <p:tavLst>
                                        <p:tav tm="0">
                                          <p:val>
                                            <p:strVal val="#ppt_x"/>
                                          </p:val>
                                        </p:tav>
                                        <p:tav tm="100000">
                                          <p:val>
                                            <p:strVal val="#ppt_x"/>
                                          </p:val>
                                        </p:tav>
                                      </p:tavLst>
                                    </p:anim>
                                    <p:anim calcmode="lin" valueType="num">
                                      <p:cBhvr additive="base">
                                        <p:cTn id="36" dur="500" fill="hold"/>
                                        <p:tgtEl>
                                          <p:spTgt spid="20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201"/>
                                        </p:tgtEl>
                                        <p:attrNameLst>
                                          <p:attrName>style.visibility</p:attrName>
                                        </p:attrNameLst>
                                      </p:cBhvr>
                                      <p:to>
                                        <p:strVal val="visible"/>
                                      </p:to>
                                    </p:set>
                                    <p:anim calcmode="lin" valueType="num">
                                      <p:cBhvr additive="base">
                                        <p:cTn id="39" dur="500" fill="hold"/>
                                        <p:tgtEl>
                                          <p:spTgt spid="201"/>
                                        </p:tgtEl>
                                        <p:attrNameLst>
                                          <p:attrName>ppt_x</p:attrName>
                                        </p:attrNameLst>
                                      </p:cBhvr>
                                      <p:tavLst>
                                        <p:tav tm="0">
                                          <p:val>
                                            <p:strVal val="#ppt_x"/>
                                          </p:val>
                                        </p:tav>
                                        <p:tav tm="100000">
                                          <p:val>
                                            <p:strVal val="#ppt_x"/>
                                          </p:val>
                                        </p:tav>
                                      </p:tavLst>
                                    </p:anim>
                                    <p:anim calcmode="lin" valueType="num">
                                      <p:cBhvr additive="base">
                                        <p:cTn id="40" dur="500" fill="hold"/>
                                        <p:tgtEl>
                                          <p:spTgt spid="201"/>
                                        </p:tgtEl>
                                        <p:attrNameLst>
                                          <p:attrName>ppt_y</p:attrName>
                                        </p:attrNameLst>
                                      </p:cBhvr>
                                      <p:tavLst>
                                        <p:tav tm="0">
                                          <p:val>
                                            <p:strVal val="0-#ppt_h/2"/>
                                          </p:val>
                                        </p:tav>
                                        <p:tav tm="100000">
                                          <p:val>
                                            <p:strVal val="#ppt_y"/>
                                          </p:val>
                                        </p:tav>
                                      </p:tavLst>
                                    </p:anim>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128"/>
                                        </p:tgtEl>
                                        <p:attrNameLst>
                                          <p:attrName>style.visibility</p:attrName>
                                        </p:attrNameLst>
                                      </p:cBhvr>
                                      <p:to>
                                        <p:strVal val="visible"/>
                                      </p:to>
                                    </p:set>
                                    <p:anim calcmode="lin" valueType="num">
                                      <p:cBhvr additive="base">
                                        <p:cTn id="44" dur="500" fill="hold"/>
                                        <p:tgtEl>
                                          <p:spTgt spid="128"/>
                                        </p:tgtEl>
                                        <p:attrNameLst>
                                          <p:attrName>ppt_x</p:attrName>
                                        </p:attrNameLst>
                                      </p:cBhvr>
                                      <p:tavLst>
                                        <p:tav tm="0">
                                          <p:val>
                                            <p:strVal val="0-#ppt_w/2"/>
                                          </p:val>
                                        </p:tav>
                                        <p:tav tm="100000">
                                          <p:val>
                                            <p:strVal val="#ppt_x"/>
                                          </p:val>
                                        </p:tav>
                                      </p:tavLst>
                                    </p:anim>
                                    <p:anim calcmode="lin" valueType="num">
                                      <p:cBhvr additive="base">
                                        <p:cTn id="45" dur="500" fill="hold"/>
                                        <p:tgtEl>
                                          <p:spTgt spid="128"/>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149"/>
                                        </p:tgtEl>
                                        <p:attrNameLst>
                                          <p:attrName>style.visibility</p:attrName>
                                        </p:attrNameLst>
                                      </p:cBhvr>
                                      <p:to>
                                        <p:strVal val="visible"/>
                                      </p:to>
                                    </p:set>
                                    <p:anim calcmode="lin" valueType="num">
                                      <p:cBhvr additive="base">
                                        <p:cTn id="48" dur="500" fill="hold"/>
                                        <p:tgtEl>
                                          <p:spTgt spid="149"/>
                                        </p:tgtEl>
                                        <p:attrNameLst>
                                          <p:attrName>ppt_x</p:attrName>
                                        </p:attrNameLst>
                                      </p:cBhvr>
                                      <p:tavLst>
                                        <p:tav tm="0">
                                          <p:val>
                                            <p:strVal val="0-#ppt_w/2"/>
                                          </p:val>
                                        </p:tav>
                                        <p:tav tm="100000">
                                          <p:val>
                                            <p:strVal val="#ppt_x"/>
                                          </p:val>
                                        </p:tav>
                                      </p:tavLst>
                                    </p:anim>
                                    <p:anim calcmode="lin" valueType="num">
                                      <p:cBhvr additive="base">
                                        <p:cTn id="49" dur="500" fill="hold"/>
                                        <p:tgtEl>
                                          <p:spTgt spid="149"/>
                                        </p:tgtEl>
                                        <p:attrNameLst>
                                          <p:attrName>ppt_y</p:attrName>
                                        </p:attrNameLst>
                                      </p:cBhvr>
                                      <p:tavLst>
                                        <p:tav tm="0">
                                          <p:val>
                                            <p:strVal val="#ppt_y"/>
                                          </p:val>
                                        </p:tav>
                                        <p:tav tm="100000">
                                          <p:val>
                                            <p:strVal val="#ppt_y"/>
                                          </p:val>
                                        </p:tav>
                                      </p:tavLst>
                                    </p:anim>
                                  </p:childTnLst>
                                </p:cTn>
                              </p:par>
                              <p:par>
                                <p:cTn id="50" presetID="2" presetClass="entr" presetSubtype="1" fill="hold" nodeType="withEffect">
                                  <p:stCondLst>
                                    <p:cond delay="0"/>
                                  </p:stCondLst>
                                  <p:childTnLst>
                                    <p:set>
                                      <p:cBhvr>
                                        <p:cTn id="51" dur="1" fill="hold">
                                          <p:stCondLst>
                                            <p:cond delay="0"/>
                                          </p:stCondLst>
                                        </p:cTn>
                                        <p:tgtEl>
                                          <p:spTgt spid="181"/>
                                        </p:tgtEl>
                                        <p:attrNameLst>
                                          <p:attrName>style.visibility</p:attrName>
                                        </p:attrNameLst>
                                      </p:cBhvr>
                                      <p:to>
                                        <p:strVal val="visible"/>
                                      </p:to>
                                    </p:set>
                                    <p:anim calcmode="lin" valueType="num">
                                      <p:cBhvr additive="base">
                                        <p:cTn id="52" dur="500" fill="hold"/>
                                        <p:tgtEl>
                                          <p:spTgt spid="181"/>
                                        </p:tgtEl>
                                        <p:attrNameLst>
                                          <p:attrName>ppt_x</p:attrName>
                                        </p:attrNameLst>
                                      </p:cBhvr>
                                      <p:tavLst>
                                        <p:tav tm="0">
                                          <p:val>
                                            <p:strVal val="#ppt_x"/>
                                          </p:val>
                                        </p:tav>
                                        <p:tav tm="100000">
                                          <p:val>
                                            <p:strVal val="#ppt_x"/>
                                          </p:val>
                                        </p:tav>
                                      </p:tavLst>
                                    </p:anim>
                                    <p:anim calcmode="lin" valueType="num">
                                      <p:cBhvr additive="base">
                                        <p:cTn id="53" dur="500" fill="hold"/>
                                        <p:tgtEl>
                                          <p:spTgt spid="181"/>
                                        </p:tgtEl>
                                        <p:attrNameLst>
                                          <p:attrName>ppt_y</p:attrName>
                                        </p:attrNameLst>
                                      </p:cBhvr>
                                      <p:tavLst>
                                        <p:tav tm="0">
                                          <p:val>
                                            <p:strVal val="0-#ppt_h/2"/>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35"/>
                                        </p:tgtEl>
                                        <p:attrNameLst>
                                          <p:attrName>style.visibility</p:attrName>
                                        </p:attrNameLst>
                                      </p:cBhvr>
                                      <p:to>
                                        <p:strVal val="visible"/>
                                      </p:to>
                                    </p:set>
                                    <p:anim calcmode="lin" valueType="num">
                                      <p:cBhvr additive="base">
                                        <p:cTn id="56" dur="500" fill="hold"/>
                                        <p:tgtEl>
                                          <p:spTgt spid="135"/>
                                        </p:tgtEl>
                                        <p:attrNameLst>
                                          <p:attrName>ppt_x</p:attrName>
                                        </p:attrNameLst>
                                      </p:cBhvr>
                                      <p:tavLst>
                                        <p:tav tm="0">
                                          <p:val>
                                            <p:strVal val="1+#ppt_w/2"/>
                                          </p:val>
                                        </p:tav>
                                        <p:tav tm="100000">
                                          <p:val>
                                            <p:strVal val="#ppt_x"/>
                                          </p:val>
                                        </p:tav>
                                      </p:tavLst>
                                    </p:anim>
                                    <p:anim calcmode="lin" valueType="num">
                                      <p:cBhvr additive="base">
                                        <p:cTn id="57" dur="500" fill="hold"/>
                                        <p:tgtEl>
                                          <p:spTgt spid="135"/>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2"/>
                                        </p:tgtEl>
                                        <p:attrNameLst>
                                          <p:attrName>style.visibility</p:attrName>
                                        </p:attrNameLst>
                                      </p:cBhvr>
                                      <p:to>
                                        <p:strVal val="visible"/>
                                      </p:to>
                                    </p:set>
                                    <p:anim calcmode="lin" valueType="num">
                                      <p:cBhvr additive="base">
                                        <p:cTn id="60" dur="500" fill="hold"/>
                                        <p:tgtEl>
                                          <p:spTgt spid="142"/>
                                        </p:tgtEl>
                                        <p:attrNameLst>
                                          <p:attrName>ppt_x</p:attrName>
                                        </p:attrNameLst>
                                      </p:cBhvr>
                                      <p:tavLst>
                                        <p:tav tm="0">
                                          <p:val>
                                            <p:strVal val="1+#ppt_w/2"/>
                                          </p:val>
                                        </p:tav>
                                        <p:tav tm="100000">
                                          <p:val>
                                            <p:strVal val="#ppt_x"/>
                                          </p:val>
                                        </p:tav>
                                      </p:tavLst>
                                    </p:anim>
                                    <p:anim calcmode="lin" valueType="num">
                                      <p:cBhvr additive="base">
                                        <p:cTn id="61" dur="5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1稻壳模板\ppt\2016.4\小清新水彩花卉毕业答辩模板\未标题-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 y="617008"/>
            <a:ext cx="1648883" cy="56239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1稻壳模板\ppt\2016.4\小清新水彩花卉毕业答辩模板\未标题-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1234" y="502708"/>
            <a:ext cx="1900767" cy="58525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a:extLst>
              <a:ext uri="{FF2B5EF4-FFF2-40B4-BE49-F238E27FC236}">
                <a16:creationId xmlns:a16="http://schemas.microsoft.com/office/drawing/2014/main" xmlns="" id="{3227CB86-889E-4FC0-945E-32A524F4FF1D}"/>
              </a:ext>
            </a:extLst>
          </p:cNvPr>
          <p:cNvGrpSpPr/>
          <p:nvPr/>
        </p:nvGrpSpPr>
        <p:grpSpPr>
          <a:xfrm>
            <a:off x="2750354" y="1443073"/>
            <a:ext cx="3113036" cy="3108410"/>
            <a:chOff x="2750354" y="1443073"/>
            <a:chExt cx="3113036" cy="3108410"/>
          </a:xfrm>
        </p:grpSpPr>
        <p:sp>
          <p:nvSpPr>
            <p:cNvPr id="4" name="TextBox 3"/>
            <p:cNvSpPr txBox="1"/>
            <p:nvPr/>
          </p:nvSpPr>
          <p:spPr>
            <a:xfrm>
              <a:off x="2750354" y="2379544"/>
              <a:ext cx="2259011" cy="2171939"/>
            </a:xfrm>
            <a:prstGeom prst="rect">
              <a:avLst/>
            </a:prstGeom>
            <a:noFill/>
            <a:ln w="6350">
              <a:solidFill>
                <a:srgbClr val="A8D2C7"/>
              </a:solidFill>
            </a:ln>
          </p:spPr>
          <p:txBody>
            <a:bodyPr wrap="square" lIns="0" tIns="0" rIns="0" bIns="0" rtlCol="0" anchor="ctr" anchorCtr="0">
              <a:noAutofit/>
            </a:bodyPr>
            <a:lstStyle/>
            <a:p>
              <a:pPr algn="ctr"/>
              <a:r>
                <a:rPr lang="en-US" altLang="zh-CN" sz="11733" dirty="0">
                  <a:solidFill>
                    <a:srgbClr val="EF93A4"/>
                  </a:solidFill>
                  <a:latin typeface="微软雅黑 Light" panose="020B0502040204020203" pitchFamily="34" charset="-122"/>
                  <a:ea typeface="微软雅黑 Light" panose="020B0502040204020203" pitchFamily="34" charset="-122"/>
                </a:rPr>
                <a:t>03</a:t>
              </a:r>
              <a:endParaRPr lang="zh-CN" altLang="en-US" sz="11733" dirty="0">
                <a:solidFill>
                  <a:srgbClr val="EF93A4"/>
                </a:solidFill>
                <a:latin typeface="微软雅黑 Light" panose="020B0502040204020203" pitchFamily="34" charset="-122"/>
                <a:ea typeface="微软雅黑 Light" panose="020B0502040204020203" pitchFamily="34" charset="-122"/>
              </a:endParaRPr>
            </a:p>
          </p:txBody>
        </p:sp>
        <p:pic>
          <p:nvPicPr>
            <p:cNvPr id="9" name="图片 8">
              <a:extLst>
                <a:ext uri="{FF2B5EF4-FFF2-40B4-BE49-F238E27FC236}">
                  <a16:creationId xmlns:a16="http://schemas.microsoft.com/office/drawing/2014/main" xmlns="" id="{7289BFD4-3B43-483E-921B-3664B8700C07}"/>
                </a:ext>
              </a:extLst>
            </p:cNvPr>
            <p:cNvPicPr>
              <a:picLocks noChangeAspect="1"/>
            </p:cNvPicPr>
            <p:nvPr/>
          </p:nvPicPr>
          <p:blipFill rotWithShape="1">
            <a:blip r:embed="rId5">
              <a:extLst>
                <a:ext uri="{28A0092B-C50C-407E-A947-70E740481C1C}">
                  <a14:useLocalDpi xmlns:a14="http://schemas.microsoft.com/office/drawing/2010/main" val="0"/>
                </a:ext>
              </a:extLst>
            </a:blip>
            <a:srcRect l="9590" r="10525" b="7385"/>
            <a:stretch/>
          </p:blipFill>
          <p:spPr>
            <a:xfrm rot="2514411">
              <a:off x="4280443" y="1443073"/>
              <a:ext cx="1582947" cy="1568525"/>
            </a:xfrm>
            <a:prstGeom prst="rect">
              <a:avLst/>
            </a:prstGeom>
            <a:effectLst/>
          </p:spPr>
        </p:pic>
      </p:grpSp>
      <p:grpSp>
        <p:nvGrpSpPr>
          <p:cNvPr id="6" name="组合 5">
            <a:extLst>
              <a:ext uri="{FF2B5EF4-FFF2-40B4-BE49-F238E27FC236}">
                <a16:creationId xmlns:a16="http://schemas.microsoft.com/office/drawing/2014/main" xmlns="" id="{BB0A83AD-BC24-4C0C-9D67-0C3C58F20072}"/>
              </a:ext>
            </a:extLst>
          </p:cNvPr>
          <p:cNvGrpSpPr/>
          <p:nvPr/>
        </p:nvGrpSpPr>
        <p:grpSpPr>
          <a:xfrm>
            <a:off x="5314854" y="2865348"/>
            <a:ext cx="5109091" cy="1108225"/>
            <a:chOff x="5314854" y="2865348"/>
            <a:chExt cx="5109091" cy="1108225"/>
          </a:xfrm>
        </p:grpSpPr>
        <p:sp>
          <p:nvSpPr>
            <p:cNvPr id="2" name="文本框 1">
              <a:extLst>
                <a:ext uri="{FF2B5EF4-FFF2-40B4-BE49-F238E27FC236}">
                  <a16:creationId xmlns:a16="http://schemas.microsoft.com/office/drawing/2014/main" xmlns="" id="{D01D0767-85DF-442A-9539-694A198A4382}"/>
                </a:ext>
              </a:extLst>
            </p:cNvPr>
            <p:cNvSpPr txBox="1"/>
            <p:nvPr/>
          </p:nvSpPr>
          <p:spPr>
            <a:xfrm>
              <a:off x="5314854" y="2865348"/>
              <a:ext cx="5109091" cy="830997"/>
            </a:xfrm>
            <a:prstGeom prst="rect">
              <a:avLst/>
            </a:prstGeom>
            <a:noFill/>
          </p:spPr>
          <p:txBody>
            <a:bodyPr wrap="none" rtlCol="0">
              <a:spAutoFit/>
            </a:bodyPr>
            <a:lstStyle/>
            <a:p>
              <a:r>
                <a:rPr lang="zh-CN" altLang="en-US" sz="4800" dirty="0">
                  <a:solidFill>
                    <a:srgbClr val="EF93A4"/>
                  </a:solidFill>
                  <a:latin typeface="思源黑体 CN Normal" panose="020B0400000000000000" pitchFamily="34" charset="-122"/>
                  <a:ea typeface="思源黑体 CN Normal" panose="020B0400000000000000" pitchFamily="34" charset="-122"/>
                </a:rPr>
                <a:t>告诉你真正的护理</a:t>
              </a:r>
            </a:p>
          </p:txBody>
        </p:sp>
        <p:sp>
          <p:nvSpPr>
            <p:cNvPr id="5" name="文本框 4">
              <a:extLst>
                <a:ext uri="{FF2B5EF4-FFF2-40B4-BE49-F238E27FC236}">
                  <a16:creationId xmlns:a16="http://schemas.microsoft.com/office/drawing/2014/main" xmlns="" id="{373023A5-12C6-44B2-B0D9-5009DCD1308D}"/>
                </a:ext>
              </a:extLst>
            </p:cNvPr>
            <p:cNvSpPr txBox="1"/>
            <p:nvPr/>
          </p:nvSpPr>
          <p:spPr>
            <a:xfrm>
              <a:off x="5430118" y="3573463"/>
              <a:ext cx="4902640" cy="400110"/>
            </a:xfrm>
            <a:prstGeom prst="rect">
              <a:avLst/>
            </a:prstGeom>
            <a:noFill/>
          </p:spPr>
          <p:txBody>
            <a:bodyPr wrap="square" rtlCol="0">
              <a:spAutoFit/>
            </a:bodyPr>
            <a:lstStyle/>
            <a:p>
              <a:pPr algn="dist"/>
              <a:r>
                <a:rPr lang="en-US" altLang="zh-CN" sz="2000" dirty="0">
                  <a:solidFill>
                    <a:srgbClr val="EF93A4"/>
                  </a:solidFill>
                </a:rPr>
                <a:t>Tell you the real care</a:t>
              </a:r>
              <a:endParaRPr lang="zh-CN" altLang="en-US" sz="2000" dirty="0">
                <a:solidFill>
                  <a:srgbClr val="EF93A4"/>
                </a:solidFill>
              </a:endParaRPr>
            </a:p>
          </p:txBody>
        </p:sp>
      </p:grpSp>
    </p:spTree>
    <p:extLst>
      <p:ext uri="{BB962C8B-B14F-4D97-AF65-F5344CB8AC3E}">
        <p14:creationId xmlns:p14="http://schemas.microsoft.com/office/powerpoint/2010/main" val="207109729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ppt_y</p:attrName>
                                        </p:attrNameLst>
                                      </p:cBhvr>
                                      <p:tavLst>
                                        <p:tav tm="0">
                                          <p:val>
                                            <p:strVal val="#ppt_y+#ppt_h*1.125000"/>
                                          </p:val>
                                        </p:tav>
                                        <p:tav tm="100000">
                                          <p:val>
                                            <p:strVal val="#ppt_y"/>
                                          </p:val>
                                        </p:tav>
                                      </p:tavLst>
                                    </p:anim>
                                    <p:animEffect transition="in" filter="wipe(up)">
                                      <p:cBhvr>
                                        <p:cTn id="8" dur="1000"/>
                                        <p:tgtEl>
                                          <p:spTgt spid="3"/>
                                        </p:tgtEl>
                                      </p:cBhvr>
                                    </p:animEffect>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p:tgtEl>
                                          <p:spTgt spid="6"/>
                                        </p:tgtEl>
                                        <p:attrNameLst>
                                          <p:attrName>ppt_x</p:attrName>
                                        </p:attrNameLst>
                                      </p:cBhvr>
                                      <p:tavLst>
                                        <p:tav tm="0">
                                          <p:val>
                                            <p:strVal val="#ppt_x+#ppt_w*1.125000"/>
                                          </p:val>
                                        </p:tav>
                                        <p:tav tm="100000">
                                          <p:val>
                                            <p:strVal val="#ppt_x"/>
                                          </p:val>
                                        </p:tav>
                                      </p:tavLst>
                                    </p:anim>
                                    <p:animEffect transition="in" filter="wipe(left)">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1稻壳模板\ppt\2016.4\小清新水彩花卉毕业答辩模板\未标题-5.png">
            <a:extLst>
              <a:ext uri="{FF2B5EF4-FFF2-40B4-BE49-F238E27FC236}">
                <a16:creationId xmlns:a16="http://schemas.microsoft.com/office/drawing/2014/main" xmlns="" id="{20FC8EE8-520F-4B39-9E0E-B1700612C2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xmlns="" id="{13F2FC63-D75C-4532-9182-F03B986BB6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8" name="Rectangle 2">
            <a:extLst>
              <a:ext uri="{FF2B5EF4-FFF2-40B4-BE49-F238E27FC236}">
                <a16:creationId xmlns:a16="http://schemas.microsoft.com/office/drawing/2014/main" xmlns="" id="{59A3B576-8F7D-4ED2-8134-7066B49FF1CA}"/>
              </a:ext>
            </a:extLst>
          </p:cNvPr>
          <p:cNvSpPr>
            <a:spLocks noChangeArrowheads="1"/>
          </p:cNvSpPr>
          <p:nvPr/>
        </p:nvSpPr>
        <p:spPr bwMode="auto">
          <a:xfrm>
            <a:off x="-33262" y="3007596"/>
            <a:ext cx="9223793" cy="2096577"/>
          </a:xfrm>
          <a:prstGeom prst="rect">
            <a:avLst/>
          </a:prstGeom>
          <a:solidFill>
            <a:srgbClr val="A8D2C7"/>
          </a:solidFill>
          <a:ln>
            <a:noFill/>
          </a:ln>
          <a:effectLs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2400" dirty="0"/>
          </a:p>
        </p:txBody>
      </p:sp>
      <p:grpSp>
        <p:nvGrpSpPr>
          <p:cNvPr id="9" name="组合 8">
            <a:extLst>
              <a:ext uri="{FF2B5EF4-FFF2-40B4-BE49-F238E27FC236}">
                <a16:creationId xmlns:a16="http://schemas.microsoft.com/office/drawing/2014/main" xmlns="" id="{FADDE6B2-4D69-40AB-869E-0E97B3399A9E}"/>
              </a:ext>
            </a:extLst>
          </p:cNvPr>
          <p:cNvGrpSpPr/>
          <p:nvPr/>
        </p:nvGrpSpPr>
        <p:grpSpPr>
          <a:xfrm>
            <a:off x="6550027" y="1840766"/>
            <a:ext cx="4788939" cy="4167837"/>
            <a:chOff x="6550027" y="1840766"/>
            <a:chExt cx="4788939" cy="4167837"/>
          </a:xfrm>
        </p:grpSpPr>
        <p:grpSp>
          <p:nvGrpSpPr>
            <p:cNvPr id="10" name="组合 14">
              <a:extLst>
                <a:ext uri="{FF2B5EF4-FFF2-40B4-BE49-F238E27FC236}">
                  <a16:creationId xmlns:a16="http://schemas.microsoft.com/office/drawing/2014/main" xmlns="" id="{7DE6CDC0-8C99-4B92-8AA0-2C75DEC94839}"/>
                </a:ext>
              </a:extLst>
            </p:cNvPr>
            <p:cNvGrpSpPr>
              <a:grpSpLocks/>
            </p:cNvGrpSpPr>
            <p:nvPr/>
          </p:nvGrpSpPr>
          <p:grpSpPr bwMode="auto">
            <a:xfrm>
              <a:off x="6550027" y="1840766"/>
              <a:ext cx="4788939" cy="4167837"/>
              <a:chOff x="2071466" y="2071688"/>
              <a:chExt cx="4591613" cy="3941762"/>
            </a:xfrm>
          </p:grpSpPr>
          <p:sp>
            <p:nvSpPr>
              <p:cNvPr id="17" name="Oval 8">
                <a:extLst>
                  <a:ext uri="{FF2B5EF4-FFF2-40B4-BE49-F238E27FC236}">
                    <a16:creationId xmlns:a16="http://schemas.microsoft.com/office/drawing/2014/main" xmlns="" id="{462F7629-8C06-415A-AF26-9E612326DDF7}"/>
                  </a:ext>
                </a:extLst>
              </p:cNvPr>
              <p:cNvSpPr>
                <a:spLocks noChangeArrowheads="1"/>
              </p:cNvSpPr>
              <p:nvPr/>
            </p:nvSpPr>
            <p:spPr bwMode="auto">
              <a:xfrm>
                <a:off x="4572000" y="2214563"/>
                <a:ext cx="1714500" cy="1643062"/>
              </a:xfrm>
              <a:prstGeom prst="ellipse">
                <a:avLst/>
              </a:prstGeom>
              <a:solidFill>
                <a:srgbClr val="E13757">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18" name="Oval 4">
                <a:extLst>
                  <a:ext uri="{FF2B5EF4-FFF2-40B4-BE49-F238E27FC236}">
                    <a16:creationId xmlns:a16="http://schemas.microsoft.com/office/drawing/2014/main" xmlns="" id="{A2AA6EFD-7071-4DA5-96D2-25F8A958AA7A}"/>
                  </a:ext>
                </a:extLst>
              </p:cNvPr>
              <p:cNvSpPr>
                <a:spLocks noChangeArrowheads="1"/>
              </p:cNvSpPr>
              <p:nvPr/>
            </p:nvSpPr>
            <p:spPr bwMode="auto">
              <a:xfrm>
                <a:off x="4929188" y="3714750"/>
                <a:ext cx="1728787" cy="1660525"/>
              </a:xfrm>
              <a:prstGeom prst="ellipse">
                <a:avLst/>
              </a:prstGeom>
              <a:solidFill>
                <a:srgbClr val="A8D2C7">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19" name="Oval 6">
                <a:extLst>
                  <a:ext uri="{FF2B5EF4-FFF2-40B4-BE49-F238E27FC236}">
                    <a16:creationId xmlns:a16="http://schemas.microsoft.com/office/drawing/2014/main" xmlns="" id="{3CCC9F63-2405-4A63-A764-836AB1369A1A}"/>
                  </a:ext>
                </a:extLst>
              </p:cNvPr>
              <p:cNvSpPr>
                <a:spLocks noChangeArrowheads="1"/>
              </p:cNvSpPr>
              <p:nvPr/>
            </p:nvSpPr>
            <p:spPr bwMode="auto">
              <a:xfrm>
                <a:off x="3429000" y="4429125"/>
                <a:ext cx="1727200" cy="1584325"/>
              </a:xfrm>
              <a:prstGeom prst="ellipse">
                <a:avLst/>
              </a:prstGeom>
              <a:solidFill>
                <a:srgbClr val="EF93A4">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20" name="Oval 9">
                <a:extLst>
                  <a:ext uri="{FF2B5EF4-FFF2-40B4-BE49-F238E27FC236}">
                    <a16:creationId xmlns:a16="http://schemas.microsoft.com/office/drawing/2014/main" xmlns="" id="{F9D3921F-5506-4233-A024-ABC06C73BED0}"/>
                  </a:ext>
                </a:extLst>
              </p:cNvPr>
              <p:cNvSpPr>
                <a:spLocks noChangeArrowheads="1"/>
              </p:cNvSpPr>
              <p:nvPr/>
            </p:nvSpPr>
            <p:spPr bwMode="auto">
              <a:xfrm>
                <a:off x="2071688" y="3357563"/>
                <a:ext cx="1800225" cy="1752600"/>
              </a:xfrm>
              <a:prstGeom prst="ellipse">
                <a:avLst/>
              </a:prstGeom>
              <a:solidFill>
                <a:srgbClr val="8F5E9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21" name="Oval 15">
                <a:extLst>
                  <a:ext uri="{FF2B5EF4-FFF2-40B4-BE49-F238E27FC236}">
                    <a16:creationId xmlns:a16="http://schemas.microsoft.com/office/drawing/2014/main" xmlns="" id="{4F7DB642-E3F5-424A-B971-222230E50EE3}"/>
                  </a:ext>
                </a:extLst>
              </p:cNvPr>
              <p:cNvSpPr>
                <a:spLocks noChangeArrowheads="1"/>
              </p:cNvSpPr>
              <p:nvPr/>
            </p:nvSpPr>
            <p:spPr bwMode="auto">
              <a:xfrm>
                <a:off x="2928938" y="2071688"/>
                <a:ext cx="1728787" cy="1604962"/>
              </a:xfrm>
              <a:prstGeom prst="ellipse">
                <a:avLst/>
              </a:prstGeom>
              <a:solidFill>
                <a:srgbClr val="9EBBE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22" name="Oval 7">
                <a:extLst>
                  <a:ext uri="{FF2B5EF4-FFF2-40B4-BE49-F238E27FC236}">
                    <a16:creationId xmlns:a16="http://schemas.microsoft.com/office/drawing/2014/main" xmlns="" id="{516CB2FC-56D4-483F-98E2-5FCDB57AC3F6}"/>
                  </a:ext>
                </a:extLst>
              </p:cNvPr>
              <p:cNvSpPr>
                <a:spLocks noChangeArrowheads="1"/>
              </p:cNvSpPr>
              <p:nvPr/>
            </p:nvSpPr>
            <p:spPr bwMode="auto">
              <a:xfrm>
                <a:off x="3571875" y="3143250"/>
                <a:ext cx="1744663" cy="1643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eaLnBrk="1" hangingPunct="1">
                  <a:spcBef>
                    <a:spcPct val="0"/>
                  </a:spcBef>
                  <a:buClrTx/>
                  <a:buFont typeface="Arial" panose="020B0604020202020204" pitchFamily="34" charset="0"/>
                  <a:buNone/>
                </a:pPr>
                <a:endParaRPr lang="zh-CN" altLang="zh-CN" sz="2000">
                  <a:latin typeface="黑体" panose="02010609060101010101" pitchFamily="49" charset="-122"/>
                  <a:ea typeface="黑体" panose="02010609060101010101" pitchFamily="49" charset="-122"/>
                </a:endParaRPr>
              </a:p>
            </p:txBody>
          </p:sp>
          <p:sp>
            <p:nvSpPr>
              <p:cNvPr id="23" name="Text Box 10">
                <a:extLst>
                  <a:ext uri="{FF2B5EF4-FFF2-40B4-BE49-F238E27FC236}">
                    <a16:creationId xmlns:a16="http://schemas.microsoft.com/office/drawing/2014/main" xmlns="" id="{19572E93-7B23-4987-BC2A-E616988F3346}"/>
                  </a:ext>
                </a:extLst>
              </p:cNvPr>
              <p:cNvSpPr txBox="1">
                <a:spLocks noChangeArrowheads="1"/>
              </p:cNvSpPr>
              <p:nvPr/>
            </p:nvSpPr>
            <p:spPr bwMode="auto">
              <a:xfrm>
                <a:off x="3897136" y="3732807"/>
                <a:ext cx="1235075" cy="61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spcBef>
                    <a:spcPct val="50000"/>
                  </a:spcBef>
                  <a:buClrTx/>
                  <a:buFont typeface="Arial" panose="020B0604020202020204" pitchFamily="34" charset="0"/>
                  <a:buNone/>
                </a:pPr>
                <a:r>
                  <a:rPr lang="zh-CN" altLang="en-US" sz="3600" b="1" dirty="0">
                    <a:solidFill>
                      <a:schemeClr val="tx1">
                        <a:lumMod val="50000"/>
                        <a:lumOff val="50000"/>
                      </a:schemeClr>
                    </a:solidFill>
                    <a:latin typeface="思源黑体 CN Medium" panose="020B0600000000000000" pitchFamily="34" charset="-122"/>
                    <a:ea typeface="思源黑体 CN Medium" panose="020B0600000000000000" pitchFamily="34" charset="-122"/>
                  </a:rPr>
                  <a:t>护理</a:t>
                </a:r>
                <a:endParaRPr lang="zh-CN" altLang="zh-CN" sz="3600" b="1" dirty="0">
                  <a:solidFill>
                    <a:schemeClr val="tx1">
                      <a:lumMod val="50000"/>
                      <a:lumOff val="50000"/>
                    </a:schemeClr>
                  </a:solidFill>
                  <a:latin typeface="思源黑体 CN Medium" panose="020B0600000000000000" pitchFamily="34" charset="-122"/>
                  <a:ea typeface="思源黑体 CN Medium" panose="020B0600000000000000" pitchFamily="34" charset="-122"/>
                </a:endParaRPr>
              </a:p>
            </p:txBody>
          </p:sp>
          <p:sp>
            <p:nvSpPr>
              <p:cNvPr id="24" name="Text Box 12">
                <a:extLst>
                  <a:ext uri="{FF2B5EF4-FFF2-40B4-BE49-F238E27FC236}">
                    <a16:creationId xmlns:a16="http://schemas.microsoft.com/office/drawing/2014/main" xmlns="" id="{940F7878-A4D2-45DA-B187-016BAF7E7A34}"/>
                  </a:ext>
                </a:extLst>
              </p:cNvPr>
              <p:cNvSpPr txBox="1">
                <a:spLocks noChangeArrowheads="1"/>
              </p:cNvSpPr>
              <p:nvPr/>
            </p:nvSpPr>
            <p:spPr bwMode="auto">
              <a:xfrm>
                <a:off x="2071466" y="4000642"/>
                <a:ext cx="1714944" cy="960571"/>
              </a:xfrm>
              <a:prstGeom prst="rect">
                <a:avLst/>
              </a:prstGeom>
              <a:noFill/>
              <a:ln w="9525">
                <a:noFill/>
                <a:miter lim="800000"/>
                <a:headEnd/>
                <a:tailEnd/>
              </a:ln>
            </p:spPr>
            <p:txBody>
              <a:bodyPr>
                <a:spAutoFit/>
              </a:bodyPr>
              <a:lstStyle/>
              <a:p>
                <a:pPr algn="ctr">
                  <a:buFont typeface="Arial" panose="020B0604020202020204" pitchFamily="34" charset="0"/>
                  <a:buNone/>
                  <a:defRPr/>
                </a:pPr>
                <a:r>
                  <a:rPr lang="zh-CN" altLang="en-US" sz="2000" dirty="0">
                    <a:solidFill>
                      <a:schemeClr val="bg1"/>
                    </a:solidFill>
                    <a:latin typeface="思源黑体 CN Medium" panose="020B0600000000000000" pitchFamily="34" charset="-122"/>
                    <a:ea typeface="思源黑体 CN Medium" panose="020B0600000000000000" pitchFamily="34" charset="-122"/>
                  </a:rPr>
                  <a:t>护理价值</a:t>
                </a:r>
                <a:endParaRPr lang="en-US" altLang="zh-CN" sz="2000" dirty="0">
                  <a:solidFill>
                    <a:schemeClr val="bg1"/>
                  </a:solidFill>
                  <a:latin typeface="思源黑体 CN Medium" panose="020B0600000000000000" pitchFamily="34" charset="-122"/>
                  <a:ea typeface="思源黑体 CN Medium" panose="020B0600000000000000" pitchFamily="34" charset="-122"/>
                </a:endParaRPr>
              </a:p>
              <a:p>
                <a:pPr algn="ctr">
                  <a:buFont typeface="Arial" panose="020B0604020202020204" pitchFamily="34" charset="0"/>
                  <a:buNone/>
                  <a:defRPr/>
                </a:pPr>
                <a:r>
                  <a:rPr lang="zh-CN" altLang="en-US" sz="2000" dirty="0">
                    <a:solidFill>
                      <a:schemeClr val="bg1"/>
                    </a:solidFill>
                    <a:latin typeface="思源黑体 CN Medium" panose="020B0600000000000000" pitchFamily="34" charset="-122"/>
                    <a:ea typeface="思源黑体 CN Medium" panose="020B0600000000000000" pitchFamily="34" charset="-122"/>
                  </a:rPr>
                  <a:t>与价格</a:t>
                </a:r>
              </a:p>
              <a:p>
                <a:pPr algn="ctr">
                  <a:buFont typeface="Arial" panose="020B0604020202020204" pitchFamily="34" charset="0"/>
                  <a:buNone/>
                  <a:defRPr/>
                </a:pPr>
                <a:endParaRPr lang="en-US" sz="2000" dirty="0">
                  <a:solidFill>
                    <a:schemeClr val="bg1"/>
                  </a:solidFill>
                  <a:effectLst/>
                  <a:latin typeface="思源黑体 CN Medium" panose="020B0600000000000000" pitchFamily="34" charset="-122"/>
                  <a:ea typeface="思源黑体 CN Medium" panose="020B0600000000000000" pitchFamily="34" charset="-122"/>
                </a:endParaRPr>
              </a:p>
            </p:txBody>
          </p:sp>
          <p:sp>
            <p:nvSpPr>
              <p:cNvPr id="25" name="Text Box 14">
                <a:extLst>
                  <a:ext uri="{FF2B5EF4-FFF2-40B4-BE49-F238E27FC236}">
                    <a16:creationId xmlns:a16="http://schemas.microsoft.com/office/drawing/2014/main" xmlns="" id="{D63B1F4A-7978-477A-A5C7-E07E4205FF81}"/>
                  </a:ext>
                </a:extLst>
              </p:cNvPr>
              <p:cNvSpPr txBox="1">
                <a:spLocks noChangeArrowheads="1"/>
              </p:cNvSpPr>
              <p:nvPr/>
            </p:nvSpPr>
            <p:spPr bwMode="auto">
              <a:xfrm>
                <a:off x="4877141" y="4257464"/>
                <a:ext cx="1785938" cy="66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优化</a:t>
                </a:r>
                <a:endParaRPr lang="en-US" altLang="zh-CN" sz="2000" dirty="0">
                  <a:solidFill>
                    <a:schemeClr val="bg1"/>
                  </a:solidFill>
                  <a:latin typeface="思源黑体 CN Medium" panose="020B0600000000000000" pitchFamily="34" charset="-122"/>
                  <a:ea typeface="思源黑体 CN Medium" panose="020B0600000000000000" pitchFamily="34" charset="-122"/>
                </a:endParaRPr>
              </a:p>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护理记录</a:t>
                </a:r>
              </a:p>
            </p:txBody>
          </p:sp>
          <p:sp>
            <p:nvSpPr>
              <p:cNvPr id="26" name="Text Box 16">
                <a:extLst>
                  <a:ext uri="{FF2B5EF4-FFF2-40B4-BE49-F238E27FC236}">
                    <a16:creationId xmlns:a16="http://schemas.microsoft.com/office/drawing/2014/main" xmlns="" id="{DF09F549-0A5C-4F3A-9656-961053493D36}"/>
                  </a:ext>
                </a:extLst>
              </p:cNvPr>
              <p:cNvSpPr txBox="1">
                <a:spLocks noChangeArrowheads="1"/>
              </p:cNvSpPr>
              <p:nvPr/>
            </p:nvSpPr>
            <p:spPr bwMode="auto">
              <a:xfrm>
                <a:off x="3215341" y="2535545"/>
                <a:ext cx="1214437" cy="66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回归</a:t>
                </a:r>
                <a:endParaRPr lang="en-US" altLang="zh-CN" sz="2000" dirty="0">
                  <a:solidFill>
                    <a:schemeClr val="bg1"/>
                  </a:solidFill>
                  <a:latin typeface="思源黑体 CN Medium" panose="020B0600000000000000" pitchFamily="34" charset="-122"/>
                  <a:ea typeface="思源黑体 CN Medium" panose="020B0600000000000000" pitchFamily="34" charset="-122"/>
                </a:endParaRPr>
              </a:p>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护理本质</a:t>
                </a:r>
              </a:p>
            </p:txBody>
          </p:sp>
          <p:sp>
            <p:nvSpPr>
              <p:cNvPr id="27" name="Text Box 17">
                <a:extLst>
                  <a:ext uri="{FF2B5EF4-FFF2-40B4-BE49-F238E27FC236}">
                    <a16:creationId xmlns:a16="http://schemas.microsoft.com/office/drawing/2014/main" xmlns="" id="{73D83EAB-B8FB-45A4-BC23-4FB95A39A6FF}"/>
                  </a:ext>
                </a:extLst>
              </p:cNvPr>
              <p:cNvSpPr txBox="1">
                <a:spLocks noChangeArrowheads="1"/>
              </p:cNvSpPr>
              <p:nvPr/>
            </p:nvSpPr>
            <p:spPr bwMode="auto">
              <a:xfrm>
                <a:off x="4427734" y="2675574"/>
                <a:ext cx="2035175" cy="66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400">
                    <a:solidFill>
                      <a:schemeClr val="tx1"/>
                    </a:solidFill>
                    <a:latin typeface="Verdana" panose="020B0604030504040204" pitchFamily="34" charset="0"/>
                    <a:ea typeface="微软雅黑" panose="020B0503020204020204" pitchFamily="34" charset="-122"/>
                  </a:defRPr>
                </a:lvl1pPr>
                <a:lvl2pPr marL="742950" indent="-28575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2pPr>
                <a:lvl3pPr marL="1143000" indent="-228600">
                  <a:spcBef>
                    <a:spcPct val="20000"/>
                  </a:spcBef>
                  <a:buClr>
                    <a:schemeClr val="hlink"/>
                  </a:buClr>
                  <a:buSzPct val="60000"/>
                  <a:buFont typeface="Wingdings" panose="05000000000000000000" pitchFamily="2" charset="2"/>
                  <a:buChar char="n"/>
                  <a:defRPr sz="2000">
                    <a:solidFill>
                      <a:schemeClr val="tx1"/>
                    </a:solidFill>
                    <a:latin typeface="Verdana" panose="020B0604030504040204" pitchFamily="34" charset="0"/>
                    <a:ea typeface="微软雅黑" panose="020B0503020204020204" pitchFamily="34" charset="-122"/>
                  </a:defRPr>
                </a:lvl3pPr>
                <a:lvl4pPr marL="16002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4pPr>
                <a:lvl5pPr marL="2057400" indent="-228600">
                  <a:spcBef>
                    <a:spcPct val="20000"/>
                  </a:spcBef>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a:solidFill>
                      <a:schemeClr val="tx1"/>
                    </a:solidFill>
                    <a:latin typeface="Verdana" panose="020B0604030504040204" pitchFamily="34" charset="0"/>
                    <a:ea typeface="微软雅黑" panose="020B0503020204020204" pitchFamily="34" charset="-122"/>
                  </a:defRPr>
                </a:lvl9pPr>
              </a:lstStyle>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洞悉</a:t>
                </a:r>
                <a:endParaRPr lang="en-US" altLang="zh-CN" sz="2000" dirty="0">
                  <a:solidFill>
                    <a:schemeClr val="bg1"/>
                  </a:solidFill>
                  <a:latin typeface="思源黑体 CN Medium" panose="020B0600000000000000" pitchFamily="34" charset="-122"/>
                  <a:ea typeface="思源黑体 CN Medium" panose="020B0600000000000000" pitchFamily="34" charset="-122"/>
                </a:endParaRPr>
              </a:p>
              <a:p>
                <a:pPr algn="ctr">
                  <a:spcBef>
                    <a:spcPts val="0"/>
                  </a:spcBef>
                  <a:buClrTx/>
                  <a:buNone/>
                </a:pPr>
                <a:r>
                  <a:rPr lang="zh-CN" altLang="en-US" sz="2000" dirty="0">
                    <a:solidFill>
                      <a:schemeClr val="bg1"/>
                    </a:solidFill>
                    <a:latin typeface="思源黑体 CN Medium" panose="020B0600000000000000" pitchFamily="34" charset="-122"/>
                    <a:ea typeface="思源黑体 CN Medium" panose="020B0600000000000000" pitchFamily="34" charset="-122"/>
                  </a:rPr>
                  <a:t>护理内容</a:t>
                </a:r>
              </a:p>
            </p:txBody>
          </p:sp>
          <p:sp>
            <p:nvSpPr>
              <p:cNvPr id="28" name="Text Box 13">
                <a:extLst>
                  <a:ext uri="{FF2B5EF4-FFF2-40B4-BE49-F238E27FC236}">
                    <a16:creationId xmlns:a16="http://schemas.microsoft.com/office/drawing/2014/main" xmlns="" id="{31525C46-250C-40B1-A7FE-3F803DC90819}"/>
                  </a:ext>
                </a:extLst>
              </p:cNvPr>
              <p:cNvSpPr txBox="1">
                <a:spLocks noChangeArrowheads="1"/>
              </p:cNvSpPr>
              <p:nvPr/>
            </p:nvSpPr>
            <p:spPr bwMode="auto">
              <a:xfrm>
                <a:off x="3709627" y="4926908"/>
                <a:ext cx="1193536" cy="669488"/>
              </a:xfrm>
              <a:prstGeom prst="rect">
                <a:avLst/>
              </a:prstGeom>
              <a:noFill/>
              <a:ln w="9525">
                <a:noFill/>
                <a:miter lim="800000"/>
                <a:headEnd/>
                <a:tailEnd/>
              </a:ln>
            </p:spPr>
            <p:txBody>
              <a:bodyPr>
                <a:spAutoFit/>
              </a:bodyPr>
              <a:lstStyle/>
              <a:p>
                <a:pPr algn="ctr">
                  <a:buFont typeface="Arial" panose="020B0604020202020204" pitchFamily="34" charset="0"/>
                  <a:buNone/>
                  <a:defRPr/>
                </a:pPr>
                <a:r>
                  <a:rPr lang="zh-CN" altLang="en-US" sz="2000" dirty="0">
                    <a:solidFill>
                      <a:schemeClr val="bg1"/>
                    </a:solidFill>
                    <a:latin typeface="思源黑体 CN Medium" panose="020B0600000000000000" pitchFamily="34" charset="-122"/>
                    <a:ea typeface="思源黑体 CN Medium" panose="020B0600000000000000" pitchFamily="34" charset="-122"/>
                  </a:rPr>
                  <a:t>构建</a:t>
                </a:r>
                <a:endParaRPr lang="en-US" altLang="zh-CN" sz="2000" dirty="0">
                  <a:solidFill>
                    <a:schemeClr val="bg1"/>
                  </a:solidFill>
                  <a:latin typeface="思源黑体 CN Medium" panose="020B0600000000000000" pitchFamily="34" charset="-122"/>
                  <a:ea typeface="思源黑体 CN Medium" panose="020B0600000000000000" pitchFamily="34" charset="-122"/>
                </a:endParaRPr>
              </a:p>
              <a:p>
                <a:pPr algn="ctr">
                  <a:buFont typeface="Arial" panose="020B0604020202020204" pitchFamily="34" charset="0"/>
                  <a:buNone/>
                  <a:defRPr/>
                </a:pPr>
                <a:r>
                  <a:rPr lang="zh-CN" altLang="en-US" sz="2000" dirty="0">
                    <a:solidFill>
                      <a:schemeClr val="bg1"/>
                    </a:solidFill>
                    <a:latin typeface="思源黑体 CN Medium" panose="020B0600000000000000" pitchFamily="34" charset="-122"/>
                    <a:ea typeface="思源黑体 CN Medium" panose="020B0600000000000000" pitchFamily="34" charset="-122"/>
                  </a:rPr>
                  <a:t>护理流程</a:t>
                </a:r>
              </a:p>
            </p:txBody>
          </p:sp>
        </p:grpSp>
        <p:sp>
          <p:nvSpPr>
            <p:cNvPr id="11" name="椭圆 10">
              <a:extLst>
                <a:ext uri="{FF2B5EF4-FFF2-40B4-BE49-F238E27FC236}">
                  <a16:creationId xmlns:a16="http://schemas.microsoft.com/office/drawing/2014/main" xmlns="" id="{E35CE56F-F3D6-4440-95AB-662BD5616C58}"/>
                </a:ext>
              </a:extLst>
            </p:cNvPr>
            <p:cNvSpPr/>
            <p:nvPr/>
          </p:nvSpPr>
          <p:spPr>
            <a:xfrm>
              <a:off x="6834801" y="3441848"/>
              <a:ext cx="1335024" cy="1335024"/>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a:extLst>
                <a:ext uri="{FF2B5EF4-FFF2-40B4-BE49-F238E27FC236}">
                  <a16:creationId xmlns:a16="http://schemas.microsoft.com/office/drawing/2014/main" xmlns="" id="{B50B32DF-44D6-464F-BFFF-DF0EBD0C4CD3}"/>
                </a:ext>
              </a:extLst>
            </p:cNvPr>
            <p:cNvSpPr/>
            <p:nvPr/>
          </p:nvSpPr>
          <p:spPr>
            <a:xfrm>
              <a:off x="7670099" y="2043115"/>
              <a:ext cx="1335024" cy="1335024"/>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a:extLst>
                <a:ext uri="{FF2B5EF4-FFF2-40B4-BE49-F238E27FC236}">
                  <a16:creationId xmlns:a16="http://schemas.microsoft.com/office/drawing/2014/main" xmlns="" id="{3EEBA81A-D805-40E9-AD72-3C3351E7587F}"/>
                </a:ext>
              </a:extLst>
            </p:cNvPr>
            <p:cNvSpPr/>
            <p:nvPr/>
          </p:nvSpPr>
          <p:spPr>
            <a:xfrm>
              <a:off x="9743435" y="3790435"/>
              <a:ext cx="1335024" cy="1335024"/>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椭圆 13">
              <a:extLst>
                <a:ext uri="{FF2B5EF4-FFF2-40B4-BE49-F238E27FC236}">
                  <a16:creationId xmlns:a16="http://schemas.microsoft.com/office/drawing/2014/main" xmlns="" id="{21A7F29E-880B-4531-AEE0-CA0C0DC8C399}"/>
                </a:ext>
              </a:extLst>
            </p:cNvPr>
            <p:cNvSpPr/>
            <p:nvPr/>
          </p:nvSpPr>
          <p:spPr>
            <a:xfrm>
              <a:off x="8187673" y="4468960"/>
              <a:ext cx="1335024" cy="1335024"/>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a:extLst>
                <a:ext uri="{FF2B5EF4-FFF2-40B4-BE49-F238E27FC236}">
                  <a16:creationId xmlns:a16="http://schemas.microsoft.com/office/drawing/2014/main" xmlns="" id="{0C042021-FF42-48DD-90F0-B058AF40DA76}"/>
                </a:ext>
              </a:extLst>
            </p:cNvPr>
            <p:cNvSpPr/>
            <p:nvPr/>
          </p:nvSpPr>
          <p:spPr>
            <a:xfrm>
              <a:off x="9382779" y="2203911"/>
              <a:ext cx="1335024" cy="1335024"/>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a:extLst>
                <a:ext uri="{FF2B5EF4-FFF2-40B4-BE49-F238E27FC236}">
                  <a16:creationId xmlns:a16="http://schemas.microsoft.com/office/drawing/2014/main" xmlns="" id="{B671A5C2-A52F-4D85-A2E4-47C7AF0DF756}"/>
                </a:ext>
              </a:extLst>
            </p:cNvPr>
            <p:cNvSpPr/>
            <p:nvPr/>
          </p:nvSpPr>
          <p:spPr>
            <a:xfrm>
              <a:off x="8332656" y="3198753"/>
              <a:ext cx="1335024" cy="1335024"/>
            </a:xfrm>
            <a:prstGeom prst="ellipse">
              <a:avLst/>
            </a:prstGeom>
            <a:noFill/>
            <a:ln>
              <a:solidFill>
                <a:srgbClr val="00965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1" name="组合 30">
            <a:extLst>
              <a:ext uri="{FF2B5EF4-FFF2-40B4-BE49-F238E27FC236}">
                <a16:creationId xmlns:a16="http://schemas.microsoft.com/office/drawing/2014/main" xmlns="" id="{B38DC230-33A4-477B-836D-9042E11D2BCB}"/>
              </a:ext>
            </a:extLst>
          </p:cNvPr>
          <p:cNvGrpSpPr/>
          <p:nvPr/>
        </p:nvGrpSpPr>
        <p:grpSpPr>
          <a:xfrm>
            <a:off x="1685596" y="1999536"/>
            <a:ext cx="2082093" cy="1134214"/>
            <a:chOff x="3235970" y="0"/>
            <a:chExt cx="2082093" cy="1134214"/>
          </a:xfrm>
        </p:grpSpPr>
        <p:sp>
          <p:nvSpPr>
            <p:cNvPr id="47" name="矩形 46">
              <a:extLst>
                <a:ext uri="{FF2B5EF4-FFF2-40B4-BE49-F238E27FC236}">
                  <a16:creationId xmlns:a16="http://schemas.microsoft.com/office/drawing/2014/main" xmlns="" id="{F506A9CC-DF51-4938-8D15-3E18D4AAE806}"/>
                </a:ext>
              </a:extLst>
            </p:cNvPr>
            <p:cNvSpPr/>
            <p:nvPr/>
          </p:nvSpPr>
          <p:spPr>
            <a:xfrm>
              <a:off x="3235970" y="0"/>
              <a:ext cx="2082093" cy="1134214"/>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48" name="文本框 47">
              <a:extLst>
                <a:ext uri="{FF2B5EF4-FFF2-40B4-BE49-F238E27FC236}">
                  <a16:creationId xmlns:a16="http://schemas.microsoft.com/office/drawing/2014/main" xmlns="" id="{D1DC0A1A-8BBE-43F1-9127-5A3969B3310C}"/>
                </a:ext>
              </a:extLst>
            </p:cNvPr>
            <p:cNvSpPr txBox="1"/>
            <p:nvPr/>
          </p:nvSpPr>
          <p:spPr>
            <a:xfrm>
              <a:off x="3235970" y="0"/>
              <a:ext cx="2082093" cy="1134214"/>
            </a:xfrm>
            <a:prstGeom prst="rect">
              <a:avLst/>
            </a:prstGeom>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endParaRPr lang="zh-CN" altLang="en-US" sz="2400" kern="1200" dirty="0"/>
            </a:p>
          </p:txBody>
        </p:sp>
      </p:grpSp>
      <p:grpSp>
        <p:nvGrpSpPr>
          <p:cNvPr id="34" name="组合 33">
            <a:extLst>
              <a:ext uri="{FF2B5EF4-FFF2-40B4-BE49-F238E27FC236}">
                <a16:creationId xmlns:a16="http://schemas.microsoft.com/office/drawing/2014/main" xmlns="" id="{3974ABA3-B7FE-466F-82CE-430309E16998}"/>
              </a:ext>
            </a:extLst>
          </p:cNvPr>
          <p:cNvGrpSpPr/>
          <p:nvPr/>
        </p:nvGrpSpPr>
        <p:grpSpPr>
          <a:xfrm>
            <a:off x="1685596" y="6266343"/>
            <a:ext cx="2082093" cy="1134214"/>
            <a:chOff x="3235970" y="4266807"/>
            <a:chExt cx="2082093" cy="1134214"/>
          </a:xfrm>
        </p:grpSpPr>
        <p:sp>
          <p:nvSpPr>
            <p:cNvPr id="41" name="矩形 40">
              <a:extLst>
                <a:ext uri="{FF2B5EF4-FFF2-40B4-BE49-F238E27FC236}">
                  <a16:creationId xmlns:a16="http://schemas.microsoft.com/office/drawing/2014/main" xmlns="" id="{538E6F5C-9660-44E8-9A95-77B21134438F}"/>
                </a:ext>
              </a:extLst>
            </p:cNvPr>
            <p:cNvSpPr/>
            <p:nvPr/>
          </p:nvSpPr>
          <p:spPr>
            <a:xfrm>
              <a:off x="3235970" y="4266807"/>
              <a:ext cx="2082093" cy="1134214"/>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42" name="文本框 41">
              <a:extLst>
                <a:ext uri="{FF2B5EF4-FFF2-40B4-BE49-F238E27FC236}">
                  <a16:creationId xmlns:a16="http://schemas.microsoft.com/office/drawing/2014/main" xmlns="" id="{60AA5694-AC30-4B28-B594-B16C3BF6F96B}"/>
                </a:ext>
              </a:extLst>
            </p:cNvPr>
            <p:cNvSpPr txBox="1"/>
            <p:nvPr/>
          </p:nvSpPr>
          <p:spPr>
            <a:xfrm>
              <a:off x="3235970" y="4266807"/>
              <a:ext cx="2082093" cy="1134214"/>
            </a:xfrm>
            <a:prstGeom prst="rect">
              <a:avLst/>
            </a:prstGeom>
            <a:sp3d/>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endParaRPr lang="zh-CN" altLang="en-US" sz="2400" kern="1200" dirty="0"/>
            </a:p>
          </p:txBody>
        </p:sp>
      </p:grpSp>
      <p:sp>
        <p:nvSpPr>
          <p:cNvPr id="37" name="矩形 36">
            <a:extLst>
              <a:ext uri="{FF2B5EF4-FFF2-40B4-BE49-F238E27FC236}">
                <a16:creationId xmlns:a16="http://schemas.microsoft.com/office/drawing/2014/main" xmlns="" id="{40ED1C40-FD77-43D1-A02B-09C7500F89DB}"/>
              </a:ext>
            </a:extLst>
          </p:cNvPr>
          <p:cNvSpPr/>
          <p:nvPr/>
        </p:nvSpPr>
        <p:spPr>
          <a:xfrm>
            <a:off x="-945385" y="3079740"/>
            <a:ext cx="2376873" cy="1388062"/>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pic>
        <p:nvPicPr>
          <p:cNvPr id="50" name="图片 49">
            <a:extLst>
              <a:ext uri="{FF2B5EF4-FFF2-40B4-BE49-F238E27FC236}">
                <a16:creationId xmlns:a16="http://schemas.microsoft.com/office/drawing/2014/main" xmlns="" id="{51311F73-988C-41E3-8168-36FA213A14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4320" y="2265316"/>
            <a:ext cx="3699201" cy="4658927"/>
          </a:xfrm>
          <a:prstGeom prst="rect">
            <a:avLst/>
          </a:prstGeom>
        </p:spPr>
      </p:pic>
      <p:pic>
        <p:nvPicPr>
          <p:cNvPr id="58" name="图片 57">
            <a:extLst>
              <a:ext uri="{FF2B5EF4-FFF2-40B4-BE49-F238E27FC236}">
                <a16:creationId xmlns:a16="http://schemas.microsoft.com/office/drawing/2014/main" xmlns="" id="{0E57829F-A93E-4B0B-8243-F2F97F7924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180" y="1290852"/>
            <a:ext cx="3001628" cy="3954145"/>
          </a:xfrm>
          <a:prstGeom prst="rect">
            <a:avLst/>
          </a:prstGeom>
        </p:spPr>
      </p:pic>
      <p:sp>
        <p:nvSpPr>
          <p:cNvPr id="95" name="文本框 94">
            <a:extLst>
              <a:ext uri="{FF2B5EF4-FFF2-40B4-BE49-F238E27FC236}">
                <a16:creationId xmlns:a16="http://schemas.microsoft.com/office/drawing/2014/main" xmlns="" id="{4CCFF30F-88D5-4A24-98B9-5C24C85F52B7}"/>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告诉你真正的护理</a:t>
            </a:r>
          </a:p>
        </p:txBody>
      </p:sp>
      <p:sp>
        <p:nvSpPr>
          <p:cNvPr id="96" name="文本框 95" hidden="1">
            <a:extLst>
              <a:ext uri="{FF2B5EF4-FFF2-40B4-BE49-F238E27FC236}">
                <a16:creationId xmlns:a16="http://schemas.microsoft.com/office/drawing/2014/main" xmlns="" id="{F976FEDB-073E-44B3-88AE-17FEB5C9D691}"/>
              </a:ext>
            </a:extLst>
          </p:cNvPr>
          <p:cNvSpPr txBox="1"/>
          <p:nvPr/>
        </p:nvSpPr>
        <p:spPr>
          <a:xfrm>
            <a:off x="1238554" y="695952"/>
            <a:ext cx="3001628" cy="307777"/>
          </a:xfrm>
          <a:prstGeom prst="rect">
            <a:avLst/>
          </a:prstGeom>
          <a:noFill/>
        </p:spPr>
        <p:txBody>
          <a:bodyPr wrap="square" rtlCol="0">
            <a:spAutoFit/>
          </a:bodyPr>
          <a:lstStyle/>
          <a:p>
            <a:pPr algn="dist"/>
            <a:r>
              <a:rPr lang="en-US" altLang="zh-CN" sz="1400" dirty="0">
                <a:solidFill>
                  <a:srgbClr val="7F7F7F"/>
                </a:solidFill>
              </a:rPr>
              <a:t>Tell you the real care</a:t>
            </a:r>
          </a:p>
        </p:txBody>
      </p:sp>
      <p:pic>
        <p:nvPicPr>
          <p:cNvPr id="101" name="图片 100">
            <a:extLst>
              <a:ext uri="{FF2B5EF4-FFF2-40B4-BE49-F238E27FC236}">
                <a16:creationId xmlns:a16="http://schemas.microsoft.com/office/drawing/2014/main" xmlns="" id="{83328291-EC28-4EF4-A85A-6015B66597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7272" y="711025"/>
            <a:ext cx="3036071" cy="384081"/>
          </a:xfrm>
          <a:prstGeom prst="rect">
            <a:avLst/>
          </a:prstGeom>
        </p:spPr>
      </p:pic>
    </p:spTree>
    <p:extLst>
      <p:ext uri="{BB962C8B-B14F-4D97-AF65-F5344CB8AC3E}">
        <p14:creationId xmlns:p14="http://schemas.microsoft.com/office/powerpoint/2010/main" val="491297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down)">
                                      <p:cBhvr>
                                        <p:cTn id="11" dur="1000"/>
                                        <p:tgtEl>
                                          <p:spTgt spid="58"/>
                                        </p:tgtEl>
                                      </p:cBhvr>
                                    </p:animEffect>
                                  </p:childTnLst>
                                </p:cTn>
                              </p:par>
                              <p:par>
                                <p:cTn id="12" presetID="42" presetClass="entr" presetSubtype="0" fill="hold"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1000"/>
                                        <p:tgtEl>
                                          <p:spTgt spid="50"/>
                                        </p:tgtEl>
                                      </p:cBhvr>
                                    </p:animEffect>
                                    <p:anim calcmode="lin" valueType="num">
                                      <p:cBhvr>
                                        <p:cTn id="15" dur="1000" fill="hold"/>
                                        <p:tgtEl>
                                          <p:spTgt spid="50"/>
                                        </p:tgtEl>
                                        <p:attrNameLst>
                                          <p:attrName>ppt_x</p:attrName>
                                        </p:attrNameLst>
                                      </p:cBhvr>
                                      <p:tavLst>
                                        <p:tav tm="0">
                                          <p:val>
                                            <p:strVal val="#ppt_x"/>
                                          </p:val>
                                        </p:tav>
                                        <p:tav tm="100000">
                                          <p:val>
                                            <p:strVal val="#ppt_x"/>
                                          </p:val>
                                        </p:tav>
                                      </p:tavLst>
                                    </p:anim>
                                    <p:anim calcmode="lin" valueType="num">
                                      <p:cBhvr>
                                        <p:cTn id="16" dur="1000" fill="hold"/>
                                        <p:tgtEl>
                                          <p:spTgt spid="50"/>
                                        </p:tgtEl>
                                        <p:attrNameLst>
                                          <p:attrName>ppt_y</p:attrName>
                                        </p:attrNameLst>
                                      </p:cBhvr>
                                      <p:tavLst>
                                        <p:tav tm="0">
                                          <p:val>
                                            <p:strVal val="#ppt_y+.1"/>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descr="D:\1稻壳模板\ppt\2016.4\小清新水彩花卉毕业答辩模板\未标题-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组合 13">
            <a:extLst>
              <a:ext uri="{FF2B5EF4-FFF2-40B4-BE49-F238E27FC236}">
                <a16:creationId xmlns:a16="http://schemas.microsoft.com/office/drawing/2014/main" xmlns="" id="{57A00F20-61DF-40AD-ACE4-151EC9AB2187}"/>
              </a:ext>
            </a:extLst>
          </p:cNvPr>
          <p:cNvGrpSpPr/>
          <p:nvPr/>
        </p:nvGrpSpPr>
        <p:grpSpPr>
          <a:xfrm>
            <a:off x="6874026" y="2778538"/>
            <a:ext cx="4032250" cy="2634849"/>
            <a:chOff x="6874026" y="2778538"/>
            <a:chExt cx="4032250" cy="2634849"/>
          </a:xfrm>
        </p:grpSpPr>
        <p:sp>
          <p:nvSpPr>
            <p:cNvPr id="17444" name="Rectangle 36"/>
            <p:cNvSpPr>
              <a:spLocks noChangeArrowheads="1"/>
            </p:cNvSpPr>
            <p:nvPr/>
          </p:nvSpPr>
          <p:spPr bwMode="auto">
            <a:xfrm>
              <a:off x="6955791" y="3418544"/>
              <a:ext cx="3950485" cy="153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pPr>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a:t>
              </a:r>
            </a:p>
          </p:txBody>
        </p:sp>
        <p:sp>
          <p:nvSpPr>
            <p:cNvPr id="6" name="矩形 5">
              <a:extLst>
                <a:ext uri="{FF2B5EF4-FFF2-40B4-BE49-F238E27FC236}">
                  <a16:creationId xmlns:a16="http://schemas.microsoft.com/office/drawing/2014/main" xmlns="" id="{95544B93-FF1F-4F69-AE51-83CC3D0BC52B}"/>
                </a:ext>
              </a:extLst>
            </p:cNvPr>
            <p:cNvSpPr/>
            <p:nvPr/>
          </p:nvSpPr>
          <p:spPr>
            <a:xfrm>
              <a:off x="6892093" y="5044055"/>
              <a:ext cx="3835345" cy="369332"/>
            </a:xfrm>
            <a:prstGeom prst="rect">
              <a:avLst/>
            </a:prstGeom>
          </p:spPr>
          <p:txBody>
            <a:bodyPr wrap="none">
              <a:spAutoFit/>
            </a:bodyPr>
            <a:lstStyle/>
            <a:p>
              <a:pPr>
                <a:buFont typeface="Arial" panose="020B0604020202020204" pitchFamily="34" charset="0"/>
                <a:buNone/>
                <a:defRPr/>
              </a:pPr>
              <a:r>
                <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rPr>
                <a:t>学以致用</a:t>
              </a:r>
              <a:r>
                <a:rPr lang="en-US"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a:t>
              </a:r>
              <a:r>
                <a:rPr lang="en-US"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sym typeface="+mn-ea" charset="0"/>
                </a:rPr>
                <a:t>SBAR</a:t>
              </a:r>
              <a:r>
                <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sym typeface="+mn-ea" charset="0"/>
                </a:rPr>
                <a:t>交接单引入及改进</a:t>
              </a:r>
              <a:endParaRPr lang="zh-CN" altLang="en-US" dirty="0">
                <a:solidFill>
                  <a:schemeClr val="tx1">
                    <a:lumMod val="50000"/>
                    <a:lumOff val="50000"/>
                  </a:schemeClr>
                </a:solidFill>
                <a:latin typeface="思源黑体 CN Normal" panose="020B0400000000000000" pitchFamily="34" charset="-122"/>
                <a:ea typeface="思源黑体 CN Normal" panose="020B0400000000000000" pitchFamily="34" charset="-122"/>
              </a:endParaRPr>
            </a:p>
          </p:txBody>
        </p:sp>
        <p:sp>
          <p:nvSpPr>
            <p:cNvPr id="45" name="TextBox 3">
              <a:extLst>
                <a:ext uri="{FF2B5EF4-FFF2-40B4-BE49-F238E27FC236}">
                  <a16:creationId xmlns:a16="http://schemas.microsoft.com/office/drawing/2014/main" xmlns="" id="{735E6640-DC80-4405-8CFD-E9B7EF97F3CC}"/>
                </a:ext>
              </a:extLst>
            </p:cNvPr>
            <p:cNvSpPr txBox="1">
              <a:spLocks noChangeArrowheads="1"/>
            </p:cNvSpPr>
            <p:nvPr/>
          </p:nvSpPr>
          <p:spPr bwMode="auto">
            <a:xfrm>
              <a:off x="6874026" y="2778538"/>
              <a:ext cx="4032250" cy="57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Times New Roman" panose="02020603050405020304" pitchFamily="18" charset="0"/>
                </a:defRPr>
              </a:lvl1pPr>
              <a:lvl2pPr marL="742950" indent="-285750">
                <a:buFont typeface="Arial" panose="020B0604020202020204" pitchFamily="34" charset="0"/>
                <a:defRPr>
                  <a:solidFill>
                    <a:schemeClr val="tx1"/>
                  </a:solidFill>
                  <a:latin typeface="Times New Roman" panose="02020603050405020304" pitchFamily="18" charset="0"/>
                </a:defRPr>
              </a:lvl2pPr>
              <a:lvl3pPr marL="1143000" indent="-228600">
                <a:buFont typeface="Arial" panose="020B0604020202020204" pitchFamily="34" charset="0"/>
                <a:defRPr>
                  <a:solidFill>
                    <a:schemeClr val="tx1"/>
                  </a:solidFill>
                  <a:latin typeface="Times New Roman" panose="02020603050405020304" pitchFamily="18" charset="0"/>
                </a:defRPr>
              </a:lvl3pPr>
              <a:lvl4pPr marL="1600200" indent="-228600">
                <a:buFont typeface="Arial" panose="020B0604020202020204" pitchFamily="34" charset="0"/>
                <a:defRPr>
                  <a:solidFill>
                    <a:schemeClr val="tx1"/>
                  </a:solidFill>
                  <a:latin typeface="Times New Roman" panose="02020603050405020304" pitchFamily="18" charset="0"/>
                </a:defRPr>
              </a:lvl4pPr>
              <a:lvl5pPr marL="2057400" indent="-228600">
                <a:buFont typeface="Arial" panose="020B0604020202020204" pitchFamily="34" charset="0"/>
                <a:defRPr>
                  <a:solidFill>
                    <a:schemeClr val="tx1"/>
                  </a:solidFill>
                  <a:latin typeface="Times New Roman" panose="02020603050405020304" pitchFamily="18"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Times New Roman" panose="02020603050405020304" pitchFamily="18" charset="0"/>
                </a:defRPr>
              </a:lvl9pPr>
            </a:lstStyle>
            <a:p>
              <a:pPr eaLnBrk="1" hangingPunct="1">
                <a:lnSpc>
                  <a:spcPct val="120000"/>
                </a:lnSpc>
              </a:pPr>
              <a:r>
                <a:rPr lang="zh-CN" altLang="en-US" sz="2800" dirty="0">
                  <a:solidFill>
                    <a:schemeClr val="tx1">
                      <a:lumMod val="50000"/>
                      <a:lumOff val="50000"/>
                    </a:schemeClr>
                  </a:solidFill>
                  <a:latin typeface="思源黑体 CN Normal" panose="020B0400000000000000" pitchFamily="34" charset="-122"/>
                  <a:ea typeface="思源黑体 CN Normal" panose="020B0400000000000000" pitchFamily="34" charset="-122"/>
                </a:rPr>
                <a:t>护理记录单形式四化</a:t>
              </a:r>
              <a:endParaRPr lang="en-US" altLang="zh-CN" sz="2800" dirty="0">
                <a:solidFill>
                  <a:schemeClr val="tx1">
                    <a:lumMod val="50000"/>
                    <a:lumOff val="50000"/>
                  </a:schemeClr>
                </a:solidFill>
                <a:latin typeface="思源黑体 CN Normal" panose="020B0400000000000000" pitchFamily="34" charset="-122"/>
                <a:ea typeface="思源黑体 CN Normal" panose="020B0400000000000000" pitchFamily="34" charset="-122"/>
              </a:endParaRPr>
            </a:p>
          </p:txBody>
        </p:sp>
      </p:grpSp>
      <p:pic>
        <p:nvPicPr>
          <p:cNvPr id="48" name="图片 47">
            <a:extLst>
              <a:ext uri="{FF2B5EF4-FFF2-40B4-BE49-F238E27FC236}">
                <a16:creationId xmlns:a16="http://schemas.microsoft.com/office/drawing/2014/main" xmlns="" id="{B9F13F9C-090F-4ECF-9042-A8DDFD8FAA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13" name="组合 12">
            <a:extLst>
              <a:ext uri="{FF2B5EF4-FFF2-40B4-BE49-F238E27FC236}">
                <a16:creationId xmlns:a16="http://schemas.microsoft.com/office/drawing/2014/main" xmlns="" id="{6E62E161-3B10-43DF-852C-5E78CFA7A405}"/>
              </a:ext>
            </a:extLst>
          </p:cNvPr>
          <p:cNvGrpSpPr/>
          <p:nvPr/>
        </p:nvGrpSpPr>
        <p:grpSpPr>
          <a:xfrm>
            <a:off x="719669" y="1735143"/>
            <a:ext cx="4849070" cy="4581880"/>
            <a:chOff x="719669" y="1735143"/>
            <a:chExt cx="4849070" cy="4581880"/>
          </a:xfrm>
        </p:grpSpPr>
        <p:grpSp>
          <p:nvGrpSpPr>
            <p:cNvPr id="5" name="组合 4"/>
            <p:cNvGrpSpPr/>
            <p:nvPr/>
          </p:nvGrpSpPr>
          <p:grpSpPr>
            <a:xfrm>
              <a:off x="719669" y="4284396"/>
              <a:ext cx="4849070" cy="2032627"/>
              <a:chOff x="539750" y="3212305"/>
              <a:chExt cx="3636803" cy="1524000"/>
            </a:xfrm>
          </p:grpSpPr>
          <p:sp>
            <p:nvSpPr>
              <p:cNvPr id="17427" name="Rectangle 19"/>
              <p:cNvSpPr>
                <a:spLocks noChangeArrowheads="1"/>
              </p:cNvSpPr>
              <p:nvPr/>
            </p:nvSpPr>
            <p:spPr bwMode="auto">
              <a:xfrm>
                <a:off x="3044825" y="3212305"/>
                <a:ext cx="1131728" cy="133351"/>
              </a:xfrm>
              <a:prstGeom prst="rect">
                <a:avLst/>
              </a:prstGeom>
              <a:solidFill>
                <a:schemeClr val="accent4"/>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4" name="Freeform 26"/>
              <p:cNvSpPr/>
              <p:nvPr/>
            </p:nvSpPr>
            <p:spPr bwMode="auto">
              <a:xfrm>
                <a:off x="539750" y="3920330"/>
                <a:ext cx="1730375" cy="815975"/>
              </a:xfrm>
              <a:custGeom>
                <a:avLst/>
                <a:gdLst>
                  <a:gd name="T0" fmla="*/ 122 w 518"/>
                  <a:gd name="T1" fmla="*/ 0 h 244"/>
                  <a:gd name="T2" fmla="*/ 0 w 518"/>
                  <a:gd name="T3" fmla="*/ 122 h 244"/>
                  <a:gd name="T4" fmla="*/ 122 w 518"/>
                  <a:gd name="T5" fmla="*/ 244 h 244"/>
                  <a:gd name="T6" fmla="*/ 518 w 518"/>
                  <a:gd name="T7" fmla="*/ 244 h 244"/>
                  <a:gd name="T8" fmla="*/ 518 w 518"/>
                  <a:gd name="T9" fmla="*/ 0 h 244"/>
                  <a:gd name="T10" fmla="*/ 122 w 518"/>
                  <a:gd name="T11" fmla="*/ 0 h 244"/>
                </a:gdLst>
                <a:ahLst/>
                <a:cxnLst>
                  <a:cxn ang="0">
                    <a:pos x="T0" y="T1"/>
                  </a:cxn>
                  <a:cxn ang="0">
                    <a:pos x="T2" y="T3"/>
                  </a:cxn>
                  <a:cxn ang="0">
                    <a:pos x="T4" y="T5"/>
                  </a:cxn>
                  <a:cxn ang="0">
                    <a:pos x="T6" y="T7"/>
                  </a:cxn>
                  <a:cxn ang="0">
                    <a:pos x="T8" y="T9"/>
                  </a:cxn>
                  <a:cxn ang="0">
                    <a:pos x="T10" y="T11"/>
                  </a:cxn>
                </a:cxnLst>
                <a:rect l="0" t="0" r="r" b="b"/>
                <a:pathLst>
                  <a:path w="518" h="244">
                    <a:moveTo>
                      <a:pt x="122" y="0"/>
                    </a:moveTo>
                    <a:cubicBezTo>
                      <a:pt x="55" y="0"/>
                      <a:pt x="0" y="55"/>
                      <a:pt x="0" y="122"/>
                    </a:cubicBezTo>
                    <a:cubicBezTo>
                      <a:pt x="0" y="189"/>
                      <a:pt x="55" y="244"/>
                      <a:pt x="122" y="244"/>
                    </a:cubicBezTo>
                    <a:cubicBezTo>
                      <a:pt x="518" y="244"/>
                      <a:pt x="518" y="244"/>
                      <a:pt x="518" y="244"/>
                    </a:cubicBezTo>
                    <a:cubicBezTo>
                      <a:pt x="518" y="0"/>
                      <a:pt x="518" y="0"/>
                      <a:pt x="518" y="0"/>
                    </a:cubicBezTo>
                    <a:lnTo>
                      <a:pt x="122" y="0"/>
                    </a:lnTo>
                    <a:close/>
                  </a:path>
                </a:pathLst>
              </a:custGeom>
              <a:solidFill>
                <a:schemeClr val="accent4"/>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6" name="Freeform 28"/>
              <p:cNvSpPr/>
              <p:nvPr/>
            </p:nvSpPr>
            <p:spPr bwMode="auto">
              <a:xfrm>
                <a:off x="2270125" y="3212305"/>
                <a:ext cx="774700" cy="1524000"/>
              </a:xfrm>
              <a:custGeom>
                <a:avLst/>
                <a:gdLst>
                  <a:gd name="T0" fmla="*/ 488 w 488"/>
                  <a:gd name="T1" fmla="*/ 86 h 960"/>
                  <a:gd name="T2" fmla="*/ 0 w 488"/>
                  <a:gd name="T3" fmla="*/ 960 h 960"/>
                  <a:gd name="T4" fmla="*/ 0 w 488"/>
                  <a:gd name="T5" fmla="*/ 446 h 960"/>
                  <a:gd name="T6" fmla="*/ 488 w 488"/>
                  <a:gd name="T7" fmla="*/ 0 h 960"/>
                  <a:gd name="T8" fmla="*/ 488 w 488"/>
                  <a:gd name="T9" fmla="*/ 86 h 960"/>
                </a:gdLst>
                <a:ahLst/>
                <a:cxnLst>
                  <a:cxn ang="0">
                    <a:pos x="T0" y="T1"/>
                  </a:cxn>
                  <a:cxn ang="0">
                    <a:pos x="T2" y="T3"/>
                  </a:cxn>
                  <a:cxn ang="0">
                    <a:pos x="T4" y="T5"/>
                  </a:cxn>
                  <a:cxn ang="0">
                    <a:pos x="T6" y="T7"/>
                  </a:cxn>
                  <a:cxn ang="0">
                    <a:pos x="T8" y="T9"/>
                  </a:cxn>
                </a:cxnLst>
                <a:rect l="0" t="0" r="r" b="b"/>
                <a:pathLst>
                  <a:path w="488" h="960">
                    <a:moveTo>
                      <a:pt x="488" y="86"/>
                    </a:moveTo>
                    <a:lnTo>
                      <a:pt x="0" y="960"/>
                    </a:lnTo>
                    <a:lnTo>
                      <a:pt x="0" y="446"/>
                    </a:lnTo>
                    <a:lnTo>
                      <a:pt x="488" y="0"/>
                    </a:lnTo>
                    <a:lnTo>
                      <a:pt x="488" y="86"/>
                    </a:lnTo>
                    <a:close/>
                  </a:path>
                </a:pathLst>
              </a:custGeom>
              <a:solidFill>
                <a:schemeClr val="accent4">
                  <a:lumMod val="90000"/>
                </a:schemeClr>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4" name="组合 3"/>
            <p:cNvGrpSpPr/>
            <p:nvPr/>
          </p:nvGrpSpPr>
          <p:grpSpPr>
            <a:xfrm>
              <a:off x="719669" y="4066311"/>
              <a:ext cx="4849070" cy="1088303"/>
              <a:chOff x="539750" y="3048792"/>
              <a:chExt cx="3636803" cy="815975"/>
            </a:xfrm>
          </p:grpSpPr>
          <p:sp>
            <p:nvSpPr>
              <p:cNvPr id="17426" name="Rectangle 18"/>
              <p:cNvSpPr>
                <a:spLocks noChangeArrowheads="1"/>
              </p:cNvSpPr>
              <p:nvPr/>
            </p:nvSpPr>
            <p:spPr bwMode="auto">
              <a:xfrm>
                <a:off x="3044825" y="3048792"/>
                <a:ext cx="1131728" cy="133351"/>
              </a:xfrm>
              <a:prstGeom prst="rect">
                <a:avLst/>
              </a:prstGeom>
              <a:solidFill>
                <a:schemeClr val="accent3"/>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1" name="Freeform 23"/>
              <p:cNvSpPr/>
              <p:nvPr/>
            </p:nvSpPr>
            <p:spPr bwMode="auto">
              <a:xfrm>
                <a:off x="539750" y="3048792"/>
                <a:ext cx="1730375" cy="815975"/>
              </a:xfrm>
              <a:custGeom>
                <a:avLst/>
                <a:gdLst>
                  <a:gd name="T0" fmla="*/ 122 w 518"/>
                  <a:gd name="T1" fmla="*/ 0 h 244"/>
                  <a:gd name="T2" fmla="*/ 0 w 518"/>
                  <a:gd name="T3" fmla="*/ 122 h 244"/>
                  <a:gd name="T4" fmla="*/ 122 w 518"/>
                  <a:gd name="T5" fmla="*/ 244 h 244"/>
                  <a:gd name="T6" fmla="*/ 518 w 518"/>
                  <a:gd name="T7" fmla="*/ 244 h 244"/>
                  <a:gd name="T8" fmla="*/ 518 w 518"/>
                  <a:gd name="T9" fmla="*/ 0 h 244"/>
                  <a:gd name="T10" fmla="*/ 122 w 518"/>
                  <a:gd name="T11" fmla="*/ 0 h 244"/>
                </a:gdLst>
                <a:ahLst/>
                <a:cxnLst>
                  <a:cxn ang="0">
                    <a:pos x="T0" y="T1"/>
                  </a:cxn>
                  <a:cxn ang="0">
                    <a:pos x="T2" y="T3"/>
                  </a:cxn>
                  <a:cxn ang="0">
                    <a:pos x="T4" y="T5"/>
                  </a:cxn>
                  <a:cxn ang="0">
                    <a:pos x="T6" y="T7"/>
                  </a:cxn>
                  <a:cxn ang="0">
                    <a:pos x="T8" y="T9"/>
                  </a:cxn>
                  <a:cxn ang="0">
                    <a:pos x="T10" y="T11"/>
                  </a:cxn>
                </a:cxnLst>
                <a:rect l="0" t="0" r="r" b="b"/>
                <a:pathLst>
                  <a:path w="518" h="244">
                    <a:moveTo>
                      <a:pt x="122" y="0"/>
                    </a:moveTo>
                    <a:cubicBezTo>
                      <a:pt x="55" y="0"/>
                      <a:pt x="0" y="54"/>
                      <a:pt x="0" y="122"/>
                    </a:cubicBezTo>
                    <a:cubicBezTo>
                      <a:pt x="0" y="189"/>
                      <a:pt x="55" y="244"/>
                      <a:pt x="122" y="244"/>
                    </a:cubicBezTo>
                    <a:cubicBezTo>
                      <a:pt x="518" y="244"/>
                      <a:pt x="518" y="244"/>
                      <a:pt x="518" y="244"/>
                    </a:cubicBezTo>
                    <a:cubicBezTo>
                      <a:pt x="518" y="0"/>
                      <a:pt x="518" y="0"/>
                      <a:pt x="518" y="0"/>
                    </a:cubicBezTo>
                    <a:lnTo>
                      <a:pt x="122" y="0"/>
                    </a:lnTo>
                    <a:close/>
                  </a:path>
                </a:pathLst>
              </a:custGeom>
              <a:solidFill>
                <a:schemeClr val="accent3"/>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3" name="Freeform 25"/>
              <p:cNvSpPr/>
              <p:nvPr/>
            </p:nvSpPr>
            <p:spPr bwMode="auto">
              <a:xfrm>
                <a:off x="2270125" y="3048792"/>
                <a:ext cx="774700" cy="815975"/>
              </a:xfrm>
              <a:custGeom>
                <a:avLst/>
                <a:gdLst>
                  <a:gd name="T0" fmla="*/ 488 w 488"/>
                  <a:gd name="T1" fmla="*/ 86 h 514"/>
                  <a:gd name="T2" fmla="*/ 0 w 488"/>
                  <a:gd name="T3" fmla="*/ 514 h 514"/>
                  <a:gd name="T4" fmla="*/ 0 w 488"/>
                  <a:gd name="T5" fmla="*/ 0 h 514"/>
                  <a:gd name="T6" fmla="*/ 488 w 488"/>
                  <a:gd name="T7" fmla="*/ 0 h 514"/>
                  <a:gd name="T8" fmla="*/ 488 w 488"/>
                  <a:gd name="T9" fmla="*/ 86 h 514"/>
                </a:gdLst>
                <a:ahLst/>
                <a:cxnLst>
                  <a:cxn ang="0">
                    <a:pos x="T0" y="T1"/>
                  </a:cxn>
                  <a:cxn ang="0">
                    <a:pos x="T2" y="T3"/>
                  </a:cxn>
                  <a:cxn ang="0">
                    <a:pos x="T4" y="T5"/>
                  </a:cxn>
                  <a:cxn ang="0">
                    <a:pos x="T6" y="T7"/>
                  </a:cxn>
                  <a:cxn ang="0">
                    <a:pos x="T8" y="T9"/>
                  </a:cxn>
                </a:cxnLst>
                <a:rect l="0" t="0" r="r" b="b"/>
                <a:pathLst>
                  <a:path w="488" h="514">
                    <a:moveTo>
                      <a:pt x="488" y="86"/>
                    </a:moveTo>
                    <a:lnTo>
                      <a:pt x="0" y="514"/>
                    </a:lnTo>
                    <a:lnTo>
                      <a:pt x="0" y="0"/>
                    </a:lnTo>
                    <a:lnTo>
                      <a:pt x="488" y="0"/>
                    </a:lnTo>
                    <a:lnTo>
                      <a:pt x="488" y="86"/>
                    </a:lnTo>
                    <a:close/>
                  </a:path>
                </a:pathLst>
              </a:custGeom>
              <a:solidFill>
                <a:schemeClr val="accent3">
                  <a:lumMod val="75000"/>
                </a:schemeClr>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3" name="组合 2"/>
            <p:cNvGrpSpPr/>
            <p:nvPr/>
          </p:nvGrpSpPr>
          <p:grpSpPr>
            <a:xfrm>
              <a:off x="719669" y="2897550"/>
              <a:ext cx="4849070" cy="1134028"/>
              <a:chOff x="539750" y="2172492"/>
              <a:chExt cx="3636803" cy="850259"/>
            </a:xfrm>
          </p:grpSpPr>
          <p:sp>
            <p:nvSpPr>
              <p:cNvPr id="17425" name="Rectangle 17"/>
              <p:cNvSpPr>
                <a:spLocks noChangeArrowheads="1"/>
              </p:cNvSpPr>
              <p:nvPr/>
            </p:nvSpPr>
            <p:spPr bwMode="auto">
              <a:xfrm>
                <a:off x="3044825" y="2889399"/>
                <a:ext cx="1131728" cy="133352"/>
              </a:xfrm>
              <a:prstGeom prst="rect">
                <a:avLst/>
              </a:prstGeom>
              <a:solidFill>
                <a:schemeClr val="accent2"/>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28" name="Freeform 20"/>
              <p:cNvSpPr/>
              <p:nvPr/>
            </p:nvSpPr>
            <p:spPr bwMode="auto">
              <a:xfrm>
                <a:off x="539750" y="2172492"/>
                <a:ext cx="1730375" cy="815975"/>
              </a:xfrm>
              <a:custGeom>
                <a:avLst/>
                <a:gdLst>
                  <a:gd name="T0" fmla="*/ 122 w 518"/>
                  <a:gd name="T1" fmla="*/ 0 h 244"/>
                  <a:gd name="T2" fmla="*/ 0 w 518"/>
                  <a:gd name="T3" fmla="*/ 122 h 244"/>
                  <a:gd name="T4" fmla="*/ 122 w 518"/>
                  <a:gd name="T5" fmla="*/ 244 h 244"/>
                  <a:gd name="T6" fmla="*/ 518 w 518"/>
                  <a:gd name="T7" fmla="*/ 244 h 244"/>
                  <a:gd name="T8" fmla="*/ 518 w 518"/>
                  <a:gd name="T9" fmla="*/ 0 h 244"/>
                  <a:gd name="T10" fmla="*/ 122 w 518"/>
                  <a:gd name="T11" fmla="*/ 0 h 244"/>
                </a:gdLst>
                <a:ahLst/>
                <a:cxnLst>
                  <a:cxn ang="0">
                    <a:pos x="T0" y="T1"/>
                  </a:cxn>
                  <a:cxn ang="0">
                    <a:pos x="T2" y="T3"/>
                  </a:cxn>
                  <a:cxn ang="0">
                    <a:pos x="T4" y="T5"/>
                  </a:cxn>
                  <a:cxn ang="0">
                    <a:pos x="T6" y="T7"/>
                  </a:cxn>
                  <a:cxn ang="0">
                    <a:pos x="T8" y="T9"/>
                  </a:cxn>
                  <a:cxn ang="0">
                    <a:pos x="T10" y="T11"/>
                  </a:cxn>
                </a:cxnLst>
                <a:rect l="0" t="0" r="r" b="b"/>
                <a:pathLst>
                  <a:path w="518" h="244">
                    <a:moveTo>
                      <a:pt x="122" y="0"/>
                    </a:moveTo>
                    <a:cubicBezTo>
                      <a:pt x="55" y="0"/>
                      <a:pt x="0" y="55"/>
                      <a:pt x="0" y="122"/>
                    </a:cubicBezTo>
                    <a:cubicBezTo>
                      <a:pt x="0" y="190"/>
                      <a:pt x="55" y="244"/>
                      <a:pt x="122" y="244"/>
                    </a:cubicBezTo>
                    <a:cubicBezTo>
                      <a:pt x="518" y="244"/>
                      <a:pt x="518" y="244"/>
                      <a:pt x="518" y="244"/>
                    </a:cubicBezTo>
                    <a:cubicBezTo>
                      <a:pt x="518" y="0"/>
                      <a:pt x="518" y="0"/>
                      <a:pt x="518" y="0"/>
                    </a:cubicBezTo>
                    <a:lnTo>
                      <a:pt x="122" y="0"/>
                    </a:lnTo>
                    <a:close/>
                  </a:path>
                </a:pathLst>
              </a:custGeom>
              <a:solidFill>
                <a:schemeClr val="accent2"/>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0" name="Freeform 22"/>
              <p:cNvSpPr/>
              <p:nvPr/>
            </p:nvSpPr>
            <p:spPr bwMode="auto">
              <a:xfrm>
                <a:off x="2270125" y="2172492"/>
                <a:ext cx="774700" cy="846138"/>
              </a:xfrm>
              <a:custGeom>
                <a:avLst/>
                <a:gdLst>
                  <a:gd name="T0" fmla="*/ 488 w 488"/>
                  <a:gd name="T1" fmla="*/ 533 h 533"/>
                  <a:gd name="T2" fmla="*/ 0 w 488"/>
                  <a:gd name="T3" fmla="*/ 514 h 533"/>
                  <a:gd name="T4" fmla="*/ 0 w 488"/>
                  <a:gd name="T5" fmla="*/ 0 h 533"/>
                  <a:gd name="T6" fmla="*/ 488 w 488"/>
                  <a:gd name="T7" fmla="*/ 447 h 533"/>
                  <a:gd name="T8" fmla="*/ 488 w 488"/>
                  <a:gd name="T9" fmla="*/ 533 h 533"/>
                </a:gdLst>
                <a:ahLst/>
                <a:cxnLst>
                  <a:cxn ang="0">
                    <a:pos x="T0" y="T1"/>
                  </a:cxn>
                  <a:cxn ang="0">
                    <a:pos x="T2" y="T3"/>
                  </a:cxn>
                  <a:cxn ang="0">
                    <a:pos x="T4" y="T5"/>
                  </a:cxn>
                  <a:cxn ang="0">
                    <a:pos x="T6" y="T7"/>
                  </a:cxn>
                  <a:cxn ang="0">
                    <a:pos x="T8" y="T9"/>
                  </a:cxn>
                </a:cxnLst>
                <a:rect l="0" t="0" r="r" b="b"/>
                <a:pathLst>
                  <a:path w="488" h="533">
                    <a:moveTo>
                      <a:pt x="488" y="533"/>
                    </a:moveTo>
                    <a:lnTo>
                      <a:pt x="0" y="514"/>
                    </a:lnTo>
                    <a:lnTo>
                      <a:pt x="0" y="0"/>
                    </a:lnTo>
                    <a:lnTo>
                      <a:pt x="488" y="447"/>
                    </a:lnTo>
                    <a:lnTo>
                      <a:pt x="488" y="533"/>
                    </a:lnTo>
                    <a:close/>
                  </a:path>
                </a:pathLst>
              </a:custGeom>
              <a:solidFill>
                <a:schemeClr val="accent2">
                  <a:lumMod val="75000"/>
                </a:schemeClr>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2" name="组合 1"/>
            <p:cNvGrpSpPr/>
            <p:nvPr/>
          </p:nvGrpSpPr>
          <p:grpSpPr>
            <a:xfrm>
              <a:off x="719669" y="1735143"/>
              <a:ext cx="4849070" cy="2078351"/>
              <a:chOff x="539750" y="1300955"/>
              <a:chExt cx="3636803" cy="1558283"/>
            </a:xfrm>
          </p:grpSpPr>
          <p:sp>
            <p:nvSpPr>
              <p:cNvPr id="17421" name="Freeform 13"/>
              <p:cNvSpPr/>
              <p:nvPr/>
            </p:nvSpPr>
            <p:spPr bwMode="auto">
              <a:xfrm>
                <a:off x="539750" y="1300955"/>
                <a:ext cx="1730375" cy="815975"/>
              </a:xfrm>
              <a:custGeom>
                <a:avLst/>
                <a:gdLst>
                  <a:gd name="T0" fmla="*/ 122 w 518"/>
                  <a:gd name="T1" fmla="*/ 0 h 244"/>
                  <a:gd name="T2" fmla="*/ 0 w 518"/>
                  <a:gd name="T3" fmla="*/ 122 h 244"/>
                  <a:gd name="T4" fmla="*/ 122 w 518"/>
                  <a:gd name="T5" fmla="*/ 244 h 244"/>
                  <a:gd name="T6" fmla="*/ 518 w 518"/>
                  <a:gd name="T7" fmla="*/ 244 h 244"/>
                  <a:gd name="T8" fmla="*/ 518 w 518"/>
                  <a:gd name="T9" fmla="*/ 0 h 244"/>
                  <a:gd name="T10" fmla="*/ 122 w 518"/>
                  <a:gd name="T11" fmla="*/ 0 h 244"/>
                </a:gdLst>
                <a:ahLst/>
                <a:cxnLst>
                  <a:cxn ang="0">
                    <a:pos x="T0" y="T1"/>
                  </a:cxn>
                  <a:cxn ang="0">
                    <a:pos x="T2" y="T3"/>
                  </a:cxn>
                  <a:cxn ang="0">
                    <a:pos x="T4" y="T5"/>
                  </a:cxn>
                  <a:cxn ang="0">
                    <a:pos x="T6" y="T7"/>
                  </a:cxn>
                  <a:cxn ang="0">
                    <a:pos x="T8" y="T9"/>
                  </a:cxn>
                  <a:cxn ang="0">
                    <a:pos x="T10" y="T11"/>
                  </a:cxn>
                </a:cxnLst>
                <a:rect l="0" t="0" r="r" b="b"/>
                <a:pathLst>
                  <a:path w="518" h="244">
                    <a:moveTo>
                      <a:pt x="122" y="0"/>
                    </a:moveTo>
                    <a:cubicBezTo>
                      <a:pt x="55" y="0"/>
                      <a:pt x="0" y="55"/>
                      <a:pt x="0" y="122"/>
                    </a:cubicBezTo>
                    <a:cubicBezTo>
                      <a:pt x="0" y="189"/>
                      <a:pt x="55" y="244"/>
                      <a:pt x="122" y="244"/>
                    </a:cubicBezTo>
                    <a:cubicBezTo>
                      <a:pt x="518" y="244"/>
                      <a:pt x="518" y="244"/>
                      <a:pt x="518" y="244"/>
                    </a:cubicBezTo>
                    <a:cubicBezTo>
                      <a:pt x="518" y="0"/>
                      <a:pt x="518" y="0"/>
                      <a:pt x="518" y="0"/>
                    </a:cubicBezTo>
                    <a:lnTo>
                      <a:pt x="122" y="0"/>
                    </a:lnTo>
                    <a:close/>
                  </a:path>
                </a:pathLst>
              </a:custGeom>
              <a:solidFill>
                <a:schemeClr val="accent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23" name="Freeform 15"/>
              <p:cNvSpPr/>
              <p:nvPr/>
            </p:nvSpPr>
            <p:spPr bwMode="auto">
              <a:xfrm>
                <a:off x="2268538" y="1302542"/>
                <a:ext cx="774700" cy="1554163"/>
              </a:xfrm>
              <a:custGeom>
                <a:avLst/>
                <a:gdLst>
                  <a:gd name="T0" fmla="*/ 488 w 488"/>
                  <a:gd name="T1" fmla="*/ 979 h 979"/>
                  <a:gd name="T2" fmla="*/ 0 w 488"/>
                  <a:gd name="T3" fmla="*/ 514 h 979"/>
                  <a:gd name="T4" fmla="*/ 0 w 488"/>
                  <a:gd name="T5" fmla="*/ 0 h 979"/>
                  <a:gd name="T6" fmla="*/ 488 w 488"/>
                  <a:gd name="T7" fmla="*/ 893 h 979"/>
                  <a:gd name="T8" fmla="*/ 488 w 488"/>
                  <a:gd name="T9" fmla="*/ 979 h 979"/>
                </a:gdLst>
                <a:ahLst/>
                <a:cxnLst>
                  <a:cxn ang="0">
                    <a:pos x="T0" y="T1"/>
                  </a:cxn>
                  <a:cxn ang="0">
                    <a:pos x="T2" y="T3"/>
                  </a:cxn>
                  <a:cxn ang="0">
                    <a:pos x="T4" y="T5"/>
                  </a:cxn>
                  <a:cxn ang="0">
                    <a:pos x="T6" y="T7"/>
                  </a:cxn>
                  <a:cxn ang="0">
                    <a:pos x="T8" y="T9"/>
                  </a:cxn>
                </a:cxnLst>
                <a:rect l="0" t="0" r="r" b="b"/>
                <a:pathLst>
                  <a:path w="488" h="979">
                    <a:moveTo>
                      <a:pt x="488" y="979"/>
                    </a:moveTo>
                    <a:lnTo>
                      <a:pt x="0" y="514"/>
                    </a:lnTo>
                    <a:lnTo>
                      <a:pt x="0" y="0"/>
                    </a:lnTo>
                    <a:lnTo>
                      <a:pt x="488" y="893"/>
                    </a:lnTo>
                    <a:lnTo>
                      <a:pt x="488" y="979"/>
                    </a:lnTo>
                    <a:close/>
                  </a:path>
                </a:pathLst>
              </a:custGeom>
              <a:solidFill>
                <a:schemeClr val="accent1">
                  <a:lumMod val="75000"/>
                </a:schemeClr>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24" name="Rectangle 16"/>
              <p:cNvSpPr>
                <a:spLocks noChangeArrowheads="1"/>
              </p:cNvSpPr>
              <p:nvPr/>
            </p:nvSpPr>
            <p:spPr bwMode="auto">
              <a:xfrm>
                <a:off x="3044825" y="2725886"/>
                <a:ext cx="1131728" cy="133352"/>
              </a:xfrm>
              <a:prstGeom prst="rect">
                <a:avLst/>
              </a:prstGeom>
              <a:solidFill>
                <a:schemeClr val="accent1"/>
              </a:solidFill>
              <a:ln>
                <a:noFill/>
              </a:ln>
            </p:spPr>
            <p:txBody>
              <a:bodyPr/>
              <a:lstStyle/>
              <a:p>
                <a:pPr defTabSz="1219170"/>
                <a:endParaRPr lang="zh-CN" altLang="en-US" sz="2400" dirty="0">
                  <a:solidFill>
                    <a:prstClr val="black"/>
                  </a:solidFill>
                  <a:latin typeface="Calibri"/>
                  <a:ea typeface="宋体" panose="02010600030101010101" pitchFamily="2" charset="-122"/>
                </a:endParaRPr>
              </a:p>
            </p:txBody>
          </p:sp>
        </p:grpSp>
        <p:sp>
          <p:nvSpPr>
            <p:cNvPr id="17422" name="Oval 14"/>
            <p:cNvSpPr>
              <a:spLocks noChangeArrowheads="1"/>
            </p:cNvSpPr>
            <p:nvPr/>
          </p:nvSpPr>
          <p:spPr bwMode="auto">
            <a:xfrm>
              <a:off x="844551" y="1860063"/>
              <a:ext cx="838200" cy="838459"/>
            </a:xfrm>
            <a:prstGeom prst="ellipse">
              <a:avLst/>
            </a:prstGeom>
            <a:solidFill>
              <a:schemeClr val="bg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29" name="Oval 21"/>
            <p:cNvSpPr>
              <a:spLocks noChangeArrowheads="1"/>
            </p:cNvSpPr>
            <p:nvPr/>
          </p:nvSpPr>
          <p:spPr bwMode="auto">
            <a:xfrm>
              <a:off x="844551" y="3022472"/>
              <a:ext cx="838200" cy="838459"/>
            </a:xfrm>
            <a:prstGeom prst="ellipse">
              <a:avLst/>
            </a:prstGeom>
            <a:solidFill>
              <a:schemeClr val="bg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2" name="Oval 24"/>
            <p:cNvSpPr>
              <a:spLocks noChangeArrowheads="1"/>
            </p:cNvSpPr>
            <p:nvPr/>
          </p:nvSpPr>
          <p:spPr bwMode="auto">
            <a:xfrm>
              <a:off x="844551" y="4191233"/>
              <a:ext cx="838200" cy="838459"/>
            </a:xfrm>
            <a:prstGeom prst="ellipse">
              <a:avLst/>
            </a:prstGeom>
            <a:solidFill>
              <a:schemeClr val="bg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5" name="Oval 27"/>
            <p:cNvSpPr>
              <a:spLocks noChangeArrowheads="1"/>
            </p:cNvSpPr>
            <p:nvPr/>
          </p:nvSpPr>
          <p:spPr bwMode="auto">
            <a:xfrm>
              <a:off x="844551" y="5353641"/>
              <a:ext cx="838200" cy="838459"/>
            </a:xfrm>
            <a:prstGeom prst="ellipse">
              <a:avLst/>
            </a:prstGeom>
            <a:solidFill>
              <a:schemeClr val="bg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7" name="Freeform 29"/>
            <p:cNvSpPr>
              <a:spLocks noEditPoints="1"/>
            </p:cNvSpPr>
            <p:nvPr/>
          </p:nvSpPr>
          <p:spPr bwMode="auto">
            <a:xfrm>
              <a:off x="1077386" y="4438959"/>
              <a:ext cx="410633" cy="338771"/>
            </a:xfrm>
            <a:custGeom>
              <a:avLst/>
              <a:gdLst>
                <a:gd name="T0" fmla="*/ 18 w 103"/>
                <a:gd name="T1" fmla="*/ 19 h 86"/>
                <a:gd name="T2" fmla="*/ 14 w 103"/>
                <a:gd name="T3" fmla="*/ 45 h 86"/>
                <a:gd name="T4" fmla="*/ 12 w 103"/>
                <a:gd name="T5" fmla="*/ 70 h 86"/>
                <a:gd name="T6" fmla="*/ 22 w 103"/>
                <a:gd name="T7" fmla="*/ 70 h 86"/>
                <a:gd name="T8" fmla="*/ 24 w 103"/>
                <a:gd name="T9" fmla="*/ 65 h 86"/>
                <a:gd name="T10" fmla="*/ 22 w 103"/>
                <a:gd name="T11" fmla="*/ 59 h 86"/>
                <a:gd name="T12" fmla="*/ 12 w 103"/>
                <a:gd name="T13" fmla="*/ 59 h 86"/>
                <a:gd name="T14" fmla="*/ 12 w 103"/>
                <a:gd name="T15" fmla="*/ 70 h 86"/>
                <a:gd name="T16" fmla="*/ 17 w 103"/>
                <a:gd name="T17" fmla="*/ 62 h 86"/>
                <a:gd name="T18" fmla="*/ 20 w 103"/>
                <a:gd name="T19" fmla="*/ 65 h 86"/>
                <a:gd name="T20" fmla="*/ 17 w 103"/>
                <a:gd name="T21" fmla="*/ 67 h 86"/>
                <a:gd name="T22" fmla="*/ 14 w 103"/>
                <a:gd name="T23" fmla="*/ 65 h 86"/>
                <a:gd name="T24" fmla="*/ 74 w 103"/>
                <a:gd name="T25" fmla="*/ 61 h 86"/>
                <a:gd name="T26" fmla="*/ 87 w 103"/>
                <a:gd name="T27" fmla="*/ 67 h 86"/>
                <a:gd name="T28" fmla="*/ 87 w 103"/>
                <a:gd name="T29" fmla="*/ 56 h 86"/>
                <a:gd name="T30" fmla="*/ 74 w 103"/>
                <a:gd name="T31" fmla="*/ 61 h 86"/>
                <a:gd name="T32" fmla="*/ 82 w 103"/>
                <a:gd name="T33" fmla="*/ 58 h 86"/>
                <a:gd name="T34" fmla="*/ 85 w 103"/>
                <a:gd name="T35" fmla="*/ 61 h 86"/>
                <a:gd name="T36" fmla="*/ 80 w 103"/>
                <a:gd name="T37" fmla="*/ 63 h 86"/>
                <a:gd name="T38" fmla="*/ 83 w 103"/>
                <a:gd name="T39" fmla="*/ 3 h 86"/>
                <a:gd name="T40" fmla="*/ 58 w 103"/>
                <a:gd name="T41" fmla="*/ 6 h 86"/>
                <a:gd name="T42" fmla="*/ 0 w 103"/>
                <a:gd name="T43" fmla="*/ 8 h 86"/>
                <a:gd name="T44" fmla="*/ 55 w 103"/>
                <a:gd name="T45" fmla="*/ 85 h 86"/>
                <a:gd name="T46" fmla="*/ 71 w 103"/>
                <a:gd name="T47" fmla="*/ 83 h 86"/>
                <a:gd name="T48" fmla="*/ 102 w 103"/>
                <a:gd name="T49" fmla="*/ 74 h 86"/>
                <a:gd name="T50" fmla="*/ 27 w 103"/>
                <a:gd name="T51" fmla="*/ 78 h 86"/>
                <a:gd name="T52" fmla="*/ 27 w 103"/>
                <a:gd name="T53" fmla="*/ 11 h 86"/>
                <a:gd name="T54" fmla="*/ 51 w 103"/>
                <a:gd name="T55" fmla="*/ 78 h 86"/>
                <a:gd name="T56" fmla="*/ 51 w 103"/>
                <a:gd name="T57" fmla="*/ 11 h 86"/>
                <a:gd name="T58" fmla="*/ 76 w 103"/>
                <a:gd name="T59" fmla="*/ 78 h 86"/>
                <a:gd name="T60" fmla="*/ 95 w 103"/>
                <a:gd name="T61" fmla="*/ 73 h 86"/>
                <a:gd name="T62" fmla="*/ 42 w 103"/>
                <a:gd name="T63" fmla="*/ 72 h 86"/>
                <a:gd name="T64" fmla="*/ 47 w 103"/>
                <a:gd name="T65" fmla="*/ 60 h 86"/>
                <a:gd name="T66" fmla="*/ 37 w 103"/>
                <a:gd name="T67" fmla="*/ 59 h 86"/>
                <a:gd name="T68" fmla="*/ 42 w 103"/>
                <a:gd name="T69" fmla="*/ 72 h 86"/>
                <a:gd name="T70" fmla="*/ 42 w 103"/>
                <a:gd name="T71" fmla="*/ 62 h 86"/>
                <a:gd name="T72" fmla="*/ 45 w 103"/>
                <a:gd name="T73" fmla="*/ 65 h 86"/>
                <a:gd name="T74" fmla="*/ 40 w 103"/>
                <a:gd name="T75" fmla="*/ 67 h 86"/>
                <a:gd name="T76" fmla="*/ 42 w 103"/>
                <a:gd name="T77" fmla="*/ 47 h 86"/>
                <a:gd name="T78" fmla="*/ 44 w 103"/>
                <a:gd name="T79" fmla="*/ 19 h 86"/>
                <a:gd name="T80" fmla="*/ 40 w 103"/>
                <a:gd name="T81" fmla="*/ 45 h 86"/>
                <a:gd name="T82" fmla="*/ 70 w 103"/>
                <a:gd name="T83" fmla="*/ 16 h 86"/>
                <a:gd name="T84" fmla="*/ 77 w 103"/>
                <a:gd name="T85" fmla="*/ 45 h 86"/>
                <a:gd name="T86" fmla="*/ 70 w 103"/>
                <a:gd name="T87" fmla="*/ 1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86">
                  <a:moveTo>
                    <a:pt x="16" y="47"/>
                  </a:moveTo>
                  <a:cubicBezTo>
                    <a:pt x="17" y="47"/>
                    <a:pt x="18" y="46"/>
                    <a:pt x="18" y="45"/>
                  </a:cubicBezTo>
                  <a:cubicBezTo>
                    <a:pt x="18" y="19"/>
                    <a:pt x="18" y="19"/>
                    <a:pt x="18" y="19"/>
                  </a:cubicBezTo>
                  <a:cubicBezTo>
                    <a:pt x="18" y="18"/>
                    <a:pt x="17" y="17"/>
                    <a:pt x="16" y="17"/>
                  </a:cubicBezTo>
                  <a:cubicBezTo>
                    <a:pt x="15" y="17"/>
                    <a:pt x="14" y="18"/>
                    <a:pt x="14" y="19"/>
                  </a:cubicBezTo>
                  <a:cubicBezTo>
                    <a:pt x="14" y="45"/>
                    <a:pt x="14" y="45"/>
                    <a:pt x="14" y="45"/>
                  </a:cubicBezTo>
                  <a:cubicBezTo>
                    <a:pt x="14" y="46"/>
                    <a:pt x="15" y="47"/>
                    <a:pt x="16" y="47"/>
                  </a:cubicBezTo>
                  <a:close/>
                  <a:moveTo>
                    <a:pt x="12" y="70"/>
                  </a:moveTo>
                  <a:cubicBezTo>
                    <a:pt x="12" y="70"/>
                    <a:pt x="12" y="70"/>
                    <a:pt x="12" y="70"/>
                  </a:cubicBezTo>
                  <a:cubicBezTo>
                    <a:pt x="13" y="71"/>
                    <a:pt x="15" y="72"/>
                    <a:pt x="17" y="72"/>
                  </a:cubicBezTo>
                  <a:cubicBezTo>
                    <a:pt x="19" y="72"/>
                    <a:pt x="20" y="71"/>
                    <a:pt x="22" y="70"/>
                  </a:cubicBezTo>
                  <a:cubicBezTo>
                    <a:pt x="22" y="70"/>
                    <a:pt x="22" y="70"/>
                    <a:pt x="22" y="70"/>
                  </a:cubicBezTo>
                  <a:cubicBezTo>
                    <a:pt x="22" y="70"/>
                    <a:pt x="22" y="70"/>
                    <a:pt x="22" y="70"/>
                  </a:cubicBezTo>
                  <a:cubicBezTo>
                    <a:pt x="22" y="70"/>
                    <a:pt x="22" y="70"/>
                    <a:pt x="22" y="70"/>
                  </a:cubicBezTo>
                  <a:cubicBezTo>
                    <a:pt x="23" y="68"/>
                    <a:pt x="24" y="66"/>
                    <a:pt x="24" y="65"/>
                  </a:cubicBezTo>
                  <a:cubicBezTo>
                    <a:pt x="24" y="62"/>
                    <a:pt x="23" y="61"/>
                    <a:pt x="22" y="59"/>
                  </a:cubicBezTo>
                  <a:cubicBezTo>
                    <a:pt x="22" y="59"/>
                    <a:pt x="22" y="59"/>
                    <a:pt x="22" y="59"/>
                  </a:cubicBezTo>
                  <a:cubicBezTo>
                    <a:pt x="22" y="59"/>
                    <a:pt x="22" y="59"/>
                    <a:pt x="22" y="59"/>
                  </a:cubicBezTo>
                  <a:cubicBezTo>
                    <a:pt x="20" y="58"/>
                    <a:pt x="19" y="57"/>
                    <a:pt x="17" y="57"/>
                  </a:cubicBezTo>
                  <a:cubicBezTo>
                    <a:pt x="15" y="57"/>
                    <a:pt x="13" y="58"/>
                    <a:pt x="12" y="59"/>
                  </a:cubicBezTo>
                  <a:cubicBezTo>
                    <a:pt x="12" y="59"/>
                    <a:pt x="12" y="59"/>
                    <a:pt x="12" y="59"/>
                  </a:cubicBezTo>
                  <a:cubicBezTo>
                    <a:pt x="10" y="61"/>
                    <a:pt x="9" y="62"/>
                    <a:pt x="9" y="65"/>
                  </a:cubicBezTo>
                  <a:cubicBezTo>
                    <a:pt x="9" y="66"/>
                    <a:pt x="10" y="68"/>
                    <a:pt x="11" y="69"/>
                  </a:cubicBezTo>
                  <a:cubicBezTo>
                    <a:pt x="12" y="70"/>
                    <a:pt x="12" y="70"/>
                    <a:pt x="12" y="70"/>
                  </a:cubicBezTo>
                  <a:close/>
                  <a:moveTo>
                    <a:pt x="15" y="62"/>
                  </a:moveTo>
                  <a:cubicBezTo>
                    <a:pt x="15" y="62"/>
                    <a:pt x="15" y="62"/>
                    <a:pt x="15" y="62"/>
                  </a:cubicBezTo>
                  <a:cubicBezTo>
                    <a:pt x="15" y="62"/>
                    <a:pt x="16" y="62"/>
                    <a:pt x="17" y="62"/>
                  </a:cubicBezTo>
                  <a:cubicBezTo>
                    <a:pt x="17" y="62"/>
                    <a:pt x="18" y="62"/>
                    <a:pt x="19" y="62"/>
                  </a:cubicBezTo>
                  <a:cubicBezTo>
                    <a:pt x="19" y="62"/>
                    <a:pt x="19" y="62"/>
                    <a:pt x="19" y="62"/>
                  </a:cubicBezTo>
                  <a:cubicBezTo>
                    <a:pt x="19" y="63"/>
                    <a:pt x="20" y="64"/>
                    <a:pt x="20" y="65"/>
                  </a:cubicBezTo>
                  <a:cubicBezTo>
                    <a:pt x="20" y="65"/>
                    <a:pt x="19" y="66"/>
                    <a:pt x="19" y="67"/>
                  </a:cubicBezTo>
                  <a:cubicBezTo>
                    <a:pt x="19" y="67"/>
                    <a:pt x="19" y="67"/>
                    <a:pt x="19" y="67"/>
                  </a:cubicBezTo>
                  <a:cubicBezTo>
                    <a:pt x="18" y="67"/>
                    <a:pt x="17" y="67"/>
                    <a:pt x="17" y="67"/>
                  </a:cubicBezTo>
                  <a:cubicBezTo>
                    <a:pt x="16" y="67"/>
                    <a:pt x="15" y="67"/>
                    <a:pt x="15" y="67"/>
                  </a:cubicBezTo>
                  <a:cubicBezTo>
                    <a:pt x="14" y="66"/>
                    <a:pt x="14" y="66"/>
                    <a:pt x="14" y="66"/>
                  </a:cubicBezTo>
                  <a:cubicBezTo>
                    <a:pt x="14" y="66"/>
                    <a:pt x="14" y="65"/>
                    <a:pt x="14" y="65"/>
                  </a:cubicBezTo>
                  <a:cubicBezTo>
                    <a:pt x="14" y="64"/>
                    <a:pt x="14" y="63"/>
                    <a:pt x="15" y="62"/>
                  </a:cubicBezTo>
                  <a:close/>
                  <a:moveTo>
                    <a:pt x="74" y="61"/>
                  </a:moveTo>
                  <a:cubicBezTo>
                    <a:pt x="74" y="61"/>
                    <a:pt x="74" y="61"/>
                    <a:pt x="74" y="61"/>
                  </a:cubicBezTo>
                  <a:cubicBezTo>
                    <a:pt x="74" y="63"/>
                    <a:pt x="75" y="65"/>
                    <a:pt x="77" y="67"/>
                  </a:cubicBezTo>
                  <a:cubicBezTo>
                    <a:pt x="78" y="68"/>
                    <a:pt x="80" y="69"/>
                    <a:pt x="82" y="69"/>
                  </a:cubicBezTo>
                  <a:cubicBezTo>
                    <a:pt x="84" y="69"/>
                    <a:pt x="85" y="68"/>
                    <a:pt x="87" y="67"/>
                  </a:cubicBezTo>
                  <a:cubicBezTo>
                    <a:pt x="88" y="65"/>
                    <a:pt x="89" y="63"/>
                    <a:pt x="89" y="61"/>
                  </a:cubicBezTo>
                  <a:cubicBezTo>
                    <a:pt x="89" y="60"/>
                    <a:pt x="88" y="58"/>
                    <a:pt x="87" y="56"/>
                  </a:cubicBezTo>
                  <a:cubicBezTo>
                    <a:pt x="87" y="56"/>
                    <a:pt x="87" y="56"/>
                    <a:pt x="87" y="56"/>
                  </a:cubicBezTo>
                  <a:cubicBezTo>
                    <a:pt x="85" y="55"/>
                    <a:pt x="84" y="54"/>
                    <a:pt x="82" y="54"/>
                  </a:cubicBezTo>
                  <a:cubicBezTo>
                    <a:pt x="80" y="54"/>
                    <a:pt x="78" y="55"/>
                    <a:pt x="77" y="56"/>
                  </a:cubicBezTo>
                  <a:cubicBezTo>
                    <a:pt x="75" y="58"/>
                    <a:pt x="74" y="59"/>
                    <a:pt x="74" y="61"/>
                  </a:cubicBezTo>
                  <a:close/>
                  <a:moveTo>
                    <a:pt x="80" y="59"/>
                  </a:moveTo>
                  <a:cubicBezTo>
                    <a:pt x="80" y="59"/>
                    <a:pt x="80" y="59"/>
                    <a:pt x="80" y="59"/>
                  </a:cubicBezTo>
                  <a:cubicBezTo>
                    <a:pt x="80" y="59"/>
                    <a:pt x="81" y="58"/>
                    <a:pt x="82" y="58"/>
                  </a:cubicBezTo>
                  <a:cubicBezTo>
                    <a:pt x="82" y="58"/>
                    <a:pt x="83" y="59"/>
                    <a:pt x="84" y="59"/>
                  </a:cubicBezTo>
                  <a:cubicBezTo>
                    <a:pt x="84" y="59"/>
                    <a:pt x="84" y="59"/>
                    <a:pt x="84" y="59"/>
                  </a:cubicBezTo>
                  <a:cubicBezTo>
                    <a:pt x="84" y="60"/>
                    <a:pt x="85" y="61"/>
                    <a:pt x="85" y="61"/>
                  </a:cubicBezTo>
                  <a:cubicBezTo>
                    <a:pt x="85" y="62"/>
                    <a:pt x="84" y="63"/>
                    <a:pt x="84" y="63"/>
                  </a:cubicBezTo>
                  <a:cubicBezTo>
                    <a:pt x="83" y="64"/>
                    <a:pt x="82" y="64"/>
                    <a:pt x="82" y="64"/>
                  </a:cubicBezTo>
                  <a:cubicBezTo>
                    <a:pt x="81" y="64"/>
                    <a:pt x="80" y="64"/>
                    <a:pt x="80" y="63"/>
                  </a:cubicBezTo>
                  <a:cubicBezTo>
                    <a:pt x="79" y="63"/>
                    <a:pt x="79" y="62"/>
                    <a:pt x="79" y="61"/>
                  </a:cubicBezTo>
                  <a:cubicBezTo>
                    <a:pt x="79" y="61"/>
                    <a:pt x="79" y="60"/>
                    <a:pt x="80" y="59"/>
                  </a:cubicBezTo>
                  <a:close/>
                  <a:moveTo>
                    <a:pt x="83" y="3"/>
                  </a:moveTo>
                  <a:cubicBezTo>
                    <a:pt x="83" y="3"/>
                    <a:pt x="83" y="3"/>
                    <a:pt x="83" y="3"/>
                  </a:cubicBezTo>
                  <a:cubicBezTo>
                    <a:pt x="83" y="1"/>
                    <a:pt x="81" y="0"/>
                    <a:pt x="79" y="0"/>
                  </a:cubicBezTo>
                  <a:cubicBezTo>
                    <a:pt x="58" y="6"/>
                    <a:pt x="58" y="6"/>
                    <a:pt x="58" y="6"/>
                  </a:cubicBezTo>
                  <a:cubicBezTo>
                    <a:pt x="57" y="5"/>
                    <a:pt x="56" y="4"/>
                    <a:pt x="55" y="4"/>
                  </a:cubicBezTo>
                  <a:cubicBezTo>
                    <a:pt x="3" y="4"/>
                    <a:pt x="3" y="4"/>
                    <a:pt x="3" y="4"/>
                  </a:cubicBezTo>
                  <a:cubicBezTo>
                    <a:pt x="1" y="4"/>
                    <a:pt x="0" y="6"/>
                    <a:pt x="0" y="8"/>
                  </a:cubicBezTo>
                  <a:cubicBezTo>
                    <a:pt x="0" y="82"/>
                    <a:pt x="0" y="82"/>
                    <a:pt x="0" y="82"/>
                  </a:cubicBezTo>
                  <a:cubicBezTo>
                    <a:pt x="0" y="84"/>
                    <a:pt x="1" y="85"/>
                    <a:pt x="3" y="85"/>
                  </a:cubicBezTo>
                  <a:cubicBezTo>
                    <a:pt x="55" y="85"/>
                    <a:pt x="55" y="85"/>
                    <a:pt x="55" y="85"/>
                  </a:cubicBezTo>
                  <a:cubicBezTo>
                    <a:pt x="57" y="85"/>
                    <a:pt x="58" y="84"/>
                    <a:pt x="58" y="82"/>
                  </a:cubicBezTo>
                  <a:cubicBezTo>
                    <a:pt x="58" y="37"/>
                    <a:pt x="58" y="37"/>
                    <a:pt x="58" y="37"/>
                  </a:cubicBezTo>
                  <a:cubicBezTo>
                    <a:pt x="71" y="83"/>
                    <a:pt x="71" y="83"/>
                    <a:pt x="71" y="83"/>
                  </a:cubicBezTo>
                  <a:cubicBezTo>
                    <a:pt x="71" y="85"/>
                    <a:pt x="73" y="86"/>
                    <a:pt x="75" y="85"/>
                  </a:cubicBezTo>
                  <a:cubicBezTo>
                    <a:pt x="100" y="79"/>
                    <a:pt x="100" y="79"/>
                    <a:pt x="100" y="79"/>
                  </a:cubicBezTo>
                  <a:cubicBezTo>
                    <a:pt x="102" y="78"/>
                    <a:pt x="103" y="76"/>
                    <a:pt x="102" y="74"/>
                  </a:cubicBezTo>
                  <a:cubicBezTo>
                    <a:pt x="83" y="3"/>
                    <a:pt x="83" y="3"/>
                    <a:pt x="83" y="3"/>
                  </a:cubicBezTo>
                  <a:close/>
                  <a:moveTo>
                    <a:pt x="27" y="78"/>
                  </a:moveTo>
                  <a:cubicBezTo>
                    <a:pt x="27" y="78"/>
                    <a:pt x="27" y="78"/>
                    <a:pt x="27" y="78"/>
                  </a:cubicBezTo>
                  <a:cubicBezTo>
                    <a:pt x="7" y="78"/>
                    <a:pt x="7" y="78"/>
                    <a:pt x="7" y="78"/>
                  </a:cubicBezTo>
                  <a:cubicBezTo>
                    <a:pt x="7" y="11"/>
                    <a:pt x="7" y="11"/>
                    <a:pt x="7" y="11"/>
                  </a:cubicBezTo>
                  <a:cubicBezTo>
                    <a:pt x="27" y="11"/>
                    <a:pt x="27" y="11"/>
                    <a:pt x="27" y="11"/>
                  </a:cubicBezTo>
                  <a:cubicBezTo>
                    <a:pt x="27" y="78"/>
                    <a:pt x="27" y="78"/>
                    <a:pt x="27" y="78"/>
                  </a:cubicBezTo>
                  <a:close/>
                  <a:moveTo>
                    <a:pt x="51" y="78"/>
                  </a:moveTo>
                  <a:cubicBezTo>
                    <a:pt x="51" y="78"/>
                    <a:pt x="51" y="78"/>
                    <a:pt x="51" y="78"/>
                  </a:cubicBezTo>
                  <a:cubicBezTo>
                    <a:pt x="31" y="78"/>
                    <a:pt x="31" y="78"/>
                    <a:pt x="31" y="78"/>
                  </a:cubicBezTo>
                  <a:cubicBezTo>
                    <a:pt x="31" y="11"/>
                    <a:pt x="31" y="11"/>
                    <a:pt x="31" y="11"/>
                  </a:cubicBezTo>
                  <a:cubicBezTo>
                    <a:pt x="51" y="11"/>
                    <a:pt x="51" y="11"/>
                    <a:pt x="51" y="11"/>
                  </a:cubicBezTo>
                  <a:cubicBezTo>
                    <a:pt x="51" y="78"/>
                    <a:pt x="51" y="78"/>
                    <a:pt x="51" y="78"/>
                  </a:cubicBezTo>
                  <a:close/>
                  <a:moveTo>
                    <a:pt x="76" y="78"/>
                  </a:moveTo>
                  <a:cubicBezTo>
                    <a:pt x="76" y="78"/>
                    <a:pt x="76" y="78"/>
                    <a:pt x="76" y="78"/>
                  </a:cubicBezTo>
                  <a:cubicBezTo>
                    <a:pt x="59" y="13"/>
                    <a:pt x="59" y="13"/>
                    <a:pt x="59" y="13"/>
                  </a:cubicBezTo>
                  <a:cubicBezTo>
                    <a:pt x="77" y="8"/>
                    <a:pt x="77" y="8"/>
                    <a:pt x="77" y="8"/>
                  </a:cubicBezTo>
                  <a:cubicBezTo>
                    <a:pt x="95" y="73"/>
                    <a:pt x="95" y="73"/>
                    <a:pt x="95" y="73"/>
                  </a:cubicBezTo>
                  <a:cubicBezTo>
                    <a:pt x="76" y="78"/>
                    <a:pt x="76" y="78"/>
                    <a:pt x="76" y="78"/>
                  </a:cubicBezTo>
                  <a:close/>
                  <a:moveTo>
                    <a:pt x="42" y="72"/>
                  </a:moveTo>
                  <a:cubicBezTo>
                    <a:pt x="42" y="72"/>
                    <a:pt x="42" y="72"/>
                    <a:pt x="42" y="72"/>
                  </a:cubicBezTo>
                  <a:cubicBezTo>
                    <a:pt x="44" y="72"/>
                    <a:pt x="46" y="71"/>
                    <a:pt x="47" y="70"/>
                  </a:cubicBezTo>
                  <a:cubicBezTo>
                    <a:pt x="48" y="68"/>
                    <a:pt x="49" y="66"/>
                    <a:pt x="49" y="65"/>
                  </a:cubicBezTo>
                  <a:cubicBezTo>
                    <a:pt x="49" y="63"/>
                    <a:pt x="48" y="61"/>
                    <a:pt x="47" y="60"/>
                  </a:cubicBezTo>
                  <a:cubicBezTo>
                    <a:pt x="47" y="59"/>
                    <a:pt x="47" y="59"/>
                    <a:pt x="47" y="59"/>
                  </a:cubicBezTo>
                  <a:cubicBezTo>
                    <a:pt x="46" y="58"/>
                    <a:pt x="44" y="57"/>
                    <a:pt x="42" y="57"/>
                  </a:cubicBezTo>
                  <a:cubicBezTo>
                    <a:pt x="40" y="57"/>
                    <a:pt x="38" y="58"/>
                    <a:pt x="37" y="59"/>
                  </a:cubicBezTo>
                  <a:cubicBezTo>
                    <a:pt x="35" y="61"/>
                    <a:pt x="35" y="62"/>
                    <a:pt x="35" y="65"/>
                  </a:cubicBezTo>
                  <a:cubicBezTo>
                    <a:pt x="35" y="66"/>
                    <a:pt x="35" y="68"/>
                    <a:pt x="37" y="70"/>
                  </a:cubicBezTo>
                  <a:cubicBezTo>
                    <a:pt x="38" y="71"/>
                    <a:pt x="40" y="72"/>
                    <a:pt x="42" y="72"/>
                  </a:cubicBezTo>
                  <a:close/>
                  <a:moveTo>
                    <a:pt x="40" y="62"/>
                  </a:moveTo>
                  <a:cubicBezTo>
                    <a:pt x="40" y="62"/>
                    <a:pt x="40" y="62"/>
                    <a:pt x="40" y="62"/>
                  </a:cubicBezTo>
                  <a:cubicBezTo>
                    <a:pt x="40" y="62"/>
                    <a:pt x="41" y="62"/>
                    <a:pt x="42" y="62"/>
                  </a:cubicBezTo>
                  <a:cubicBezTo>
                    <a:pt x="43" y="62"/>
                    <a:pt x="43" y="62"/>
                    <a:pt x="44" y="62"/>
                  </a:cubicBezTo>
                  <a:cubicBezTo>
                    <a:pt x="44" y="62"/>
                    <a:pt x="44" y="62"/>
                    <a:pt x="44" y="62"/>
                  </a:cubicBezTo>
                  <a:cubicBezTo>
                    <a:pt x="44" y="63"/>
                    <a:pt x="45" y="64"/>
                    <a:pt x="45" y="65"/>
                  </a:cubicBezTo>
                  <a:cubicBezTo>
                    <a:pt x="45" y="65"/>
                    <a:pt x="44" y="66"/>
                    <a:pt x="44" y="67"/>
                  </a:cubicBezTo>
                  <a:cubicBezTo>
                    <a:pt x="43" y="67"/>
                    <a:pt x="43" y="67"/>
                    <a:pt x="42" y="67"/>
                  </a:cubicBezTo>
                  <a:cubicBezTo>
                    <a:pt x="41" y="67"/>
                    <a:pt x="40" y="67"/>
                    <a:pt x="40" y="67"/>
                  </a:cubicBezTo>
                  <a:cubicBezTo>
                    <a:pt x="39" y="66"/>
                    <a:pt x="39" y="65"/>
                    <a:pt x="39" y="65"/>
                  </a:cubicBezTo>
                  <a:cubicBezTo>
                    <a:pt x="39" y="64"/>
                    <a:pt x="39" y="63"/>
                    <a:pt x="40" y="62"/>
                  </a:cubicBezTo>
                  <a:close/>
                  <a:moveTo>
                    <a:pt x="42" y="47"/>
                  </a:moveTo>
                  <a:cubicBezTo>
                    <a:pt x="42" y="47"/>
                    <a:pt x="42" y="47"/>
                    <a:pt x="42" y="47"/>
                  </a:cubicBezTo>
                  <a:cubicBezTo>
                    <a:pt x="43" y="47"/>
                    <a:pt x="44" y="46"/>
                    <a:pt x="44" y="45"/>
                  </a:cubicBezTo>
                  <a:cubicBezTo>
                    <a:pt x="44" y="19"/>
                    <a:pt x="44" y="19"/>
                    <a:pt x="44" y="19"/>
                  </a:cubicBezTo>
                  <a:cubicBezTo>
                    <a:pt x="44" y="18"/>
                    <a:pt x="43" y="17"/>
                    <a:pt x="42" y="17"/>
                  </a:cubicBezTo>
                  <a:cubicBezTo>
                    <a:pt x="41" y="17"/>
                    <a:pt x="40" y="18"/>
                    <a:pt x="40" y="19"/>
                  </a:cubicBezTo>
                  <a:cubicBezTo>
                    <a:pt x="40" y="45"/>
                    <a:pt x="40" y="45"/>
                    <a:pt x="40" y="45"/>
                  </a:cubicBezTo>
                  <a:cubicBezTo>
                    <a:pt x="40" y="46"/>
                    <a:pt x="41" y="47"/>
                    <a:pt x="42" y="47"/>
                  </a:cubicBezTo>
                  <a:close/>
                  <a:moveTo>
                    <a:pt x="70" y="16"/>
                  </a:moveTo>
                  <a:cubicBezTo>
                    <a:pt x="70" y="16"/>
                    <a:pt x="70" y="16"/>
                    <a:pt x="70" y="16"/>
                  </a:cubicBezTo>
                  <a:cubicBezTo>
                    <a:pt x="69" y="16"/>
                    <a:pt x="68" y="18"/>
                    <a:pt x="68" y="19"/>
                  </a:cubicBezTo>
                  <a:cubicBezTo>
                    <a:pt x="75" y="44"/>
                    <a:pt x="75" y="44"/>
                    <a:pt x="75" y="44"/>
                  </a:cubicBezTo>
                  <a:cubicBezTo>
                    <a:pt x="75" y="45"/>
                    <a:pt x="76" y="45"/>
                    <a:pt x="77" y="45"/>
                  </a:cubicBezTo>
                  <a:cubicBezTo>
                    <a:pt x="79" y="45"/>
                    <a:pt x="79" y="44"/>
                    <a:pt x="79" y="42"/>
                  </a:cubicBezTo>
                  <a:cubicBezTo>
                    <a:pt x="72" y="18"/>
                    <a:pt x="72" y="18"/>
                    <a:pt x="72" y="18"/>
                  </a:cubicBezTo>
                  <a:cubicBezTo>
                    <a:pt x="72" y="16"/>
                    <a:pt x="71" y="16"/>
                    <a:pt x="70" y="16"/>
                  </a:cubicBezTo>
                  <a:close/>
                </a:path>
              </a:pathLst>
            </a:custGeom>
            <a:solidFill>
              <a:schemeClr val="accent3"/>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8" name="Freeform 30"/>
            <p:cNvSpPr/>
            <p:nvPr/>
          </p:nvSpPr>
          <p:spPr bwMode="auto">
            <a:xfrm>
              <a:off x="1081617" y="2112026"/>
              <a:ext cx="364067" cy="330301"/>
            </a:xfrm>
            <a:custGeom>
              <a:avLst/>
              <a:gdLst>
                <a:gd name="T0" fmla="*/ 28 w 92"/>
                <a:gd name="T1" fmla="*/ 40 h 84"/>
                <a:gd name="T2" fmla="*/ 28 w 92"/>
                <a:gd name="T3" fmla="*/ 40 h 84"/>
                <a:gd name="T4" fmla="*/ 10 w 92"/>
                <a:gd name="T5" fmla="*/ 58 h 84"/>
                <a:gd name="T6" fmla="*/ 7 w 92"/>
                <a:gd name="T7" fmla="*/ 66 h 84"/>
                <a:gd name="T8" fmla="*/ 10 w 92"/>
                <a:gd name="T9" fmla="*/ 74 h 84"/>
                <a:gd name="T10" fmla="*/ 10 w 92"/>
                <a:gd name="T11" fmla="*/ 74 h 84"/>
                <a:gd name="T12" fmla="*/ 10 w 92"/>
                <a:gd name="T13" fmla="*/ 74 h 84"/>
                <a:gd name="T14" fmla="*/ 18 w 92"/>
                <a:gd name="T15" fmla="*/ 77 h 84"/>
                <a:gd name="T16" fmla="*/ 26 w 92"/>
                <a:gd name="T17" fmla="*/ 74 h 84"/>
                <a:gd name="T18" fmla="*/ 47 w 92"/>
                <a:gd name="T19" fmla="*/ 54 h 84"/>
                <a:gd name="T20" fmla="*/ 47 w 92"/>
                <a:gd name="T21" fmla="*/ 54 h 84"/>
                <a:gd name="T22" fmla="*/ 68 w 92"/>
                <a:gd name="T23" fmla="*/ 32 h 84"/>
                <a:gd name="T24" fmla="*/ 70 w 92"/>
                <a:gd name="T25" fmla="*/ 28 h 84"/>
                <a:gd name="T26" fmla="*/ 68 w 92"/>
                <a:gd name="T27" fmla="*/ 25 h 84"/>
                <a:gd name="T28" fmla="*/ 65 w 92"/>
                <a:gd name="T29" fmla="*/ 23 h 84"/>
                <a:gd name="T30" fmla="*/ 61 w 92"/>
                <a:gd name="T31" fmla="*/ 25 h 84"/>
                <a:gd name="T32" fmla="*/ 30 w 92"/>
                <a:gd name="T33" fmla="*/ 56 h 84"/>
                <a:gd name="T34" fmla="*/ 25 w 92"/>
                <a:gd name="T35" fmla="*/ 56 h 84"/>
                <a:gd name="T36" fmla="*/ 25 w 92"/>
                <a:gd name="T37" fmla="*/ 51 h 84"/>
                <a:gd name="T38" fmla="*/ 56 w 92"/>
                <a:gd name="T39" fmla="*/ 20 h 84"/>
                <a:gd name="T40" fmla="*/ 65 w 92"/>
                <a:gd name="T41" fmla="*/ 16 h 84"/>
                <a:gd name="T42" fmla="*/ 73 w 92"/>
                <a:gd name="T43" fmla="*/ 20 h 84"/>
                <a:gd name="T44" fmla="*/ 77 w 92"/>
                <a:gd name="T45" fmla="*/ 28 h 84"/>
                <a:gd name="T46" fmla="*/ 73 w 92"/>
                <a:gd name="T47" fmla="*/ 37 h 84"/>
                <a:gd name="T48" fmla="*/ 52 w 92"/>
                <a:gd name="T49" fmla="*/ 59 h 84"/>
                <a:gd name="T50" fmla="*/ 52 w 92"/>
                <a:gd name="T51" fmla="*/ 59 h 84"/>
                <a:gd name="T52" fmla="*/ 52 w 92"/>
                <a:gd name="T53" fmla="*/ 59 h 84"/>
                <a:gd name="T54" fmla="*/ 31 w 92"/>
                <a:gd name="T55" fmla="*/ 79 h 84"/>
                <a:gd name="T56" fmla="*/ 18 w 92"/>
                <a:gd name="T57" fmla="*/ 84 h 84"/>
                <a:gd name="T58" fmla="*/ 5 w 92"/>
                <a:gd name="T59" fmla="*/ 79 h 84"/>
                <a:gd name="T60" fmla="*/ 5 w 92"/>
                <a:gd name="T61" fmla="*/ 79 h 84"/>
                <a:gd name="T62" fmla="*/ 0 w 92"/>
                <a:gd name="T63" fmla="*/ 66 h 84"/>
                <a:gd name="T64" fmla="*/ 5 w 92"/>
                <a:gd name="T65" fmla="*/ 53 h 84"/>
                <a:gd name="T66" fmla="*/ 25 w 92"/>
                <a:gd name="T67" fmla="*/ 32 h 84"/>
                <a:gd name="T68" fmla="*/ 26 w 92"/>
                <a:gd name="T69" fmla="*/ 32 h 84"/>
                <a:gd name="T70" fmla="*/ 51 w 92"/>
                <a:gd name="T71" fmla="*/ 7 h 84"/>
                <a:gd name="T72" fmla="*/ 68 w 92"/>
                <a:gd name="T73" fmla="*/ 0 h 84"/>
                <a:gd name="T74" fmla="*/ 85 w 92"/>
                <a:gd name="T75" fmla="*/ 7 h 84"/>
                <a:gd name="T76" fmla="*/ 92 w 92"/>
                <a:gd name="T77" fmla="*/ 24 h 84"/>
                <a:gd name="T78" fmla="*/ 85 w 92"/>
                <a:gd name="T79" fmla="*/ 41 h 84"/>
                <a:gd name="T80" fmla="*/ 50 w 92"/>
                <a:gd name="T81" fmla="*/ 76 h 84"/>
                <a:gd name="T82" fmla="*/ 45 w 92"/>
                <a:gd name="T83" fmla="*/ 76 h 84"/>
                <a:gd name="T84" fmla="*/ 45 w 92"/>
                <a:gd name="T85" fmla="*/ 71 h 84"/>
                <a:gd name="T86" fmla="*/ 80 w 92"/>
                <a:gd name="T87" fmla="*/ 36 h 84"/>
                <a:gd name="T88" fmla="*/ 85 w 92"/>
                <a:gd name="T89" fmla="*/ 24 h 84"/>
                <a:gd name="T90" fmla="*/ 80 w 92"/>
                <a:gd name="T91" fmla="*/ 12 h 84"/>
                <a:gd name="T92" fmla="*/ 68 w 92"/>
                <a:gd name="T93" fmla="*/ 7 h 84"/>
                <a:gd name="T94" fmla="*/ 56 w 92"/>
                <a:gd name="T95" fmla="*/ 12 h 84"/>
                <a:gd name="T96" fmla="*/ 28 w 92"/>
                <a:gd name="T97" fmla="*/ 4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 h="84">
                  <a:moveTo>
                    <a:pt x="28" y="40"/>
                  </a:moveTo>
                  <a:cubicBezTo>
                    <a:pt x="28" y="40"/>
                    <a:pt x="28" y="40"/>
                    <a:pt x="28" y="40"/>
                  </a:cubicBezTo>
                  <a:cubicBezTo>
                    <a:pt x="10" y="58"/>
                    <a:pt x="10" y="58"/>
                    <a:pt x="10" y="58"/>
                  </a:cubicBezTo>
                  <a:cubicBezTo>
                    <a:pt x="8" y="60"/>
                    <a:pt x="7" y="63"/>
                    <a:pt x="7" y="66"/>
                  </a:cubicBezTo>
                  <a:cubicBezTo>
                    <a:pt x="7" y="69"/>
                    <a:pt x="8" y="72"/>
                    <a:pt x="10" y="74"/>
                  </a:cubicBezTo>
                  <a:cubicBezTo>
                    <a:pt x="10" y="74"/>
                    <a:pt x="10" y="74"/>
                    <a:pt x="10" y="74"/>
                  </a:cubicBezTo>
                  <a:cubicBezTo>
                    <a:pt x="10" y="74"/>
                    <a:pt x="10" y="74"/>
                    <a:pt x="10" y="74"/>
                  </a:cubicBezTo>
                  <a:cubicBezTo>
                    <a:pt x="13" y="76"/>
                    <a:pt x="15" y="77"/>
                    <a:pt x="18" y="77"/>
                  </a:cubicBezTo>
                  <a:cubicBezTo>
                    <a:pt x="21" y="77"/>
                    <a:pt x="24" y="76"/>
                    <a:pt x="26" y="74"/>
                  </a:cubicBezTo>
                  <a:cubicBezTo>
                    <a:pt x="47" y="54"/>
                    <a:pt x="47" y="54"/>
                    <a:pt x="47" y="54"/>
                  </a:cubicBezTo>
                  <a:cubicBezTo>
                    <a:pt x="47" y="54"/>
                    <a:pt x="47" y="54"/>
                    <a:pt x="47" y="54"/>
                  </a:cubicBezTo>
                  <a:cubicBezTo>
                    <a:pt x="68" y="32"/>
                    <a:pt x="68" y="32"/>
                    <a:pt x="68" y="32"/>
                  </a:cubicBezTo>
                  <a:cubicBezTo>
                    <a:pt x="69" y="31"/>
                    <a:pt x="70" y="30"/>
                    <a:pt x="70" y="28"/>
                  </a:cubicBezTo>
                  <a:cubicBezTo>
                    <a:pt x="70" y="27"/>
                    <a:pt x="69" y="26"/>
                    <a:pt x="68" y="25"/>
                  </a:cubicBezTo>
                  <a:cubicBezTo>
                    <a:pt x="67" y="24"/>
                    <a:pt x="66" y="23"/>
                    <a:pt x="65" y="23"/>
                  </a:cubicBezTo>
                  <a:cubicBezTo>
                    <a:pt x="64" y="23"/>
                    <a:pt x="62" y="24"/>
                    <a:pt x="61" y="25"/>
                  </a:cubicBezTo>
                  <a:cubicBezTo>
                    <a:pt x="30" y="56"/>
                    <a:pt x="30" y="56"/>
                    <a:pt x="30" y="56"/>
                  </a:cubicBezTo>
                  <a:cubicBezTo>
                    <a:pt x="29" y="57"/>
                    <a:pt x="26" y="57"/>
                    <a:pt x="25" y="56"/>
                  </a:cubicBezTo>
                  <a:cubicBezTo>
                    <a:pt x="24" y="55"/>
                    <a:pt x="24" y="52"/>
                    <a:pt x="25" y="51"/>
                  </a:cubicBezTo>
                  <a:cubicBezTo>
                    <a:pt x="56" y="20"/>
                    <a:pt x="56" y="20"/>
                    <a:pt x="56" y="20"/>
                  </a:cubicBezTo>
                  <a:cubicBezTo>
                    <a:pt x="59" y="17"/>
                    <a:pt x="62" y="16"/>
                    <a:pt x="65" y="16"/>
                  </a:cubicBezTo>
                  <a:cubicBezTo>
                    <a:pt x="68" y="16"/>
                    <a:pt x="71" y="17"/>
                    <a:pt x="73" y="20"/>
                  </a:cubicBezTo>
                  <a:cubicBezTo>
                    <a:pt x="76" y="22"/>
                    <a:pt x="77" y="25"/>
                    <a:pt x="77" y="28"/>
                  </a:cubicBezTo>
                  <a:cubicBezTo>
                    <a:pt x="77" y="31"/>
                    <a:pt x="76" y="34"/>
                    <a:pt x="73" y="37"/>
                  </a:cubicBezTo>
                  <a:cubicBezTo>
                    <a:pt x="52" y="59"/>
                    <a:pt x="52" y="59"/>
                    <a:pt x="52" y="59"/>
                  </a:cubicBezTo>
                  <a:cubicBezTo>
                    <a:pt x="52" y="59"/>
                    <a:pt x="52" y="59"/>
                    <a:pt x="52" y="59"/>
                  </a:cubicBezTo>
                  <a:cubicBezTo>
                    <a:pt x="52" y="59"/>
                    <a:pt x="52" y="59"/>
                    <a:pt x="52" y="59"/>
                  </a:cubicBezTo>
                  <a:cubicBezTo>
                    <a:pt x="31" y="79"/>
                    <a:pt x="31" y="79"/>
                    <a:pt x="31" y="79"/>
                  </a:cubicBezTo>
                  <a:cubicBezTo>
                    <a:pt x="28" y="82"/>
                    <a:pt x="23" y="84"/>
                    <a:pt x="18" y="84"/>
                  </a:cubicBezTo>
                  <a:cubicBezTo>
                    <a:pt x="14" y="84"/>
                    <a:pt x="9" y="82"/>
                    <a:pt x="5" y="79"/>
                  </a:cubicBezTo>
                  <a:cubicBezTo>
                    <a:pt x="5" y="79"/>
                    <a:pt x="5" y="79"/>
                    <a:pt x="5" y="79"/>
                  </a:cubicBezTo>
                  <a:cubicBezTo>
                    <a:pt x="2" y="75"/>
                    <a:pt x="0" y="70"/>
                    <a:pt x="0" y="66"/>
                  </a:cubicBezTo>
                  <a:cubicBezTo>
                    <a:pt x="0" y="61"/>
                    <a:pt x="2" y="56"/>
                    <a:pt x="5" y="53"/>
                  </a:cubicBezTo>
                  <a:cubicBezTo>
                    <a:pt x="25" y="32"/>
                    <a:pt x="25" y="32"/>
                    <a:pt x="25" y="32"/>
                  </a:cubicBezTo>
                  <a:cubicBezTo>
                    <a:pt x="26" y="32"/>
                    <a:pt x="26" y="32"/>
                    <a:pt x="26" y="32"/>
                  </a:cubicBezTo>
                  <a:cubicBezTo>
                    <a:pt x="51" y="7"/>
                    <a:pt x="51" y="7"/>
                    <a:pt x="51" y="7"/>
                  </a:cubicBezTo>
                  <a:cubicBezTo>
                    <a:pt x="56" y="2"/>
                    <a:pt x="62" y="0"/>
                    <a:pt x="68" y="0"/>
                  </a:cubicBezTo>
                  <a:cubicBezTo>
                    <a:pt x="74" y="0"/>
                    <a:pt x="80" y="2"/>
                    <a:pt x="85" y="7"/>
                  </a:cubicBezTo>
                  <a:cubicBezTo>
                    <a:pt x="90" y="12"/>
                    <a:pt x="92" y="18"/>
                    <a:pt x="92" y="24"/>
                  </a:cubicBezTo>
                  <a:cubicBezTo>
                    <a:pt x="92" y="30"/>
                    <a:pt x="90" y="36"/>
                    <a:pt x="85" y="41"/>
                  </a:cubicBezTo>
                  <a:cubicBezTo>
                    <a:pt x="50" y="76"/>
                    <a:pt x="50" y="76"/>
                    <a:pt x="50" y="76"/>
                  </a:cubicBezTo>
                  <a:cubicBezTo>
                    <a:pt x="49" y="77"/>
                    <a:pt x="46" y="77"/>
                    <a:pt x="45" y="76"/>
                  </a:cubicBezTo>
                  <a:cubicBezTo>
                    <a:pt x="44" y="75"/>
                    <a:pt x="44" y="72"/>
                    <a:pt x="45" y="71"/>
                  </a:cubicBezTo>
                  <a:cubicBezTo>
                    <a:pt x="80" y="36"/>
                    <a:pt x="80" y="36"/>
                    <a:pt x="80" y="36"/>
                  </a:cubicBezTo>
                  <a:cubicBezTo>
                    <a:pt x="83" y="33"/>
                    <a:pt x="85" y="28"/>
                    <a:pt x="85" y="24"/>
                  </a:cubicBezTo>
                  <a:cubicBezTo>
                    <a:pt x="85" y="20"/>
                    <a:pt x="83" y="15"/>
                    <a:pt x="80" y="12"/>
                  </a:cubicBezTo>
                  <a:cubicBezTo>
                    <a:pt x="77" y="9"/>
                    <a:pt x="72" y="7"/>
                    <a:pt x="68" y="7"/>
                  </a:cubicBezTo>
                  <a:cubicBezTo>
                    <a:pt x="64" y="7"/>
                    <a:pt x="59" y="9"/>
                    <a:pt x="56" y="12"/>
                  </a:cubicBezTo>
                  <a:cubicBezTo>
                    <a:pt x="28" y="40"/>
                    <a:pt x="28" y="40"/>
                    <a:pt x="28" y="40"/>
                  </a:cubicBezTo>
                  <a:close/>
                </a:path>
              </a:pathLst>
            </a:custGeom>
            <a:solidFill>
              <a:schemeClr val="accent1"/>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39" name="Freeform 31"/>
            <p:cNvSpPr>
              <a:spLocks noEditPoints="1"/>
            </p:cNvSpPr>
            <p:nvPr/>
          </p:nvSpPr>
          <p:spPr bwMode="auto">
            <a:xfrm>
              <a:off x="1107017" y="3259612"/>
              <a:ext cx="313267" cy="364179"/>
            </a:xfrm>
            <a:custGeom>
              <a:avLst/>
              <a:gdLst>
                <a:gd name="T0" fmla="*/ 51 w 80"/>
                <a:gd name="T1" fmla="*/ 0 h 92"/>
                <a:gd name="T2" fmla="*/ 79 w 80"/>
                <a:gd name="T3" fmla="*/ 27 h 92"/>
                <a:gd name="T4" fmla="*/ 80 w 80"/>
                <a:gd name="T5" fmla="*/ 30 h 92"/>
                <a:gd name="T6" fmla="*/ 78 w 80"/>
                <a:gd name="T7" fmla="*/ 90 h 92"/>
                <a:gd name="T8" fmla="*/ 77 w 80"/>
                <a:gd name="T9" fmla="*/ 90 h 92"/>
                <a:gd name="T10" fmla="*/ 9 w 80"/>
                <a:gd name="T11" fmla="*/ 92 h 92"/>
                <a:gd name="T12" fmla="*/ 2 w 80"/>
                <a:gd name="T13" fmla="*/ 90 h 92"/>
                <a:gd name="T14" fmla="*/ 0 w 80"/>
                <a:gd name="T15" fmla="*/ 10 h 92"/>
                <a:gd name="T16" fmla="*/ 9 w 80"/>
                <a:gd name="T17" fmla="*/ 0 h 92"/>
                <a:gd name="T18" fmla="*/ 19 w 80"/>
                <a:gd name="T19" fmla="*/ 71 h 92"/>
                <a:gd name="T20" fmla="*/ 57 w 80"/>
                <a:gd name="T21" fmla="*/ 69 h 92"/>
                <a:gd name="T22" fmla="*/ 19 w 80"/>
                <a:gd name="T23" fmla="*/ 67 h 92"/>
                <a:gd name="T24" fmla="*/ 19 w 80"/>
                <a:gd name="T25" fmla="*/ 71 h 92"/>
                <a:gd name="T26" fmla="*/ 19 w 80"/>
                <a:gd name="T27" fmla="*/ 56 h 92"/>
                <a:gd name="T28" fmla="*/ 46 w 80"/>
                <a:gd name="T29" fmla="*/ 54 h 92"/>
                <a:gd name="T30" fmla="*/ 19 w 80"/>
                <a:gd name="T31" fmla="*/ 52 h 92"/>
                <a:gd name="T32" fmla="*/ 19 w 80"/>
                <a:gd name="T33" fmla="*/ 56 h 92"/>
                <a:gd name="T34" fmla="*/ 19 w 80"/>
                <a:gd name="T35" fmla="*/ 41 h 92"/>
                <a:gd name="T36" fmla="*/ 63 w 80"/>
                <a:gd name="T37" fmla="*/ 39 h 92"/>
                <a:gd name="T38" fmla="*/ 19 w 80"/>
                <a:gd name="T39" fmla="*/ 37 h 92"/>
                <a:gd name="T40" fmla="*/ 19 w 80"/>
                <a:gd name="T41" fmla="*/ 41 h 92"/>
                <a:gd name="T42" fmla="*/ 49 w 80"/>
                <a:gd name="T43" fmla="*/ 7 h 92"/>
                <a:gd name="T44" fmla="*/ 7 w 80"/>
                <a:gd name="T45" fmla="*/ 8 h 92"/>
                <a:gd name="T46" fmla="*/ 7 w 80"/>
                <a:gd name="T47" fmla="*/ 83 h 92"/>
                <a:gd name="T48" fmla="*/ 7 w 80"/>
                <a:gd name="T49" fmla="*/ 85 h 92"/>
                <a:gd name="T50" fmla="*/ 71 w 80"/>
                <a:gd name="T51" fmla="*/ 85 h 92"/>
                <a:gd name="T52" fmla="*/ 73 w 80"/>
                <a:gd name="T53" fmla="*/ 85 h 92"/>
                <a:gd name="T54" fmla="*/ 73 w 80"/>
                <a:gd name="T55" fmla="*/ 32 h 92"/>
                <a:gd name="T56" fmla="*/ 51 w 80"/>
                <a:gd name="T57" fmla="*/ 29 h 92"/>
                <a:gd name="T58" fmla="*/ 49 w 80"/>
                <a:gd name="T59" fmla="*/ 23 h 92"/>
                <a:gd name="T60" fmla="*/ 70 w 80"/>
                <a:gd name="T61" fmla="*/ 27 h 92"/>
                <a:gd name="T62" fmla="*/ 53 w 80"/>
                <a:gd name="T63" fmla="*/ 11 h 92"/>
                <a:gd name="T64" fmla="*/ 54 w 80"/>
                <a:gd name="T65" fmla="*/ 26 h 92"/>
                <a:gd name="T66" fmla="*/ 57 w 80"/>
                <a:gd name="T67" fmla="*/ 2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92">
                  <a:moveTo>
                    <a:pt x="9" y="0"/>
                  </a:moveTo>
                  <a:cubicBezTo>
                    <a:pt x="51" y="0"/>
                    <a:pt x="51" y="0"/>
                    <a:pt x="51" y="0"/>
                  </a:cubicBezTo>
                  <a:cubicBezTo>
                    <a:pt x="52" y="0"/>
                    <a:pt x="53" y="1"/>
                    <a:pt x="54" y="1"/>
                  </a:cubicBezTo>
                  <a:cubicBezTo>
                    <a:pt x="79" y="27"/>
                    <a:pt x="79" y="27"/>
                    <a:pt x="79" y="27"/>
                  </a:cubicBezTo>
                  <a:cubicBezTo>
                    <a:pt x="80" y="28"/>
                    <a:pt x="80" y="29"/>
                    <a:pt x="80" y="29"/>
                  </a:cubicBezTo>
                  <a:cubicBezTo>
                    <a:pt x="80" y="30"/>
                    <a:pt x="80" y="30"/>
                    <a:pt x="80" y="30"/>
                  </a:cubicBezTo>
                  <a:cubicBezTo>
                    <a:pt x="80" y="83"/>
                    <a:pt x="80" y="83"/>
                    <a:pt x="80" y="83"/>
                  </a:cubicBezTo>
                  <a:cubicBezTo>
                    <a:pt x="80" y="86"/>
                    <a:pt x="79" y="88"/>
                    <a:pt x="78" y="90"/>
                  </a:cubicBezTo>
                  <a:cubicBezTo>
                    <a:pt x="78" y="90"/>
                    <a:pt x="78" y="90"/>
                    <a:pt x="78" y="90"/>
                  </a:cubicBezTo>
                  <a:cubicBezTo>
                    <a:pt x="77" y="90"/>
                    <a:pt x="77" y="90"/>
                    <a:pt x="77" y="90"/>
                  </a:cubicBezTo>
                  <a:cubicBezTo>
                    <a:pt x="76" y="91"/>
                    <a:pt x="73" y="92"/>
                    <a:pt x="71" y="92"/>
                  </a:cubicBezTo>
                  <a:cubicBezTo>
                    <a:pt x="9" y="92"/>
                    <a:pt x="9" y="92"/>
                    <a:pt x="9" y="92"/>
                  </a:cubicBezTo>
                  <a:cubicBezTo>
                    <a:pt x="7" y="92"/>
                    <a:pt x="4" y="91"/>
                    <a:pt x="2" y="90"/>
                  </a:cubicBezTo>
                  <a:cubicBezTo>
                    <a:pt x="2" y="90"/>
                    <a:pt x="2" y="90"/>
                    <a:pt x="2" y="90"/>
                  </a:cubicBezTo>
                  <a:cubicBezTo>
                    <a:pt x="1" y="88"/>
                    <a:pt x="0" y="86"/>
                    <a:pt x="0" y="83"/>
                  </a:cubicBezTo>
                  <a:cubicBezTo>
                    <a:pt x="0" y="10"/>
                    <a:pt x="0" y="10"/>
                    <a:pt x="0" y="10"/>
                  </a:cubicBezTo>
                  <a:cubicBezTo>
                    <a:pt x="0" y="7"/>
                    <a:pt x="1" y="5"/>
                    <a:pt x="2" y="3"/>
                  </a:cubicBezTo>
                  <a:cubicBezTo>
                    <a:pt x="4" y="1"/>
                    <a:pt x="6" y="0"/>
                    <a:pt x="9" y="0"/>
                  </a:cubicBezTo>
                  <a:close/>
                  <a:moveTo>
                    <a:pt x="19" y="71"/>
                  </a:moveTo>
                  <a:cubicBezTo>
                    <a:pt x="19" y="71"/>
                    <a:pt x="19" y="71"/>
                    <a:pt x="19" y="71"/>
                  </a:cubicBezTo>
                  <a:cubicBezTo>
                    <a:pt x="55" y="71"/>
                    <a:pt x="55" y="71"/>
                    <a:pt x="55" y="71"/>
                  </a:cubicBezTo>
                  <a:cubicBezTo>
                    <a:pt x="56" y="71"/>
                    <a:pt x="57" y="70"/>
                    <a:pt x="57" y="69"/>
                  </a:cubicBezTo>
                  <a:cubicBezTo>
                    <a:pt x="57" y="68"/>
                    <a:pt x="56" y="67"/>
                    <a:pt x="55" y="67"/>
                  </a:cubicBezTo>
                  <a:cubicBezTo>
                    <a:pt x="19" y="67"/>
                    <a:pt x="19" y="67"/>
                    <a:pt x="19" y="67"/>
                  </a:cubicBezTo>
                  <a:cubicBezTo>
                    <a:pt x="18" y="67"/>
                    <a:pt x="17" y="68"/>
                    <a:pt x="17" y="69"/>
                  </a:cubicBezTo>
                  <a:cubicBezTo>
                    <a:pt x="17" y="70"/>
                    <a:pt x="18" y="71"/>
                    <a:pt x="19" y="71"/>
                  </a:cubicBezTo>
                  <a:close/>
                  <a:moveTo>
                    <a:pt x="19" y="56"/>
                  </a:moveTo>
                  <a:cubicBezTo>
                    <a:pt x="19" y="56"/>
                    <a:pt x="19" y="56"/>
                    <a:pt x="19" y="56"/>
                  </a:cubicBezTo>
                  <a:cubicBezTo>
                    <a:pt x="44" y="56"/>
                    <a:pt x="44" y="56"/>
                    <a:pt x="44" y="56"/>
                  </a:cubicBezTo>
                  <a:cubicBezTo>
                    <a:pt x="45" y="56"/>
                    <a:pt x="46" y="55"/>
                    <a:pt x="46" y="54"/>
                  </a:cubicBezTo>
                  <a:cubicBezTo>
                    <a:pt x="46" y="53"/>
                    <a:pt x="45" y="52"/>
                    <a:pt x="44" y="52"/>
                  </a:cubicBezTo>
                  <a:cubicBezTo>
                    <a:pt x="19" y="52"/>
                    <a:pt x="19" y="52"/>
                    <a:pt x="19" y="52"/>
                  </a:cubicBezTo>
                  <a:cubicBezTo>
                    <a:pt x="18" y="52"/>
                    <a:pt x="17" y="53"/>
                    <a:pt x="17" y="54"/>
                  </a:cubicBezTo>
                  <a:cubicBezTo>
                    <a:pt x="17" y="55"/>
                    <a:pt x="18" y="56"/>
                    <a:pt x="19" y="56"/>
                  </a:cubicBezTo>
                  <a:close/>
                  <a:moveTo>
                    <a:pt x="19" y="41"/>
                  </a:moveTo>
                  <a:cubicBezTo>
                    <a:pt x="19" y="41"/>
                    <a:pt x="19" y="41"/>
                    <a:pt x="19" y="41"/>
                  </a:cubicBezTo>
                  <a:cubicBezTo>
                    <a:pt x="61" y="41"/>
                    <a:pt x="61" y="41"/>
                    <a:pt x="61" y="41"/>
                  </a:cubicBezTo>
                  <a:cubicBezTo>
                    <a:pt x="62" y="41"/>
                    <a:pt x="63" y="40"/>
                    <a:pt x="63" y="39"/>
                  </a:cubicBezTo>
                  <a:cubicBezTo>
                    <a:pt x="63" y="38"/>
                    <a:pt x="62" y="37"/>
                    <a:pt x="61" y="37"/>
                  </a:cubicBezTo>
                  <a:cubicBezTo>
                    <a:pt x="19" y="37"/>
                    <a:pt x="19" y="37"/>
                    <a:pt x="19" y="37"/>
                  </a:cubicBezTo>
                  <a:cubicBezTo>
                    <a:pt x="18" y="37"/>
                    <a:pt x="17" y="38"/>
                    <a:pt x="17" y="39"/>
                  </a:cubicBezTo>
                  <a:cubicBezTo>
                    <a:pt x="17" y="40"/>
                    <a:pt x="18" y="41"/>
                    <a:pt x="19" y="41"/>
                  </a:cubicBezTo>
                  <a:close/>
                  <a:moveTo>
                    <a:pt x="49" y="7"/>
                  </a:moveTo>
                  <a:cubicBezTo>
                    <a:pt x="49" y="7"/>
                    <a:pt x="49" y="7"/>
                    <a:pt x="49" y="7"/>
                  </a:cubicBezTo>
                  <a:cubicBezTo>
                    <a:pt x="9" y="7"/>
                    <a:pt x="9" y="7"/>
                    <a:pt x="9" y="7"/>
                  </a:cubicBezTo>
                  <a:cubicBezTo>
                    <a:pt x="8" y="7"/>
                    <a:pt x="8" y="8"/>
                    <a:pt x="7" y="8"/>
                  </a:cubicBezTo>
                  <a:cubicBezTo>
                    <a:pt x="7" y="8"/>
                    <a:pt x="7" y="9"/>
                    <a:pt x="7" y="10"/>
                  </a:cubicBezTo>
                  <a:cubicBezTo>
                    <a:pt x="7" y="83"/>
                    <a:pt x="7" y="83"/>
                    <a:pt x="7" y="83"/>
                  </a:cubicBezTo>
                  <a:cubicBezTo>
                    <a:pt x="7" y="84"/>
                    <a:pt x="7" y="84"/>
                    <a:pt x="7" y="85"/>
                  </a:cubicBezTo>
                  <a:cubicBezTo>
                    <a:pt x="7" y="85"/>
                    <a:pt x="7" y="85"/>
                    <a:pt x="7" y="85"/>
                  </a:cubicBezTo>
                  <a:cubicBezTo>
                    <a:pt x="8" y="85"/>
                    <a:pt x="8" y="85"/>
                    <a:pt x="9" y="85"/>
                  </a:cubicBezTo>
                  <a:cubicBezTo>
                    <a:pt x="71" y="85"/>
                    <a:pt x="71" y="85"/>
                    <a:pt x="71" y="85"/>
                  </a:cubicBezTo>
                  <a:cubicBezTo>
                    <a:pt x="72" y="85"/>
                    <a:pt x="72" y="85"/>
                    <a:pt x="73" y="85"/>
                  </a:cubicBezTo>
                  <a:cubicBezTo>
                    <a:pt x="73" y="85"/>
                    <a:pt x="73" y="85"/>
                    <a:pt x="73" y="85"/>
                  </a:cubicBezTo>
                  <a:cubicBezTo>
                    <a:pt x="73" y="84"/>
                    <a:pt x="73" y="84"/>
                    <a:pt x="73" y="83"/>
                  </a:cubicBezTo>
                  <a:cubicBezTo>
                    <a:pt x="73" y="32"/>
                    <a:pt x="73" y="32"/>
                    <a:pt x="73" y="32"/>
                  </a:cubicBezTo>
                  <a:cubicBezTo>
                    <a:pt x="57" y="32"/>
                    <a:pt x="57" y="32"/>
                    <a:pt x="57" y="32"/>
                  </a:cubicBezTo>
                  <a:cubicBezTo>
                    <a:pt x="55" y="32"/>
                    <a:pt x="53" y="31"/>
                    <a:pt x="51" y="29"/>
                  </a:cubicBezTo>
                  <a:cubicBezTo>
                    <a:pt x="51" y="29"/>
                    <a:pt x="51" y="29"/>
                    <a:pt x="51" y="29"/>
                  </a:cubicBezTo>
                  <a:cubicBezTo>
                    <a:pt x="50" y="28"/>
                    <a:pt x="49" y="26"/>
                    <a:pt x="49" y="23"/>
                  </a:cubicBezTo>
                  <a:cubicBezTo>
                    <a:pt x="49" y="7"/>
                    <a:pt x="49" y="7"/>
                    <a:pt x="49" y="7"/>
                  </a:cubicBezTo>
                  <a:close/>
                  <a:moveTo>
                    <a:pt x="70" y="27"/>
                  </a:moveTo>
                  <a:cubicBezTo>
                    <a:pt x="70" y="27"/>
                    <a:pt x="70" y="27"/>
                    <a:pt x="70" y="27"/>
                  </a:cubicBezTo>
                  <a:cubicBezTo>
                    <a:pt x="53" y="11"/>
                    <a:pt x="53" y="11"/>
                    <a:pt x="53" y="11"/>
                  </a:cubicBezTo>
                  <a:cubicBezTo>
                    <a:pt x="53" y="23"/>
                    <a:pt x="53" y="23"/>
                    <a:pt x="53" y="23"/>
                  </a:cubicBezTo>
                  <a:cubicBezTo>
                    <a:pt x="53" y="24"/>
                    <a:pt x="54" y="25"/>
                    <a:pt x="54" y="26"/>
                  </a:cubicBezTo>
                  <a:cubicBezTo>
                    <a:pt x="54" y="26"/>
                    <a:pt x="54" y="26"/>
                    <a:pt x="54" y="26"/>
                  </a:cubicBezTo>
                  <a:cubicBezTo>
                    <a:pt x="55" y="27"/>
                    <a:pt x="56" y="27"/>
                    <a:pt x="57" y="27"/>
                  </a:cubicBezTo>
                  <a:cubicBezTo>
                    <a:pt x="70" y="27"/>
                    <a:pt x="70" y="27"/>
                    <a:pt x="70" y="27"/>
                  </a:cubicBezTo>
                  <a:close/>
                </a:path>
              </a:pathLst>
            </a:custGeom>
            <a:solidFill>
              <a:schemeClr val="accent2"/>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40" name="Freeform 32"/>
            <p:cNvSpPr>
              <a:spLocks noEditPoints="1"/>
            </p:cNvSpPr>
            <p:nvPr/>
          </p:nvSpPr>
          <p:spPr bwMode="auto">
            <a:xfrm>
              <a:off x="1081617" y="5590781"/>
              <a:ext cx="364067" cy="364179"/>
            </a:xfrm>
            <a:custGeom>
              <a:avLst/>
              <a:gdLst>
                <a:gd name="T0" fmla="*/ 87 w 92"/>
                <a:gd name="T1" fmla="*/ 11 h 92"/>
                <a:gd name="T2" fmla="*/ 92 w 92"/>
                <a:gd name="T3" fmla="*/ 22 h 92"/>
                <a:gd name="T4" fmla="*/ 87 w 92"/>
                <a:gd name="T5" fmla="*/ 34 h 92"/>
                <a:gd name="T6" fmla="*/ 74 w 92"/>
                <a:gd name="T7" fmla="*/ 47 h 92"/>
                <a:gd name="T8" fmla="*/ 63 w 92"/>
                <a:gd name="T9" fmla="*/ 52 h 92"/>
                <a:gd name="T10" fmla="*/ 51 w 92"/>
                <a:gd name="T11" fmla="*/ 47 h 92"/>
                <a:gd name="T12" fmla="*/ 46 w 92"/>
                <a:gd name="T13" fmla="*/ 51 h 92"/>
                <a:gd name="T14" fmla="*/ 52 w 92"/>
                <a:gd name="T15" fmla="*/ 63 h 92"/>
                <a:gd name="T16" fmla="*/ 47 w 92"/>
                <a:gd name="T17" fmla="*/ 75 h 92"/>
                <a:gd name="T18" fmla="*/ 22 w 92"/>
                <a:gd name="T19" fmla="*/ 92 h 92"/>
                <a:gd name="T20" fmla="*/ 5 w 92"/>
                <a:gd name="T21" fmla="*/ 81 h 92"/>
                <a:gd name="T22" fmla="*/ 0 w 92"/>
                <a:gd name="T23" fmla="*/ 70 h 92"/>
                <a:gd name="T24" fmla="*/ 5 w 92"/>
                <a:gd name="T25" fmla="*/ 58 h 92"/>
                <a:gd name="T26" fmla="*/ 5 w 92"/>
                <a:gd name="T27" fmla="*/ 58 h 92"/>
                <a:gd name="T28" fmla="*/ 29 w 92"/>
                <a:gd name="T29" fmla="*/ 40 h 92"/>
                <a:gd name="T30" fmla="*/ 41 w 92"/>
                <a:gd name="T31" fmla="*/ 45 h 92"/>
                <a:gd name="T32" fmla="*/ 41 w 92"/>
                <a:gd name="T33" fmla="*/ 46 h 92"/>
                <a:gd name="T34" fmla="*/ 45 w 92"/>
                <a:gd name="T35" fmla="*/ 41 h 92"/>
                <a:gd name="T36" fmla="*/ 40 w 92"/>
                <a:gd name="T37" fmla="*/ 29 h 92"/>
                <a:gd name="T38" fmla="*/ 45 w 92"/>
                <a:gd name="T39" fmla="*/ 18 h 92"/>
                <a:gd name="T40" fmla="*/ 58 w 92"/>
                <a:gd name="T41" fmla="*/ 5 h 92"/>
                <a:gd name="T42" fmla="*/ 81 w 92"/>
                <a:gd name="T43" fmla="*/ 5 h 92"/>
                <a:gd name="T44" fmla="*/ 82 w 92"/>
                <a:gd name="T45" fmla="*/ 16 h 92"/>
                <a:gd name="T46" fmla="*/ 76 w 92"/>
                <a:gd name="T47" fmla="*/ 10 h 92"/>
                <a:gd name="T48" fmla="*/ 70 w 92"/>
                <a:gd name="T49" fmla="*/ 7 h 92"/>
                <a:gd name="T50" fmla="*/ 63 w 92"/>
                <a:gd name="T51" fmla="*/ 10 h 92"/>
                <a:gd name="T52" fmla="*/ 47 w 92"/>
                <a:gd name="T53" fmla="*/ 29 h 92"/>
                <a:gd name="T54" fmla="*/ 50 w 92"/>
                <a:gd name="T55" fmla="*/ 36 h 92"/>
                <a:gd name="T56" fmla="*/ 51 w 92"/>
                <a:gd name="T57" fmla="*/ 36 h 92"/>
                <a:gd name="T58" fmla="*/ 62 w 92"/>
                <a:gd name="T59" fmla="*/ 30 h 92"/>
                <a:gd name="T60" fmla="*/ 56 w 92"/>
                <a:gd name="T61" fmla="*/ 41 h 92"/>
                <a:gd name="T62" fmla="*/ 56 w 92"/>
                <a:gd name="T63" fmla="*/ 42 h 92"/>
                <a:gd name="T64" fmla="*/ 69 w 92"/>
                <a:gd name="T65" fmla="*/ 42 h 92"/>
                <a:gd name="T66" fmla="*/ 82 w 92"/>
                <a:gd name="T67" fmla="*/ 29 h 92"/>
                <a:gd name="T68" fmla="*/ 85 w 92"/>
                <a:gd name="T69" fmla="*/ 22 h 92"/>
                <a:gd name="T70" fmla="*/ 82 w 92"/>
                <a:gd name="T71" fmla="*/ 16 h 92"/>
                <a:gd name="T72" fmla="*/ 42 w 92"/>
                <a:gd name="T73" fmla="*/ 56 h 92"/>
                <a:gd name="T74" fmla="*/ 35 w 92"/>
                <a:gd name="T75" fmla="*/ 62 h 92"/>
                <a:gd name="T76" fmla="*/ 30 w 92"/>
                <a:gd name="T77" fmla="*/ 57 h 92"/>
                <a:gd name="T78" fmla="*/ 36 w 92"/>
                <a:gd name="T79" fmla="*/ 50 h 92"/>
                <a:gd name="T80" fmla="*/ 36 w 92"/>
                <a:gd name="T81" fmla="*/ 50 h 92"/>
                <a:gd name="T82" fmla="*/ 23 w 92"/>
                <a:gd name="T83" fmla="*/ 50 h 92"/>
                <a:gd name="T84" fmla="*/ 10 w 92"/>
                <a:gd name="T85" fmla="*/ 63 h 92"/>
                <a:gd name="T86" fmla="*/ 7 w 92"/>
                <a:gd name="T87" fmla="*/ 70 h 92"/>
                <a:gd name="T88" fmla="*/ 16 w 92"/>
                <a:gd name="T89" fmla="*/ 82 h 92"/>
                <a:gd name="T90" fmla="*/ 29 w 92"/>
                <a:gd name="T91" fmla="*/ 82 h 92"/>
                <a:gd name="T92" fmla="*/ 42 w 92"/>
                <a:gd name="T93" fmla="*/ 70 h 92"/>
                <a:gd name="T94" fmla="*/ 45 w 92"/>
                <a:gd name="T95" fmla="*/ 6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92">
                  <a:moveTo>
                    <a:pt x="81" y="5"/>
                  </a:moveTo>
                  <a:cubicBezTo>
                    <a:pt x="87" y="11"/>
                    <a:pt x="87" y="11"/>
                    <a:pt x="87" y="11"/>
                  </a:cubicBezTo>
                  <a:cubicBezTo>
                    <a:pt x="87" y="11"/>
                    <a:pt x="87" y="11"/>
                    <a:pt x="87" y="11"/>
                  </a:cubicBezTo>
                  <a:cubicBezTo>
                    <a:pt x="91" y="14"/>
                    <a:pt x="92" y="18"/>
                    <a:pt x="92" y="22"/>
                  </a:cubicBezTo>
                  <a:cubicBezTo>
                    <a:pt x="92" y="22"/>
                    <a:pt x="92" y="22"/>
                    <a:pt x="92" y="22"/>
                  </a:cubicBezTo>
                  <a:cubicBezTo>
                    <a:pt x="92" y="26"/>
                    <a:pt x="91" y="31"/>
                    <a:pt x="87" y="34"/>
                  </a:cubicBezTo>
                  <a:cubicBezTo>
                    <a:pt x="87" y="34"/>
                    <a:pt x="87" y="34"/>
                    <a:pt x="87" y="34"/>
                  </a:cubicBezTo>
                  <a:cubicBezTo>
                    <a:pt x="74" y="47"/>
                    <a:pt x="74" y="47"/>
                    <a:pt x="74" y="47"/>
                  </a:cubicBezTo>
                  <a:cubicBezTo>
                    <a:pt x="74" y="47"/>
                    <a:pt x="74" y="47"/>
                    <a:pt x="74" y="47"/>
                  </a:cubicBezTo>
                  <a:cubicBezTo>
                    <a:pt x="71" y="50"/>
                    <a:pt x="67" y="52"/>
                    <a:pt x="63" y="52"/>
                  </a:cubicBezTo>
                  <a:cubicBezTo>
                    <a:pt x="59" y="52"/>
                    <a:pt x="54" y="50"/>
                    <a:pt x="51" y="47"/>
                  </a:cubicBezTo>
                  <a:cubicBezTo>
                    <a:pt x="51" y="47"/>
                    <a:pt x="51" y="47"/>
                    <a:pt x="51" y="47"/>
                  </a:cubicBezTo>
                  <a:cubicBezTo>
                    <a:pt x="51" y="46"/>
                    <a:pt x="51" y="46"/>
                    <a:pt x="51" y="46"/>
                  </a:cubicBezTo>
                  <a:cubicBezTo>
                    <a:pt x="46" y="51"/>
                    <a:pt x="46" y="51"/>
                    <a:pt x="46" y="51"/>
                  </a:cubicBezTo>
                  <a:cubicBezTo>
                    <a:pt x="47" y="51"/>
                    <a:pt x="47" y="51"/>
                    <a:pt x="47" y="51"/>
                  </a:cubicBezTo>
                  <a:cubicBezTo>
                    <a:pt x="50" y="54"/>
                    <a:pt x="52" y="59"/>
                    <a:pt x="52" y="63"/>
                  </a:cubicBezTo>
                  <a:cubicBezTo>
                    <a:pt x="52" y="67"/>
                    <a:pt x="50" y="71"/>
                    <a:pt x="47" y="74"/>
                  </a:cubicBezTo>
                  <a:cubicBezTo>
                    <a:pt x="47" y="75"/>
                    <a:pt x="47" y="75"/>
                    <a:pt x="47" y="75"/>
                  </a:cubicBezTo>
                  <a:cubicBezTo>
                    <a:pt x="34" y="87"/>
                    <a:pt x="34" y="87"/>
                    <a:pt x="34" y="87"/>
                  </a:cubicBezTo>
                  <a:cubicBezTo>
                    <a:pt x="31" y="91"/>
                    <a:pt x="26" y="92"/>
                    <a:pt x="22" y="92"/>
                  </a:cubicBezTo>
                  <a:cubicBezTo>
                    <a:pt x="18" y="92"/>
                    <a:pt x="14" y="91"/>
                    <a:pt x="11" y="87"/>
                  </a:cubicBezTo>
                  <a:cubicBezTo>
                    <a:pt x="5" y="81"/>
                    <a:pt x="5" y="81"/>
                    <a:pt x="5" y="81"/>
                  </a:cubicBezTo>
                  <a:cubicBezTo>
                    <a:pt x="5" y="81"/>
                    <a:pt x="5" y="81"/>
                    <a:pt x="5" y="81"/>
                  </a:cubicBezTo>
                  <a:cubicBezTo>
                    <a:pt x="1" y="78"/>
                    <a:pt x="0" y="74"/>
                    <a:pt x="0" y="70"/>
                  </a:cubicBezTo>
                  <a:cubicBezTo>
                    <a:pt x="0" y="66"/>
                    <a:pt x="1" y="61"/>
                    <a:pt x="5" y="58"/>
                  </a:cubicBezTo>
                  <a:cubicBezTo>
                    <a:pt x="5" y="58"/>
                    <a:pt x="5" y="58"/>
                    <a:pt x="5" y="58"/>
                  </a:cubicBezTo>
                  <a:cubicBezTo>
                    <a:pt x="5" y="58"/>
                    <a:pt x="5" y="58"/>
                    <a:pt x="5" y="58"/>
                  </a:cubicBezTo>
                  <a:cubicBezTo>
                    <a:pt x="5" y="58"/>
                    <a:pt x="5" y="58"/>
                    <a:pt x="5" y="58"/>
                  </a:cubicBezTo>
                  <a:cubicBezTo>
                    <a:pt x="18" y="45"/>
                    <a:pt x="18" y="45"/>
                    <a:pt x="18" y="45"/>
                  </a:cubicBezTo>
                  <a:cubicBezTo>
                    <a:pt x="21" y="42"/>
                    <a:pt x="25" y="40"/>
                    <a:pt x="29" y="40"/>
                  </a:cubicBezTo>
                  <a:cubicBezTo>
                    <a:pt x="33" y="40"/>
                    <a:pt x="38" y="42"/>
                    <a:pt x="41" y="45"/>
                  </a:cubicBezTo>
                  <a:cubicBezTo>
                    <a:pt x="41" y="45"/>
                    <a:pt x="41" y="45"/>
                    <a:pt x="41" y="45"/>
                  </a:cubicBezTo>
                  <a:cubicBezTo>
                    <a:pt x="41" y="45"/>
                    <a:pt x="41" y="45"/>
                    <a:pt x="41" y="45"/>
                  </a:cubicBezTo>
                  <a:cubicBezTo>
                    <a:pt x="41" y="46"/>
                    <a:pt x="41" y="46"/>
                    <a:pt x="41" y="46"/>
                  </a:cubicBezTo>
                  <a:cubicBezTo>
                    <a:pt x="46" y="41"/>
                    <a:pt x="46" y="41"/>
                    <a:pt x="46" y="41"/>
                  </a:cubicBezTo>
                  <a:cubicBezTo>
                    <a:pt x="45" y="41"/>
                    <a:pt x="45" y="41"/>
                    <a:pt x="45" y="41"/>
                  </a:cubicBezTo>
                  <a:cubicBezTo>
                    <a:pt x="42" y="38"/>
                    <a:pt x="40" y="34"/>
                    <a:pt x="40" y="29"/>
                  </a:cubicBezTo>
                  <a:cubicBezTo>
                    <a:pt x="40" y="29"/>
                    <a:pt x="40" y="29"/>
                    <a:pt x="40" y="29"/>
                  </a:cubicBezTo>
                  <a:cubicBezTo>
                    <a:pt x="40" y="25"/>
                    <a:pt x="42" y="21"/>
                    <a:pt x="45" y="18"/>
                  </a:cubicBezTo>
                  <a:cubicBezTo>
                    <a:pt x="45" y="18"/>
                    <a:pt x="45" y="18"/>
                    <a:pt x="45" y="18"/>
                  </a:cubicBezTo>
                  <a:cubicBezTo>
                    <a:pt x="45" y="18"/>
                    <a:pt x="45" y="18"/>
                    <a:pt x="45" y="18"/>
                  </a:cubicBezTo>
                  <a:cubicBezTo>
                    <a:pt x="58" y="5"/>
                    <a:pt x="58" y="5"/>
                    <a:pt x="58" y="5"/>
                  </a:cubicBezTo>
                  <a:cubicBezTo>
                    <a:pt x="61" y="1"/>
                    <a:pt x="66" y="0"/>
                    <a:pt x="70" y="0"/>
                  </a:cubicBezTo>
                  <a:cubicBezTo>
                    <a:pt x="74" y="0"/>
                    <a:pt x="78" y="1"/>
                    <a:pt x="81" y="5"/>
                  </a:cubicBezTo>
                  <a:cubicBezTo>
                    <a:pt x="81" y="5"/>
                    <a:pt x="81" y="5"/>
                    <a:pt x="81" y="5"/>
                  </a:cubicBezTo>
                  <a:close/>
                  <a:moveTo>
                    <a:pt x="82" y="16"/>
                  </a:moveTo>
                  <a:cubicBezTo>
                    <a:pt x="82" y="16"/>
                    <a:pt x="82" y="16"/>
                    <a:pt x="82" y="16"/>
                  </a:cubicBezTo>
                  <a:cubicBezTo>
                    <a:pt x="76" y="10"/>
                    <a:pt x="76" y="10"/>
                    <a:pt x="76" y="10"/>
                  </a:cubicBezTo>
                  <a:cubicBezTo>
                    <a:pt x="76" y="10"/>
                    <a:pt x="76" y="10"/>
                    <a:pt x="76" y="10"/>
                  </a:cubicBezTo>
                  <a:cubicBezTo>
                    <a:pt x="75" y="8"/>
                    <a:pt x="72" y="7"/>
                    <a:pt x="70" y="7"/>
                  </a:cubicBezTo>
                  <a:cubicBezTo>
                    <a:pt x="67" y="7"/>
                    <a:pt x="65" y="8"/>
                    <a:pt x="63" y="10"/>
                  </a:cubicBezTo>
                  <a:cubicBezTo>
                    <a:pt x="63" y="10"/>
                    <a:pt x="63" y="10"/>
                    <a:pt x="63" y="10"/>
                  </a:cubicBezTo>
                  <a:cubicBezTo>
                    <a:pt x="50" y="23"/>
                    <a:pt x="50" y="23"/>
                    <a:pt x="50" y="23"/>
                  </a:cubicBezTo>
                  <a:cubicBezTo>
                    <a:pt x="48" y="24"/>
                    <a:pt x="47" y="27"/>
                    <a:pt x="47" y="29"/>
                  </a:cubicBezTo>
                  <a:cubicBezTo>
                    <a:pt x="47" y="29"/>
                    <a:pt x="47" y="29"/>
                    <a:pt x="47" y="29"/>
                  </a:cubicBezTo>
                  <a:cubicBezTo>
                    <a:pt x="47" y="32"/>
                    <a:pt x="48" y="34"/>
                    <a:pt x="50" y="36"/>
                  </a:cubicBezTo>
                  <a:cubicBezTo>
                    <a:pt x="50" y="36"/>
                    <a:pt x="50" y="36"/>
                    <a:pt x="50" y="36"/>
                  </a:cubicBezTo>
                  <a:cubicBezTo>
                    <a:pt x="51" y="36"/>
                    <a:pt x="51" y="36"/>
                    <a:pt x="51" y="36"/>
                  </a:cubicBezTo>
                  <a:cubicBezTo>
                    <a:pt x="57" y="30"/>
                    <a:pt x="57" y="30"/>
                    <a:pt x="57" y="30"/>
                  </a:cubicBezTo>
                  <a:cubicBezTo>
                    <a:pt x="58" y="29"/>
                    <a:pt x="61" y="29"/>
                    <a:pt x="62" y="30"/>
                  </a:cubicBezTo>
                  <a:cubicBezTo>
                    <a:pt x="63" y="31"/>
                    <a:pt x="63" y="34"/>
                    <a:pt x="62" y="35"/>
                  </a:cubicBezTo>
                  <a:cubicBezTo>
                    <a:pt x="56" y="41"/>
                    <a:pt x="56" y="41"/>
                    <a:pt x="56" y="41"/>
                  </a:cubicBezTo>
                  <a:cubicBezTo>
                    <a:pt x="56" y="42"/>
                    <a:pt x="56" y="42"/>
                    <a:pt x="56" y="42"/>
                  </a:cubicBezTo>
                  <a:cubicBezTo>
                    <a:pt x="56" y="42"/>
                    <a:pt x="56" y="42"/>
                    <a:pt x="56" y="42"/>
                  </a:cubicBezTo>
                  <a:cubicBezTo>
                    <a:pt x="58" y="44"/>
                    <a:pt x="60" y="45"/>
                    <a:pt x="63" y="45"/>
                  </a:cubicBezTo>
                  <a:cubicBezTo>
                    <a:pt x="65" y="45"/>
                    <a:pt x="68" y="44"/>
                    <a:pt x="69" y="42"/>
                  </a:cubicBezTo>
                  <a:cubicBezTo>
                    <a:pt x="82" y="29"/>
                    <a:pt x="82" y="29"/>
                    <a:pt x="82" y="29"/>
                  </a:cubicBezTo>
                  <a:cubicBezTo>
                    <a:pt x="82" y="29"/>
                    <a:pt x="82" y="29"/>
                    <a:pt x="82" y="29"/>
                  </a:cubicBezTo>
                  <a:cubicBezTo>
                    <a:pt x="84" y="27"/>
                    <a:pt x="85" y="25"/>
                    <a:pt x="85" y="22"/>
                  </a:cubicBezTo>
                  <a:cubicBezTo>
                    <a:pt x="85" y="22"/>
                    <a:pt x="85" y="22"/>
                    <a:pt x="85" y="22"/>
                  </a:cubicBezTo>
                  <a:cubicBezTo>
                    <a:pt x="85" y="20"/>
                    <a:pt x="84" y="17"/>
                    <a:pt x="82" y="16"/>
                  </a:cubicBezTo>
                  <a:cubicBezTo>
                    <a:pt x="82" y="16"/>
                    <a:pt x="82" y="16"/>
                    <a:pt x="82" y="16"/>
                  </a:cubicBezTo>
                  <a:close/>
                  <a:moveTo>
                    <a:pt x="42" y="56"/>
                  </a:moveTo>
                  <a:cubicBezTo>
                    <a:pt x="42" y="56"/>
                    <a:pt x="42" y="56"/>
                    <a:pt x="42" y="56"/>
                  </a:cubicBezTo>
                  <a:cubicBezTo>
                    <a:pt x="41" y="56"/>
                    <a:pt x="41" y="56"/>
                    <a:pt x="41" y="56"/>
                  </a:cubicBezTo>
                  <a:cubicBezTo>
                    <a:pt x="35" y="62"/>
                    <a:pt x="35" y="62"/>
                    <a:pt x="35" y="62"/>
                  </a:cubicBezTo>
                  <a:cubicBezTo>
                    <a:pt x="34" y="63"/>
                    <a:pt x="31" y="63"/>
                    <a:pt x="30" y="62"/>
                  </a:cubicBezTo>
                  <a:cubicBezTo>
                    <a:pt x="29" y="61"/>
                    <a:pt x="29" y="58"/>
                    <a:pt x="30" y="57"/>
                  </a:cubicBezTo>
                  <a:cubicBezTo>
                    <a:pt x="36" y="51"/>
                    <a:pt x="36" y="51"/>
                    <a:pt x="36" y="51"/>
                  </a:cubicBezTo>
                  <a:cubicBezTo>
                    <a:pt x="36" y="50"/>
                    <a:pt x="36" y="50"/>
                    <a:pt x="36" y="50"/>
                  </a:cubicBezTo>
                  <a:cubicBezTo>
                    <a:pt x="36" y="50"/>
                    <a:pt x="36" y="50"/>
                    <a:pt x="36" y="50"/>
                  </a:cubicBezTo>
                  <a:cubicBezTo>
                    <a:pt x="36" y="50"/>
                    <a:pt x="36" y="50"/>
                    <a:pt x="36" y="50"/>
                  </a:cubicBezTo>
                  <a:cubicBezTo>
                    <a:pt x="34" y="48"/>
                    <a:pt x="32" y="47"/>
                    <a:pt x="29" y="47"/>
                  </a:cubicBezTo>
                  <a:cubicBezTo>
                    <a:pt x="27" y="47"/>
                    <a:pt x="24" y="48"/>
                    <a:pt x="23" y="50"/>
                  </a:cubicBezTo>
                  <a:cubicBezTo>
                    <a:pt x="23" y="50"/>
                    <a:pt x="23" y="50"/>
                    <a:pt x="23" y="50"/>
                  </a:cubicBezTo>
                  <a:cubicBezTo>
                    <a:pt x="10" y="63"/>
                    <a:pt x="10" y="63"/>
                    <a:pt x="10" y="63"/>
                  </a:cubicBezTo>
                  <a:cubicBezTo>
                    <a:pt x="10" y="63"/>
                    <a:pt x="10" y="63"/>
                    <a:pt x="10" y="63"/>
                  </a:cubicBezTo>
                  <a:cubicBezTo>
                    <a:pt x="8" y="65"/>
                    <a:pt x="7" y="67"/>
                    <a:pt x="7" y="70"/>
                  </a:cubicBezTo>
                  <a:cubicBezTo>
                    <a:pt x="7" y="72"/>
                    <a:pt x="8" y="75"/>
                    <a:pt x="10" y="76"/>
                  </a:cubicBezTo>
                  <a:cubicBezTo>
                    <a:pt x="16" y="82"/>
                    <a:pt x="16" y="82"/>
                    <a:pt x="16" y="82"/>
                  </a:cubicBezTo>
                  <a:cubicBezTo>
                    <a:pt x="17" y="84"/>
                    <a:pt x="20" y="85"/>
                    <a:pt x="22" y="85"/>
                  </a:cubicBezTo>
                  <a:cubicBezTo>
                    <a:pt x="25" y="85"/>
                    <a:pt x="27" y="84"/>
                    <a:pt x="29" y="82"/>
                  </a:cubicBezTo>
                  <a:cubicBezTo>
                    <a:pt x="29" y="82"/>
                    <a:pt x="29" y="82"/>
                    <a:pt x="29" y="82"/>
                  </a:cubicBezTo>
                  <a:cubicBezTo>
                    <a:pt x="42" y="70"/>
                    <a:pt x="42" y="70"/>
                    <a:pt x="42" y="70"/>
                  </a:cubicBezTo>
                  <a:cubicBezTo>
                    <a:pt x="42" y="69"/>
                    <a:pt x="42" y="69"/>
                    <a:pt x="42" y="69"/>
                  </a:cubicBezTo>
                  <a:cubicBezTo>
                    <a:pt x="44" y="68"/>
                    <a:pt x="45" y="65"/>
                    <a:pt x="45" y="63"/>
                  </a:cubicBezTo>
                  <a:cubicBezTo>
                    <a:pt x="45" y="60"/>
                    <a:pt x="44" y="58"/>
                    <a:pt x="42" y="56"/>
                  </a:cubicBezTo>
                  <a:close/>
                </a:path>
              </a:pathLst>
            </a:custGeom>
            <a:solidFill>
              <a:schemeClr val="accent4"/>
            </a:solidFill>
            <a:ln>
              <a:noFill/>
            </a:ln>
          </p:spPr>
          <p:txBody>
            <a:bodyPr/>
            <a:lstStyle/>
            <a:p>
              <a:pPr defTabSz="1219170"/>
              <a:endParaRPr lang="zh-CN" altLang="en-US" sz="2400">
                <a:solidFill>
                  <a:prstClr val="black"/>
                </a:solidFill>
                <a:latin typeface="Calibri"/>
                <a:ea typeface="宋体" panose="02010600030101010101" pitchFamily="2" charset="-122"/>
              </a:endParaRPr>
            </a:p>
          </p:txBody>
        </p:sp>
        <p:sp>
          <p:nvSpPr>
            <p:cNvPr id="17449" name="Rectangle 41"/>
            <p:cNvSpPr>
              <a:spLocks noChangeArrowheads="1"/>
            </p:cNvSpPr>
            <p:nvPr/>
          </p:nvSpPr>
          <p:spPr bwMode="auto">
            <a:xfrm>
              <a:off x="1881720" y="2162842"/>
              <a:ext cx="958849" cy="37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170">
                <a:lnSpc>
                  <a:spcPct val="120000"/>
                </a:lnSpc>
              </a:pPr>
              <a:r>
                <a:rPr lang="zh-CN" altLang="en-US" sz="2200" dirty="0">
                  <a:solidFill>
                    <a:prstClr val="white"/>
                  </a:solidFill>
                  <a:latin typeface="微软雅黑 Light" panose="020B0502040204020203" pitchFamily="34" charset="-122"/>
                  <a:ea typeface="微软雅黑 Light" panose="020B0502040204020203" pitchFamily="34" charset="-122"/>
                </a:rPr>
                <a:t>个性化</a:t>
              </a:r>
            </a:p>
          </p:txBody>
        </p:sp>
        <p:sp>
          <p:nvSpPr>
            <p:cNvPr id="17450" name="Rectangle 42"/>
            <p:cNvSpPr>
              <a:spLocks noChangeArrowheads="1"/>
            </p:cNvSpPr>
            <p:nvPr/>
          </p:nvSpPr>
          <p:spPr bwMode="auto">
            <a:xfrm>
              <a:off x="1881720" y="3304077"/>
              <a:ext cx="958849" cy="37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170">
                <a:lnSpc>
                  <a:spcPct val="120000"/>
                </a:lnSpc>
              </a:pPr>
              <a:r>
                <a:rPr lang="zh-CN" altLang="en-US" sz="2200" dirty="0">
                  <a:solidFill>
                    <a:prstClr val="white"/>
                  </a:solidFill>
                  <a:latin typeface="思源黑体 CN Normal" panose="020B0400000000000000" pitchFamily="34" charset="-122"/>
                  <a:ea typeface="思源黑体 CN Normal" panose="020B0400000000000000" pitchFamily="34" charset="-122"/>
                </a:rPr>
                <a:t>表格化</a:t>
              </a:r>
            </a:p>
          </p:txBody>
        </p:sp>
        <p:sp>
          <p:nvSpPr>
            <p:cNvPr id="17451" name="Rectangle 43"/>
            <p:cNvSpPr>
              <a:spLocks noChangeArrowheads="1"/>
            </p:cNvSpPr>
            <p:nvPr/>
          </p:nvSpPr>
          <p:spPr bwMode="auto">
            <a:xfrm>
              <a:off x="1881720" y="4506715"/>
              <a:ext cx="958849" cy="37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170">
                <a:lnSpc>
                  <a:spcPct val="120000"/>
                </a:lnSpc>
              </a:pPr>
              <a:r>
                <a:rPr lang="zh-CN" altLang="en-US" sz="2200" dirty="0">
                  <a:solidFill>
                    <a:prstClr val="white"/>
                  </a:solidFill>
                  <a:latin typeface="思源黑体 CN Normal" panose="020B0400000000000000" pitchFamily="34" charset="-122"/>
                  <a:ea typeface="思源黑体 CN Normal" panose="020B0400000000000000" pitchFamily="34" charset="-122"/>
                </a:rPr>
                <a:t>数字化</a:t>
              </a:r>
            </a:p>
          </p:txBody>
        </p:sp>
        <p:sp>
          <p:nvSpPr>
            <p:cNvPr id="17452" name="Rectangle 44"/>
            <p:cNvSpPr>
              <a:spLocks noChangeArrowheads="1"/>
            </p:cNvSpPr>
            <p:nvPr/>
          </p:nvSpPr>
          <p:spPr bwMode="auto">
            <a:xfrm>
              <a:off x="1881720" y="5692414"/>
              <a:ext cx="958849" cy="3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170">
                <a:lnSpc>
                  <a:spcPct val="120000"/>
                </a:lnSpc>
              </a:pPr>
              <a:r>
                <a:rPr lang="zh-CN" altLang="en-US" sz="2200" b="1" dirty="0">
                  <a:solidFill>
                    <a:prstClr val="white"/>
                  </a:solidFill>
                  <a:latin typeface="思源黑体 CN Normal" panose="020B0400000000000000" pitchFamily="34" charset="-122"/>
                  <a:ea typeface="思源黑体 CN Normal" panose="020B0400000000000000" pitchFamily="34" charset="-122"/>
                </a:rPr>
                <a:t>动态化</a:t>
              </a:r>
            </a:p>
          </p:txBody>
        </p:sp>
      </p:grpSp>
      <p:sp>
        <p:nvSpPr>
          <p:cNvPr id="55" name="文本框 54">
            <a:extLst>
              <a:ext uri="{FF2B5EF4-FFF2-40B4-BE49-F238E27FC236}">
                <a16:creationId xmlns:a16="http://schemas.microsoft.com/office/drawing/2014/main" xmlns="" id="{73D55F41-3034-4CF8-B2DE-D4DFBE9CDB7C}"/>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告诉你真正的护理</a:t>
            </a:r>
          </a:p>
        </p:txBody>
      </p:sp>
      <p:pic>
        <p:nvPicPr>
          <p:cNvPr id="10" name="图片 9">
            <a:extLst>
              <a:ext uri="{FF2B5EF4-FFF2-40B4-BE49-F238E27FC236}">
                <a16:creationId xmlns:a16="http://schemas.microsoft.com/office/drawing/2014/main" xmlns="" id="{88383D0A-DE90-4258-A436-0872BEA69DAC}"/>
              </a:ext>
            </a:extLst>
          </p:cNvPr>
          <p:cNvPicPr>
            <a:picLocks noChangeAspect="1"/>
          </p:cNvPicPr>
          <p:nvPr/>
        </p:nvPicPr>
        <p:blipFill rotWithShape="1">
          <a:blip r:embed="rId5">
            <a:extLst>
              <a:ext uri="{28A0092B-C50C-407E-A947-70E740481C1C}">
                <a14:useLocalDpi xmlns:a14="http://schemas.microsoft.com/office/drawing/2010/main" val="0"/>
              </a:ext>
            </a:extLst>
          </a:blip>
          <a:srcRect r="25193"/>
          <a:stretch/>
        </p:blipFill>
        <p:spPr>
          <a:xfrm>
            <a:off x="3209369" y="615452"/>
            <a:ext cx="3153334" cy="6175591"/>
          </a:xfrm>
          <a:prstGeom prst="rect">
            <a:avLst/>
          </a:prstGeom>
        </p:spPr>
      </p:pic>
      <p:cxnSp>
        <p:nvCxnSpPr>
          <p:cNvPr id="59" name="直接连接符 58">
            <a:extLst>
              <a:ext uri="{FF2B5EF4-FFF2-40B4-BE49-F238E27FC236}">
                <a16:creationId xmlns:a16="http://schemas.microsoft.com/office/drawing/2014/main" xmlns="" id="{D8CFCDA2-4028-4C4C-B713-F45A80B6825F}"/>
              </a:ext>
            </a:extLst>
          </p:cNvPr>
          <p:cNvCxnSpPr>
            <a:cxnSpLocks/>
          </p:cNvCxnSpPr>
          <p:nvPr/>
        </p:nvCxnSpPr>
        <p:spPr>
          <a:xfrm>
            <a:off x="6626162" y="2381982"/>
            <a:ext cx="0" cy="3368658"/>
          </a:xfrm>
          <a:prstGeom prst="line">
            <a:avLst/>
          </a:prstGeom>
          <a:ln w="12700">
            <a:solidFill>
              <a:srgbClr val="EF93A4"/>
            </a:solidFill>
            <a:prstDash val="sysDash"/>
          </a:ln>
        </p:spPr>
        <p:style>
          <a:lnRef idx="1">
            <a:schemeClr val="accent1"/>
          </a:lnRef>
          <a:fillRef idx="0">
            <a:schemeClr val="accent1"/>
          </a:fillRef>
          <a:effectRef idx="0">
            <a:schemeClr val="accent1"/>
          </a:effectRef>
          <a:fontRef idx="minor">
            <a:schemeClr val="tx1"/>
          </a:fontRef>
        </p:style>
      </p:cxnSp>
      <p:pic>
        <p:nvPicPr>
          <p:cNvPr id="61" name="图片 60">
            <a:extLst>
              <a:ext uri="{FF2B5EF4-FFF2-40B4-BE49-F238E27FC236}">
                <a16:creationId xmlns:a16="http://schemas.microsoft.com/office/drawing/2014/main" xmlns="" id="{2C7ABD52-BCAD-40D4-90FB-6DF12E881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7272" y="711025"/>
            <a:ext cx="3036071" cy="384081"/>
          </a:xfrm>
          <a:prstGeom prst="rect">
            <a:avLst/>
          </a:prstGeom>
        </p:spPr>
      </p:pic>
    </p:spTree>
    <p:extLst>
      <p:ext uri="{BB962C8B-B14F-4D97-AF65-F5344CB8AC3E}">
        <p14:creationId xmlns:p14="http://schemas.microsoft.com/office/powerpoint/2010/main" val="102667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9E5DF26-D1E7-454A-9CAB-698FD38E11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9961" y="2070918"/>
            <a:ext cx="5301090" cy="3904139"/>
          </a:xfrm>
          <a:prstGeom prst="rect">
            <a:avLst/>
          </a:prstGeom>
        </p:spPr>
      </p:pic>
      <p:sp>
        <p:nvSpPr>
          <p:cNvPr id="27657" name="Rectangle 9"/>
          <p:cNvSpPr>
            <a:spLocks noChangeArrowheads="1"/>
          </p:cNvSpPr>
          <p:nvPr/>
        </p:nvSpPr>
        <p:spPr bwMode="auto">
          <a:xfrm>
            <a:off x="817035" y="2345991"/>
            <a:ext cx="3071284" cy="1727733"/>
          </a:xfrm>
          <a:prstGeom prst="rect">
            <a:avLst/>
          </a:prstGeom>
          <a:solidFill>
            <a:schemeClr val="accent3"/>
          </a:solidFill>
          <a:ln>
            <a:noFill/>
          </a:ln>
          <a:effectLst/>
        </p:spPr>
        <p:txBody>
          <a:bodyPr wrap="none" anchor="ctr"/>
          <a:lstStyle/>
          <a:p>
            <a:endParaRPr lang="zh-CN" altLang="en-US" sz="2400">
              <a:solidFill>
                <a:prstClr val="white">
                  <a:lumMod val="50000"/>
                </a:prstClr>
              </a:solidFill>
            </a:endParaRPr>
          </a:p>
        </p:txBody>
      </p:sp>
      <p:sp>
        <p:nvSpPr>
          <p:cNvPr id="27662" name="Rectangle 14"/>
          <p:cNvSpPr>
            <a:spLocks noChangeArrowheads="1"/>
          </p:cNvSpPr>
          <p:nvPr/>
        </p:nvSpPr>
        <p:spPr bwMode="auto">
          <a:xfrm>
            <a:off x="803139" y="4233248"/>
            <a:ext cx="2186517" cy="181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a:lnSpc>
                <a:spcPct val="120000"/>
              </a:lnSpc>
            </a:pP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a:t>
            </a:r>
          </a:p>
        </p:txBody>
      </p:sp>
      <p:pic>
        <p:nvPicPr>
          <p:cNvPr id="14" name="Picture 2" descr="D:\1稻壳模板\ppt\2016.4\小清新水彩花卉毕业答辩模板\未标题-5.png">
            <a:extLst>
              <a:ext uri="{FF2B5EF4-FFF2-40B4-BE49-F238E27FC236}">
                <a16:creationId xmlns:a16="http://schemas.microsoft.com/office/drawing/2014/main" xmlns="" id="{8C1B3660-9CE4-4D9F-8C13-04694ACD87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17" name="图片 16">
            <a:extLst>
              <a:ext uri="{FF2B5EF4-FFF2-40B4-BE49-F238E27FC236}">
                <a16:creationId xmlns:a16="http://schemas.microsoft.com/office/drawing/2014/main" xmlns="" id="{13F37A97-2502-48CA-A98C-B4236546EB7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10" name="组合 9">
            <a:extLst>
              <a:ext uri="{FF2B5EF4-FFF2-40B4-BE49-F238E27FC236}">
                <a16:creationId xmlns:a16="http://schemas.microsoft.com/office/drawing/2014/main" xmlns="" id="{FD6C92BA-E7D0-4074-8266-2A6ED545BE26}"/>
              </a:ext>
            </a:extLst>
          </p:cNvPr>
          <p:cNvGrpSpPr/>
          <p:nvPr/>
        </p:nvGrpSpPr>
        <p:grpSpPr>
          <a:xfrm>
            <a:off x="8538136" y="2640482"/>
            <a:ext cx="3159062" cy="2438468"/>
            <a:chOff x="8538136" y="2640482"/>
            <a:chExt cx="3159062" cy="2438468"/>
          </a:xfrm>
        </p:grpSpPr>
        <p:sp>
          <p:nvSpPr>
            <p:cNvPr id="27658" name="Rectangle 10"/>
            <p:cNvSpPr>
              <a:spLocks noChangeArrowheads="1"/>
            </p:cNvSpPr>
            <p:nvPr/>
          </p:nvSpPr>
          <p:spPr bwMode="auto">
            <a:xfrm>
              <a:off x="8593667" y="2640482"/>
              <a:ext cx="2782920" cy="46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40000"/>
                </a:lnSpc>
              </a:pPr>
              <a:r>
                <a:rPr lang="zh-CN" altLang="en-US" sz="2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人本位整体护理</a:t>
              </a:r>
            </a:p>
          </p:txBody>
        </p:sp>
        <p:sp>
          <p:nvSpPr>
            <p:cNvPr id="4" name="矩形 3"/>
            <p:cNvSpPr/>
            <p:nvPr/>
          </p:nvSpPr>
          <p:spPr>
            <a:xfrm>
              <a:off x="8593667" y="3216431"/>
              <a:ext cx="3048000" cy="1016817"/>
            </a:xfrm>
            <a:prstGeom prst="rect">
              <a:avLst/>
            </a:prstGeom>
          </p:spPr>
          <p:txBody>
            <a:bodyPr wrap="square" lIns="0" tIns="0" rIns="0" bIns="0">
              <a:spAutoFit/>
            </a:bodyPr>
            <a:lstStyle/>
            <a:p>
              <a:pPr lvl="0">
                <a:lnSpc>
                  <a:spcPct val="120000"/>
                </a:lnSpc>
              </a:pPr>
              <a:r>
                <a:rPr lang="zh-CN" altLang="en-US"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实施人本位整体护理的江苏省人民医院，济宁医学院附院等一级护理</a:t>
              </a:r>
              <a:r>
                <a:rPr lang="en-US" altLang="zh-CN"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90</a:t>
              </a:r>
              <a:r>
                <a:rPr lang="zh-CN" altLang="en-US"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元，二级护理</a:t>
              </a:r>
              <a:r>
                <a:rPr lang="en-US" altLang="zh-CN"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60</a:t>
              </a:r>
              <a:r>
                <a:rPr lang="zh-CN" altLang="en-US"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元、三级护理</a:t>
              </a:r>
              <a:r>
                <a:rPr lang="en-US" altLang="zh-CN"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30</a:t>
              </a:r>
              <a:r>
                <a:rPr lang="zh-CN" altLang="en-US" sz="1400" dirty="0">
                  <a:solidFill>
                    <a:schemeClr val="tx1">
                      <a:lumMod val="50000"/>
                      <a:lumOff val="50000"/>
                    </a:schemeClr>
                  </a:solidFill>
                  <a:latin typeface="思源黑体 CN Normal" panose="020B0400000000000000" pitchFamily="34" charset="-122"/>
                  <a:ea typeface="思源黑体 CN Normal" panose="020B0400000000000000" pitchFamily="34" charset="-122"/>
                </a:rPr>
                <a:t>元病人觉得该花，花的值。</a:t>
              </a:r>
            </a:p>
          </p:txBody>
        </p:sp>
        <p:sp>
          <p:nvSpPr>
            <p:cNvPr id="6" name="矩形 5">
              <a:extLst>
                <a:ext uri="{FF2B5EF4-FFF2-40B4-BE49-F238E27FC236}">
                  <a16:creationId xmlns:a16="http://schemas.microsoft.com/office/drawing/2014/main" xmlns="" id="{E6F3FAFE-63EF-404E-8635-233A2363ED04}"/>
                </a:ext>
              </a:extLst>
            </p:cNvPr>
            <p:cNvSpPr/>
            <p:nvPr/>
          </p:nvSpPr>
          <p:spPr>
            <a:xfrm>
              <a:off x="8538136" y="4340286"/>
              <a:ext cx="3159062" cy="738664"/>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a:t>
              </a:r>
              <a:endParaRPr lang="zh-CN" altLang="en-US" sz="1400" dirty="0">
                <a:solidFill>
                  <a:schemeClr val="tx1">
                    <a:lumMod val="50000"/>
                    <a:lumOff val="50000"/>
                  </a:schemeClr>
                </a:solidFill>
              </a:endParaRPr>
            </a:p>
          </p:txBody>
        </p:sp>
      </p:grpSp>
      <p:sp>
        <p:nvSpPr>
          <p:cNvPr id="7" name="矩形 6">
            <a:extLst>
              <a:ext uri="{FF2B5EF4-FFF2-40B4-BE49-F238E27FC236}">
                <a16:creationId xmlns:a16="http://schemas.microsoft.com/office/drawing/2014/main" xmlns="" id="{6E0374C2-FC12-496C-AE2F-1F80B5143A73}"/>
              </a:ext>
            </a:extLst>
          </p:cNvPr>
          <p:cNvSpPr/>
          <p:nvPr/>
        </p:nvSpPr>
        <p:spPr>
          <a:xfrm>
            <a:off x="980470" y="2431704"/>
            <a:ext cx="2744414" cy="154641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8303C52B-3288-4374-ABBA-29938F236DAA}"/>
              </a:ext>
            </a:extLst>
          </p:cNvPr>
          <p:cNvSpPr/>
          <p:nvPr/>
        </p:nvSpPr>
        <p:spPr>
          <a:xfrm>
            <a:off x="1032804" y="2770732"/>
            <a:ext cx="2692080" cy="954107"/>
          </a:xfrm>
          <a:prstGeom prst="rect">
            <a:avLst/>
          </a:prstGeom>
        </p:spPr>
        <p:txBody>
          <a:bodyPr wrap="square">
            <a:spAutoFit/>
          </a:bodyPr>
          <a:lstStyle/>
          <a:p>
            <a:r>
              <a:rPr lang="zh-CN" altLang="en-US" sz="140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a:t>
            </a:r>
            <a:endParaRPr lang="zh-CN" altLang="en-US" sz="1400" dirty="0">
              <a:solidFill>
                <a:schemeClr val="bg1"/>
              </a:solidFill>
            </a:endParaRPr>
          </a:p>
        </p:txBody>
      </p:sp>
      <p:sp>
        <p:nvSpPr>
          <p:cNvPr id="24" name="文本框 23">
            <a:extLst>
              <a:ext uri="{FF2B5EF4-FFF2-40B4-BE49-F238E27FC236}">
                <a16:creationId xmlns:a16="http://schemas.microsoft.com/office/drawing/2014/main" xmlns="" id="{9A2A5584-F296-43F3-9F06-79456B934B3D}"/>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告诉你真正的护理</a:t>
            </a:r>
          </a:p>
        </p:txBody>
      </p:sp>
      <p:pic>
        <p:nvPicPr>
          <p:cNvPr id="29" name="图片 28">
            <a:extLst>
              <a:ext uri="{FF2B5EF4-FFF2-40B4-BE49-F238E27FC236}">
                <a16:creationId xmlns:a16="http://schemas.microsoft.com/office/drawing/2014/main" xmlns="" id="{4A60C32F-962A-490E-B8AB-DAA93770CD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7272" y="711025"/>
            <a:ext cx="3036071" cy="384081"/>
          </a:xfrm>
          <a:prstGeom prst="rect">
            <a:avLst/>
          </a:prstGeom>
        </p:spPr>
      </p:pic>
    </p:spTree>
    <p:extLst>
      <p:ext uri="{BB962C8B-B14F-4D97-AF65-F5344CB8AC3E}">
        <p14:creationId xmlns:p14="http://schemas.microsoft.com/office/powerpoint/2010/main" val="1273747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7657"/>
                                        </p:tgtEl>
                                        <p:attrNameLst>
                                          <p:attrName>style.visibility</p:attrName>
                                        </p:attrNameLst>
                                      </p:cBhvr>
                                      <p:to>
                                        <p:strVal val="visible"/>
                                      </p:to>
                                    </p:set>
                                    <p:anim calcmode="lin" valueType="num">
                                      <p:cBhvr additive="base">
                                        <p:cTn id="13" dur="500" fill="hold"/>
                                        <p:tgtEl>
                                          <p:spTgt spid="27657"/>
                                        </p:tgtEl>
                                        <p:attrNameLst>
                                          <p:attrName>ppt_x</p:attrName>
                                        </p:attrNameLst>
                                      </p:cBhvr>
                                      <p:tavLst>
                                        <p:tav tm="0">
                                          <p:val>
                                            <p:strVal val="0-#ppt_w/2"/>
                                          </p:val>
                                        </p:tav>
                                        <p:tav tm="100000">
                                          <p:val>
                                            <p:strVal val="#ppt_x"/>
                                          </p:val>
                                        </p:tav>
                                      </p:tavLst>
                                    </p:anim>
                                    <p:anim calcmode="lin" valueType="num">
                                      <p:cBhvr additive="base">
                                        <p:cTn id="14" dur="500" fill="hold"/>
                                        <p:tgtEl>
                                          <p:spTgt spid="2765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7662"/>
                                        </p:tgtEl>
                                        <p:attrNameLst>
                                          <p:attrName>style.visibility</p:attrName>
                                        </p:attrNameLst>
                                      </p:cBhvr>
                                      <p:to>
                                        <p:strVal val="visible"/>
                                      </p:to>
                                    </p:set>
                                    <p:animEffect transition="in" filter="fade">
                                      <p:cBhvr>
                                        <p:cTn id="26" dur="1000"/>
                                        <p:tgtEl>
                                          <p:spTgt spid="27662"/>
                                        </p:tgtEl>
                                      </p:cBhvr>
                                    </p:animEffect>
                                    <p:anim calcmode="lin" valueType="num">
                                      <p:cBhvr>
                                        <p:cTn id="27" dur="1000" fill="hold"/>
                                        <p:tgtEl>
                                          <p:spTgt spid="27662"/>
                                        </p:tgtEl>
                                        <p:attrNameLst>
                                          <p:attrName>ppt_x</p:attrName>
                                        </p:attrNameLst>
                                      </p:cBhvr>
                                      <p:tavLst>
                                        <p:tav tm="0">
                                          <p:val>
                                            <p:strVal val="#ppt_x"/>
                                          </p:val>
                                        </p:tav>
                                        <p:tav tm="100000">
                                          <p:val>
                                            <p:strVal val="#ppt_x"/>
                                          </p:val>
                                        </p:tav>
                                      </p:tavLst>
                                    </p:anim>
                                    <p:anim calcmode="lin" valueType="num">
                                      <p:cBhvr>
                                        <p:cTn id="28" dur="1000" fill="hold"/>
                                        <p:tgtEl>
                                          <p:spTgt spid="2766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animBg="1"/>
      <p:bldP spid="27662" grpId="0"/>
      <p:bldP spid="7"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1稻壳模板\ppt\2016.4\小清新水彩花卉毕业答辩模板\未标题-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 y="617008"/>
            <a:ext cx="1648883" cy="56239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1稻壳模板\ppt\2016.4\小清新水彩花卉毕业答辩模板\未标题-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1234" y="502708"/>
            <a:ext cx="1900767" cy="585258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a:extLst>
              <a:ext uri="{FF2B5EF4-FFF2-40B4-BE49-F238E27FC236}">
                <a16:creationId xmlns:a16="http://schemas.microsoft.com/office/drawing/2014/main" xmlns="" id="{D5E647CB-37F8-4F4C-81FD-97D576D75AC0}"/>
              </a:ext>
            </a:extLst>
          </p:cNvPr>
          <p:cNvGrpSpPr/>
          <p:nvPr/>
        </p:nvGrpSpPr>
        <p:grpSpPr>
          <a:xfrm>
            <a:off x="2750354" y="1443073"/>
            <a:ext cx="3113036" cy="3108410"/>
            <a:chOff x="2750354" y="1443073"/>
            <a:chExt cx="3113036" cy="3108410"/>
          </a:xfrm>
        </p:grpSpPr>
        <p:sp>
          <p:nvSpPr>
            <p:cNvPr id="4" name="TextBox 3"/>
            <p:cNvSpPr txBox="1"/>
            <p:nvPr/>
          </p:nvSpPr>
          <p:spPr>
            <a:xfrm>
              <a:off x="2750354" y="2379544"/>
              <a:ext cx="2259011" cy="2171939"/>
            </a:xfrm>
            <a:prstGeom prst="rect">
              <a:avLst/>
            </a:prstGeom>
            <a:noFill/>
            <a:ln w="6350">
              <a:solidFill>
                <a:srgbClr val="A8D2C7"/>
              </a:solidFill>
            </a:ln>
          </p:spPr>
          <p:txBody>
            <a:bodyPr wrap="square" lIns="0" tIns="0" rIns="0" bIns="0" rtlCol="0" anchor="ctr" anchorCtr="0">
              <a:noAutofit/>
            </a:bodyPr>
            <a:lstStyle/>
            <a:p>
              <a:pPr algn="ctr"/>
              <a:r>
                <a:rPr lang="en-US" altLang="zh-CN" sz="11733" dirty="0">
                  <a:solidFill>
                    <a:srgbClr val="EF93A4"/>
                  </a:solidFill>
                  <a:latin typeface="微软雅黑 Light" panose="020B0502040204020203" pitchFamily="34" charset="-122"/>
                  <a:ea typeface="微软雅黑 Light" panose="020B0502040204020203" pitchFamily="34" charset="-122"/>
                </a:rPr>
                <a:t>04</a:t>
              </a:r>
              <a:endParaRPr lang="zh-CN" altLang="en-US" sz="11733" dirty="0">
                <a:solidFill>
                  <a:srgbClr val="EF93A4"/>
                </a:solidFill>
                <a:latin typeface="微软雅黑 Light" panose="020B0502040204020203" pitchFamily="34" charset="-122"/>
                <a:ea typeface="微软雅黑 Light" panose="020B0502040204020203" pitchFamily="34" charset="-122"/>
              </a:endParaRPr>
            </a:p>
          </p:txBody>
        </p:sp>
        <p:pic>
          <p:nvPicPr>
            <p:cNvPr id="9" name="图片 8">
              <a:extLst>
                <a:ext uri="{FF2B5EF4-FFF2-40B4-BE49-F238E27FC236}">
                  <a16:creationId xmlns:a16="http://schemas.microsoft.com/office/drawing/2014/main" xmlns="" id="{7289BFD4-3B43-483E-921B-3664B8700C07}"/>
                </a:ext>
              </a:extLst>
            </p:cNvPr>
            <p:cNvPicPr>
              <a:picLocks noChangeAspect="1"/>
            </p:cNvPicPr>
            <p:nvPr/>
          </p:nvPicPr>
          <p:blipFill rotWithShape="1">
            <a:blip r:embed="rId5">
              <a:extLst>
                <a:ext uri="{28A0092B-C50C-407E-A947-70E740481C1C}">
                  <a14:useLocalDpi xmlns:a14="http://schemas.microsoft.com/office/drawing/2010/main" val="0"/>
                </a:ext>
              </a:extLst>
            </a:blip>
            <a:srcRect l="9590" r="10525" b="7385"/>
            <a:stretch/>
          </p:blipFill>
          <p:spPr>
            <a:xfrm rot="2514411">
              <a:off x="4280443" y="1443073"/>
              <a:ext cx="1582947" cy="1568525"/>
            </a:xfrm>
            <a:prstGeom prst="rect">
              <a:avLst/>
            </a:prstGeom>
            <a:effectLst/>
          </p:spPr>
        </p:pic>
      </p:grpSp>
      <p:grpSp>
        <p:nvGrpSpPr>
          <p:cNvPr id="6" name="组合 5">
            <a:extLst>
              <a:ext uri="{FF2B5EF4-FFF2-40B4-BE49-F238E27FC236}">
                <a16:creationId xmlns:a16="http://schemas.microsoft.com/office/drawing/2014/main" xmlns="" id="{203FEF7A-7D75-4B2D-A4BA-FE3B679839D6}"/>
              </a:ext>
            </a:extLst>
          </p:cNvPr>
          <p:cNvGrpSpPr/>
          <p:nvPr/>
        </p:nvGrpSpPr>
        <p:grpSpPr>
          <a:xfrm>
            <a:off x="5314854" y="2865348"/>
            <a:ext cx="5109091" cy="1108225"/>
            <a:chOff x="5314854" y="2865348"/>
            <a:chExt cx="5109091" cy="1108225"/>
          </a:xfrm>
        </p:grpSpPr>
        <p:sp>
          <p:nvSpPr>
            <p:cNvPr id="2" name="文本框 1">
              <a:extLst>
                <a:ext uri="{FF2B5EF4-FFF2-40B4-BE49-F238E27FC236}">
                  <a16:creationId xmlns:a16="http://schemas.microsoft.com/office/drawing/2014/main" xmlns="" id="{D01D0767-85DF-442A-9539-694A198A4382}"/>
                </a:ext>
              </a:extLst>
            </p:cNvPr>
            <p:cNvSpPr txBox="1"/>
            <p:nvPr/>
          </p:nvSpPr>
          <p:spPr>
            <a:xfrm>
              <a:off x="5314854" y="2865348"/>
              <a:ext cx="5109091" cy="830997"/>
            </a:xfrm>
            <a:prstGeom prst="rect">
              <a:avLst/>
            </a:prstGeom>
            <a:noFill/>
          </p:spPr>
          <p:txBody>
            <a:bodyPr wrap="none" rtlCol="0">
              <a:spAutoFit/>
            </a:bodyPr>
            <a:lstStyle/>
            <a:p>
              <a:r>
                <a:rPr lang="zh-CN" altLang="en-US" sz="4800" dirty="0">
                  <a:solidFill>
                    <a:srgbClr val="EF93A4"/>
                  </a:solidFill>
                  <a:latin typeface="思源黑体 CN Normal" panose="020B0400000000000000" pitchFamily="34" charset="-122"/>
                  <a:ea typeface="思源黑体 CN Normal" panose="020B0400000000000000" pitchFamily="34" charset="-122"/>
                </a:rPr>
                <a:t>如何做好护理管理</a:t>
              </a:r>
            </a:p>
          </p:txBody>
        </p:sp>
        <p:sp>
          <p:nvSpPr>
            <p:cNvPr id="5" name="文本框 4">
              <a:extLst>
                <a:ext uri="{FF2B5EF4-FFF2-40B4-BE49-F238E27FC236}">
                  <a16:creationId xmlns:a16="http://schemas.microsoft.com/office/drawing/2014/main" xmlns="" id="{373023A5-12C6-44B2-B0D9-5009DCD1308D}"/>
                </a:ext>
              </a:extLst>
            </p:cNvPr>
            <p:cNvSpPr txBox="1"/>
            <p:nvPr/>
          </p:nvSpPr>
          <p:spPr>
            <a:xfrm>
              <a:off x="5430118" y="3573463"/>
              <a:ext cx="4902640" cy="400110"/>
            </a:xfrm>
            <a:prstGeom prst="rect">
              <a:avLst/>
            </a:prstGeom>
            <a:noFill/>
          </p:spPr>
          <p:txBody>
            <a:bodyPr wrap="square" rtlCol="0">
              <a:spAutoFit/>
            </a:bodyPr>
            <a:lstStyle/>
            <a:p>
              <a:pPr algn="just"/>
              <a:r>
                <a:rPr lang="en-US" altLang="zh-CN" sz="2000" dirty="0">
                  <a:solidFill>
                    <a:srgbClr val="EF93A4"/>
                  </a:solidFill>
                </a:rPr>
                <a:t>How to do a good job in nursing management</a:t>
              </a:r>
              <a:endParaRPr lang="zh-CN" altLang="en-US" sz="2000" dirty="0">
                <a:solidFill>
                  <a:srgbClr val="EF93A4"/>
                </a:solidFill>
              </a:endParaRPr>
            </a:p>
          </p:txBody>
        </p:sp>
      </p:grpSp>
    </p:spTree>
    <p:extLst>
      <p:ext uri="{BB962C8B-B14F-4D97-AF65-F5344CB8AC3E}">
        <p14:creationId xmlns:p14="http://schemas.microsoft.com/office/powerpoint/2010/main" val="4082913825"/>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ppt_y</p:attrName>
                                        </p:attrNameLst>
                                      </p:cBhvr>
                                      <p:tavLst>
                                        <p:tav tm="0">
                                          <p:val>
                                            <p:strVal val="#ppt_y+#ppt_h*1.125000"/>
                                          </p:val>
                                        </p:tav>
                                        <p:tav tm="100000">
                                          <p:val>
                                            <p:strVal val="#ppt_y"/>
                                          </p:val>
                                        </p:tav>
                                      </p:tavLst>
                                    </p:anim>
                                    <p:animEffect transition="in" filter="wipe(up)">
                                      <p:cBhvr>
                                        <p:cTn id="8" dur="1000"/>
                                        <p:tgtEl>
                                          <p:spTgt spid="3"/>
                                        </p:tgtEl>
                                      </p:cBhvr>
                                    </p:animEffect>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p:tgtEl>
                                          <p:spTgt spid="6"/>
                                        </p:tgtEl>
                                        <p:attrNameLst>
                                          <p:attrName>ppt_x</p:attrName>
                                        </p:attrNameLst>
                                      </p:cBhvr>
                                      <p:tavLst>
                                        <p:tav tm="0">
                                          <p:val>
                                            <p:strVal val="#ppt_x+#ppt_w*1.125000"/>
                                          </p:val>
                                        </p:tav>
                                        <p:tav tm="100000">
                                          <p:val>
                                            <p:strVal val="#ppt_x"/>
                                          </p:val>
                                        </p:tav>
                                      </p:tavLst>
                                    </p:anim>
                                    <p:animEffect transition="in" filter="wipe(left)">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CB1FAA1F-D79A-4593-8F24-A3D31750EAF8}"/>
              </a:ext>
            </a:extLst>
          </p:cNvPr>
          <p:cNvGrpSpPr/>
          <p:nvPr/>
        </p:nvGrpSpPr>
        <p:grpSpPr>
          <a:xfrm>
            <a:off x="4326469" y="3078584"/>
            <a:ext cx="994833" cy="1664213"/>
            <a:chOff x="4326469" y="3078584"/>
            <a:chExt cx="994833" cy="1664213"/>
          </a:xfrm>
        </p:grpSpPr>
        <p:sp>
          <p:nvSpPr>
            <p:cNvPr id="32790" name="Freeform 22"/>
            <p:cNvSpPr/>
            <p:nvPr/>
          </p:nvSpPr>
          <p:spPr bwMode="auto">
            <a:xfrm>
              <a:off x="4326469" y="3078584"/>
              <a:ext cx="994833" cy="1664213"/>
            </a:xfrm>
            <a:custGeom>
              <a:avLst/>
              <a:gdLst>
                <a:gd name="T0" fmla="*/ 42 w 199"/>
                <a:gd name="T1" fmla="*/ 0 h 333"/>
                <a:gd name="T2" fmla="*/ 0 w 199"/>
                <a:gd name="T3" fmla="*/ 167 h 333"/>
                <a:gd name="T4" fmla="*/ 42 w 199"/>
                <a:gd name="T5" fmla="*/ 333 h 333"/>
                <a:gd name="T6" fmla="*/ 199 w 199"/>
                <a:gd name="T7" fmla="*/ 242 h 333"/>
                <a:gd name="T8" fmla="*/ 199 w 199"/>
                <a:gd name="T9" fmla="*/ 91 h 333"/>
                <a:gd name="T10" fmla="*/ 42 w 199"/>
                <a:gd name="T11" fmla="*/ 0 h 333"/>
              </a:gdLst>
              <a:ahLst/>
              <a:cxnLst>
                <a:cxn ang="0">
                  <a:pos x="T0" y="T1"/>
                </a:cxn>
                <a:cxn ang="0">
                  <a:pos x="T2" y="T3"/>
                </a:cxn>
                <a:cxn ang="0">
                  <a:pos x="T4" y="T5"/>
                </a:cxn>
                <a:cxn ang="0">
                  <a:pos x="T6" y="T7"/>
                </a:cxn>
                <a:cxn ang="0">
                  <a:pos x="T8" y="T9"/>
                </a:cxn>
                <a:cxn ang="0">
                  <a:pos x="T10" y="T11"/>
                </a:cxn>
              </a:cxnLst>
              <a:rect l="0" t="0" r="r" b="b"/>
              <a:pathLst>
                <a:path w="199" h="333">
                  <a:moveTo>
                    <a:pt x="42" y="0"/>
                  </a:moveTo>
                  <a:cubicBezTo>
                    <a:pt x="15" y="50"/>
                    <a:pt x="0" y="106"/>
                    <a:pt x="0" y="167"/>
                  </a:cubicBezTo>
                  <a:cubicBezTo>
                    <a:pt x="0" y="227"/>
                    <a:pt x="15" y="283"/>
                    <a:pt x="42" y="333"/>
                  </a:cubicBezTo>
                  <a:cubicBezTo>
                    <a:pt x="199" y="242"/>
                    <a:pt x="199" y="242"/>
                    <a:pt x="199" y="242"/>
                  </a:cubicBezTo>
                  <a:cubicBezTo>
                    <a:pt x="199" y="91"/>
                    <a:pt x="199" y="91"/>
                    <a:pt x="199" y="91"/>
                  </a:cubicBezTo>
                  <a:lnTo>
                    <a:pt x="42" y="0"/>
                  </a:lnTo>
                  <a:close/>
                </a:path>
              </a:pathLst>
            </a:custGeom>
            <a:solidFill>
              <a:schemeClr val="accent6"/>
            </a:solidFill>
            <a:ln>
              <a:noFill/>
            </a:ln>
          </p:spPr>
          <p:txBody>
            <a:bodyPr/>
            <a:lstStyle/>
            <a:p>
              <a:endParaRPr lang="zh-CN" altLang="en-US" sz="2400">
                <a:solidFill>
                  <a:schemeClr val="tx1">
                    <a:lumMod val="50000"/>
                    <a:lumOff val="50000"/>
                  </a:schemeClr>
                </a:solidFill>
              </a:endParaRPr>
            </a:p>
          </p:txBody>
        </p:sp>
        <p:sp>
          <p:nvSpPr>
            <p:cNvPr id="32795" name="Freeform 27"/>
            <p:cNvSpPr>
              <a:spLocks noEditPoints="1"/>
            </p:cNvSpPr>
            <p:nvPr/>
          </p:nvSpPr>
          <p:spPr bwMode="auto">
            <a:xfrm>
              <a:off x="4631269" y="3737071"/>
              <a:ext cx="385233" cy="345123"/>
            </a:xfrm>
            <a:custGeom>
              <a:avLst/>
              <a:gdLst>
                <a:gd name="T0" fmla="*/ 6 w 77"/>
                <a:gd name="T1" fmla="*/ 61 h 69"/>
                <a:gd name="T2" fmla="*/ 4 w 77"/>
                <a:gd name="T3" fmla="*/ 59 h 69"/>
                <a:gd name="T4" fmla="*/ 6 w 77"/>
                <a:gd name="T5" fmla="*/ 58 h 69"/>
                <a:gd name="T6" fmla="*/ 9 w 77"/>
                <a:gd name="T7" fmla="*/ 58 h 69"/>
                <a:gd name="T8" fmla="*/ 9 w 77"/>
                <a:gd name="T9" fmla="*/ 24 h 69"/>
                <a:gd name="T10" fmla="*/ 3 w 77"/>
                <a:gd name="T11" fmla="*/ 24 h 69"/>
                <a:gd name="T12" fmla="*/ 0 w 77"/>
                <a:gd name="T13" fmla="*/ 21 h 69"/>
                <a:gd name="T14" fmla="*/ 2 w 77"/>
                <a:gd name="T15" fmla="*/ 18 h 69"/>
                <a:gd name="T16" fmla="*/ 37 w 77"/>
                <a:gd name="T17" fmla="*/ 0 h 69"/>
                <a:gd name="T18" fmla="*/ 40 w 77"/>
                <a:gd name="T19" fmla="*/ 0 h 69"/>
                <a:gd name="T20" fmla="*/ 75 w 77"/>
                <a:gd name="T21" fmla="*/ 18 h 69"/>
                <a:gd name="T22" fmla="*/ 77 w 77"/>
                <a:gd name="T23" fmla="*/ 22 h 69"/>
                <a:gd name="T24" fmla="*/ 74 w 77"/>
                <a:gd name="T25" fmla="*/ 24 h 69"/>
                <a:gd name="T26" fmla="*/ 74 w 77"/>
                <a:gd name="T27" fmla="*/ 24 h 69"/>
                <a:gd name="T28" fmla="*/ 67 w 77"/>
                <a:gd name="T29" fmla="*/ 24 h 69"/>
                <a:gd name="T30" fmla="*/ 67 w 77"/>
                <a:gd name="T31" fmla="*/ 58 h 69"/>
                <a:gd name="T32" fmla="*/ 71 w 77"/>
                <a:gd name="T33" fmla="*/ 58 h 69"/>
                <a:gd name="T34" fmla="*/ 73 w 77"/>
                <a:gd name="T35" fmla="*/ 59 h 69"/>
                <a:gd name="T36" fmla="*/ 71 w 77"/>
                <a:gd name="T37" fmla="*/ 61 h 69"/>
                <a:gd name="T38" fmla="*/ 6 w 77"/>
                <a:gd name="T39" fmla="*/ 61 h 69"/>
                <a:gd name="T40" fmla="*/ 16 w 77"/>
                <a:gd name="T41" fmla="*/ 24 h 69"/>
                <a:gd name="T42" fmla="*/ 16 w 77"/>
                <a:gd name="T43" fmla="*/ 24 h 69"/>
                <a:gd name="T44" fmla="*/ 16 w 77"/>
                <a:gd name="T45" fmla="*/ 58 h 69"/>
                <a:gd name="T46" fmla="*/ 27 w 77"/>
                <a:gd name="T47" fmla="*/ 58 h 69"/>
                <a:gd name="T48" fmla="*/ 27 w 77"/>
                <a:gd name="T49" fmla="*/ 24 h 69"/>
                <a:gd name="T50" fmla="*/ 16 w 77"/>
                <a:gd name="T51" fmla="*/ 24 h 69"/>
                <a:gd name="T52" fmla="*/ 33 w 77"/>
                <a:gd name="T53" fmla="*/ 24 h 69"/>
                <a:gd name="T54" fmla="*/ 33 w 77"/>
                <a:gd name="T55" fmla="*/ 24 h 69"/>
                <a:gd name="T56" fmla="*/ 33 w 77"/>
                <a:gd name="T57" fmla="*/ 58 h 69"/>
                <a:gd name="T58" fmla="*/ 44 w 77"/>
                <a:gd name="T59" fmla="*/ 58 h 69"/>
                <a:gd name="T60" fmla="*/ 44 w 77"/>
                <a:gd name="T61" fmla="*/ 24 h 69"/>
                <a:gd name="T62" fmla="*/ 33 w 77"/>
                <a:gd name="T63" fmla="*/ 24 h 69"/>
                <a:gd name="T64" fmla="*/ 50 w 77"/>
                <a:gd name="T65" fmla="*/ 24 h 69"/>
                <a:gd name="T66" fmla="*/ 50 w 77"/>
                <a:gd name="T67" fmla="*/ 24 h 69"/>
                <a:gd name="T68" fmla="*/ 50 w 77"/>
                <a:gd name="T69" fmla="*/ 58 h 69"/>
                <a:gd name="T70" fmla="*/ 61 w 77"/>
                <a:gd name="T71" fmla="*/ 58 h 69"/>
                <a:gd name="T72" fmla="*/ 61 w 77"/>
                <a:gd name="T73" fmla="*/ 24 h 69"/>
                <a:gd name="T74" fmla="*/ 50 w 77"/>
                <a:gd name="T75" fmla="*/ 24 h 69"/>
                <a:gd name="T76" fmla="*/ 61 w 77"/>
                <a:gd name="T77" fmla="*/ 17 h 69"/>
                <a:gd name="T78" fmla="*/ 61 w 77"/>
                <a:gd name="T79" fmla="*/ 17 h 69"/>
                <a:gd name="T80" fmla="*/ 38 w 77"/>
                <a:gd name="T81" fmla="*/ 6 h 69"/>
                <a:gd name="T82" fmla="*/ 16 w 77"/>
                <a:gd name="T83" fmla="*/ 17 h 69"/>
                <a:gd name="T84" fmla="*/ 61 w 77"/>
                <a:gd name="T85" fmla="*/ 17 h 69"/>
                <a:gd name="T86" fmla="*/ 3 w 77"/>
                <a:gd name="T87" fmla="*/ 69 h 69"/>
                <a:gd name="T88" fmla="*/ 3 w 77"/>
                <a:gd name="T89" fmla="*/ 69 h 69"/>
                <a:gd name="T90" fmla="*/ 0 w 77"/>
                <a:gd name="T91" fmla="*/ 66 h 69"/>
                <a:gd name="T92" fmla="*/ 3 w 77"/>
                <a:gd name="T93" fmla="*/ 63 h 69"/>
                <a:gd name="T94" fmla="*/ 74 w 77"/>
                <a:gd name="T95" fmla="*/ 63 h 69"/>
                <a:gd name="T96" fmla="*/ 77 w 77"/>
                <a:gd name="T97" fmla="*/ 66 h 69"/>
                <a:gd name="T98" fmla="*/ 74 w 77"/>
                <a:gd name="T99" fmla="*/ 69 h 69"/>
                <a:gd name="T100" fmla="*/ 3 w 77"/>
                <a:gd name="T10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69">
                  <a:moveTo>
                    <a:pt x="6" y="61"/>
                  </a:moveTo>
                  <a:cubicBezTo>
                    <a:pt x="5" y="61"/>
                    <a:pt x="4" y="60"/>
                    <a:pt x="4" y="59"/>
                  </a:cubicBezTo>
                  <a:cubicBezTo>
                    <a:pt x="4" y="58"/>
                    <a:pt x="5" y="58"/>
                    <a:pt x="6" y="58"/>
                  </a:cubicBezTo>
                  <a:cubicBezTo>
                    <a:pt x="9" y="58"/>
                    <a:pt x="9" y="58"/>
                    <a:pt x="9" y="58"/>
                  </a:cubicBezTo>
                  <a:cubicBezTo>
                    <a:pt x="9" y="24"/>
                    <a:pt x="9" y="24"/>
                    <a:pt x="9" y="24"/>
                  </a:cubicBezTo>
                  <a:cubicBezTo>
                    <a:pt x="3" y="24"/>
                    <a:pt x="3" y="24"/>
                    <a:pt x="3" y="24"/>
                  </a:cubicBezTo>
                  <a:cubicBezTo>
                    <a:pt x="1" y="24"/>
                    <a:pt x="0" y="22"/>
                    <a:pt x="0" y="21"/>
                  </a:cubicBezTo>
                  <a:cubicBezTo>
                    <a:pt x="0" y="19"/>
                    <a:pt x="1" y="18"/>
                    <a:pt x="2" y="18"/>
                  </a:cubicBezTo>
                  <a:cubicBezTo>
                    <a:pt x="37" y="0"/>
                    <a:pt x="37" y="0"/>
                    <a:pt x="37" y="0"/>
                  </a:cubicBezTo>
                  <a:cubicBezTo>
                    <a:pt x="38" y="0"/>
                    <a:pt x="39" y="0"/>
                    <a:pt x="40" y="0"/>
                  </a:cubicBezTo>
                  <a:cubicBezTo>
                    <a:pt x="75" y="18"/>
                    <a:pt x="75" y="18"/>
                    <a:pt x="75" y="18"/>
                  </a:cubicBezTo>
                  <a:cubicBezTo>
                    <a:pt x="77" y="19"/>
                    <a:pt x="77" y="20"/>
                    <a:pt x="77" y="22"/>
                  </a:cubicBezTo>
                  <a:cubicBezTo>
                    <a:pt x="76" y="23"/>
                    <a:pt x="75" y="24"/>
                    <a:pt x="74" y="24"/>
                  </a:cubicBezTo>
                  <a:cubicBezTo>
                    <a:pt x="74" y="24"/>
                    <a:pt x="74" y="24"/>
                    <a:pt x="74" y="24"/>
                  </a:cubicBezTo>
                  <a:cubicBezTo>
                    <a:pt x="67" y="24"/>
                    <a:pt x="67" y="24"/>
                    <a:pt x="67" y="24"/>
                  </a:cubicBezTo>
                  <a:cubicBezTo>
                    <a:pt x="67" y="58"/>
                    <a:pt x="67" y="58"/>
                    <a:pt x="67" y="58"/>
                  </a:cubicBezTo>
                  <a:cubicBezTo>
                    <a:pt x="71" y="58"/>
                    <a:pt x="71" y="58"/>
                    <a:pt x="71" y="58"/>
                  </a:cubicBezTo>
                  <a:cubicBezTo>
                    <a:pt x="72" y="58"/>
                    <a:pt x="73" y="58"/>
                    <a:pt x="73" y="59"/>
                  </a:cubicBezTo>
                  <a:cubicBezTo>
                    <a:pt x="73" y="60"/>
                    <a:pt x="72" y="61"/>
                    <a:pt x="71" y="61"/>
                  </a:cubicBezTo>
                  <a:cubicBezTo>
                    <a:pt x="6" y="61"/>
                    <a:pt x="6" y="61"/>
                    <a:pt x="6" y="61"/>
                  </a:cubicBezTo>
                  <a:close/>
                  <a:moveTo>
                    <a:pt x="16" y="24"/>
                  </a:moveTo>
                  <a:cubicBezTo>
                    <a:pt x="16" y="24"/>
                    <a:pt x="16" y="24"/>
                    <a:pt x="16" y="24"/>
                  </a:cubicBezTo>
                  <a:cubicBezTo>
                    <a:pt x="16" y="58"/>
                    <a:pt x="16" y="58"/>
                    <a:pt x="16" y="58"/>
                  </a:cubicBezTo>
                  <a:cubicBezTo>
                    <a:pt x="27" y="58"/>
                    <a:pt x="27" y="58"/>
                    <a:pt x="27" y="58"/>
                  </a:cubicBezTo>
                  <a:cubicBezTo>
                    <a:pt x="27" y="24"/>
                    <a:pt x="27" y="24"/>
                    <a:pt x="27" y="24"/>
                  </a:cubicBezTo>
                  <a:cubicBezTo>
                    <a:pt x="16" y="24"/>
                    <a:pt x="16" y="24"/>
                    <a:pt x="16" y="24"/>
                  </a:cubicBezTo>
                  <a:close/>
                  <a:moveTo>
                    <a:pt x="33" y="24"/>
                  </a:moveTo>
                  <a:cubicBezTo>
                    <a:pt x="33" y="24"/>
                    <a:pt x="33" y="24"/>
                    <a:pt x="33" y="24"/>
                  </a:cubicBezTo>
                  <a:cubicBezTo>
                    <a:pt x="33" y="58"/>
                    <a:pt x="33" y="58"/>
                    <a:pt x="33" y="58"/>
                  </a:cubicBezTo>
                  <a:cubicBezTo>
                    <a:pt x="44" y="58"/>
                    <a:pt x="44" y="58"/>
                    <a:pt x="44" y="58"/>
                  </a:cubicBezTo>
                  <a:cubicBezTo>
                    <a:pt x="44" y="24"/>
                    <a:pt x="44" y="24"/>
                    <a:pt x="44" y="24"/>
                  </a:cubicBezTo>
                  <a:cubicBezTo>
                    <a:pt x="33" y="24"/>
                    <a:pt x="33" y="24"/>
                    <a:pt x="33" y="24"/>
                  </a:cubicBezTo>
                  <a:close/>
                  <a:moveTo>
                    <a:pt x="50" y="24"/>
                  </a:moveTo>
                  <a:cubicBezTo>
                    <a:pt x="50" y="24"/>
                    <a:pt x="50" y="24"/>
                    <a:pt x="50" y="24"/>
                  </a:cubicBezTo>
                  <a:cubicBezTo>
                    <a:pt x="50" y="58"/>
                    <a:pt x="50" y="58"/>
                    <a:pt x="50" y="58"/>
                  </a:cubicBezTo>
                  <a:cubicBezTo>
                    <a:pt x="61" y="58"/>
                    <a:pt x="61" y="58"/>
                    <a:pt x="61" y="58"/>
                  </a:cubicBezTo>
                  <a:cubicBezTo>
                    <a:pt x="61" y="24"/>
                    <a:pt x="61" y="24"/>
                    <a:pt x="61" y="24"/>
                  </a:cubicBezTo>
                  <a:cubicBezTo>
                    <a:pt x="50" y="24"/>
                    <a:pt x="50" y="24"/>
                    <a:pt x="50" y="24"/>
                  </a:cubicBezTo>
                  <a:close/>
                  <a:moveTo>
                    <a:pt x="61" y="17"/>
                  </a:moveTo>
                  <a:cubicBezTo>
                    <a:pt x="61" y="17"/>
                    <a:pt x="61" y="17"/>
                    <a:pt x="61" y="17"/>
                  </a:cubicBezTo>
                  <a:cubicBezTo>
                    <a:pt x="38" y="6"/>
                    <a:pt x="38" y="6"/>
                    <a:pt x="38" y="6"/>
                  </a:cubicBezTo>
                  <a:cubicBezTo>
                    <a:pt x="16" y="17"/>
                    <a:pt x="16" y="17"/>
                    <a:pt x="16" y="17"/>
                  </a:cubicBezTo>
                  <a:cubicBezTo>
                    <a:pt x="61" y="17"/>
                    <a:pt x="61" y="17"/>
                    <a:pt x="61" y="17"/>
                  </a:cubicBezTo>
                  <a:close/>
                  <a:moveTo>
                    <a:pt x="3" y="69"/>
                  </a:moveTo>
                  <a:cubicBezTo>
                    <a:pt x="3" y="69"/>
                    <a:pt x="3" y="69"/>
                    <a:pt x="3" y="69"/>
                  </a:cubicBezTo>
                  <a:cubicBezTo>
                    <a:pt x="1" y="69"/>
                    <a:pt x="0" y="68"/>
                    <a:pt x="0" y="66"/>
                  </a:cubicBezTo>
                  <a:cubicBezTo>
                    <a:pt x="0" y="64"/>
                    <a:pt x="1" y="63"/>
                    <a:pt x="3" y="63"/>
                  </a:cubicBezTo>
                  <a:cubicBezTo>
                    <a:pt x="74" y="63"/>
                    <a:pt x="74" y="63"/>
                    <a:pt x="74" y="63"/>
                  </a:cubicBezTo>
                  <a:cubicBezTo>
                    <a:pt x="76" y="63"/>
                    <a:pt x="77" y="64"/>
                    <a:pt x="77" y="66"/>
                  </a:cubicBezTo>
                  <a:cubicBezTo>
                    <a:pt x="77" y="68"/>
                    <a:pt x="76" y="69"/>
                    <a:pt x="74" y="69"/>
                  </a:cubicBezTo>
                  <a:cubicBezTo>
                    <a:pt x="3" y="69"/>
                    <a:pt x="3" y="69"/>
                    <a:pt x="3"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6" name="组合 5">
            <a:extLst>
              <a:ext uri="{FF2B5EF4-FFF2-40B4-BE49-F238E27FC236}">
                <a16:creationId xmlns:a16="http://schemas.microsoft.com/office/drawing/2014/main" xmlns="" id="{5D05EC2B-6404-4707-934C-9C7F9608C7A4}"/>
              </a:ext>
            </a:extLst>
          </p:cNvPr>
          <p:cNvGrpSpPr/>
          <p:nvPr/>
        </p:nvGrpSpPr>
        <p:grpSpPr>
          <a:xfrm>
            <a:off x="6882607" y="3076467"/>
            <a:ext cx="994833" cy="1664213"/>
            <a:chOff x="6882607" y="3076467"/>
            <a:chExt cx="994833" cy="1664213"/>
          </a:xfrm>
        </p:grpSpPr>
        <p:sp>
          <p:nvSpPr>
            <p:cNvPr id="32793" name="Freeform 25"/>
            <p:cNvSpPr/>
            <p:nvPr/>
          </p:nvSpPr>
          <p:spPr bwMode="auto">
            <a:xfrm>
              <a:off x="6882607" y="3076467"/>
              <a:ext cx="994833" cy="1664213"/>
            </a:xfrm>
            <a:custGeom>
              <a:avLst/>
              <a:gdLst>
                <a:gd name="T0" fmla="*/ 157 w 199"/>
                <a:gd name="T1" fmla="*/ 333 h 333"/>
                <a:gd name="T2" fmla="*/ 199 w 199"/>
                <a:gd name="T3" fmla="*/ 167 h 333"/>
                <a:gd name="T4" fmla="*/ 157 w 199"/>
                <a:gd name="T5" fmla="*/ 0 h 333"/>
                <a:gd name="T6" fmla="*/ 0 w 199"/>
                <a:gd name="T7" fmla="*/ 91 h 333"/>
                <a:gd name="T8" fmla="*/ 0 w 199"/>
                <a:gd name="T9" fmla="*/ 242 h 333"/>
                <a:gd name="T10" fmla="*/ 157 w 199"/>
                <a:gd name="T11" fmla="*/ 333 h 333"/>
              </a:gdLst>
              <a:ahLst/>
              <a:cxnLst>
                <a:cxn ang="0">
                  <a:pos x="T0" y="T1"/>
                </a:cxn>
                <a:cxn ang="0">
                  <a:pos x="T2" y="T3"/>
                </a:cxn>
                <a:cxn ang="0">
                  <a:pos x="T4" y="T5"/>
                </a:cxn>
                <a:cxn ang="0">
                  <a:pos x="T6" y="T7"/>
                </a:cxn>
                <a:cxn ang="0">
                  <a:pos x="T8" y="T9"/>
                </a:cxn>
                <a:cxn ang="0">
                  <a:pos x="T10" y="T11"/>
                </a:cxn>
              </a:cxnLst>
              <a:rect l="0" t="0" r="r" b="b"/>
              <a:pathLst>
                <a:path w="199" h="333">
                  <a:moveTo>
                    <a:pt x="157" y="333"/>
                  </a:moveTo>
                  <a:cubicBezTo>
                    <a:pt x="184" y="283"/>
                    <a:pt x="199" y="227"/>
                    <a:pt x="199" y="167"/>
                  </a:cubicBezTo>
                  <a:cubicBezTo>
                    <a:pt x="199" y="106"/>
                    <a:pt x="184" y="50"/>
                    <a:pt x="157" y="0"/>
                  </a:cubicBezTo>
                  <a:cubicBezTo>
                    <a:pt x="0" y="91"/>
                    <a:pt x="0" y="91"/>
                    <a:pt x="0" y="91"/>
                  </a:cubicBezTo>
                  <a:cubicBezTo>
                    <a:pt x="0" y="242"/>
                    <a:pt x="0" y="242"/>
                    <a:pt x="0" y="242"/>
                  </a:cubicBezTo>
                  <a:lnTo>
                    <a:pt x="157" y="333"/>
                  </a:lnTo>
                  <a:close/>
                </a:path>
              </a:pathLst>
            </a:custGeom>
            <a:solidFill>
              <a:schemeClr val="accent3"/>
            </a:solidFill>
            <a:ln w="9525">
              <a:noFill/>
              <a:round/>
            </a:ln>
          </p:spPr>
          <p:txBody>
            <a:bodyPr/>
            <a:lstStyle/>
            <a:p>
              <a:endParaRPr lang="zh-CN" altLang="en-US" sz="2400">
                <a:solidFill>
                  <a:schemeClr val="tx1">
                    <a:lumMod val="50000"/>
                    <a:lumOff val="50000"/>
                  </a:schemeClr>
                </a:solidFill>
              </a:endParaRPr>
            </a:p>
          </p:txBody>
        </p:sp>
        <p:sp>
          <p:nvSpPr>
            <p:cNvPr id="32796" name="Freeform 28"/>
            <p:cNvSpPr>
              <a:spLocks noEditPoints="1"/>
            </p:cNvSpPr>
            <p:nvPr/>
          </p:nvSpPr>
          <p:spPr bwMode="auto">
            <a:xfrm>
              <a:off x="7215717" y="3713780"/>
              <a:ext cx="304800" cy="393821"/>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3" name="组合 2">
            <a:extLst>
              <a:ext uri="{FF2B5EF4-FFF2-40B4-BE49-F238E27FC236}">
                <a16:creationId xmlns:a16="http://schemas.microsoft.com/office/drawing/2014/main" xmlns="" id="{9349337C-E9E1-4770-9B34-299FE16CCFD4}"/>
              </a:ext>
            </a:extLst>
          </p:cNvPr>
          <p:cNvGrpSpPr/>
          <p:nvPr/>
        </p:nvGrpSpPr>
        <p:grpSpPr>
          <a:xfrm>
            <a:off x="4595286" y="2142730"/>
            <a:ext cx="1441449" cy="1285213"/>
            <a:chOff x="4595286" y="2142730"/>
            <a:chExt cx="1441449" cy="1285213"/>
          </a:xfrm>
        </p:grpSpPr>
        <p:sp>
          <p:nvSpPr>
            <p:cNvPr id="32792" name="Freeform 24"/>
            <p:cNvSpPr/>
            <p:nvPr/>
          </p:nvSpPr>
          <p:spPr bwMode="auto">
            <a:xfrm>
              <a:off x="4595286" y="2142730"/>
              <a:ext cx="1441449" cy="1285213"/>
            </a:xfrm>
            <a:custGeom>
              <a:avLst/>
              <a:gdLst>
                <a:gd name="T0" fmla="*/ 288 w 288"/>
                <a:gd name="T1" fmla="*/ 0 h 257"/>
                <a:gd name="T2" fmla="*/ 0 w 288"/>
                <a:gd name="T3" fmla="*/ 166 h 257"/>
                <a:gd name="T4" fmla="*/ 157 w 288"/>
                <a:gd name="T5" fmla="*/ 257 h 257"/>
                <a:gd name="T6" fmla="*/ 288 w 288"/>
                <a:gd name="T7" fmla="*/ 181 h 257"/>
                <a:gd name="T8" fmla="*/ 288 w 288"/>
                <a:gd name="T9" fmla="*/ 0 h 257"/>
              </a:gdLst>
              <a:ahLst/>
              <a:cxnLst>
                <a:cxn ang="0">
                  <a:pos x="T0" y="T1"/>
                </a:cxn>
                <a:cxn ang="0">
                  <a:pos x="T2" y="T3"/>
                </a:cxn>
                <a:cxn ang="0">
                  <a:pos x="T4" y="T5"/>
                </a:cxn>
                <a:cxn ang="0">
                  <a:pos x="T6" y="T7"/>
                </a:cxn>
                <a:cxn ang="0">
                  <a:pos x="T8" y="T9"/>
                </a:cxn>
              </a:cxnLst>
              <a:rect l="0" t="0" r="r" b="b"/>
              <a:pathLst>
                <a:path w="288" h="257">
                  <a:moveTo>
                    <a:pt x="288" y="0"/>
                  </a:moveTo>
                  <a:cubicBezTo>
                    <a:pt x="166" y="4"/>
                    <a:pt x="60" y="69"/>
                    <a:pt x="0" y="166"/>
                  </a:cubicBezTo>
                  <a:cubicBezTo>
                    <a:pt x="157" y="257"/>
                    <a:pt x="157" y="257"/>
                    <a:pt x="157" y="257"/>
                  </a:cubicBezTo>
                  <a:cubicBezTo>
                    <a:pt x="288" y="181"/>
                    <a:pt x="288" y="181"/>
                    <a:pt x="288" y="181"/>
                  </a:cubicBezTo>
                  <a:lnTo>
                    <a:pt x="288" y="0"/>
                  </a:lnTo>
                  <a:close/>
                </a:path>
              </a:pathLst>
            </a:custGeom>
            <a:solidFill>
              <a:schemeClr val="accent1"/>
            </a:solidFill>
            <a:ln>
              <a:noFill/>
            </a:ln>
          </p:spPr>
          <p:txBody>
            <a:bodyPr/>
            <a:lstStyle/>
            <a:p>
              <a:endParaRPr lang="zh-CN" altLang="en-US" sz="2400">
                <a:solidFill>
                  <a:schemeClr val="tx1">
                    <a:lumMod val="50000"/>
                    <a:lumOff val="50000"/>
                  </a:schemeClr>
                </a:solidFill>
              </a:endParaRPr>
            </a:p>
          </p:txBody>
        </p:sp>
        <p:sp>
          <p:nvSpPr>
            <p:cNvPr id="32797" name="Freeform 29"/>
            <p:cNvSpPr>
              <a:spLocks noEditPoints="1"/>
            </p:cNvSpPr>
            <p:nvPr/>
          </p:nvSpPr>
          <p:spPr bwMode="auto">
            <a:xfrm>
              <a:off x="5245100" y="2583132"/>
              <a:ext cx="406400" cy="404409"/>
            </a:xfrm>
            <a:custGeom>
              <a:avLst/>
              <a:gdLst>
                <a:gd name="T0" fmla="*/ 35 w 81"/>
                <a:gd name="T1" fmla="*/ 26 h 81"/>
                <a:gd name="T2" fmla="*/ 39 w 81"/>
                <a:gd name="T3" fmla="*/ 15 h 81"/>
                <a:gd name="T4" fmla="*/ 45 w 81"/>
                <a:gd name="T5" fmla="*/ 10 h 81"/>
                <a:gd name="T6" fmla="*/ 56 w 81"/>
                <a:gd name="T7" fmla="*/ 1 h 81"/>
                <a:gd name="T8" fmla="*/ 71 w 81"/>
                <a:gd name="T9" fmla="*/ 4 h 81"/>
                <a:gd name="T10" fmla="*/ 74 w 81"/>
                <a:gd name="T11" fmla="*/ 7 h 81"/>
                <a:gd name="T12" fmla="*/ 80 w 81"/>
                <a:gd name="T13" fmla="*/ 14 h 81"/>
                <a:gd name="T14" fmla="*/ 77 w 81"/>
                <a:gd name="T15" fmla="*/ 30 h 81"/>
                <a:gd name="T16" fmla="*/ 65 w 81"/>
                <a:gd name="T17" fmla="*/ 41 h 81"/>
                <a:gd name="T18" fmla="*/ 52 w 81"/>
                <a:gd name="T19" fmla="*/ 42 h 81"/>
                <a:gd name="T20" fmla="*/ 61 w 81"/>
                <a:gd name="T21" fmla="*/ 37 h 81"/>
                <a:gd name="T22" fmla="*/ 66 w 81"/>
                <a:gd name="T23" fmla="*/ 31 h 81"/>
                <a:gd name="T24" fmla="*/ 74 w 81"/>
                <a:gd name="T25" fmla="*/ 20 h 81"/>
                <a:gd name="T26" fmla="*/ 72 w 81"/>
                <a:gd name="T27" fmla="*/ 14 h 81"/>
                <a:gd name="T28" fmla="*/ 67 w 81"/>
                <a:gd name="T29" fmla="*/ 9 h 81"/>
                <a:gd name="T30" fmla="*/ 61 w 81"/>
                <a:gd name="T31" fmla="*/ 6 h 81"/>
                <a:gd name="T32" fmla="*/ 55 w 81"/>
                <a:gd name="T33" fmla="*/ 8 h 81"/>
                <a:gd name="T34" fmla="*/ 50 w 81"/>
                <a:gd name="T35" fmla="*/ 14 h 81"/>
                <a:gd name="T36" fmla="*/ 42 w 81"/>
                <a:gd name="T37" fmla="*/ 22 h 81"/>
                <a:gd name="T38" fmla="*/ 60 w 81"/>
                <a:gd name="T39" fmla="*/ 53 h 81"/>
                <a:gd name="T40" fmla="*/ 70 w 81"/>
                <a:gd name="T41" fmla="*/ 49 h 81"/>
                <a:gd name="T42" fmla="*/ 60 w 81"/>
                <a:gd name="T43" fmla="*/ 53 h 81"/>
                <a:gd name="T44" fmla="*/ 24 w 81"/>
                <a:gd name="T45" fmla="*/ 24 h 81"/>
                <a:gd name="T46" fmla="*/ 15 w 81"/>
                <a:gd name="T47" fmla="*/ 15 h 81"/>
                <a:gd name="T48" fmla="*/ 56 w 81"/>
                <a:gd name="T49" fmla="*/ 59 h 81"/>
                <a:gd name="T50" fmla="*/ 59 w 81"/>
                <a:gd name="T51" fmla="*/ 56 h 81"/>
                <a:gd name="T52" fmla="*/ 63 w 81"/>
                <a:gd name="T53" fmla="*/ 66 h 81"/>
                <a:gd name="T54" fmla="*/ 31 w 81"/>
                <a:gd name="T55" fmla="*/ 20 h 81"/>
                <a:gd name="T56" fmla="*/ 28 w 81"/>
                <a:gd name="T57" fmla="*/ 10 h 81"/>
                <a:gd name="T58" fmla="*/ 31 w 81"/>
                <a:gd name="T59" fmla="*/ 20 h 81"/>
                <a:gd name="T60" fmla="*/ 51 w 81"/>
                <a:gd name="T61" fmla="*/ 58 h 81"/>
                <a:gd name="T62" fmla="*/ 51 w 81"/>
                <a:gd name="T63" fmla="*/ 72 h 81"/>
                <a:gd name="T64" fmla="*/ 20 w 81"/>
                <a:gd name="T65" fmla="*/ 28 h 81"/>
                <a:gd name="T66" fmla="*/ 20 w 81"/>
                <a:gd name="T67" fmla="*/ 32 h 81"/>
                <a:gd name="T68" fmla="*/ 10 w 81"/>
                <a:gd name="T69" fmla="*/ 28 h 81"/>
                <a:gd name="T70" fmla="*/ 39 w 81"/>
                <a:gd name="T71" fmla="*/ 55 h 81"/>
                <a:gd name="T72" fmla="*/ 31 w 81"/>
                <a:gd name="T73" fmla="*/ 67 h 81"/>
                <a:gd name="T74" fmla="*/ 25 w 81"/>
                <a:gd name="T75" fmla="*/ 72 h 81"/>
                <a:gd name="T76" fmla="*/ 16 w 81"/>
                <a:gd name="T77" fmla="*/ 74 h 81"/>
                <a:gd name="T78" fmla="*/ 14 w 81"/>
                <a:gd name="T79" fmla="*/ 72 h 81"/>
                <a:gd name="T80" fmla="*/ 8 w 81"/>
                <a:gd name="T81" fmla="*/ 67 h 81"/>
                <a:gd name="T82" fmla="*/ 6 w 81"/>
                <a:gd name="T83" fmla="*/ 58 h 81"/>
                <a:gd name="T84" fmla="*/ 20 w 81"/>
                <a:gd name="T85" fmla="*/ 44 h 81"/>
                <a:gd name="T86" fmla="*/ 25 w 81"/>
                <a:gd name="T87" fmla="*/ 42 h 81"/>
                <a:gd name="T88" fmla="*/ 20 w 81"/>
                <a:gd name="T89" fmla="*/ 37 h 81"/>
                <a:gd name="T90" fmla="*/ 10 w 81"/>
                <a:gd name="T91" fmla="*/ 45 h 81"/>
                <a:gd name="T92" fmla="*/ 0 w 81"/>
                <a:gd name="T93" fmla="*/ 61 h 81"/>
                <a:gd name="T94" fmla="*/ 4 w 81"/>
                <a:gd name="T95" fmla="*/ 71 h 81"/>
                <a:gd name="T96" fmla="*/ 9 w 81"/>
                <a:gd name="T97" fmla="*/ 77 h 81"/>
                <a:gd name="T98" fmla="*/ 25 w 81"/>
                <a:gd name="T99" fmla="*/ 80 h 81"/>
                <a:gd name="T100" fmla="*/ 35 w 81"/>
                <a:gd name="T101" fmla="*/ 71 h 81"/>
                <a:gd name="T102" fmla="*/ 44 w 81"/>
                <a:gd name="T103" fmla="*/ 61 h 81"/>
                <a:gd name="T104" fmla="*/ 39 w 81"/>
                <a:gd name="T105"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 h="81">
                  <a:moveTo>
                    <a:pt x="41" y="26"/>
                  </a:moveTo>
                  <a:cubicBezTo>
                    <a:pt x="41" y="27"/>
                    <a:pt x="40" y="29"/>
                    <a:pt x="38" y="29"/>
                  </a:cubicBezTo>
                  <a:cubicBezTo>
                    <a:pt x="37" y="29"/>
                    <a:pt x="35" y="27"/>
                    <a:pt x="35" y="26"/>
                  </a:cubicBezTo>
                  <a:cubicBezTo>
                    <a:pt x="35" y="24"/>
                    <a:pt x="36" y="22"/>
                    <a:pt x="36" y="20"/>
                  </a:cubicBezTo>
                  <a:cubicBezTo>
                    <a:pt x="37" y="18"/>
                    <a:pt x="38" y="17"/>
                    <a:pt x="39" y="15"/>
                  </a:cubicBezTo>
                  <a:cubicBezTo>
                    <a:pt x="39" y="15"/>
                    <a:pt x="39" y="15"/>
                    <a:pt x="39" y="15"/>
                  </a:cubicBezTo>
                  <a:cubicBezTo>
                    <a:pt x="39" y="15"/>
                    <a:pt x="39" y="15"/>
                    <a:pt x="39" y="15"/>
                  </a:cubicBezTo>
                  <a:cubicBezTo>
                    <a:pt x="45" y="10"/>
                    <a:pt x="45" y="10"/>
                    <a:pt x="45" y="10"/>
                  </a:cubicBezTo>
                  <a:cubicBezTo>
                    <a:pt x="45" y="10"/>
                    <a:pt x="45" y="10"/>
                    <a:pt x="45" y="10"/>
                  </a:cubicBezTo>
                  <a:cubicBezTo>
                    <a:pt x="51" y="4"/>
                    <a:pt x="51" y="4"/>
                    <a:pt x="51" y="4"/>
                  </a:cubicBezTo>
                  <a:cubicBezTo>
                    <a:pt x="51" y="4"/>
                    <a:pt x="51" y="4"/>
                    <a:pt x="51" y="4"/>
                  </a:cubicBezTo>
                  <a:cubicBezTo>
                    <a:pt x="52" y="3"/>
                    <a:pt x="54" y="2"/>
                    <a:pt x="56" y="1"/>
                  </a:cubicBezTo>
                  <a:cubicBezTo>
                    <a:pt x="57" y="0"/>
                    <a:pt x="59" y="0"/>
                    <a:pt x="61" y="0"/>
                  </a:cubicBezTo>
                  <a:cubicBezTo>
                    <a:pt x="63" y="0"/>
                    <a:pt x="65" y="0"/>
                    <a:pt x="67" y="1"/>
                  </a:cubicBezTo>
                  <a:cubicBezTo>
                    <a:pt x="68" y="2"/>
                    <a:pt x="70" y="3"/>
                    <a:pt x="71" y="4"/>
                  </a:cubicBezTo>
                  <a:cubicBezTo>
                    <a:pt x="71" y="4"/>
                    <a:pt x="71" y="4"/>
                    <a:pt x="71" y="4"/>
                  </a:cubicBezTo>
                  <a:cubicBezTo>
                    <a:pt x="74" y="7"/>
                    <a:pt x="74" y="7"/>
                    <a:pt x="74" y="7"/>
                  </a:cubicBezTo>
                  <a:cubicBezTo>
                    <a:pt x="74" y="7"/>
                    <a:pt x="74" y="7"/>
                    <a:pt x="74" y="7"/>
                  </a:cubicBezTo>
                  <a:cubicBezTo>
                    <a:pt x="77" y="9"/>
                    <a:pt x="77" y="9"/>
                    <a:pt x="77" y="9"/>
                  </a:cubicBezTo>
                  <a:cubicBezTo>
                    <a:pt x="77" y="10"/>
                    <a:pt x="77" y="10"/>
                    <a:pt x="77" y="10"/>
                  </a:cubicBezTo>
                  <a:cubicBezTo>
                    <a:pt x="78" y="11"/>
                    <a:pt x="79" y="12"/>
                    <a:pt x="80" y="14"/>
                  </a:cubicBezTo>
                  <a:cubicBezTo>
                    <a:pt x="80" y="16"/>
                    <a:pt x="81" y="18"/>
                    <a:pt x="81" y="20"/>
                  </a:cubicBezTo>
                  <a:cubicBezTo>
                    <a:pt x="81" y="21"/>
                    <a:pt x="80" y="23"/>
                    <a:pt x="80" y="25"/>
                  </a:cubicBezTo>
                  <a:cubicBezTo>
                    <a:pt x="79" y="27"/>
                    <a:pt x="78" y="28"/>
                    <a:pt x="77" y="30"/>
                  </a:cubicBezTo>
                  <a:cubicBezTo>
                    <a:pt x="71" y="35"/>
                    <a:pt x="71" y="35"/>
                    <a:pt x="71" y="35"/>
                  </a:cubicBezTo>
                  <a:cubicBezTo>
                    <a:pt x="65" y="41"/>
                    <a:pt x="65" y="41"/>
                    <a:pt x="65" y="41"/>
                  </a:cubicBezTo>
                  <a:cubicBezTo>
                    <a:pt x="65" y="41"/>
                    <a:pt x="65" y="41"/>
                    <a:pt x="65" y="41"/>
                  </a:cubicBezTo>
                  <a:cubicBezTo>
                    <a:pt x="64" y="43"/>
                    <a:pt x="62" y="44"/>
                    <a:pt x="60" y="44"/>
                  </a:cubicBezTo>
                  <a:cubicBezTo>
                    <a:pt x="59" y="45"/>
                    <a:pt x="57" y="45"/>
                    <a:pt x="55" y="45"/>
                  </a:cubicBezTo>
                  <a:cubicBezTo>
                    <a:pt x="53" y="45"/>
                    <a:pt x="52" y="44"/>
                    <a:pt x="52" y="42"/>
                  </a:cubicBezTo>
                  <a:cubicBezTo>
                    <a:pt x="52" y="40"/>
                    <a:pt x="53" y="39"/>
                    <a:pt x="55" y="39"/>
                  </a:cubicBezTo>
                  <a:cubicBezTo>
                    <a:pt x="56" y="39"/>
                    <a:pt x="57" y="39"/>
                    <a:pt x="58" y="38"/>
                  </a:cubicBezTo>
                  <a:cubicBezTo>
                    <a:pt x="59" y="38"/>
                    <a:pt x="60" y="38"/>
                    <a:pt x="61" y="37"/>
                  </a:cubicBezTo>
                  <a:cubicBezTo>
                    <a:pt x="61" y="37"/>
                    <a:pt x="61" y="37"/>
                    <a:pt x="61" y="37"/>
                  </a:cubicBezTo>
                  <a:cubicBezTo>
                    <a:pt x="66" y="31"/>
                    <a:pt x="66" y="31"/>
                    <a:pt x="66" y="31"/>
                  </a:cubicBezTo>
                  <a:cubicBezTo>
                    <a:pt x="66" y="31"/>
                    <a:pt x="66" y="31"/>
                    <a:pt x="66" y="31"/>
                  </a:cubicBezTo>
                  <a:cubicBezTo>
                    <a:pt x="72" y="25"/>
                    <a:pt x="72" y="25"/>
                    <a:pt x="72" y="25"/>
                  </a:cubicBezTo>
                  <a:cubicBezTo>
                    <a:pt x="73" y="25"/>
                    <a:pt x="74" y="24"/>
                    <a:pt x="74" y="23"/>
                  </a:cubicBezTo>
                  <a:cubicBezTo>
                    <a:pt x="74" y="22"/>
                    <a:pt x="74" y="21"/>
                    <a:pt x="74" y="20"/>
                  </a:cubicBezTo>
                  <a:cubicBezTo>
                    <a:pt x="74" y="18"/>
                    <a:pt x="74" y="17"/>
                    <a:pt x="74" y="16"/>
                  </a:cubicBezTo>
                  <a:cubicBezTo>
                    <a:pt x="74" y="15"/>
                    <a:pt x="73" y="15"/>
                    <a:pt x="72" y="14"/>
                  </a:cubicBezTo>
                  <a:cubicBezTo>
                    <a:pt x="72" y="14"/>
                    <a:pt x="72" y="14"/>
                    <a:pt x="72" y="14"/>
                  </a:cubicBezTo>
                  <a:cubicBezTo>
                    <a:pt x="69" y="11"/>
                    <a:pt x="69" y="11"/>
                    <a:pt x="69" y="11"/>
                  </a:cubicBezTo>
                  <a:cubicBezTo>
                    <a:pt x="69" y="11"/>
                    <a:pt x="69" y="11"/>
                    <a:pt x="69" y="11"/>
                  </a:cubicBezTo>
                  <a:cubicBezTo>
                    <a:pt x="67" y="9"/>
                    <a:pt x="67" y="9"/>
                    <a:pt x="67" y="9"/>
                  </a:cubicBezTo>
                  <a:cubicBezTo>
                    <a:pt x="67" y="8"/>
                    <a:pt x="67" y="8"/>
                    <a:pt x="67" y="8"/>
                  </a:cubicBezTo>
                  <a:cubicBezTo>
                    <a:pt x="66" y="8"/>
                    <a:pt x="65" y="7"/>
                    <a:pt x="64" y="7"/>
                  </a:cubicBezTo>
                  <a:cubicBezTo>
                    <a:pt x="63" y="6"/>
                    <a:pt x="62" y="6"/>
                    <a:pt x="61" y="6"/>
                  </a:cubicBezTo>
                  <a:cubicBezTo>
                    <a:pt x="60" y="6"/>
                    <a:pt x="59" y="6"/>
                    <a:pt x="58" y="7"/>
                  </a:cubicBezTo>
                  <a:cubicBezTo>
                    <a:pt x="57" y="7"/>
                    <a:pt x="56" y="8"/>
                    <a:pt x="55" y="8"/>
                  </a:cubicBezTo>
                  <a:cubicBezTo>
                    <a:pt x="55" y="8"/>
                    <a:pt x="55" y="8"/>
                    <a:pt x="55" y="8"/>
                  </a:cubicBezTo>
                  <a:cubicBezTo>
                    <a:pt x="55" y="8"/>
                    <a:pt x="55" y="8"/>
                    <a:pt x="55" y="8"/>
                  </a:cubicBezTo>
                  <a:cubicBezTo>
                    <a:pt x="50" y="14"/>
                    <a:pt x="50" y="14"/>
                    <a:pt x="50" y="14"/>
                  </a:cubicBezTo>
                  <a:cubicBezTo>
                    <a:pt x="50" y="14"/>
                    <a:pt x="50" y="14"/>
                    <a:pt x="50" y="14"/>
                  </a:cubicBezTo>
                  <a:cubicBezTo>
                    <a:pt x="44" y="20"/>
                    <a:pt x="44" y="20"/>
                    <a:pt x="44" y="20"/>
                  </a:cubicBezTo>
                  <a:cubicBezTo>
                    <a:pt x="44" y="20"/>
                    <a:pt x="44" y="20"/>
                    <a:pt x="44" y="20"/>
                  </a:cubicBezTo>
                  <a:cubicBezTo>
                    <a:pt x="43" y="21"/>
                    <a:pt x="42" y="22"/>
                    <a:pt x="42" y="22"/>
                  </a:cubicBezTo>
                  <a:cubicBezTo>
                    <a:pt x="42" y="23"/>
                    <a:pt x="41" y="25"/>
                    <a:pt x="41" y="26"/>
                  </a:cubicBezTo>
                  <a:close/>
                  <a:moveTo>
                    <a:pt x="60" y="53"/>
                  </a:moveTo>
                  <a:cubicBezTo>
                    <a:pt x="60" y="53"/>
                    <a:pt x="60" y="53"/>
                    <a:pt x="60" y="53"/>
                  </a:cubicBezTo>
                  <a:cubicBezTo>
                    <a:pt x="59" y="53"/>
                    <a:pt x="58" y="52"/>
                    <a:pt x="58" y="51"/>
                  </a:cubicBezTo>
                  <a:cubicBezTo>
                    <a:pt x="58" y="50"/>
                    <a:pt x="59" y="49"/>
                    <a:pt x="60" y="49"/>
                  </a:cubicBezTo>
                  <a:cubicBezTo>
                    <a:pt x="70" y="49"/>
                    <a:pt x="70" y="49"/>
                    <a:pt x="70" y="49"/>
                  </a:cubicBezTo>
                  <a:cubicBezTo>
                    <a:pt x="71" y="49"/>
                    <a:pt x="72" y="50"/>
                    <a:pt x="72" y="51"/>
                  </a:cubicBezTo>
                  <a:cubicBezTo>
                    <a:pt x="72" y="52"/>
                    <a:pt x="71" y="53"/>
                    <a:pt x="70" y="53"/>
                  </a:cubicBezTo>
                  <a:cubicBezTo>
                    <a:pt x="60" y="53"/>
                    <a:pt x="60" y="53"/>
                    <a:pt x="60" y="53"/>
                  </a:cubicBezTo>
                  <a:close/>
                  <a:moveTo>
                    <a:pt x="24" y="22"/>
                  </a:moveTo>
                  <a:cubicBezTo>
                    <a:pt x="24" y="22"/>
                    <a:pt x="24" y="22"/>
                    <a:pt x="24" y="22"/>
                  </a:cubicBezTo>
                  <a:cubicBezTo>
                    <a:pt x="25" y="23"/>
                    <a:pt x="25" y="24"/>
                    <a:pt x="24" y="24"/>
                  </a:cubicBezTo>
                  <a:cubicBezTo>
                    <a:pt x="24" y="25"/>
                    <a:pt x="22" y="25"/>
                    <a:pt x="22" y="24"/>
                  </a:cubicBezTo>
                  <a:cubicBezTo>
                    <a:pt x="15" y="17"/>
                    <a:pt x="15" y="17"/>
                    <a:pt x="15" y="17"/>
                  </a:cubicBezTo>
                  <a:cubicBezTo>
                    <a:pt x="14" y="17"/>
                    <a:pt x="14" y="15"/>
                    <a:pt x="15" y="15"/>
                  </a:cubicBezTo>
                  <a:cubicBezTo>
                    <a:pt x="15" y="14"/>
                    <a:pt x="16" y="14"/>
                    <a:pt x="17" y="15"/>
                  </a:cubicBezTo>
                  <a:cubicBezTo>
                    <a:pt x="24" y="22"/>
                    <a:pt x="24" y="22"/>
                    <a:pt x="24" y="22"/>
                  </a:cubicBezTo>
                  <a:close/>
                  <a:moveTo>
                    <a:pt x="56" y="59"/>
                  </a:moveTo>
                  <a:cubicBezTo>
                    <a:pt x="56" y="59"/>
                    <a:pt x="56" y="59"/>
                    <a:pt x="56" y="59"/>
                  </a:cubicBezTo>
                  <a:cubicBezTo>
                    <a:pt x="55" y="58"/>
                    <a:pt x="55" y="57"/>
                    <a:pt x="56" y="56"/>
                  </a:cubicBezTo>
                  <a:cubicBezTo>
                    <a:pt x="57" y="55"/>
                    <a:pt x="58" y="55"/>
                    <a:pt x="59" y="56"/>
                  </a:cubicBezTo>
                  <a:cubicBezTo>
                    <a:pt x="66" y="63"/>
                    <a:pt x="66" y="63"/>
                    <a:pt x="66" y="63"/>
                  </a:cubicBezTo>
                  <a:cubicBezTo>
                    <a:pt x="67" y="64"/>
                    <a:pt x="67" y="65"/>
                    <a:pt x="66" y="66"/>
                  </a:cubicBezTo>
                  <a:cubicBezTo>
                    <a:pt x="65" y="67"/>
                    <a:pt x="64" y="67"/>
                    <a:pt x="63" y="66"/>
                  </a:cubicBezTo>
                  <a:cubicBezTo>
                    <a:pt x="56" y="59"/>
                    <a:pt x="56" y="59"/>
                    <a:pt x="56" y="59"/>
                  </a:cubicBezTo>
                  <a:close/>
                  <a:moveTo>
                    <a:pt x="31" y="20"/>
                  </a:moveTo>
                  <a:cubicBezTo>
                    <a:pt x="31" y="20"/>
                    <a:pt x="31" y="20"/>
                    <a:pt x="31" y="20"/>
                  </a:cubicBezTo>
                  <a:cubicBezTo>
                    <a:pt x="31" y="21"/>
                    <a:pt x="31" y="22"/>
                    <a:pt x="30" y="22"/>
                  </a:cubicBezTo>
                  <a:cubicBezTo>
                    <a:pt x="29" y="22"/>
                    <a:pt x="28" y="21"/>
                    <a:pt x="28" y="20"/>
                  </a:cubicBezTo>
                  <a:cubicBezTo>
                    <a:pt x="28" y="10"/>
                    <a:pt x="28" y="10"/>
                    <a:pt x="28" y="10"/>
                  </a:cubicBezTo>
                  <a:cubicBezTo>
                    <a:pt x="28" y="9"/>
                    <a:pt x="29" y="9"/>
                    <a:pt x="30" y="9"/>
                  </a:cubicBezTo>
                  <a:cubicBezTo>
                    <a:pt x="31" y="9"/>
                    <a:pt x="31" y="9"/>
                    <a:pt x="31" y="10"/>
                  </a:cubicBezTo>
                  <a:cubicBezTo>
                    <a:pt x="31" y="20"/>
                    <a:pt x="31" y="20"/>
                    <a:pt x="31" y="20"/>
                  </a:cubicBezTo>
                  <a:close/>
                  <a:moveTo>
                    <a:pt x="49" y="60"/>
                  </a:moveTo>
                  <a:cubicBezTo>
                    <a:pt x="49" y="60"/>
                    <a:pt x="49" y="60"/>
                    <a:pt x="49" y="60"/>
                  </a:cubicBezTo>
                  <a:cubicBezTo>
                    <a:pt x="49" y="59"/>
                    <a:pt x="50" y="58"/>
                    <a:pt x="51" y="58"/>
                  </a:cubicBezTo>
                  <a:cubicBezTo>
                    <a:pt x="52" y="58"/>
                    <a:pt x="53" y="59"/>
                    <a:pt x="53" y="60"/>
                  </a:cubicBezTo>
                  <a:cubicBezTo>
                    <a:pt x="53" y="70"/>
                    <a:pt x="53" y="70"/>
                    <a:pt x="53" y="70"/>
                  </a:cubicBezTo>
                  <a:cubicBezTo>
                    <a:pt x="53" y="71"/>
                    <a:pt x="52" y="72"/>
                    <a:pt x="51" y="72"/>
                  </a:cubicBezTo>
                  <a:cubicBezTo>
                    <a:pt x="50" y="72"/>
                    <a:pt x="49" y="71"/>
                    <a:pt x="49" y="70"/>
                  </a:cubicBezTo>
                  <a:cubicBezTo>
                    <a:pt x="49" y="60"/>
                    <a:pt x="49" y="60"/>
                    <a:pt x="49" y="60"/>
                  </a:cubicBezTo>
                  <a:close/>
                  <a:moveTo>
                    <a:pt x="20" y="28"/>
                  </a:moveTo>
                  <a:cubicBezTo>
                    <a:pt x="20" y="28"/>
                    <a:pt x="20" y="28"/>
                    <a:pt x="20" y="28"/>
                  </a:cubicBezTo>
                  <a:cubicBezTo>
                    <a:pt x="21" y="28"/>
                    <a:pt x="22" y="29"/>
                    <a:pt x="22" y="30"/>
                  </a:cubicBezTo>
                  <a:cubicBezTo>
                    <a:pt x="22" y="31"/>
                    <a:pt x="21" y="32"/>
                    <a:pt x="20" y="32"/>
                  </a:cubicBezTo>
                  <a:cubicBezTo>
                    <a:pt x="10" y="32"/>
                    <a:pt x="10" y="32"/>
                    <a:pt x="10" y="32"/>
                  </a:cubicBezTo>
                  <a:cubicBezTo>
                    <a:pt x="9" y="32"/>
                    <a:pt x="8" y="31"/>
                    <a:pt x="8" y="30"/>
                  </a:cubicBezTo>
                  <a:cubicBezTo>
                    <a:pt x="8" y="29"/>
                    <a:pt x="9" y="28"/>
                    <a:pt x="10" y="28"/>
                  </a:cubicBezTo>
                  <a:cubicBezTo>
                    <a:pt x="20" y="28"/>
                    <a:pt x="20" y="28"/>
                    <a:pt x="20" y="28"/>
                  </a:cubicBezTo>
                  <a:close/>
                  <a:moveTo>
                    <a:pt x="39" y="55"/>
                  </a:moveTo>
                  <a:cubicBezTo>
                    <a:pt x="39" y="55"/>
                    <a:pt x="39" y="55"/>
                    <a:pt x="39" y="55"/>
                  </a:cubicBezTo>
                  <a:cubicBezTo>
                    <a:pt x="39" y="56"/>
                    <a:pt x="39" y="57"/>
                    <a:pt x="38" y="58"/>
                  </a:cubicBezTo>
                  <a:cubicBezTo>
                    <a:pt x="38" y="59"/>
                    <a:pt x="37" y="60"/>
                    <a:pt x="37" y="61"/>
                  </a:cubicBezTo>
                  <a:cubicBezTo>
                    <a:pt x="31" y="67"/>
                    <a:pt x="31" y="67"/>
                    <a:pt x="31" y="67"/>
                  </a:cubicBezTo>
                  <a:cubicBezTo>
                    <a:pt x="31" y="67"/>
                    <a:pt x="31" y="67"/>
                    <a:pt x="31" y="67"/>
                  </a:cubicBezTo>
                  <a:cubicBezTo>
                    <a:pt x="25" y="72"/>
                    <a:pt x="25" y="72"/>
                    <a:pt x="25" y="72"/>
                  </a:cubicBezTo>
                  <a:cubicBezTo>
                    <a:pt x="25" y="72"/>
                    <a:pt x="25" y="72"/>
                    <a:pt x="25" y="72"/>
                  </a:cubicBezTo>
                  <a:cubicBezTo>
                    <a:pt x="24" y="73"/>
                    <a:pt x="23" y="74"/>
                    <a:pt x="23" y="74"/>
                  </a:cubicBezTo>
                  <a:cubicBezTo>
                    <a:pt x="21" y="74"/>
                    <a:pt x="20" y="75"/>
                    <a:pt x="19" y="75"/>
                  </a:cubicBezTo>
                  <a:cubicBezTo>
                    <a:pt x="18" y="75"/>
                    <a:pt x="17" y="74"/>
                    <a:pt x="16" y="74"/>
                  </a:cubicBezTo>
                  <a:cubicBezTo>
                    <a:pt x="15" y="74"/>
                    <a:pt x="14" y="73"/>
                    <a:pt x="14" y="72"/>
                  </a:cubicBezTo>
                  <a:cubicBezTo>
                    <a:pt x="14" y="72"/>
                    <a:pt x="14" y="72"/>
                    <a:pt x="14" y="72"/>
                  </a:cubicBezTo>
                  <a:cubicBezTo>
                    <a:pt x="14" y="72"/>
                    <a:pt x="14" y="72"/>
                    <a:pt x="14" y="72"/>
                  </a:cubicBezTo>
                  <a:cubicBezTo>
                    <a:pt x="11" y="70"/>
                    <a:pt x="11" y="70"/>
                    <a:pt x="11" y="70"/>
                  </a:cubicBezTo>
                  <a:cubicBezTo>
                    <a:pt x="8" y="67"/>
                    <a:pt x="8" y="67"/>
                    <a:pt x="8" y="67"/>
                  </a:cubicBezTo>
                  <a:cubicBezTo>
                    <a:pt x="8" y="67"/>
                    <a:pt x="8" y="67"/>
                    <a:pt x="8" y="67"/>
                  </a:cubicBezTo>
                  <a:cubicBezTo>
                    <a:pt x="7" y="66"/>
                    <a:pt x="7" y="65"/>
                    <a:pt x="6" y="64"/>
                  </a:cubicBezTo>
                  <a:cubicBezTo>
                    <a:pt x="6" y="63"/>
                    <a:pt x="6" y="62"/>
                    <a:pt x="6" y="61"/>
                  </a:cubicBezTo>
                  <a:cubicBezTo>
                    <a:pt x="6" y="60"/>
                    <a:pt x="6" y="59"/>
                    <a:pt x="6" y="58"/>
                  </a:cubicBezTo>
                  <a:cubicBezTo>
                    <a:pt x="7" y="57"/>
                    <a:pt x="7" y="56"/>
                    <a:pt x="8" y="55"/>
                  </a:cubicBezTo>
                  <a:cubicBezTo>
                    <a:pt x="14" y="50"/>
                    <a:pt x="14" y="50"/>
                    <a:pt x="14" y="50"/>
                  </a:cubicBezTo>
                  <a:cubicBezTo>
                    <a:pt x="20" y="44"/>
                    <a:pt x="20" y="44"/>
                    <a:pt x="20" y="44"/>
                  </a:cubicBezTo>
                  <a:cubicBezTo>
                    <a:pt x="20" y="44"/>
                    <a:pt x="20" y="44"/>
                    <a:pt x="20" y="44"/>
                  </a:cubicBezTo>
                  <a:cubicBezTo>
                    <a:pt x="21" y="43"/>
                    <a:pt x="21" y="43"/>
                    <a:pt x="22" y="42"/>
                  </a:cubicBezTo>
                  <a:cubicBezTo>
                    <a:pt x="23" y="42"/>
                    <a:pt x="24" y="42"/>
                    <a:pt x="25" y="42"/>
                  </a:cubicBezTo>
                  <a:cubicBezTo>
                    <a:pt x="27" y="42"/>
                    <a:pt x="29" y="40"/>
                    <a:pt x="29" y="39"/>
                  </a:cubicBezTo>
                  <a:cubicBezTo>
                    <a:pt x="29" y="37"/>
                    <a:pt x="27" y="35"/>
                    <a:pt x="25" y="35"/>
                  </a:cubicBezTo>
                  <a:cubicBezTo>
                    <a:pt x="24" y="35"/>
                    <a:pt x="22" y="36"/>
                    <a:pt x="20" y="37"/>
                  </a:cubicBezTo>
                  <a:cubicBezTo>
                    <a:pt x="18" y="37"/>
                    <a:pt x="17" y="38"/>
                    <a:pt x="15" y="39"/>
                  </a:cubicBezTo>
                  <a:cubicBezTo>
                    <a:pt x="15" y="40"/>
                    <a:pt x="15" y="40"/>
                    <a:pt x="15" y="40"/>
                  </a:cubicBezTo>
                  <a:cubicBezTo>
                    <a:pt x="10" y="45"/>
                    <a:pt x="10" y="45"/>
                    <a:pt x="10" y="45"/>
                  </a:cubicBezTo>
                  <a:cubicBezTo>
                    <a:pt x="4" y="51"/>
                    <a:pt x="4" y="51"/>
                    <a:pt x="4" y="51"/>
                  </a:cubicBezTo>
                  <a:cubicBezTo>
                    <a:pt x="2" y="52"/>
                    <a:pt x="1" y="54"/>
                    <a:pt x="1" y="56"/>
                  </a:cubicBezTo>
                  <a:cubicBezTo>
                    <a:pt x="0" y="57"/>
                    <a:pt x="0" y="59"/>
                    <a:pt x="0" y="61"/>
                  </a:cubicBezTo>
                  <a:cubicBezTo>
                    <a:pt x="0" y="63"/>
                    <a:pt x="0" y="65"/>
                    <a:pt x="1" y="67"/>
                  </a:cubicBezTo>
                  <a:cubicBezTo>
                    <a:pt x="1" y="68"/>
                    <a:pt x="2" y="70"/>
                    <a:pt x="4" y="71"/>
                  </a:cubicBezTo>
                  <a:cubicBezTo>
                    <a:pt x="4" y="71"/>
                    <a:pt x="4" y="71"/>
                    <a:pt x="4" y="71"/>
                  </a:cubicBezTo>
                  <a:cubicBezTo>
                    <a:pt x="7" y="74"/>
                    <a:pt x="7" y="74"/>
                    <a:pt x="7" y="74"/>
                  </a:cubicBezTo>
                  <a:cubicBezTo>
                    <a:pt x="9" y="77"/>
                    <a:pt x="9" y="77"/>
                    <a:pt x="9" y="77"/>
                  </a:cubicBezTo>
                  <a:cubicBezTo>
                    <a:pt x="9" y="77"/>
                    <a:pt x="9" y="77"/>
                    <a:pt x="9" y="77"/>
                  </a:cubicBezTo>
                  <a:cubicBezTo>
                    <a:pt x="11" y="78"/>
                    <a:pt x="12" y="79"/>
                    <a:pt x="14" y="80"/>
                  </a:cubicBezTo>
                  <a:cubicBezTo>
                    <a:pt x="16" y="81"/>
                    <a:pt x="17" y="81"/>
                    <a:pt x="19" y="81"/>
                  </a:cubicBezTo>
                  <a:cubicBezTo>
                    <a:pt x="21" y="81"/>
                    <a:pt x="23" y="81"/>
                    <a:pt x="25" y="80"/>
                  </a:cubicBezTo>
                  <a:cubicBezTo>
                    <a:pt x="27" y="79"/>
                    <a:pt x="28" y="78"/>
                    <a:pt x="29" y="77"/>
                  </a:cubicBezTo>
                  <a:cubicBezTo>
                    <a:pt x="29" y="77"/>
                    <a:pt x="29" y="77"/>
                    <a:pt x="29" y="77"/>
                  </a:cubicBezTo>
                  <a:cubicBezTo>
                    <a:pt x="35" y="71"/>
                    <a:pt x="35" y="71"/>
                    <a:pt x="35" y="71"/>
                  </a:cubicBezTo>
                  <a:cubicBezTo>
                    <a:pt x="35" y="71"/>
                    <a:pt x="35" y="71"/>
                    <a:pt x="35" y="71"/>
                  </a:cubicBezTo>
                  <a:cubicBezTo>
                    <a:pt x="41" y="65"/>
                    <a:pt x="41" y="65"/>
                    <a:pt x="41" y="65"/>
                  </a:cubicBezTo>
                  <a:cubicBezTo>
                    <a:pt x="42" y="64"/>
                    <a:pt x="43" y="62"/>
                    <a:pt x="44" y="61"/>
                  </a:cubicBezTo>
                  <a:cubicBezTo>
                    <a:pt x="45" y="59"/>
                    <a:pt x="45" y="57"/>
                    <a:pt x="45" y="55"/>
                  </a:cubicBezTo>
                  <a:cubicBezTo>
                    <a:pt x="45" y="53"/>
                    <a:pt x="44" y="52"/>
                    <a:pt x="42" y="52"/>
                  </a:cubicBezTo>
                  <a:cubicBezTo>
                    <a:pt x="40" y="52"/>
                    <a:pt x="39" y="53"/>
                    <a:pt x="39"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7" name="组合 6">
            <a:extLst>
              <a:ext uri="{FF2B5EF4-FFF2-40B4-BE49-F238E27FC236}">
                <a16:creationId xmlns:a16="http://schemas.microsoft.com/office/drawing/2014/main" xmlns="" id="{CA194111-8DF8-4C92-9BCA-55B394890E72}"/>
              </a:ext>
            </a:extLst>
          </p:cNvPr>
          <p:cNvGrpSpPr/>
          <p:nvPr/>
        </p:nvGrpSpPr>
        <p:grpSpPr>
          <a:xfrm>
            <a:off x="6155267" y="4393441"/>
            <a:ext cx="1439333" cy="1285212"/>
            <a:chOff x="6155267" y="4393441"/>
            <a:chExt cx="1439333" cy="1285212"/>
          </a:xfrm>
        </p:grpSpPr>
        <p:sp>
          <p:nvSpPr>
            <p:cNvPr id="32791" name="Freeform 23"/>
            <p:cNvSpPr/>
            <p:nvPr/>
          </p:nvSpPr>
          <p:spPr bwMode="auto">
            <a:xfrm>
              <a:off x="6155267" y="4393441"/>
              <a:ext cx="1439333" cy="1285212"/>
            </a:xfrm>
            <a:custGeom>
              <a:avLst/>
              <a:gdLst>
                <a:gd name="T0" fmla="*/ 0 w 288"/>
                <a:gd name="T1" fmla="*/ 257 h 257"/>
                <a:gd name="T2" fmla="*/ 288 w 288"/>
                <a:gd name="T3" fmla="*/ 91 h 257"/>
                <a:gd name="T4" fmla="*/ 131 w 288"/>
                <a:gd name="T5" fmla="*/ 0 h 257"/>
                <a:gd name="T6" fmla="*/ 0 w 288"/>
                <a:gd name="T7" fmla="*/ 76 h 257"/>
                <a:gd name="T8" fmla="*/ 0 w 288"/>
                <a:gd name="T9" fmla="*/ 257 h 257"/>
              </a:gdLst>
              <a:ahLst/>
              <a:cxnLst>
                <a:cxn ang="0">
                  <a:pos x="T0" y="T1"/>
                </a:cxn>
                <a:cxn ang="0">
                  <a:pos x="T2" y="T3"/>
                </a:cxn>
                <a:cxn ang="0">
                  <a:pos x="T4" y="T5"/>
                </a:cxn>
                <a:cxn ang="0">
                  <a:pos x="T6" y="T7"/>
                </a:cxn>
                <a:cxn ang="0">
                  <a:pos x="T8" y="T9"/>
                </a:cxn>
              </a:cxnLst>
              <a:rect l="0" t="0" r="r" b="b"/>
              <a:pathLst>
                <a:path w="288" h="257">
                  <a:moveTo>
                    <a:pt x="0" y="257"/>
                  </a:moveTo>
                  <a:cubicBezTo>
                    <a:pt x="122" y="253"/>
                    <a:pt x="228" y="188"/>
                    <a:pt x="288" y="91"/>
                  </a:cubicBezTo>
                  <a:cubicBezTo>
                    <a:pt x="131" y="0"/>
                    <a:pt x="131" y="0"/>
                    <a:pt x="131" y="0"/>
                  </a:cubicBezTo>
                  <a:cubicBezTo>
                    <a:pt x="0" y="76"/>
                    <a:pt x="0" y="76"/>
                    <a:pt x="0" y="76"/>
                  </a:cubicBezTo>
                  <a:lnTo>
                    <a:pt x="0" y="257"/>
                  </a:lnTo>
                  <a:close/>
                </a:path>
              </a:pathLst>
            </a:custGeom>
            <a:solidFill>
              <a:schemeClr val="accent4"/>
            </a:solidFill>
            <a:ln>
              <a:noFill/>
            </a:ln>
          </p:spPr>
          <p:txBody>
            <a:bodyPr/>
            <a:lstStyle/>
            <a:p>
              <a:endParaRPr lang="zh-CN" altLang="en-US" sz="2400">
                <a:solidFill>
                  <a:schemeClr val="tx2"/>
                </a:solidFill>
              </a:endParaRPr>
            </a:p>
          </p:txBody>
        </p:sp>
        <p:sp>
          <p:nvSpPr>
            <p:cNvPr id="32798" name="Freeform 30"/>
            <p:cNvSpPr>
              <a:spLocks noEditPoints="1"/>
            </p:cNvSpPr>
            <p:nvPr/>
          </p:nvSpPr>
          <p:spPr bwMode="auto">
            <a:xfrm>
              <a:off x="6544733" y="4833841"/>
              <a:ext cx="406400" cy="404408"/>
            </a:xfrm>
            <a:custGeom>
              <a:avLst/>
              <a:gdLst>
                <a:gd name="T0" fmla="*/ 9 w 81"/>
                <a:gd name="T1" fmla="*/ 72 h 81"/>
                <a:gd name="T2" fmla="*/ 0 w 81"/>
                <a:gd name="T3" fmla="*/ 48 h 81"/>
                <a:gd name="T4" fmla="*/ 9 w 81"/>
                <a:gd name="T5" fmla="*/ 25 h 81"/>
                <a:gd name="T6" fmla="*/ 9 w 81"/>
                <a:gd name="T7" fmla="*/ 25 h 81"/>
                <a:gd name="T8" fmla="*/ 9 w 81"/>
                <a:gd name="T9" fmla="*/ 25 h 81"/>
                <a:gd name="T10" fmla="*/ 34 w 81"/>
                <a:gd name="T11" fmla="*/ 1 h 81"/>
                <a:gd name="T12" fmla="*/ 38 w 81"/>
                <a:gd name="T13" fmla="*/ 1 h 81"/>
                <a:gd name="T14" fmla="*/ 50 w 81"/>
                <a:gd name="T15" fmla="*/ 13 h 81"/>
                <a:gd name="T16" fmla="*/ 50 w 81"/>
                <a:gd name="T17" fmla="*/ 17 h 81"/>
                <a:gd name="T18" fmla="*/ 50 w 81"/>
                <a:gd name="T19" fmla="*/ 17 h 81"/>
                <a:gd name="T20" fmla="*/ 26 w 81"/>
                <a:gd name="T21" fmla="*/ 42 h 81"/>
                <a:gd name="T22" fmla="*/ 26 w 81"/>
                <a:gd name="T23" fmla="*/ 42 h 81"/>
                <a:gd name="T24" fmla="*/ 23 w 81"/>
                <a:gd name="T25" fmla="*/ 48 h 81"/>
                <a:gd name="T26" fmla="*/ 26 w 81"/>
                <a:gd name="T27" fmla="*/ 55 h 81"/>
                <a:gd name="T28" fmla="*/ 33 w 81"/>
                <a:gd name="T29" fmla="*/ 58 h 81"/>
                <a:gd name="T30" fmla="*/ 39 w 81"/>
                <a:gd name="T31" fmla="*/ 55 h 81"/>
                <a:gd name="T32" fmla="*/ 64 w 81"/>
                <a:gd name="T33" fmla="*/ 31 h 81"/>
                <a:gd name="T34" fmla="*/ 68 w 81"/>
                <a:gd name="T35" fmla="*/ 31 h 81"/>
                <a:gd name="T36" fmla="*/ 68 w 81"/>
                <a:gd name="T37" fmla="*/ 31 h 81"/>
                <a:gd name="T38" fmla="*/ 80 w 81"/>
                <a:gd name="T39" fmla="*/ 43 h 81"/>
                <a:gd name="T40" fmla="*/ 80 w 81"/>
                <a:gd name="T41" fmla="*/ 48 h 81"/>
                <a:gd name="T42" fmla="*/ 80 w 81"/>
                <a:gd name="T43" fmla="*/ 48 h 81"/>
                <a:gd name="T44" fmla="*/ 56 w 81"/>
                <a:gd name="T45" fmla="*/ 72 h 81"/>
                <a:gd name="T46" fmla="*/ 33 w 81"/>
                <a:gd name="T47" fmla="*/ 81 h 81"/>
                <a:gd name="T48" fmla="*/ 9 w 81"/>
                <a:gd name="T49" fmla="*/ 72 h 81"/>
                <a:gd name="T50" fmla="*/ 32 w 81"/>
                <a:gd name="T51" fmla="*/ 26 h 81"/>
                <a:gd name="T52" fmla="*/ 32 w 81"/>
                <a:gd name="T53" fmla="*/ 26 h 81"/>
                <a:gd name="T54" fmla="*/ 25 w 81"/>
                <a:gd name="T55" fmla="*/ 19 h 81"/>
                <a:gd name="T56" fmla="*/ 14 w 81"/>
                <a:gd name="T57" fmla="*/ 30 h 81"/>
                <a:gd name="T58" fmla="*/ 14 w 81"/>
                <a:gd name="T59" fmla="*/ 30 h 81"/>
                <a:gd name="T60" fmla="*/ 6 w 81"/>
                <a:gd name="T61" fmla="*/ 48 h 81"/>
                <a:gd name="T62" fmla="*/ 14 w 81"/>
                <a:gd name="T63" fmla="*/ 67 h 81"/>
                <a:gd name="T64" fmla="*/ 33 w 81"/>
                <a:gd name="T65" fmla="*/ 75 h 81"/>
                <a:gd name="T66" fmla="*/ 51 w 81"/>
                <a:gd name="T67" fmla="*/ 67 h 81"/>
                <a:gd name="T68" fmla="*/ 62 w 81"/>
                <a:gd name="T69" fmla="*/ 56 h 81"/>
                <a:gd name="T70" fmla="*/ 55 w 81"/>
                <a:gd name="T71" fmla="*/ 49 h 81"/>
                <a:gd name="T72" fmla="*/ 44 w 81"/>
                <a:gd name="T73" fmla="*/ 60 h 81"/>
                <a:gd name="T74" fmla="*/ 33 w 81"/>
                <a:gd name="T75" fmla="*/ 64 h 81"/>
                <a:gd name="T76" fmla="*/ 21 w 81"/>
                <a:gd name="T77" fmla="*/ 60 h 81"/>
                <a:gd name="T78" fmla="*/ 17 w 81"/>
                <a:gd name="T79" fmla="*/ 48 h 81"/>
                <a:gd name="T80" fmla="*/ 21 w 81"/>
                <a:gd name="T81" fmla="*/ 37 h 81"/>
                <a:gd name="T82" fmla="*/ 21 w 81"/>
                <a:gd name="T83" fmla="*/ 37 h 81"/>
                <a:gd name="T84" fmla="*/ 32 w 81"/>
                <a:gd name="T85" fmla="*/ 26 h 81"/>
                <a:gd name="T86" fmla="*/ 27 w 81"/>
                <a:gd name="T87" fmla="*/ 16 h 81"/>
                <a:gd name="T88" fmla="*/ 27 w 81"/>
                <a:gd name="T89" fmla="*/ 16 h 81"/>
                <a:gd name="T90" fmla="*/ 35 w 81"/>
                <a:gd name="T91" fmla="*/ 23 h 81"/>
                <a:gd name="T92" fmla="*/ 43 w 81"/>
                <a:gd name="T93" fmla="*/ 15 h 81"/>
                <a:gd name="T94" fmla="*/ 36 w 81"/>
                <a:gd name="T95" fmla="*/ 8 h 81"/>
                <a:gd name="T96" fmla="*/ 27 w 81"/>
                <a:gd name="T97" fmla="*/ 16 h 81"/>
                <a:gd name="T98" fmla="*/ 65 w 81"/>
                <a:gd name="T99" fmla="*/ 54 h 81"/>
                <a:gd name="T100" fmla="*/ 65 w 81"/>
                <a:gd name="T101" fmla="*/ 54 h 81"/>
                <a:gd name="T102" fmla="*/ 73 w 81"/>
                <a:gd name="T103" fmla="*/ 45 h 81"/>
                <a:gd name="T104" fmla="*/ 66 w 81"/>
                <a:gd name="T105" fmla="*/ 38 h 81"/>
                <a:gd name="T106" fmla="*/ 58 w 81"/>
                <a:gd name="T107" fmla="*/ 46 h 81"/>
                <a:gd name="T108" fmla="*/ 65 w 81"/>
                <a:gd name="T109"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 h="81">
                  <a:moveTo>
                    <a:pt x="9" y="72"/>
                  </a:moveTo>
                  <a:cubicBezTo>
                    <a:pt x="3" y="65"/>
                    <a:pt x="0" y="57"/>
                    <a:pt x="0" y="48"/>
                  </a:cubicBezTo>
                  <a:cubicBezTo>
                    <a:pt x="0" y="40"/>
                    <a:pt x="3" y="32"/>
                    <a:pt x="9" y="25"/>
                  </a:cubicBezTo>
                  <a:cubicBezTo>
                    <a:pt x="9" y="25"/>
                    <a:pt x="9" y="25"/>
                    <a:pt x="9" y="25"/>
                  </a:cubicBezTo>
                  <a:cubicBezTo>
                    <a:pt x="9" y="25"/>
                    <a:pt x="9" y="25"/>
                    <a:pt x="9" y="25"/>
                  </a:cubicBezTo>
                  <a:cubicBezTo>
                    <a:pt x="34" y="1"/>
                    <a:pt x="34" y="1"/>
                    <a:pt x="34" y="1"/>
                  </a:cubicBezTo>
                  <a:cubicBezTo>
                    <a:pt x="35" y="0"/>
                    <a:pt x="37" y="0"/>
                    <a:pt x="38" y="1"/>
                  </a:cubicBezTo>
                  <a:cubicBezTo>
                    <a:pt x="50" y="13"/>
                    <a:pt x="50" y="13"/>
                    <a:pt x="50" y="13"/>
                  </a:cubicBezTo>
                  <a:cubicBezTo>
                    <a:pt x="51" y="14"/>
                    <a:pt x="51" y="16"/>
                    <a:pt x="50" y="17"/>
                  </a:cubicBezTo>
                  <a:cubicBezTo>
                    <a:pt x="50" y="17"/>
                    <a:pt x="50" y="17"/>
                    <a:pt x="50" y="17"/>
                  </a:cubicBezTo>
                  <a:cubicBezTo>
                    <a:pt x="26" y="42"/>
                    <a:pt x="26" y="42"/>
                    <a:pt x="26" y="42"/>
                  </a:cubicBezTo>
                  <a:cubicBezTo>
                    <a:pt x="26" y="42"/>
                    <a:pt x="26" y="42"/>
                    <a:pt x="26" y="42"/>
                  </a:cubicBezTo>
                  <a:cubicBezTo>
                    <a:pt x="24" y="44"/>
                    <a:pt x="23" y="46"/>
                    <a:pt x="23" y="48"/>
                  </a:cubicBezTo>
                  <a:cubicBezTo>
                    <a:pt x="23" y="51"/>
                    <a:pt x="24" y="53"/>
                    <a:pt x="26" y="55"/>
                  </a:cubicBezTo>
                  <a:cubicBezTo>
                    <a:pt x="28" y="57"/>
                    <a:pt x="30" y="58"/>
                    <a:pt x="33" y="58"/>
                  </a:cubicBezTo>
                  <a:cubicBezTo>
                    <a:pt x="35" y="58"/>
                    <a:pt x="38" y="57"/>
                    <a:pt x="39" y="55"/>
                  </a:cubicBezTo>
                  <a:cubicBezTo>
                    <a:pt x="64" y="31"/>
                    <a:pt x="64" y="31"/>
                    <a:pt x="64" y="31"/>
                  </a:cubicBezTo>
                  <a:cubicBezTo>
                    <a:pt x="65" y="30"/>
                    <a:pt x="67" y="30"/>
                    <a:pt x="68" y="31"/>
                  </a:cubicBezTo>
                  <a:cubicBezTo>
                    <a:pt x="68" y="31"/>
                    <a:pt x="68" y="31"/>
                    <a:pt x="68" y="31"/>
                  </a:cubicBezTo>
                  <a:cubicBezTo>
                    <a:pt x="80" y="43"/>
                    <a:pt x="80" y="43"/>
                    <a:pt x="80" y="43"/>
                  </a:cubicBezTo>
                  <a:cubicBezTo>
                    <a:pt x="81" y="44"/>
                    <a:pt x="81" y="46"/>
                    <a:pt x="80" y="48"/>
                  </a:cubicBezTo>
                  <a:cubicBezTo>
                    <a:pt x="80" y="48"/>
                    <a:pt x="80" y="48"/>
                    <a:pt x="80" y="48"/>
                  </a:cubicBezTo>
                  <a:cubicBezTo>
                    <a:pt x="56" y="72"/>
                    <a:pt x="56" y="72"/>
                    <a:pt x="56" y="72"/>
                  </a:cubicBezTo>
                  <a:cubicBezTo>
                    <a:pt x="49" y="78"/>
                    <a:pt x="41" y="81"/>
                    <a:pt x="33" y="81"/>
                  </a:cubicBezTo>
                  <a:cubicBezTo>
                    <a:pt x="24" y="81"/>
                    <a:pt x="16" y="78"/>
                    <a:pt x="9" y="72"/>
                  </a:cubicBezTo>
                  <a:close/>
                  <a:moveTo>
                    <a:pt x="32" y="26"/>
                  </a:moveTo>
                  <a:cubicBezTo>
                    <a:pt x="32" y="26"/>
                    <a:pt x="32" y="26"/>
                    <a:pt x="32" y="26"/>
                  </a:cubicBezTo>
                  <a:cubicBezTo>
                    <a:pt x="25" y="19"/>
                    <a:pt x="25" y="19"/>
                    <a:pt x="25" y="19"/>
                  </a:cubicBezTo>
                  <a:cubicBezTo>
                    <a:pt x="14" y="30"/>
                    <a:pt x="14" y="30"/>
                    <a:pt x="14" y="30"/>
                  </a:cubicBezTo>
                  <a:cubicBezTo>
                    <a:pt x="14" y="30"/>
                    <a:pt x="14" y="30"/>
                    <a:pt x="14" y="30"/>
                  </a:cubicBezTo>
                  <a:cubicBezTo>
                    <a:pt x="9" y="35"/>
                    <a:pt x="6" y="42"/>
                    <a:pt x="6" y="48"/>
                  </a:cubicBezTo>
                  <a:cubicBezTo>
                    <a:pt x="6" y="55"/>
                    <a:pt x="9" y="62"/>
                    <a:pt x="14" y="67"/>
                  </a:cubicBezTo>
                  <a:cubicBezTo>
                    <a:pt x="19" y="72"/>
                    <a:pt x="26" y="75"/>
                    <a:pt x="33" y="75"/>
                  </a:cubicBezTo>
                  <a:cubicBezTo>
                    <a:pt x="39" y="75"/>
                    <a:pt x="46" y="72"/>
                    <a:pt x="51" y="67"/>
                  </a:cubicBezTo>
                  <a:cubicBezTo>
                    <a:pt x="62" y="56"/>
                    <a:pt x="62" y="56"/>
                    <a:pt x="62" y="56"/>
                  </a:cubicBezTo>
                  <a:cubicBezTo>
                    <a:pt x="55" y="49"/>
                    <a:pt x="55" y="49"/>
                    <a:pt x="55" y="49"/>
                  </a:cubicBezTo>
                  <a:cubicBezTo>
                    <a:pt x="44" y="60"/>
                    <a:pt x="44" y="60"/>
                    <a:pt x="44" y="60"/>
                  </a:cubicBezTo>
                  <a:cubicBezTo>
                    <a:pt x="41" y="63"/>
                    <a:pt x="37" y="64"/>
                    <a:pt x="33" y="64"/>
                  </a:cubicBezTo>
                  <a:cubicBezTo>
                    <a:pt x="29" y="64"/>
                    <a:pt x="24" y="63"/>
                    <a:pt x="21" y="60"/>
                  </a:cubicBezTo>
                  <a:cubicBezTo>
                    <a:pt x="18" y="57"/>
                    <a:pt x="17" y="52"/>
                    <a:pt x="17" y="48"/>
                  </a:cubicBezTo>
                  <a:cubicBezTo>
                    <a:pt x="17" y="44"/>
                    <a:pt x="18" y="40"/>
                    <a:pt x="21" y="37"/>
                  </a:cubicBezTo>
                  <a:cubicBezTo>
                    <a:pt x="21" y="37"/>
                    <a:pt x="21" y="37"/>
                    <a:pt x="21" y="37"/>
                  </a:cubicBezTo>
                  <a:cubicBezTo>
                    <a:pt x="32" y="26"/>
                    <a:pt x="32" y="26"/>
                    <a:pt x="32" y="26"/>
                  </a:cubicBezTo>
                  <a:close/>
                  <a:moveTo>
                    <a:pt x="27" y="16"/>
                  </a:moveTo>
                  <a:cubicBezTo>
                    <a:pt x="27" y="16"/>
                    <a:pt x="27" y="16"/>
                    <a:pt x="27" y="16"/>
                  </a:cubicBezTo>
                  <a:cubicBezTo>
                    <a:pt x="35" y="23"/>
                    <a:pt x="35" y="23"/>
                    <a:pt x="35" y="23"/>
                  </a:cubicBezTo>
                  <a:cubicBezTo>
                    <a:pt x="43" y="15"/>
                    <a:pt x="43" y="15"/>
                    <a:pt x="43" y="15"/>
                  </a:cubicBezTo>
                  <a:cubicBezTo>
                    <a:pt x="36" y="8"/>
                    <a:pt x="36" y="8"/>
                    <a:pt x="36" y="8"/>
                  </a:cubicBezTo>
                  <a:cubicBezTo>
                    <a:pt x="27" y="16"/>
                    <a:pt x="27" y="16"/>
                    <a:pt x="27" y="16"/>
                  </a:cubicBezTo>
                  <a:close/>
                  <a:moveTo>
                    <a:pt x="65" y="54"/>
                  </a:moveTo>
                  <a:cubicBezTo>
                    <a:pt x="65" y="54"/>
                    <a:pt x="65" y="54"/>
                    <a:pt x="65" y="54"/>
                  </a:cubicBezTo>
                  <a:cubicBezTo>
                    <a:pt x="73" y="45"/>
                    <a:pt x="73" y="45"/>
                    <a:pt x="73" y="45"/>
                  </a:cubicBezTo>
                  <a:cubicBezTo>
                    <a:pt x="66" y="38"/>
                    <a:pt x="66" y="38"/>
                    <a:pt x="66" y="38"/>
                  </a:cubicBezTo>
                  <a:cubicBezTo>
                    <a:pt x="58" y="46"/>
                    <a:pt x="58" y="46"/>
                    <a:pt x="58" y="46"/>
                  </a:cubicBezTo>
                  <a:cubicBezTo>
                    <a:pt x="65" y="54"/>
                    <a:pt x="65" y="54"/>
                    <a:pt x="65"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8" name="组合 7">
            <a:extLst>
              <a:ext uri="{FF2B5EF4-FFF2-40B4-BE49-F238E27FC236}">
                <a16:creationId xmlns:a16="http://schemas.microsoft.com/office/drawing/2014/main" xmlns="" id="{631CF2F9-8C98-4157-A5B7-311CB700CB99}"/>
              </a:ext>
            </a:extLst>
          </p:cNvPr>
          <p:cNvGrpSpPr/>
          <p:nvPr/>
        </p:nvGrpSpPr>
        <p:grpSpPr>
          <a:xfrm>
            <a:off x="4595286" y="4393441"/>
            <a:ext cx="1441449" cy="1285212"/>
            <a:chOff x="4595286" y="4393441"/>
            <a:chExt cx="1441449" cy="1285212"/>
          </a:xfrm>
        </p:grpSpPr>
        <p:sp>
          <p:nvSpPr>
            <p:cNvPr id="32789" name="Freeform 21"/>
            <p:cNvSpPr/>
            <p:nvPr/>
          </p:nvSpPr>
          <p:spPr bwMode="auto">
            <a:xfrm>
              <a:off x="4595286" y="4393441"/>
              <a:ext cx="1441449" cy="1285212"/>
            </a:xfrm>
            <a:custGeom>
              <a:avLst/>
              <a:gdLst>
                <a:gd name="T0" fmla="*/ 0 w 288"/>
                <a:gd name="T1" fmla="*/ 91 h 257"/>
                <a:gd name="T2" fmla="*/ 288 w 288"/>
                <a:gd name="T3" fmla="*/ 257 h 257"/>
                <a:gd name="T4" fmla="*/ 288 w 288"/>
                <a:gd name="T5" fmla="*/ 76 h 257"/>
                <a:gd name="T6" fmla="*/ 157 w 288"/>
                <a:gd name="T7" fmla="*/ 0 h 257"/>
                <a:gd name="T8" fmla="*/ 0 w 288"/>
                <a:gd name="T9" fmla="*/ 91 h 257"/>
              </a:gdLst>
              <a:ahLst/>
              <a:cxnLst>
                <a:cxn ang="0">
                  <a:pos x="T0" y="T1"/>
                </a:cxn>
                <a:cxn ang="0">
                  <a:pos x="T2" y="T3"/>
                </a:cxn>
                <a:cxn ang="0">
                  <a:pos x="T4" y="T5"/>
                </a:cxn>
                <a:cxn ang="0">
                  <a:pos x="T6" y="T7"/>
                </a:cxn>
                <a:cxn ang="0">
                  <a:pos x="T8" y="T9"/>
                </a:cxn>
              </a:cxnLst>
              <a:rect l="0" t="0" r="r" b="b"/>
              <a:pathLst>
                <a:path w="288" h="257">
                  <a:moveTo>
                    <a:pt x="0" y="91"/>
                  </a:moveTo>
                  <a:cubicBezTo>
                    <a:pt x="60" y="188"/>
                    <a:pt x="166" y="253"/>
                    <a:pt x="288" y="257"/>
                  </a:cubicBezTo>
                  <a:cubicBezTo>
                    <a:pt x="288" y="76"/>
                    <a:pt x="288" y="76"/>
                    <a:pt x="288" y="76"/>
                  </a:cubicBezTo>
                  <a:cubicBezTo>
                    <a:pt x="157" y="0"/>
                    <a:pt x="157" y="0"/>
                    <a:pt x="157" y="0"/>
                  </a:cubicBezTo>
                  <a:lnTo>
                    <a:pt x="0" y="91"/>
                  </a:lnTo>
                  <a:close/>
                </a:path>
              </a:pathLst>
            </a:custGeom>
            <a:solidFill>
              <a:schemeClr val="accent5"/>
            </a:solidFill>
            <a:ln>
              <a:noFill/>
            </a:ln>
          </p:spPr>
          <p:txBody>
            <a:bodyPr/>
            <a:lstStyle/>
            <a:p>
              <a:endParaRPr lang="zh-CN" altLang="en-US" sz="2400">
                <a:solidFill>
                  <a:schemeClr val="tx1">
                    <a:lumMod val="50000"/>
                    <a:lumOff val="50000"/>
                  </a:schemeClr>
                </a:solidFill>
              </a:endParaRPr>
            </a:p>
          </p:txBody>
        </p:sp>
        <p:sp>
          <p:nvSpPr>
            <p:cNvPr id="32799" name="Freeform 31"/>
            <p:cNvSpPr>
              <a:spLocks noEditPoints="1"/>
            </p:cNvSpPr>
            <p:nvPr/>
          </p:nvSpPr>
          <p:spPr bwMode="auto">
            <a:xfrm>
              <a:off x="5262034" y="4787261"/>
              <a:ext cx="433917" cy="436168"/>
            </a:xfrm>
            <a:custGeom>
              <a:avLst/>
              <a:gdLst>
                <a:gd name="T0" fmla="*/ 21 w 87"/>
                <a:gd name="T1" fmla="*/ 19 h 87"/>
                <a:gd name="T2" fmla="*/ 27 w 87"/>
                <a:gd name="T3" fmla="*/ 11 h 87"/>
                <a:gd name="T4" fmla="*/ 8 w 87"/>
                <a:gd name="T5" fmla="*/ 24 h 87"/>
                <a:gd name="T6" fmla="*/ 39 w 87"/>
                <a:gd name="T7" fmla="*/ 24 h 87"/>
                <a:gd name="T8" fmla="*/ 34 w 87"/>
                <a:gd name="T9" fmla="*/ 24 h 87"/>
                <a:gd name="T10" fmla="*/ 31 w 87"/>
                <a:gd name="T11" fmla="*/ 21 h 87"/>
                <a:gd name="T12" fmla="*/ 29 w 87"/>
                <a:gd name="T13" fmla="*/ 14 h 87"/>
                <a:gd name="T14" fmla="*/ 68 w 87"/>
                <a:gd name="T15" fmla="*/ 44 h 87"/>
                <a:gd name="T16" fmla="*/ 86 w 87"/>
                <a:gd name="T17" fmla="*/ 62 h 87"/>
                <a:gd name="T18" fmla="*/ 66 w 87"/>
                <a:gd name="T19" fmla="*/ 86 h 87"/>
                <a:gd name="T20" fmla="*/ 62 w 87"/>
                <a:gd name="T21" fmla="*/ 86 h 87"/>
                <a:gd name="T22" fmla="*/ 27 w 87"/>
                <a:gd name="T23" fmla="*/ 86 h 87"/>
                <a:gd name="T24" fmla="*/ 4 w 87"/>
                <a:gd name="T25" fmla="*/ 87 h 87"/>
                <a:gd name="T26" fmla="*/ 1 w 87"/>
                <a:gd name="T27" fmla="*/ 63 h 87"/>
                <a:gd name="T28" fmla="*/ 19 w 87"/>
                <a:gd name="T29" fmla="*/ 43 h 87"/>
                <a:gd name="T30" fmla="*/ 2 w 87"/>
                <a:gd name="T31" fmla="*/ 21 h 87"/>
                <a:gd name="T32" fmla="*/ 26 w 87"/>
                <a:gd name="T33" fmla="*/ 2 h 87"/>
                <a:gd name="T34" fmla="*/ 59 w 87"/>
                <a:gd name="T35" fmla="*/ 3 h 87"/>
                <a:gd name="T36" fmla="*/ 86 w 87"/>
                <a:gd name="T37" fmla="*/ 18 h 87"/>
                <a:gd name="T38" fmla="*/ 68 w 87"/>
                <a:gd name="T39" fmla="*/ 44 h 87"/>
                <a:gd name="T40" fmla="*/ 48 w 87"/>
                <a:gd name="T41" fmla="*/ 64 h 87"/>
                <a:gd name="T42" fmla="*/ 79 w 87"/>
                <a:gd name="T43" fmla="*/ 64 h 87"/>
                <a:gd name="T44" fmla="*/ 71 w 87"/>
                <a:gd name="T45" fmla="*/ 67 h 87"/>
                <a:gd name="T46" fmla="*/ 68 w 87"/>
                <a:gd name="T47" fmla="*/ 64 h 87"/>
                <a:gd name="T48" fmla="*/ 69 w 87"/>
                <a:gd name="T49" fmla="*/ 54 h 87"/>
                <a:gd name="T50" fmla="*/ 64 w 87"/>
                <a:gd name="T51" fmla="*/ 57 h 87"/>
                <a:gd name="T52" fmla="*/ 67 w 87"/>
                <a:gd name="T53" fmla="*/ 51 h 87"/>
                <a:gd name="T54" fmla="*/ 48 w 87"/>
                <a:gd name="T55" fmla="*/ 64 h 87"/>
                <a:gd name="T56" fmla="*/ 18 w 87"/>
                <a:gd name="T57" fmla="*/ 75 h 87"/>
                <a:gd name="T58" fmla="*/ 60 w 87"/>
                <a:gd name="T59" fmla="*/ 21 h 87"/>
                <a:gd name="T60" fmla="*/ 18 w 87"/>
                <a:gd name="T61" fmla="*/ 75 h 87"/>
                <a:gd name="T62" fmla="*/ 70 w 87"/>
                <a:gd name="T63" fmla="*/ 26 h 87"/>
                <a:gd name="T64" fmla="*/ 71 w 87"/>
                <a:gd name="T65" fmla="*/ 26 h 87"/>
                <a:gd name="T66" fmla="*/ 71 w 87"/>
                <a:gd name="T67" fmla="*/ 26 h 87"/>
                <a:gd name="T68" fmla="*/ 80 w 87"/>
                <a:gd name="T69" fmla="*/ 24 h 87"/>
                <a:gd name="T70" fmla="*/ 67 w 87"/>
                <a:gd name="T71" fmla="*/ 8 h 87"/>
                <a:gd name="T72" fmla="*/ 58 w 87"/>
                <a:gd name="T73" fmla="*/ 13 h 87"/>
                <a:gd name="T74" fmla="*/ 62 w 87"/>
                <a:gd name="T75" fmla="*/ 17 h 87"/>
                <a:gd name="T76" fmla="*/ 62 w 87"/>
                <a:gd name="T77" fmla="*/ 17 h 87"/>
                <a:gd name="T78" fmla="*/ 62 w 87"/>
                <a:gd name="T79" fmla="*/ 17 h 87"/>
                <a:gd name="T80" fmla="*/ 70 w 87"/>
                <a:gd name="T81" fmla="*/ 26 h 87"/>
                <a:gd name="T82" fmla="*/ 70 w 87"/>
                <a:gd name="T83" fmla="*/ 26 h 87"/>
                <a:gd name="T84" fmla="*/ 69 w 87"/>
                <a:gd name="T85" fmla="*/ 30 h 87"/>
                <a:gd name="T86" fmla="*/ 23 w 87"/>
                <a:gd name="T87" fmla="*/ 80 h 87"/>
                <a:gd name="T88" fmla="*/ 69 w 87"/>
                <a:gd name="T89" fmla="*/ 30 h 87"/>
                <a:gd name="T90" fmla="*/ 10 w 87"/>
                <a:gd name="T91" fmla="*/ 66 h 87"/>
                <a:gd name="T92" fmla="*/ 55 w 87"/>
                <a:gd name="T93" fmla="*/ 16 h 87"/>
                <a:gd name="T94" fmla="*/ 10 w 87"/>
                <a:gd name="T95" fmla="*/ 66 h 87"/>
                <a:gd name="T96" fmla="*/ 7 w 87"/>
                <a:gd name="T97" fmla="*/ 69 h 87"/>
                <a:gd name="T98" fmla="*/ 19 w 87"/>
                <a:gd name="T99" fmla="*/ 8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87">
                  <a:moveTo>
                    <a:pt x="24" y="19"/>
                  </a:moveTo>
                  <a:cubicBezTo>
                    <a:pt x="23" y="20"/>
                    <a:pt x="22" y="20"/>
                    <a:pt x="21" y="19"/>
                  </a:cubicBezTo>
                  <a:cubicBezTo>
                    <a:pt x="20" y="19"/>
                    <a:pt x="20" y="17"/>
                    <a:pt x="21" y="17"/>
                  </a:cubicBezTo>
                  <a:cubicBezTo>
                    <a:pt x="27" y="11"/>
                    <a:pt x="27" y="11"/>
                    <a:pt x="27" y="11"/>
                  </a:cubicBezTo>
                  <a:cubicBezTo>
                    <a:pt x="24" y="8"/>
                    <a:pt x="24" y="8"/>
                    <a:pt x="24" y="8"/>
                  </a:cubicBezTo>
                  <a:cubicBezTo>
                    <a:pt x="8" y="24"/>
                    <a:pt x="8" y="24"/>
                    <a:pt x="8" y="24"/>
                  </a:cubicBezTo>
                  <a:cubicBezTo>
                    <a:pt x="24" y="39"/>
                    <a:pt x="24" y="39"/>
                    <a:pt x="24" y="39"/>
                  </a:cubicBezTo>
                  <a:cubicBezTo>
                    <a:pt x="39" y="24"/>
                    <a:pt x="39" y="24"/>
                    <a:pt x="39" y="24"/>
                  </a:cubicBezTo>
                  <a:cubicBezTo>
                    <a:pt x="36" y="21"/>
                    <a:pt x="36" y="21"/>
                    <a:pt x="36" y="21"/>
                  </a:cubicBezTo>
                  <a:cubicBezTo>
                    <a:pt x="34" y="24"/>
                    <a:pt x="34" y="24"/>
                    <a:pt x="34" y="24"/>
                  </a:cubicBezTo>
                  <a:cubicBezTo>
                    <a:pt x="33" y="24"/>
                    <a:pt x="32" y="24"/>
                    <a:pt x="31" y="24"/>
                  </a:cubicBezTo>
                  <a:cubicBezTo>
                    <a:pt x="30" y="23"/>
                    <a:pt x="30" y="22"/>
                    <a:pt x="31" y="21"/>
                  </a:cubicBezTo>
                  <a:cubicBezTo>
                    <a:pt x="34" y="18"/>
                    <a:pt x="34" y="18"/>
                    <a:pt x="34" y="18"/>
                  </a:cubicBezTo>
                  <a:cubicBezTo>
                    <a:pt x="29" y="14"/>
                    <a:pt x="29" y="14"/>
                    <a:pt x="29" y="14"/>
                  </a:cubicBezTo>
                  <a:cubicBezTo>
                    <a:pt x="24" y="19"/>
                    <a:pt x="24" y="19"/>
                    <a:pt x="24" y="19"/>
                  </a:cubicBezTo>
                  <a:close/>
                  <a:moveTo>
                    <a:pt x="68" y="44"/>
                  </a:moveTo>
                  <a:cubicBezTo>
                    <a:pt x="68" y="44"/>
                    <a:pt x="68" y="44"/>
                    <a:pt x="68" y="44"/>
                  </a:cubicBezTo>
                  <a:cubicBezTo>
                    <a:pt x="86" y="62"/>
                    <a:pt x="86" y="62"/>
                    <a:pt x="86" y="62"/>
                  </a:cubicBezTo>
                  <a:cubicBezTo>
                    <a:pt x="87" y="63"/>
                    <a:pt x="87" y="65"/>
                    <a:pt x="86" y="66"/>
                  </a:cubicBezTo>
                  <a:cubicBezTo>
                    <a:pt x="66" y="86"/>
                    <a:pt x="66" y="86"/>
                    <a:pt x="66" y="86"/>
                  </a:cubicBezTo>
                  <a:cubicBezTo>
                    <a:pt x="65" y="87"/>
                    <a:pt x="63" y="87"/>
                    <a:pt x="62" y="86"/>
                  </a:cubicBezTo>
                  <a:cubicBezTo>
                    <a:pt x="62" y="86"/>
                    <a:pt x="62" y="86"/>
                    <a:pt x="62" y="86"/>
                  </a:cubicBezTo>
                  <a:cubicBezTo>
                    <a:pt x="44" y="68"/>
                    <a:pt x="44" y="68"/>
                    <a:pt x="44" y="68"/>
                  </a:cubicBezTo>
                  <a:cubicBezTo>
                    <a:pt x="27" y="86"/>
                    <a:pt x="27" y="86"/>
                    <a:pt x="27" y="86"/>
                  </a:cubicBezTo>
                  <a:cubicBezTo>
                    <a:pt x="26" y="86"/>
                    <a:pt x="25" y="87"/>
                    <a:pt x="24" y="87"/>
                  </a:cubicBezTo>
                  <a:cubicBezTo>
                    <a:pt x="4" y="87"/>
                    <a:pt x="4" y="87"/>
                    <a:pt x="4" y="87"/>
                  </a:cubicBezTo>
                  <a:cubicBezTo>
                    <a:pt x="2" y="87"/>
                    <a:pt x="1" y="85"/>
                    <a:pt x="1" y="83"/>
                  </a:cubicBezTo>
                  <a:cubicBezTo>
                    <a:pt x="1" y="77"/>
                    <a:pt x="1" y="70"/>
                    <a:pt x="1" y="63"/>
                  </a:cubicBezTo>
                  <a:cubicBezTo>
                    <a:pt x="1" y="62"/>
                    <a:pt x="1" y="61"/>
                    <a:pt x="2" y="61"/>
                  </a:cubicBezTo>
                  <a:cubicBezTo>
                    <a:pt x="19" y="43"/>
                    <a:pt x="19" y="43"/>
                    <a:pt x="19" y="43"/>
                  </a:cubicBezTo>
                  <a:cubicBezTo>
                    <a:pt x="2" y="26"/>
                    <a:pt x="2" y="26"/>
                    <a:pt x="2" y="26"/>
                  </a:cubicBezTo>
                  <a:cubicBezTo>
                    <a:pt x="0" y="25"/>
                    <a:pt x="0" y="23"/>
                    <a:pt x="2" y="21"/>
                  </a:cubicBezTo>
                  <a:cubicBezTo>
                    <a:pt x="21" y="2"/>
                    <a:pt x="21" y="2"/>
                    <a:pt x="21" y="2"/>
                  </a:cubicBezTo>
                  <a:cubicBezTo>
                    <a:pt x="23" y="0"/>
                    <a:pt x="25" y="0"/>
                    <a:pt x="26" y="2"/>
                  </a:cubicBezTo>
                  <a:cubicBezTo>
                    <a:pt x="43" y="19"/>
                    <a:pt x="43" y="19"/>
                    <a:pt x="43" y="19"/>
                  </a:cubicBezTo>
                  <a:cubicBezTo>
                    <a:pt x="59" y="3"/>
                    <a:pt x="59" y="3"/>
                    <a:pt x="59" y="3"/>
                  </a:cubicBezTo>
                  <a:cubicBezTo>
                    <a:pt x="63" y="0"/>
                    <a:pt x="68" y="0"/>
                    <a:pt x="72" y="3"/>
                  </a:cubicBezTo>
                  <a:cubicBezTo>
                    <a:pt x="76" y="7"/>
                    <a:pt x="84" y="14"/>
                    <a:pt x="86" y="18"/>
                  </a:cubicBezTo>
                  <a:cubicBezTo>
                    <a:pt x="87" y="22"/>
                    <a:pt x="87" y="25"/>
                    <a:pt x="84" y="28"/>
                  </a:cubicBezTo>
                  <a:cubicBezTo>
                    <a:pt x="68" y="44"/>
                    <a:pt x="68" y="44"/>
                    <a:pt x="68" y="44"/>
                  </a:cubicBezTo>
                  <a:close/>
                  <a:moveTo>
                    <a:pt x="48" y="64"/>
                  </a:moveTo>
                  <a:cubicBezTo>
                    <a:pt x="48" y="64"/>
                    <a:pt x="48" y="64"/>
                    <a:pt x="48" y="64"/>
                  </a:cubicBezTo>
                  <a:cubicBezTo>
                    <a:pt x="64" y="79"/>
                    <a:pt x="64" y="79"/>
                    <a:pt x="64" y="79"/>
                  </a:cubicBezTo>
                  <a:cubicBezTo>
                    <a:pt x="79" y="64"/>
                    <a:pt x="79" y="64"/>
                    <a:pt x="79" y="64"/>
                  </a:cubicBezTo>
                  <a:cubicBezTo>
                    <a:pt x="76" y="61"/>
                    <a:pt x="76" y="61"/>
                    <a:pt x="76" y="61"/>
                  </a:cubicBezTo>
                  <a:cubicBezTo>
                    <a:pt x="71" y="67"/>
                    <a:pt x="71" y="67"/>
                    <a:pt x="71" y="67"/>
                  </a:cubicBezTo>
                  <a:cubicBezTo>
                    <a:pt x="70" y="67"/>
                    <a:pt x="69" y="67"/>
                    <a:pt x="68" y="67"/>
                  </a:cubicBezTo>
                  <a:cubicBezTo>
                    <a:pt x="68" y="66"/>
                    <a:pt x="68" y="65"/>
                    <a:pt x="68" y="64"/>
                  </a:cubicBezTo>
                  <a:cubicBezTo>
                    <a:pt x="74" y="58"/>
                    <a:pt x="74" y="58"/>
                    <a:pt x="74" y="58"/>
                  </a:cubicBezTo>
                  <a:cubicBezTo>
                    <a:pt x="69" y="54"/>
                    <a:pt x="69" y="54"/>
                    <a:pt x="69" y="54"/>
                  </a:cubicBezTo>
                  <a:cubicBezTo>
                    <a:pt x="67" y="57"/>
                    <a:pt x="67" y="57"/>
                    <a:pt x="67" y="57"/>
                  </a:cubicBezTo>
                  <a:cubicBezTo>
                    <a:pt x="66" y="57"/>
                    <a:pt x="65" y="57"/>
                    <a:pt x="64" y="57"/>
                  </a:cubicBezTo>
                  <a:cubicBezTo>
                    <a:pt x="63" y="56"/>
                    <a:pt x="63" y="55"/>
                    <a:pt x="64" y="54"/>
                  </a:cubicBezTo>
                  <a:cubicBezTo>
                    <a:pt x="67" y="51"/>
                    <a:pt x="67" y="51"/>
                    <a:pt x="67" y="51"/>
                  </a:cubicBezTo>
                  <a:cubicBezTo>
                    <a:pt x="64" y="48"/>
                    <a:pt x="64" y="48"/>
                    <a:pt x="64" y="48"/>
                  </a:cubicBezTo>
                  <a:cubicBezTo>
                    <a:pt x="48" y="64"/>
                    <a:pt x="48" y="64"/>
                    <a:pt x="48" y="64"/>
                  </a:cubicBezTo>
                  <a:close/>
                  <a:moveTo>
                    <a:pt x="18" y="75"/>
                  </a:moveTo>
                  <a:cubicBezTo>
                    <a:pt x="18" y="75"/>
                    <a:pt x="18" y="75"/>
                    <a:pt x="18" y="75"/>
                  </a:cubicBezTo>
                  <a:cubicBezTo>
                    <a:pt x="34" y="59"/>
                    <a:pt x="50" y="43"/>
                    <a:pt x="67" y="27"/>
                  </a:cubicBezTo>
                  <a:cubicBezTo>
                    <a:pt x="64" y="25"/>
                    <a:pt x="62" y="23"/>
                    <a:pt x="60" y="21"/>
                  </a:cubicBezTo>
                  <a:cubicBezTo>
                    <a:pt x="12" y="69"/>
                    <a:pt x="12" y="69"/>
                    <a:pt x="12" y="69"/>
                  </a:cubicBezTo>
                  <a:cubicBezTo>
                    <a:pt x="18" y="75"/>
                    <a:pt x="18" y="75"/>
                    <a:pt x="18" y="75"/>
                  </a:cubicBezTo>
                  <a:close/>
                  <a:moveTo>
                    <a:pt x="70" y="26"/>
                  </a:moveTo>
                  <a:cubicBezTo>
                    <a:pt x="70" y="26"/>
                    <a:pt x="70" y="26"/>
                    <a:pt x="70" y="26"/>
                  </a:cubicBezTo>
                  <a:cubicBezTo>
                    <a:pt x="70" y="26"/>
                    <a:pt x="70" y="26"/>
                    <a:pt x="70" y="26"/>
                  </a:cubicBezTo>
                  <a:cubicBezTo>
                    <a:pt x="71" y="26"/>
                    <a:pt x="71" y="26"/>
                    <a:pt x="71" y="26"/>
                  </a:cubicBezTo>
                  <a:cubicBezTo>
                    <a:pt x="71" y="26"/>
                    <a:pt x="71" y="26"/>
                    <a:pt x="71" y="26"/>
                  </a:cubicBezTo>
                  <a:cubicBezTo>
                    <a:pt x="71" y="26"/>
                    <a:pt x="71" y="26"/>
                    <a:pt x="71" y="26"/>
                  </a:cubicBezTo>
                  <a:cubicBezTo>
                    <a:pt x="74" y="29"/>
                    <a:pt x="74" y="29"/>
                    <a:pt x="74" y="29"/>
                  </a:cubicBezTo>
                  <a:cubicBezTo>
                    <a:pt x="80" y="24"/>
                    <a:pt x="80" y="24"/>
                    <a:pt x="80" y="24"/>
                  </a:cubicBezTo>
                  <a:cubicBezTo>
                    <a:pt x="81" y="23"/>
                    <a:pt x="81" y="21"/>
                    <a:pt x="80" y="20"/>
                  </a:cubicBezTo>
                  <a:cubicBezTo>
                    <a:pt x="76" y="16"/>
                    <a:pt x="72" y="12"/>
                    <a:pt x="67" y="8"/>
                  </a:cubicBezTo>
                  <a:cubicBezTo>
                    <a:pt x="66" y="7"/>
                    <a:pt x="65" y="7"/>
                    <a:pt x="64" y="8"/>
                  </a:cubicBezTo>
                  <a:cubicBezTo>
                    <a:pt x="58" y="13"/>
                    <a:pt x="58" y="13"/>
                    <a:pt x="58" y="13"/>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70" y="26"/>
                    <a:pt x="70" y="26"/>
                    <a:pt x="70" y="26"/>
                  </a:cubicBezTo>
                  <a:cubicBezTo>
                    <a:pt x="70" y="26"/>
                    <a:pt x="70" y="26"/>
                    <a:pt x="70" y="26"/>
                  </a:cubicBezTo>
                  <a:cubicBezTo>
                    <a:pt x="70" y="26"/>
                    <a:pt x="70" y="26"/>
                    <a:pt x="70" y="26"/>
                  </a:cubicBezTo>
                  <a:close/>
                  <a:moveTo>
                    <a:pt x="69" y="30"/>
                  </a:moveTo>
                  <a:cubicBezTo>
                    <a:pt x="69" y="30"/>
                    <a:pt x="69" y="30"/>
                    <a:pt x="69" y="30"/>
                  </a:cubicBezTo>
                  <a:cubicBezTo>
                    <a:pt x="53" y="46"/>
                    <a:pt x="37" y="62"/>
                    <a:pt x="21" y="78"/>
                  </a:cubicBezTo>
                  <a:cubicBezTo>
                    <a:pt x="23" y="80"/>
                    <a:pt x="23" y="80"/>
                    <a:pt x="23" y="80"/>
                  </a:cubicBezTo>
                  <a:cubicBezTo>
                    <a:pt x="71" y="32"/>
                    <a:pt x="71" y="32"/>
                    <a:pt x="71" y="32"/>
                  </a:cubicBezTo>
                  <a:cubicBezTo>
                    <a:pt x="69" y="30"/>
                    <a:pt x="69" y="30"/>
                    <a:pt x="69" y="30"/>
                  </a:cubicBezTo>
                  <a:close/>
                  <a:moveTo>
                    <a:pt x="10" y="66"/>
                  </a:moveTo>
                  <a:cubicBezTo>
                    <a:pt x="10" y="66"/>
                    <a:pt x="10" y="66"/>
                    <a:pt x="10" y="66"/>
                  </a:cubicBezTo>
                  <a:cubicBezTo>
                    <a:pt x="58" y="18"/>
                    <a:pt x="58" y="18"/>
                    <a:pt x="58" y="18"/>
                  </a:cubicBezTo>
                  <a:cubicBezTo>
                    <a:pt x="55" y="16"/>
                    <a:pt x="55" y="16"/>
                    <a:pt x="55" y="16"/>
                  </a:cubicBezTo>
                  <a:cubicBezTo>
                    <a:pt x="7" y="64"/>
                    <a:pt x="7" y="64"/>
                    <a:pt x="7" y="64"/>
                  </a:cubicBezTo>
                  <a:cubicBezTo>
                    <a:pt x="10" y="66"/>
                    <a:pt x="10" y="66"/>
                    <a:pt x="10" y="66"/>
                  </a:cubicBezTo>
                  <a:close/>
                  <a:moveTo>
                    <a:pt x="7" y="69"/>
                  </a:moveTo>
                  <a:cubicBezTo>
                    <a:pt x="7" y="69"/>
                    <a:pt x="7" y="69"/>
                    <a:pt x="7" y="69"/>
                  </a:cubicBezTo>
                  <a:cubicBezTo>
                    <a:pt x="7" y="73"/>
                    <a:pt x="7" y="77"/>
                    <a:pt x="7" y="80"/>
                  </a:cubicBezTo>
                  <a:cubicBezTo>
                    <a:pt x="19" y="80"/>
                    <a:pt x="19" y="80"/>
                    <a:pt x="19" y="80"/>
                  </a:cubicBezTo>
                  <a:cubicBezTo>
                    <a:pt x="7" y="69"/>
                    <a:pt x="7" y="69"/>
                    <a:pt x="7"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5" name="组合 4">
            <a:extLst>
              <a:ext uri="{FF2B5EF4-FFF2-40B4-BE49-F238E27FC236}">
                <a16:creationId xmlns:a16="http://schemas.microsoft.com/office/drawing/2014/main" xmlns="" id="{85ABCD3A-14FA-4B2C-86D2-55FC5D49E3C5}"/>
              </a:ext>
            </a:extLst>
          </p:cNvPr>
          <p:cNvGrpSpPr/>
          <p:nvPr/>
        </p:nvGrpSpPr>
        <p:grpSpPr>
          <a:xfrm>
            <a:off x="6155267" y="2142730"/>
            <a:ext cx="1439333" cy="1285213"/>
            <a:chOff x="6155267" y="2142730"/>
            <a:chExt cx="1439333" cy="1285213"/>
          </a:xfrm>
        </p:grpSpPr>
        <p:sp>
          <p:nvSpPr>
            <p:cNvPr id="32794" name="Freeform 26"/>
            <p:cNvSpPr/>
            <p:nvPr/>
          </p:nvSpPr>
          <p:spPr bwMode="auto">
            <a:xfrm>
              <a:off x="6155267" y="2142730"/>
              <a:ext cx="1439333" cy="1285213"/>
            </a:xfrm>
            <a:custGeom>
              <a:avLst/>
              <a:gdLst>
                <a:gd name="T0" fmla="*/ 288 w 288"/>
                <a:gd name="T1" fmla="*/ 166 h 257"/>
                <a:gd name="T2" fmla="*/ 0 w 288"/>
                <a:gd name="T3" fmla="*/ 0 h 257"/>
                <a:gd name="T4" fmla="*/ 0 w 288"/>
                <a:gd name="T5" fmla="*/ 181 h 257"/>
                <a:gd name="T6" fmla="*/ 131 w 288"/>
                <a:gd name="T7" fmla="*/ 257 h 257"/>
                <a:gd name="T8" fmla="*/ 288 w 288"/>
                <a:gd name="T9" fmla="*/ 166 h 257"/>
              </a:gdLst>
              <a:ahLst/>
              <a:cxnLst>
                <a:cxn ang="0">
                  <a:pos x="T0" y="T1"/>
                </a:cxn>
                <a:cxn ang="0">
                  <a:pos x="T2" y="T3"/>
                </a:cxn>
                <a:cxn ang="0">
                  <a:pos x="T4" y="T5"/>
                </a:cxn>
                <a:cxn ang="0">
                  <a:pos x="T6" y="T7"/>
                </a:cxn>
                <a:cxn ang="0">
                  <a:pos x="T8" y="T9"/>
                </a:cxn>
              </a:cxnLst>
              <a:rect l="0" t="0" r="r" b="b"/>
              <a:pathLst>
                <a:path w="288" h="257">
                  <a:moveTo>
                    <a:pt x="288" y="166"/>
                  </a:moveTo>
                  <a:cubicBezTo>
                    <a:pt x="228" y="69"/>
                    <a:pt x="122" y="4"/>
                    <a:pt x="0" y="0"/>
                  </a:cubicBezTo>
                  <a:cubicBezTo>
                    <a:pt x="0" y="181"/>
                    <a:pt x="0" y="181"/>
                    <a:pt x="0" y="181"/>
                  </a:cubicBezTo>
                  <a:cubicBezTo>
                    <a:pt x="131" y="257"/>
                    <a:pt x="131" y="257"/>
                    <a:pt x="131" y="257"/>
                  </a:cubicBezTo>
                  <a:lnTo>
                    <a:pt x="288" y="166"/>
                  </a:lnTo>
                  <a:close/>
                </a:path>
              </a:pathLst>
            </a:custGeom>
            <a:solidFill>
              <a:schemeClr val="accent2"/>
            </a:solidFill>
            <a:ln w="9525">
              <a:noFill/>
              <a:round/>
            </a:ln>
          </p:spPr>
          <p:txBody>
            <a:bodyPr/>
            <a:lstStyle/>
            <a:p>
              <a:endParaRPr lang="zh-CN" altLang="en-US" sz="2400">
                <a:solidFill>
                  <a:schemeClr val="tx1">
                    <a:lumMod val="50000"/>
                    <a:lumOff val="50000"/>
                  </a:schemeClr>
                </a:solidFill>
              </a:endParaRPr>
            </a:p>
          </p:txBody>
        </p:sp>
        <p:sp>
          <p:nvSpPr>
            <p:cNvPr id="32800" name="Freeform 32"/>
            <p:cNvSpPr>
              <a:spLocks noEditPoints="1"/>
            </p:cNvSpPr>
            <p:nvPr/>
          </p:nvSpPr>
          <p:spPr bwMode="auto">
            <a:xfrm>
              <a:off x="6540502" y="2627596"/>
              <a:ext cx="410633" cy="315480"/>
            </a:xfrm>
            <a:custGeom>
              <a:avLst/>
              <a:gdLst>
                <a:gd name="T0" fmla="*/ 1 w 82"/>
                <a:gd name="T1" fmla="*/ 21 h 63"/>
                <a:gd name="T2" fmla="*/ 13 w 82"/>
                <a:gd name="T3" fmla="*/ 1 h 63"/>
                <a:gd name="T4" fmla="*/ 16 w 82"/>
                <a:gd name="T5" fmla="*/ 0 h 63"/>
                <a:gd name="T6" fmla="*/ 67 w 82"/>
                <a:gd name="T7" fmla="*/ 0 h 63"/>
                <a:gd name="T8" fmla="*/ 70 w 82"/>
                <a:gd name="T9" fmla="*/ 1 h 63"/>
                <a:gd name="T10" fmla="*/ 81 w 82"/>
                <a:gd name="T11" fmla="*/ 21 h 63"/>
                <a:gd name="T12" fmla="*/ 81 w 82"/>
                <a:gd name="T13" fmla="*/ 25 h 63"/>
                <a:gd name="T14" fmla="*/ 81 w 82"/>
                <a:gd name="T15" fmla="*/ 25 h 63"/>
                <a:gd name="T16" fmla="*/ 44 w 82"/>
                <a:gd name="T17" fmla="*/ 62 h 63"/>
                <a:gd name="T18" fmla="*/ 39 w 82"/>
                <a:gd name="T19" fmla="*/ 62 h 63"/>
                <a:gd name="T20" fmla="*/ 39 w 82"/>
                <a:gd name="T21" fmla="*/ 62 h 63"/>
                <a:gd name="T22" fmla="*/ 2 w 82"/>
                <a:gd name="T23" fmla="*/ 25 h 63"/>
                <a:gd name="T24" fmla="*/ 1 w 82"/>
                <a:gd name="T25" fmla="*/ 21 h 63"/>
                <a:gd name="T26" fmla="*/ 9 w 82"/>
                <a:gd name="T27" fmla="*/ 21 h 63"/>
                <a:gd name="T28" fmla="*/ 9 w 82"/>
                <a:gd name="T29" fmla="*/ 21 h 63"/>
                <a:gd name="T30" fmla="*/ 24 w 82"/>
                <a:gd name="T31" fmla="*/ 21 h 63"/>
                <a:gd name="T32" fmla="*/ 16 w 82"/>
                <a:gd name="T33" fmla="*/ 8 h 63"/>
                <a:gd name="T34" fmla="*/ 9 w 82"/>
                <a:gd name="T35" fmla="*/ 21 h 63"/>
                <a:gd name="T36" fmla="*/ 66 w 82"/>
                <a:gd name="T37" fmla="*/ 8 h 63"/>
                <a:gd name="T38" fmla="*/ 66 w 82"/>
                <a:gd name="T39" fmla="*/ 8 h 63"/>
                <a:gd name="T40" fmla="*/ 58 w 82"/>
                <a:gd name="T41" fmla="*/ 21 h 63"/>
                <a:gd name="T42" fmla="*/ 74 w 82"/>
                <a:gd name="T43" fmla="*/ 21 h 63"/>
                <a:gd name="T44" fmla="*/ 66 w 82"/>
                <a:gd name="T45" fmla="*/ 8 h 63"/>
                <a:gd name="T46" fmla="*/ 73 w 82"/>
                <a:gd name="T47" fmla="*/ 24 h 63"/>
                <a:gd name="T48" fmla="*/ 73 w 82"/>
                <a:gd name="T49" fmla="*/ 24 h 63"/>
                <a:gd name="T50" fmla="*/ 56 w 82"/>
                <a:gd name="T51" fmla="*/ 24 h 63"/>
                <a:gd name="T52" fmla="*/ 47 w 82"/>
                <a:gd name="T53" fmla="*/ 50 h 63"/>
                <a:gd name="T54" fmla="*/ 73 w 82"/>
                <a:gd name="T55" fmla="*/ 24 h 63"/>
                <a:gd name="T56" fmla="*/ 36 w 82"/>
                <a:gd name="T57" fmla="*/ 50 h 63"/>
                <a:gd name="T58" fmla="*/ 36 w 82"/>
                <a:gd name="T59" fmla="*/ 50 h 63"/>
                <a:gd name="T60" fmla="*/ 26 w 82"/>
                <a:gd name="T61" fmla="*/ 24 h 63"/>
                <a:gd name="T62" fmla="*/ 10 w 82"/>
                <a:gd name="T63" fmla="*/ 24 h 63"/>
                <a:gd name="T64" fmla="*/ 36 w 82"/>
                <a:gd name="T65" fmla="*/ 50 h 63"/>
                <a:gd name="T66" fmla="*/ 63 w 82"/>
                <a:gd name="T67" fmla="*/ 6 h 63"/>
                <a:gd name="T68" fmla="*/ 63 w 82"/>
                <a:gd name="T69" fmla="*/ 6 h 63"/>
                <a:gd name="T70" fmla="*/ 46 w 82"/>
                <a:gd name="T71" fmla="*/ 6 h 63"/>
                <a:gd name="T72" fmla="*/ 55 w 82"/>
                <a:gd name="T73" fmla="*/ 19 h 63"/>
                <a:gd name="T74" fmla="*/ 63 w 82"/>
                <a:gd name="T75" fmla="*/ 6 h 63"/>
                <a:gd name="T76" fmla="*/ 37 w 82"/>
                <a:gd name="T77" fmla="*/ 6 h 63"/>
                <a:gd name="T78" fmla="*/ 37 w 82"/>
                <a:gd name="T79" fmla="*/ 6 h 63"/>
                <a:gd name="T80" fmla="*/ 20 w 82"/>
                <a:gd name="T81" fmla="*/ 6 h 63"/>
                <a:gd name="T82" fmla="*/ 28 w 82"/>
                <a:gd name="T83" fmla="*/ 19 h 63"/>
                <a:gd name="T84" fmla="*/ 37 w 82"/>
                <a:gd name="T85" fmla="*/ 6 h 63"/>
                <a:gd name="T86" fmla="*/ 31 w 82"/>
                <a:gd name="T87" fmla="*/ 21 h 63"/>
                <a:gd name="T88" fmla="*/ 31 w 82"/>
                <a:gd name="T89" fmla="*/ 21 h 63"/>
                <a:gd name="T90" fmla="*/ 52 w 82"/>
                <a:gd name="T91" fmla="*/ 21 h 63"/>
                <a:gd name="T92" fmla="*/ 41 w 82"/>
                <a:gd name="T93" fmla="*/ 6 h 63"/>
                <a:gd name="T94" fmla="*/ 31 w 82"/>
                <a:gd name="T95" fmla="*/ 21 h 63"/>
                <a:gd name="T96" fmla="*/ 52 w 82"/>
                <a:gd name="T97" fmla="*/ 24 h 63"/>
                <a:gd name="T98" fmla="*/ 52 w 82"/>
                <a:gd name="T99" fmla="*/ 24 h 63"/>
                <a:gd name="T100" fmla="*/ 30 w 82"/>
                <a:gd name="T101" fmla="*/ 24 h 63"/>
                <a:gd name="T102" fmla="*/ 41 w 82"/>
                <a:gd name="T103" fmla="*/ 55 h 63"/>
                <a:gd name="T104" fmla="*/ 52 w 82"/>
                <a:gd name="T105"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63">
                  <a:moveTo>
                    <a:pt x="1" y="21"/>
                  </a:moveTo>
                  <a:cubicBezTo>
                    <a:pt x="13" y="1"/>
                    <a:pt x="13" y="1"/>
                    <a:pt x="13" y="1"/>
                  </a:cubicBezTo>
                  <a:cubicBezTo>
                    <a:pt x="14" y="0"/>
                    <a:pt x="15" y="0"/>
                    <a:pt x="16" y="0"/>
                  </a:cubicBezTo>
                  <a:cubicBezTo>
                    <a:pt x="67" y="0"/>
                    <a:pt x="67" y="0"/>
                    <a:pt x="67" y="0"/>
                  </a:cubicBezTo>
                  <a:cubicBezTo>
                    <a:pt x="68" y="0"/>
                    <a:pt x="69" y="0"/>
                    <a:pt x="70" y="1"/>
                  </a:cubicBezTo>
                  <a:cubicBezTo>
                    <a:pt x="81" y="21"/>
                    <a:pt x="81" y="21"/>
                    <a:pt x="81" y="21"/>
                  </a:cubicBezTo>
                  <a:cubicBezTo>
                    <a:pt x="82" y="22"/>
                    <a:pt x="82" y="24"/>
                    <a:pt x="81" y="25"/>
                  </a:cubicBezTo>
                  <a:cubicBezTo>
                    <a:pt x="81" y="25"/>
                    <a:pt x="81" y="25"/>
                    <a:pt x="81" y="25"/>
                  </a:cubicBezTo>
                  <a:cubicBezTo>
                    <a:pt x="44" y="62"/>
                    <a:pt x="44" y="62"/>
                    <a:pt x="44" y="62"/>
                  </a:cubicBezTo>
                  <a:cubicBezTo>
                    <a:pt x="42" y="63"/>
                    <a:pt x="40" y="63"/>
                    <a:pt x="39" y="62"/>
                  </a:cubicBezTo>
                  <a:cubicBezTo>
                    <a:pt x="39" y="62"/>
                    <a:pt x="39" y="62"/>
                    <a:pt x="39" y="62"/>
                  </a:cubicBezTo>
                  <a:cubicBezTo>
                    <a:pt x="2" y="25"/>
                    <a:pt x="2" y="25"/>
                    <a:pt x="2" y="25"/>
                  </a:cubicBezTo>
                  <a:cubicBezTo>
                    <a:pt x="1" y="24"/>
                    <a:pt x="0" y="22"/>
                    <a:pt x="1" y="21"/>
                  </a:cubicBezTo>
                  <a:close/>
                  <a:moveTo>
                    <a:pt x="9" y="21"/>
                  </a:moveTo>
                  <a:cubicBezTo>
                    <a:pt x="9" y="21"/>
                    <a:pt x="9" y="21"/>
                    <a:pt x="9" y="21"/>
                  </a:cubicBezTo>
                  <a:cubicBezTo>
                    <a:pt x="24" y="21"/>
                    <a:pt x="24" y="21"/>
                    <a:pt x="24" y="21"/>
                  </a:cubicBezTo>
                  <a:cubicBezTo>
                    <a:pt x="16" y="8"/>
                    <a:pt x="16" y="8"/>
                    <a:pt x="16" y="8"/>
                  </a:cubicBezTo>
                  <a:cubicBezTo>
                    <a:pt x="9" y="21"/>
                    <a:pt x="9" y="21"/>
                    <a:pt x="9" y="21"/>
                  </a:cubicBezTo>
                  <a:close/>
                  <a:moveTo>
                    <a:pt x="66" y="8"/>
                  </a:moveTo>
                  <a:cubicBezTo>
                    <a:pt x="66" y="8"/>
                    <a:pt x="66" y="8"/>
                    <a:pt x="66" y="8"/>
                  </a:cubicBezTo>
                  <a:cubicBezTo>
                    <a:pt x="58" y="21"/>
                    <a:pt x="58" y="21"/>
                    <a:pt x="58" y="21"/>
                  </a:cubicBezTo>
                  <a:cubicBezTo>
                    <a:pt x="74" y="21"/>
                    <a:pt x="74" y="21"/>
                    <a:pt x="74" y="21"/>
                  </a:cubicBezTo>
                  <a:cubicBezTo>
                    <a:pt x="66" y="8"/>
                    <a:pt x="66" y="8"/>
                    <a:pt x="66" y="8"/>
                  </a:cubicBezTo>
                  <a:close/>
                  <a:moveTo>
                    <a:pt x="73" y="24"/>
                  </a:moveTo>
                  <a:cubicBezTo>
                    <a:pt x="73" y="24"/>
                    <a:pt x="73" y="24"/>
                    <a:pt x="73" y="24"/>
                  </a:cubicBezTo>
                  <a:cubicBezTo>
                    <a:pt x="56" y="24"/>
                    <a:pt x="56" y="24"/>
                    <a:pt x="56" y="24"/>
                  </a:cubicBezTo>
                  <a:cubicBezTo>
                    <a:pt x="47" y="50"/>
                    <a:pt x="47" y="50"/>
                    <a:pt x="47" y="50"/>
                  </a:cubicBezTo>
                  <a:cubicBezTo>
                    <a:pt x="73" y="24"/>
                    <a:pt x="73" y="24"/>
                    <a:pt x="73" y="24"/>
                  </a:cubicBezTo>
                  <a:close/>
                  <a:moveTo>
                    <a:pt x="36" y="50"/>
                  </a:moveTo>
                  <a:cubicBezTo>
                    <a:pt x="36" y="50"/>
                    <a:pt x="36" y="50"/>
                    <a:pt x="36" y="50"/>
                  </a:cubicBezTo>
                  <a:cubicBezTo>
                    <a:pt x="26" y="24"/>
                    <a:pt x="26" y="24"/>
                    <a:pt x="26" y="24"/>
                  </a:cubicBezTo>
                  <a:cubicBezTo>
                    <a:pt x="10" y="24"/>
                    <a:pt x="10" y="24"/>
                    <a:pt x="10" y="24"/>
                  </a:cubicBezTo>
                  <a:cubicBezTo>
                    <a:pt x="36" y="50"/>
                    <a:pt x="36" y="50"/>
                    <a:pt x="36" y="50"/>
                  </a:cubicBezTo>
                  <a:close/>
                  <a:moveTo>
                    <a:pt x="63" y="6"/>
                  </a:moveTo>
                  <a:cubicBezTo>
                    <a:pt x="63" y="6"/>
                    <a:pt x="63" y="6"/>
                    <a:pt x="63" y="6"/>
                  </a:cubicBezTo>
                  <a:cubicBezTo>
                    <a:pt x="46" y="6"/>
                    <a:pt x="46" y="6"/>
                    <a:pt x="46" y="6"/>
                  </a:cubicBezTo>
                  <a:cubicBezTo>
                    <a:pt x="55" y="19"/>
                    <a:pt x="55" y="19"/>
                    <a:pt x="55" y="19"/>
                  </a:cubicBezTo>
                  <a:cubicBezTo>
                    <a:pt x="63" y="6"/>
                    <a:pt x="63" y="6"/>
                    <a:pt x="63" y="6"/>
                  </a:cubicBezTo>
                  <a:close/>
                  <a:moveTo>
                    <a:pt x="37" y="6"/>
                  </a:moveTo>
                  <a:cubicBezTo>
                    <a:pt x="37" y="6"/>
                    <a:pt x="37" y="6"/>
                    <a:pt x="37" y="6"/>
                  </a:cubicBezTo>
                  <a:cubicBezTo>
                    <a:pt x="20" y="6"/>
                    <a:pt x="20" y="6"/>
                    <a:pt x="20" y="6"/>
                  </a:cubicBezTo>
                  <a:cubicBezTo>
                    <a:pt x="28" y="19"/>
                    <a:pt x="28" y="19"/>
                    <a:pt x="28" y="19"/>
                  </a:cubicBezTo>
                  <a:cubicBezTo>
                    <a:pt x="37" y="6"/>
                    <a:pt x="37" y="6"/>
                    <a:pt x="37" y="6"/>
                  </a:cubicBezTo>
                  <a:close/>
                  <a:moveTo>
                    <a:pt x="31" y="21"/>
                  </a:moveTo>
                  <a:cubicBezTo>
                    <a:pt x="31" y="21"/>
                    <a:pt x="31" y="21"/>
                    <a:pt x="31" y="21"/>
                  </a:cubicBezTo>
                  <a:cubicBezTo>
                    <a:pt x="52" y="21"/>
                    <a:pt x="52" y="21"/>
                    <a:pt x="52" y="21"/>
                  </a:cubicBezTo>
                  <a:cubicBezTo>
                    <a:pt x="41" y="6"/>
                    <a:pt x="41" y="6"/>
                    <a:pt x="41" y="6"/>
                  </a:cubicBezTo>
                  <a:cubicBezTo>
                    <a:pt x="31" y="21"/>
                    <a:pt x="31" y="21"/>
                    <a:pt x="31" y="21"/>
                  </a:cubicBezTo>
                  <a:close/>
                  <a:moveTo>
                    <a:pt x="52" y="24"/>
                  </a:moveTo>
                  <a:cubicBezTo>
                    <a:pt x="52" y="24"/>
                    <a:pt x="52" y="24"/>
                    <a:pt x="52" y="24"/>
                  </a:cubicBezTo>
                  <a:cubicBezTo>
                    <a:pt x="30" y="24"/>
                    <a:pt x="30" y="24"/>
                    <a:pt x="30" y="24"/>
                  </a:cubicBezTo>
                  <a:cubicBezTo>
                    <a:pt x="41" y="55"/>
                    <a:pt x="41" y="55"/>
                    <a:pt x="41" y="55"/>
                  </a:cubicBezTo>
                  <a:cubicBezTo>
                    <a:pt x="52" y="24"/>
                    <a:pt x="52" y="24"/>
                    <a:pt x="52"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grpSp>
        <p:nvGrpSpPr>
          <p:cNvPr id="10" name="组合 9">
            <a:extLst>
              <a:ext uri="{FF2B5EF4-FFF2-40B4-BE49-F238E27FC236}">
                <a16:creationId xmlns:a16="http://schemas.microsoft.com/office/drawing/2014/main" xmlns="" id="{2F1D8FCC-E75E-4720-B4F5-46254C9A1B49}"/>
              </a:ext>
            </a:extLst>
          </p:cNvPr>
          <p:cNvGrpSpPr/>
          <p:nvPr/>
        </p:nvGrpSpPr>
        <p:grpSpPr>
          <a:xfrm>
            <a:off x="5414623" y="3596647"/>
            <a:ext cx="1344084" cy="661147"/>
            <a:chOff x="5414623" y="3596647"/>
            <a:chExt cx="1344084" cy="661147"/>
          </a:xfrm>
        </p:grpSpPr>
        <p:sp>
          <p:nvSpPr>
            <p:cNvPr id="32801" name="Rectangle 33"/>
            <p:cNvSpPr>
              <a:spLocks noChangeArrowheads="1"/>
            </p:cNvSpPr>
            <p:nvPr/>
          </p:nvSpPr>
          <p:spPr bwMode="auto">
            <a:xfrm>
              <a:off x="5768232" y="3960340"/>
              <a:ext cx="689537"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r>
                <a:rPr lang="en-US" altLang="zh-CN" sz="1333" b="1" dirty="0">
                  <a:solidFill>
                    <a:schemeClr val="bg1">
                      <a:lumMod val="50000"/>
                    </a:schemeClr>
                  </a:solidFill>
                  <a:latin typeface="微软雅黑 Light" panose="020B0502040204020203" pitchFamily="34" charset="-122"/>
                  <a:ea typeface="微软雅黑 Light" panose="020B0502040204020203" pitchFamily="34" charset="-122"/>
                </a:rPr>
                <a:t>CARE</a:t>
              </a:r>
              <a:endParaRPr lang="zh-CN" altLang="zh-CN" sz="1333" b="1"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2802" name="Rectangle 34"/>
            <p:cNvSpPr>
              <a:spLocks noChangeArrowheads="1"/>
            </p:cNvSpPr>
            <p:nvPr/>
          </p:nvSpPr>
          <p:spPr bwMode="auto">
            <a:xfrm>
              <a:off x="5414623" y="3596647"/>
              <a:ext cx="1344084"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a:solidFill>
                    <a:schemeClr val="bg1">
                      <a:lumMod val="50000"/>
                    </a:schemeClr>
                  </a:solidFill>
                  <a:latin typeface="思源黑体 CN Normal" panose="020B0400000000000000" pitchFamily="34" charset="-122"/>
                  <a:ea typeface="思源黑体 CN Normal" panose="020B0400000000000000" pitchFamily="34" charset="-122"/>
                </a:rPr>
                <a:t>护理</a:t>
              </a:r>
            </a:p>
          </p:txBody>
        </p:sp>
      </p:grpSp>
      <p:grpSp>
        <p:nvGrpSpPr>
          <p:cNvPr id="11" name="组合 10">
            <a:extLst>
              <a:ext uri="{FF2B5EF4-FFF2-40B4-BE49-F238E27FC236}">
                <a16:creationId xmlns:a16="http://schemas.microsoft.com/office/drawing/2014/main" xmlns="" id="{3BF62E98-56F6-420B-8B2E-6E98AE9A683C}"/>
              </a:ext>
            </a:extLst>
          </p:cNvPr>
          <p:cNvGrpSpPr/>
          <p:nvPr/>
        </p:nvGrpSpPr>
        <p:grpSpPr>
          <a:xfrm>
            <a:off x="1294375" y="1621867"/>
            <a:ext cx="3197989" cy="960371"/>
            <a:chOff x="1294375" y="1621867"/>
            <a:chExt cx="3197989" cy="960371"/>
          </a:xfrm>
        </p:grpSpPr>
        <p:sp>
          <p:nvSpPr>
            <p:cNvPr id="32805" name="Rectangle 37"/>
            <p:cNvSpPr>
              <a:spLocks noChangeArrowheads="1"/>
            </p:cNvSpPr>
            <p:nvPr/>
          </p:nvSpPr>
          <p:spPr bwMode="auto">
            <a:xfrm>
              <a:off x="1294375" y="1621867"/>
              <a:ext cx="3168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01</a:t>
              </a:r>
            </a:p>
          </p:txBody>
        </p:sp>
        <p:sp>
          <p:nvSpPr>
            <p:cNvPr id="28" name="矩形 27">
              <a:extLst>
                <a:ext uri="{FF2B5EF4-FFF2-40B4-BE49-F238E27FC236}">
                  <a16:creationId xmlns:a16="http://schemas.microsoft.com/office/drawing/2014/main" xmlns="" id="{547B7AFC-A683-482D-B4D5-24D248ECC213}"/>
                </a:ext>
              </a:extLst>
            </p:cNvPr>
            <p:cNvSpPr/>
            <p:nvPr/>
          </p:nvSpPr>
          <p:spPr>
            <a:xfrm>
              <a:off x="2424409" y="1764617"/>
              <a:ext cx="1608133"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护理管理窘境</a:t>
              </a:r>
            </a:p>
          </p:txBody>
        </p:sp>
        <p:sp>
          <p:nvSpPr>
            <p:cNvPr id="2" name="矩形 1">
              <a:extLst>
                <a:ext uri="{FF2B5EF4-FFF2-40B4-BE49-F238E27FC236}">
                  <a16:creationId xmlns:a16="http://schemas.microsoft.com/office/drawing/2014/main" xmlns="" id="{FF89AC6F-703B-40C3-B23A-31CA991A5B05}"/>
                </a:ext>
              </a:extLst>
            </p:cNvPr>
            <p:cNvSpPr/>
            <p:nvPr/>
          </p:nvSpPr>
          <p:spPr>
            <a:xfrm>
              <a:off x="1456940" y="2059018"/>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grpSp>
        <p:nvGrpSpPr>
          <p:cNvPr id="12" name="组合 11">
            <a:extLst>
              <a:ext uri="{FF2B5EF4-FFF2-40B4-BE49-F238E27FC236}">
                <a16:creationId xmlns:a16="http://schemas.microsoft.com/office/drawing/2014/main" xmlns="" id="{72013791-9E3C-437C-BF9F-DDCE13F5C4A4}"/>
              </a:ext>
            </a:extLst>
          </p:cNvPr>
          <p:cNvGrpSpPr/>
          <p:nvPr/>
        </p:nvGrpSpPr>
        <p:grpSpPr>
          <a:xfrm>
            <a:off x="623393" y="3389831"/>
            <a:ext cx="3219449" cy="953973"/>
            <a:chOff x="623393" y="3389831"/>
            <a:chExt cx="3219449" cy="953973"/>
          </a:xfrm>
        </p:grpSpPr>
        <p:sp>
          <p:nvSpPr>
            <p:cNvPr id="32804" name="Rectangle 36"/>
            <p:cNvSpPr>
              <a:spLocks noChangeArrowheads="1"/>
            </p:cNvSpPr>
            <p:nvPr/>
          </p:nvSpPr>
          <p:spPr bwMode="auto">
            <a:xfrm>
              <a:off x="623393" y="3389831"/>
              <a:ext cx="3168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02</a:t>
              </a:r>
            </a:p>
          </p:txBody>
        </p:sp>
        <p:sp>
          <p:nvSpPr>
            <p:cNvPr id="32" name="矩形 31">
              <a:extLst>
                <a:ext uri="{FF2B5EF4-FFF2-40B4-BE49-F238E27FC236}">
                  <a16:creationId xmlns:a16="http://schemas.microsoft.com/office/drawing/2014/main" xmlns="" id="{767D6441-A63A-471E-B883-08EBE34A3269}"/>
                </a:ext>
              </a:extLst>
            </p:cNvPr>
            <p:cNvSpPr/>
            <p:nvPr/>
          </p:nvSpPr>
          <p:spPr>
            <a:xfrm>
              <a:off x="1754973" y="3516532"/>
              <a:ext cx="1608133"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落实同工同酬</a:t>
              </a:r>
            </a:p>
          </p:txBody>
        </p:sp>
        <p:sp>
          <p:nvSpPr>
            <p:cNvPr id="35" name="矩形 34">
              <a:extLst>
                <a:ext uri="{FF2B5EF4-FFF2-40B4-BE49-F238E27FC236}">
                  <a16:creationId xmlns:a16="http://schemas.microsoft.com/office/drawing/2014/main" xmlns="" id="{3B1FEF6E-8C6D-408F-B09F-8D3518FC695E}"/>
                </a:ext>
              </a:extLst>
            </p:cNvPr>
            <p:cNvSpPr/>
            <p:nvPr/>
          </p:nvSpPr>
          <p:spPr>
            <a:xfrm>
              <a:off x="807418" y="3820584"/>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grpSp>
        <p:nvGrpSpPr>
          <p:cNvPr id="13" name="组合 12">
            <a:extLst>
              <a:ext uri="{FF2B5EF4-FFF2-40B4-BE49-F238E27FC236}">
                <a16:creationId xmlns:a16="http://schemas.microsoft.com/office/drawing/2014/main" xmlns="" id="{43402D03-39A2-464E-AF76-78BD9BAB4AF5}"/>
              </a:ext>
            </a:extLst>
          </p:cNvPr>
          <p:cNvGrpSpPr/>
          <p:nvPr/>
        </p:nvGrpSpPr>
        <p:grpSpPr>
          <a:xfrm>
            <a:off x="1199126" y="5214961"/>
            <a:ext cx="3197286" cy="950781"/>
            <a:chOff x="1199126" y="5214961"/>
            <a:chExt cx="3197286" cy="950781"/>
          </a:xfrm>
        </p:grpSpPr>
        <p:sp>
          <p:nvSpPr>
            <p:cNvPr id="32803" name="Rectangle 35"/>
            <p:cNvSpPr>
              <a:spLocks noChangeArrowheads="1"/>
            </p:cNvSpPr>
            <p:nvPr/>
          </p:nvSpPr>
          <p:spPr bwMode="auto">
            <a:xfrm>
              <a:off x="1199126" y="5214961"/>
              <a:ext cx="3168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03</a:t>
              </a:r>
            </a:p>
          </p:txBody>
        </p:sp>
        <p:sp>
          <p:nvSpPr>
            <p:cNvPr id="29" name="矩形 28">
              <a:extLst>
                <a:ext uri="{FF2B5EF4-FFF2-40B4-BE49-F238E27FC236}">
                  <a16:creationId xmlns:a16="http://schemas.microsoft.com/office/drawing/2014/main" xmlns="" id="{F9553F44-5A9F-45A3-BAC2-F46E37C28E79}"/>
                </a:ext>
              </a:extLst>
            </p:cNvPr>
            <p:cNvSpPr/>
            <p:nvPr/>
          </p:nvSpPr>
          <p:spPr>
            <a:xfrm>
              <a:off x="2055719" y="5337021"/>
              <a:ext cx="1845378"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梳理内容与流程</a:t>
              </a:r>
            </a:p>
          </p:txBody>
        </p:sp>
        <p:sp>
          <p:nvSpPr>
            <p:cNvPr id="36" name="矩形 35">
              <a:extLst>
                <a:ext uri="{FF2B5EF4-FFF2-40B4-BE49-F238E27FC236}">
                  <a16:creationId xmlns:a16="http://schemas.microsoft.com/office/drawing/2014/main" xmlns="" id="{FF64DCA0-6A8A-4134-A7B0-3961D2AB60D0}"/>
                </a:ext>
              </a:extLst>
            </p:cNvPr>
            <p:cNvSpPr/>
            <p:nvPr/>
          </p:nvSpPr>
          <p:spPr>
            <a:xfrm>
              <a:off x="1360988" y="5642522"/>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grpSp>
        <p:nvGrpSpPr>
          <p:cNvPr id="14" name="组合 13">
            <a:extLst>
              <a:ext uri="{FF2B5EF4-FFF2-40B4-BE49-F238E27FC236}">
                <a16:creationId xmlns:a16="http://schemas.microsoft.com/office/drawing/2014/main" xmlns="" id="{443D6A1E-F0A8-4495-9B5F-A26DBF3CC2D0}"/>
              </a:ext>
            </a:extLst>
          </p:cNvPr>
          <p:cNvGrpSpPr/>
          <p:nvPr/>
        </p:nvGrpSpPr>
        <p:grpSpPr>
          <a:xfrm>
            <a:off x="7620283" y="1621867"/>
            <a:ext cx="3248005" cy="960371"/>
            <a:chOff x="7620283" y="1621867"/>
            <a:chExt cx="3248005" cy="960371"/>
          </a:xfrm>
        </p:grpSpPr>
        <p:sp>
          <p:nvSpPr>
            <p:cNvPr id="32806" name="Rectangle 38"/>
            <p:cNvSpPr>
              <a:spLocks noChangeArrowheads="1"/>
            </p:cNvSpPr>
            <p:nvPr/>
          </p:nvSpPr>
          <p:spPr bwMode="auto">
            <a:xfrm>
              <a:off x="7699637" y="1621867"/>
              <a:ext cx="3168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04</a:t>
              </a:r>
              <a:endParaRPr lang="zh-CN" altLang="en-US" sz="1067"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3" name="矩形 32">
              <a:extLst>
                <a:ext uri="{FF2B5EF4-FFF2-40B4-BE49-F238E27FC236}">
                  <a16:creationId xmlns:a16="http://schemas.microsoft.com/office/drawing/2014/main" xmlns="" id="{3BA79564-A5FF-4802-BBF1-24636E523802}"/>
                </a:ext>
              </a:extLst>
            </p:cNvPr>
            <p:cNvSpPr/>
            <p:nvPr/>
          </p:nvSpPr>
          <p:spPr>
            <a:xfrm>
              <a:off x="8102737" y="1761074"/>
              <a:ext cx="1845378"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专业分级比能力</a:t>
              </a:r>
            </a:p>
          </p:txBody>
        </p:sp>
        <p:sp>
          <p:nvSpPr>
            <p:cNvPr id="37" name="矩形 36">
              <a:extLst>
                <a:ext uri="{FF2B5EF4-FFF2-40B4-BE49-F238E27FC236}">
                  <a16:creationId xmlns:a16="http://schemas.microsoft.com/office/drawing/2014/main" xmlns="" id="{94688D78-330F-41AA-873A-2626AC512D7F}"/>
                </a:ext>
              </a:extLst>
            </p:cNvPr>
            <p:cNvSpPr/>
            <p:nvPr/>
          </p:nvSpPr>
          <p:spPr>
            <a:xfrm>
              <a:off x="7620283" y="2059018"/>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grpSp>
        <p:nvGrpSpPr>
          <p:cNvPr id="15" name="组合 14">
            <a:extLst>
              <a:ext uri="{FF2B5EF4-FFF2-40B4-BE49-F238E27FC236}">
                <a16:creationId xmlns:a16="http://schemas.microsoft.com/office/drawing/2014/main" xmlns="" id="{AD99DE7F-0417-4F74-9F84-060F92920B79}"/>
              </a:ext>
            </a:extLst>
          </p:cNvPr>
          <p:cNvGrpSpPr/>
          <p:nvPr/>
        </p:nvGrpSpPr>
        <p:grpSpPr>
          <a:xfrm>
            <a:off x="8331262" y="3389831"/>
            <a:ext cx="3237644" cy="953973"/>
            <a:chOff x="8331262" y="3389831"/>
            <a:chExt cx="3237644" cy="953973"/>
          </a:xfrm>
        </p:grpSpPr>
        <p:sp>
          <p:nvSpPr>
            <p:cNvPr id="32807" name="Rectangle 39"/>
            <p:cNvSpPr>
              <a:spLocks noChangeArrowheads="1"/>
            </p:cNvSpPr>
            <p:nvPr/>
          </p:nvSpPr>
          <p:spPr bwMode="auto">
            <a:xfrm>
              <a:off x="8400257" y="3389831"/>
              <a:ext cx="3168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a:t>
              </a:r>
              <a:r>
                <a:rPr lang="en-US" altLang="zh-CN" sz="3200" dirty="0">
                  <a:solidFill>
                    <a:schemeClr val="bg1">
                      <a:lumMod val="50000"/>
                    </a:schemeClr>
                  </a:solidFill>
                  <a:latin typeface="微软雅黑 Light" panose="020B0502040204020203" pitchFamily="34" charset="-122"/>
                  <a:ea typeface="微软雅黑 Light" panose="020B0502040204020203" pitchFamily="34" charset="-122"/>
                </a:rPr>
                <a:t>5</a:t>
              </a:r>
              <a:endParaRPr lang="zh-CN" altLang="en-US" sz="1067"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4" name="矩形 33">
              <a:extLst>
                <a:ext uri="{FF2B5EF4-FFF2-40B4-BE49-F238E27FC236}">
                  <a16:creationId xmlns:a16="http://schemas.microsoft.com/office/drawing/2014/main" xmlns="" id="{8178FD54-0F89-4942-BB8C-C474C7680BB1}"/>
                </a:ext>
              </a:extLst>
            </p:cNvPr>
            <p:cNvSpPr/>
            <p:nvPr/>
          </p:nvSpPr>
          <p:spPr>
            <a:xfrm>
              <a:off x="8815447" y="3487227"/>
              <a:ext cx="1608133"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走向垂直管理</a:t>
              </a:r>
            </a:p>
          </p:txBody>
        </p:sp>
        <p:sp>
          <p:nvSpPr>
            <p:cNvPr id="38" name="矩形 37">
              <a:extLst>
                <a:ext uri="{FF2B5EF4-FFF2-40B4-BE49-F238E27FC236}">
                  <a16:creationId xmlns:a16="http://schemas.microsoft.com/office/drawing/2014/main" xmlns="" id="{2C087F9E-6466-4B4C-B7B4-DDB0E1C2BC5E}"/>
                </a:ext>
              </a:extLst>
            </p:cNvPr>
            <p:cNvSpPr/>
            <p:nvPr/>
          </p:nvSpPr>
          <p:spPr>
            <a:xfrm>
              <a:off x="8331262" y="3820584"/>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grpSp>
        <p:nvGrpSpPr>
          <p:cNvPr id="16" name="组合 15">
            <a:extLst>
              <a:ext uri="{FF2B5EF4-FFF2-40B4-BE49-F238E27FC236}">
                <a16:creationId xmlns:a16="http://schemas.microsoft.com/office/drawing/2014/main" xmlns="" id="{AB5F6422-9FF4-47CE-BA48-84F4A8E7B0E1}"/>
              </a:ext>
            </a:extLst>
          </p:cNvPr>
          <p:cNvGrpSpPr/>
          <p:nvPr/>
        </p:nvGrpSpPr>
        <p:grpSpPr>
          <a:xfrm>
            <a:off x="7713132" y="5214961"/>
            <a:ext cx="3220774" cy="965591"/>
            <a:chOff x="7713132" y="5214961"/>
            <a:chExt cx="3220774" cy="965591"/>
          </a:xfrm>
        </p:grpSpPr>
        <p:sp>
          <p:nvSpPr>
            <p:cNvPr id="32808" name="Rectangle 40"/>
            <p:cNvSpPr>
              <a:spLocks noChangeArrowheads="1"/>
            </p:cNvSpPr>
            <p:nvPr/>
          </p:nvSpPr>
          <p:spPr bwMode="auto">
            <a:xfrm>
              <a:off x="7765257" y="5214961"/>
              <a:ext cx="3168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3200" dirty="0">
                  <a:solidFill>
                    <a:schemeClr val="bg1">
                      <a:lumMod val="50000"/>
                    </a:schemeClr>
                  </a:solidFill>
                  <a:latin typeface="微软雅黑 Light" panose="020B0502040204020203" pitchFamily="34" charset="-122"/>
                  <a:ea typeface="微软雅黑 Light" panose="020B0502040204020203" pitchFamily="34" charset="-122"/>
                </a:rPr>
                <a:t>0</a:t>
              </a:r>
              <a:r>
                <a:rPr lang="en-US" altLang="zh-CN" sz="3200" dirty="0">
                  <a:solidFill>
                    <a:schemeClr val="bg1">
                      <a:lumMod val="50000"/>
                    </a:schemeClr>
                  </a:solidFill>
                  <a:latin typeface="微软雅黑 Light" panose="020B0502040204020203" pitchFamily="34" charset="-122"/>
                  <a:ea typeface="微软雅黑 Light" panose="020B0502040204020203" pitchFamily="34" charset="-122"/>
                </a:rPr>
                <a:t>6</a:t>
              </a:r>
              <a:endParaRPr lang="zh-CN" altLang="en-US" sz="1067"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矩形 29">
              <a:extLst>
                <a:ext uri="{FF2B5EF4-FFF2-40B4-BE49-F238E27FC236}">
                  <a16:creationId xmlns:a16="http://schemas.microsoft.com/office/drawing/2014/main" xmlns="" id="{1403F4DA-92F7-4CC9-9866-9C61CB5482FB}"/>
                </a:ext>
              </a:extLst>
            </p:cNvPr>
            <p:cNvSpPr/>
            <p:nvPr/>
          </p:nvSpPr>
          <p:spPr>
            <a:xfrm>
              <a:off x="8221359" y="5337021"/>
              <a:ext cx="1608133" cy="341632"/>
            </a:xfrm>
            <a:prstGeom prst="rect">
              <a:avLst/>
            </a:prstGeom>
          </p:spPr>
          <p:txBody>
            <a:bodyPr wrap="none">
              <a:spAutoFit/>
            </a:bodyPr>
            <a:lstStyle/>
            <a:p>
              <a:pPr lvl="0" algn="ctr" defTabSz="1333500">
                <a:lnSpc>
                  <a:spcPct val="90000"/>
                </a:lnSpc>
                <a:spcBef>
                  <a:spcPct val="0"/>
                </a:spcBef>
                <a:spcAft>
                  <a:spcPct val="35000"/>
                </a:spcAft>
              </a:pPr>
              <a:r>
                <a:rPr lang="zh-CN" altLang="zh-CN" dirty="0">
                  <a:solidFill>
                    <a:schemeClr val="tx1">
                      <a:lumMod val="50000"/>
                      <a:lumOff val="50000"/>
                    </a:schemeClr>
                  </a:solidFill>
                  <a:latin typeface="思源黑体 CN Normal" panose="020B0400000000000000" pitchFamily="34" charset="-122"/>
                  <a:ea typeface="思源黑体 CN Normal" panose="020B0400000000000000" pitchFamily="34" charset="-122"/>
                </a:rPr>
                <a:t>改革护理模式</a:t>
              </a:r>
            </a:p>
          </p:txBody>
        </p:sp>
        <p:sp>
          <p:nvSpPr>
            <p:cNvPr id="39" name="矩形 38">
              <a:extLst>
                <a:ext uri="{FF2B5EF4-FFF2-40B4-BE49-F238E27FC236}">
                  <a16:creationId xmlns:a16="http://schemas.microsoft.com/office/drawing/2014/main" xmlns="" id="{A1857E17-4702-4CD1-B001-1AE002930123}"/>
                </a:ext>
              </a:extLst>
            </p:cNvPr>
            <p:cNvSpPr/>
            <p:nvPr/>
          </p:nvSpPr>
          <p:spPr>
            <a:xfrm>
              <a:off x="7713132" y="5657332"/>
              <a:ext cx="3035424" cy="523220"/>
            </a:xfrm>
            <a:prstGeom prst="rect">
              <a:avLst/>
            </a:prstGeom>
          </p:spPr>
          <p:txBody>
            <a:bodyPr wrap="square">
              <a:spAutoFit/>
            </a:bodyPr>
            <a:lstStyle/>
            <a:p>
              <a:r>
                <a:rPr lang="zh-CN" altLang="en-US" sz="14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400" dirty="0"/>
            </a:p>
          </p:txBody>
        </p:sp>
      </p:grpSp>
      <p:pic>
        <p:nvPicPr>
          <p:cNvPr id="40" name="Picture 2" descr="D:\1稻壳模板\ppt\2016.4\小清新水彩花卉毕业答辩模板\未标题-5.png">
            <a:extLst>
              <a:ext uri="{FF2B5EF4-FFF2-40B4-BE49-F238E27FC236}">
                <a16:creationId xmlns:a16="http://schemas.microsoft.com/office/drawing/2014/main" xmlns="" id="{6AED2E0C-8903-47D7-8A3E-BF97BBB411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41" name="图片 40">
            <a:extLst>
              <a:ext uri="{FF2B5EF4-FFF2-40B4-BE49-F238E27FC236}">
                <a16:creationId xmlns:a16="http://schemas.microsoft.com/office/drawing/2014/main" xmlns="" id="{C37822E5-844D-4A88-A437-4206A3C4B2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42" name="文本框 41">
            <a:extLst>
              <a:ext uri="{FF2B5EF4-FFF2-40B4-BE49-F238E27FC236}">
                <a16:creationId xmlns:a16="http://schemas.microsoft.com/office/drawing/2014/main" xmlns="" id="{B95E7F92-30D0-4005-9E0D-8702C428CB69}"/>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如何做好护理管理</a:t>
            </a:r>
          </a:p>
        </p:txBody>
      </p:sp>
      <p:sp>
        <p:nvSpPr>
          <p:cNvPr id="43" name="文本框 42">
            <a:extLst>
              <a:ext uri="{FF2B5EF4-FFF2-40B4-BE49-F238E27FC236}">
                <a16:creationId xmlns:a16="http://schemas.microsoft.com/office/drawing/2014/main" xmlns="" id="{727E9C91-6D3E-4BB9-8EFA-BFF54FAD6F12}"/>
              </a:ext>
            </a:extLst>
          </p:cNvPr>
          <p:cNvSpPr txBox="1"/>
          <p:nvPr/>
        </p:nvSpPr>
        <p:spPr>
          <a:xfrm>
            <a:off x="1238554" y="695952"/>
            <a:ext cx="3535152" cy="307777"/>
          </a:xfrm>
          <a:prstGeom prst="rect">
            <a:avLst/>
          </a:prstGeom>
          <a:noFill/>
        </p:spPr>
        <p:txBody>
          <a:bodyPr wrap="square" rtlCol="0">
            <a:spAutoFit/>
          </a:bodyPr>
          <a:lstStyle/>
          <a:p>
            <a:pPr algn="just"/>
            <a:r>
              <a:rPr lang="en-US" altLang="zh-CN" sz="1400" dirty="0">
                <a:solidFill>
                  <a:srgbClr val="7F7F7F"/>
                </a:solidFill>
              </a:rPr>
              <a:t>How to do a good job in nursing management</a:t>
            </a:r>
          </a:p>
        </p:txBody>
      </p:sp>
    </p:spTree>
    <p:extLst>
      <p:ext uri="{BB962C8B-B14F-4D97-AF65-F5344CB8AC3E}">
        <p14:creationId xmlns:p14="http://schemas.microsoft.com/office/powerpoint/2010/main" val="1863903899"/>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1+#ppt_w/2"/>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0-#ppt_w/2"/>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Effect transition="in" filter="fade">
                                      <p:cBhvr>
                                        <p:cTn id="34" dur="1000"/>
                                        <p:tgtEl>
                                          <p:spTgt spid="10"/>
                                        </p:tgtEl>
                                      </p:cBhvr>
                                    </p:animEffect>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000" fill="hold"/>
                                        <p:tgtEl>
                                          <p:spTgt spid="11"/>
                                        </p:tgtEl>
                                        <p:attrNameLst>
                                          <p:attrName>ppt_x</p:attrName>
                                        </p:attrNameLst>
                                      </p:cBhvr>
                                      <p:tavLst>
                                        <p:tav tm="0">
                                          <p:val>
                                            <p:strVal val="0-#ppt_w/2"/>
                                          </p:val>
                                        </p:tav>
                                        <p:tav tm="100000">
                                          <p:val>
                                            <p:strVal val="#ppt_x"/>
                                          </p:val>
                                        </p:tav>
                                      </p:tavLst>
                                    </p:anim>
                                    <p:anim calcmode="lin" valueType="num">
                                      <p:cBhvr additive="base">
                                        <p:cTn id="39" dur="1000" fill="hold"/>
                                        <p:tgtEl>
                                          <p:spTgt spid="11"/>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1000" fill="hold"/>
                                        <p:tgtEl>
                                          <p:spTgt spid="12"/>
                                        </p:tgtEl>
                                        <p:attrNameLst>
                                          <p:attrName>ppt_x</p:attrName>
                                        </p:attrNameLst>
                                      </p:cBhvr>
                                      <p:tavLst>
                                        <p:tav tm="0">
                                          <p:val>
                                            <p:strVal val="0-#ppt_w/2"/>
                                          </p:val>
                                        </p:tav>
                                        <p:tav tm="100000">
                                          <p:val>
                                            <p:strVal val="#ppt_x"/>
                                          </p:val>
                                        </p:tav>
                                      </p:tavLst>
                                    </p:anim>
                                    <p:anim calcmode="lin" valueType="num">
                                      <p:cBhvr additive="base">
                                        <p:cTn id="43" dur="10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0" fill="hold"/>
                                        <p:tgtEl>
                                          <p:spTgt spid="13"/>
                                        </p:tgtEl>
                                        <p:attrNameLst>
                                          <p:attrName>ppt_x</p:attrName>
                                        </p:attrNameLst>
                                      </p:cBhvr>
                                      <p:tavLst>
                                        <p:tav tm="0">
                                          <p:val>
                                            <p:strVal val="0-#ppt_w/2"/>
                                          </p:val>
                                        </p:tav>
                                        <p:tav tm="100000">
                                          <p:val>
                                            <p:strVal val="#ppt_x"/>
                                          </p:val>
                                        </p:tav>
                                      </p:tavLst>
                                    </p:anim>
                                    <p:anim calcmode="lin" valueType="num">
                                      <p:cBhvr additive="base">
                                        <p:cTn id="47" dur="1000" fill="hold"/>
                                        <p:tgtEl>
                                          <p:spTgt spid="13"/>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000" fill="hold"/>
                                        <p:tgtEl>
                                          <p:spTgt spid="15"/>
                                        </p:tgtEl>
                                        <p:attrNameLst>
                                          <p:attrName>ppt_x</p:attrName>
                                        </p:attrNameLst>
                                      </p:cBhvr>
                                      <p:tavLst>
                                        <p:tav tm="0">
                                          <p:val>
                                            <p:strVal val="1+#ppt_w/2"/>
                                          </p:val>
                                        </p:tav>
                                        <p:tav tm="100000">
                                          <p:val>
                                            <p:strVal val="#ppt_x"/>
                                          </p:val>
                                        </p:tav>
                                      </p:tavLst>
                                    </p:anim>
                                    <p:anim calcmode="lin" valueType="num">
                                      <p:cBhvr additive="base">
                                        <p:cTn id="51" dur="1000" fill="hold"/>
                                        <p:tgtEl>
                                          <p:spTgt spid="15"/>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fill="hold"/>
                                        <p:tgtEl>
                                          <p:spTgt spid="16"/>
                                        </p:tgtEl>
                                        <p:attrNameLst>
                                          <p:attrName>ppt_x</p:attrName>
                                        </p:attrNameLst>
                                      </p:cBhvr>
                                      <p:tavLst>
                                        <p:tav tm="0">
                                          <p:val>
                                            <p:strVal val="1+#ppt_w/2"/>
                                          </p:val>
                                        </p:tav>
                                        <p:tav tm="100000">
                                          <p:val>
                                            <p:strVal val="#ppt_x"/>
                                          </p:val>
                                        </p:tav>
                                      </p:tavLst>
                                    </p:anim>
                                    <p:anim calcmode="lin" valueType="num">
                                      <p:cBhvr additive="base">
                                        <p:cTn id="55" dur="1000" fill="hold"/>
                                        <p:tgtEl>
                                          <p:spTgt spid="16"/>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1000" fill="hold"/>
                                        <p:tgtEl>
                                          <p:spTgt spid="14"/>
                                        </p:tgtEl>
                                        <p:attrNameLst>
                                          <p:attrName>ppt_x</p:attrName>
                                        </p:attrNameLst>
                                      </p:cBhvr>
                                      <p:tavLst>
                                        <p:tav tm="0">
                                          <p:val>
                                            <p:strVal val="1+#ppt_w/2"/>
                                          </p:val>
                                        </p:tav>
                                        <p:tav tm="100000">
                                          <p:val>
                                            <p:strVal val="#ppt_x"/>
                                          </p:val>
                                        </p:tav>
                                      </p:tavLst>
                                    </p:anim>
                                    <p:anim calcmode="lin" valueType="num">
                                      <p:cBhvr additive="base">
                                        <p:cTn id="59"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a:extLst>
              <a:ext uri="{FF2B5EF4-FFF2-40B4-BE49-F238E27FC236}">
                <a16:creationId xmlns:a16="http://schemas.microsoft.com/office/drawing/2014/main" xmlns="" id="{DB7F58F5-7152-4D1F-B299-DB564BC05428}"/>
              </a:ext>
            </a:extLst>
          </p:cNvPr>
          <p:cNvSpPr/>
          <p:nvPr/>
        </p:nvSpPr>
        <p:spPr>
          <a:xfrm>
            <a:off x="-4195" y="1768591"/>
            <a:ext cx="12192000" cy="3569891"/>
          </a:xfrm>
          <a:prstGeom prst="rect">
            <a:avLst/>
          </a:prstGeom>
          <a:solidFill>
            <a:srgbClr val="EF93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Picture 2" descr="D:\1稻壳模板\ppt\2016.4\小清新水彩花卉毕业答辩模板\未标题-5.png">
            <a:extLst>
              <a:ext uri="{FF2B5EF4-FFF2-40B4-BE49-F238E27FC236}">
                <a16:creationId xmlns:a16="http://schemas.microsoft.com/office/drawing/2014/main" xmlns="" id="{4166C451-D304-4374-9213-2FDD4B2145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xmlns="" id="{112D6A95-4102-4E4E-92D6-3F5337B4EB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9" name="文本框 8">
            <a:extLst>
              <a:ext uri="{FF2B5EF4-FFF2-40B4-BE49-F238E27FC236}">
                <a16:creationId xmlns:a16="http://schemas.microsoft.com/office/drawing/2014/main" xmlns="" id="{B5771BD1-F4F4-4927-ABE4-092E7C9FD460}"/>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如何做好护理管理</a:t>
            </a:r>
          </a:p>
        </p:txBody>
      </p:sp>
      <p:sp>
        <p:nvSpPr>
          <p:cNvPr id="10" name="文本框 9">
            <a:extLst>
              <a:ext uri="{FF2B5EF4-FFF2-40B4-BE49-F238E27FC236}">
                <a16:creationId xmlns:a16="http://schemas.microsoft.com/office/drawing/2014/main" xmlns="" id="{23367BE1-2415-4A60-8B19-231AD84C08D9}"/>
              </a:ext>
            </a:extLst>
          </p:cNvPr>
          <p:cNvSpPr txBox="1"/>
          <p:nvPr/>
        </p:nvSpPr>
        <p:spPr>
          <a:xfrm>
            <a:off x="1238554" y="695952"/>
            <a:ext cx="3535152" cy="307777"/>
          </a:xfrm>
          <a:prstGeom prst="rect">
            <a:avLst/>
          </a:prstGeom>
          <a:noFill/>
        </p:spPr>
        <p:txBody>
          <a:bodyPr wrap="square" rtlCol="0">
            <a:spAutoFit/>
          </a:bodyPr>
          <a:lstStyle/>
          <a:p>
            <a:pPr algn="just"/>
            <a:r>
              <a:rPr lang="en-US" altLang="zh-CN" sz="1400" dirty="0">
                <a:solidFill>
                  <a:srgbClr val="7F7F7F"/>
                </a:solidFill>
              </a:rPr>
              <a:t>How to do a good job in nursing management</a:t>
            </a:r>
          </a:p>
        </p:txBody>
      </p:sp>
      <p:pic>
        <p:nvPicPr>
          <p:cNvPr id="55" name="Picture 4" descr="D:\1稻壳模板\ppt\2016.4\小清新水彩花卉毕业答辩模板\未标题-4.png">
            <a:extLst>
              <a:ext uri="{FF2B5EF4-FFF2-40B4-BE49-F238E27FC236}">
                <a16:creationId xmlns:a16="http://schemas.microsoft.com/office/drawing/2014/main" xmlns="" id="{3AEC8D40-7429-4CF9-82C2-1CBD7D1466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3705" y="818277"/>
            <a:ext cx="1758295" cy="5413904"/>
          </a:xfrm>
          <a:prstGeom prst="rect">
            <a:avLst/>
          </a:prstGeom>
          <a:noFill/>
          <a:extLst>
            <a:ext uri="{909E8E84-426E-40DD-AFC4-6F175D3DCCD1}">
              <a14:hiddenFill xmlns:a14="http://schemas.microsoft.com/office/drawing/2010/main">
                <a:solidFill>
                  <a:srgbClr val="FFFFFF"/>
                </a:solidFill>
              </a14:hiddenFill>
            </a:ext>
          </a:extLst>
        </p:spPr>
      </p:pic>
      <p:grpSp>
        <p:nvGrpSpPr>
          <p:cNvPr id="68" name="组合 67">
            <a:extLst>
              <a:ext uri="{FF2B5EF4-FFF2-40B4-BE49-F238E27FC236}">
                <a16:creationId xmlns:a16="http://schemas.microsoft.com/office/drawing/2014/main" xmlns="" id="{E913A842-3B8A-41FA-B9D7-F05351DC7158}"/>
              </a:ext>
            </a:extLst>
          </p:cNvPr>
          <p:cNvGrpSpPr/>
          <p:nvPr/>
        </p:nvGrpSpPr>
        <p:grpSpPr>
          <a:xfrm>
            <a:off x="4375295" y="4155456"/>
            <a:ext cx="3066412" cy="1318073"/>
            <a:chOff x="4375295" y="4155456"/>
            <a:chExt cx="3066412" cy="1318073"/>
          </a:xfrm>
        </p:grpSpPr>
        <p:sp>
          <p:nvSpPr>
            <p:cNvPr id="46" name="矩形 45">
              <a:extLst>
                <a:ext uri="{FF2B5EF4-FFF2-40B4-BE49-F238E27FC236}">
                  <a16:creationId xmlns:a16="http://schemas.microsoft.com/office/drawing/2014/main" xmlns="" id="{737A8FCC-7A5E-470F-B594-1C7DD7FF6F6B}"/>
                </a:ext>
              </a:extLst>
            </p:cNvPr>
            <p:cNvSpPr/>
            <p:nvPr/>
          </p:nvSpPr>
          <p:spPr>
            <a:xfrm>
              <a:off x="5268025" y="4690086"/>
              <a:ext cx="1447832" cy="461665"/>
            </a:xfrm>
            <a:prstGeom prst="rect">
              <a:avLst/>
            </a:prstGeom>
          </p:spPr>
          <p:txBody>
            <a:bodyPr wrap="none">
              <a:spAutoFit/>
            </a:bodyPr>
            <a:lstStyle/>
            <a:p>
              <a:r>
                <a:rPr lang="zh-CN" altLang="en-US" sz="2400" b="1" dirty="0">
                  <a:solidFill>
                    <a:schemeClr val="bg1"/>
                  </a:solidFill>
                  <a:latin typeface="思源黑体 CN Normal" panose="020B0400000000000000" pitchFamily="34" charset="-122"/>
                  <a:ea typeface="思源黑体 CN Normal" panose="020B0400000000000000" pitchFamily="34" charset="-122"/>
                </a:rPr>
                <a:t>优服天使</a:t>
              </a:r>
            </a:p>
          </p:txBody>
        </p:sp>
        <p:pic>
          <p:nvPicPr>
            <p:cNvPr id="59" name="图片 58">
              <a:extLst>
                <a:ext uri="{FF2B5EF4-FFF2-40B4-BE49-F238E27FC236}">
                  <a16:creationId xmlns:a16="http://schemas.microsoft.com/office/drawing/2014/main" xmlns="" id="{C5488E84-F527-4EA6-9277-BC3B39A3C541}"/>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r="49202"/>
            <a:stretch/>
          </p:blipFill>
          <p:spPr>
            <a:xfrm>
              <a:off x="4375295" y="4155456"/>
              <a:ext cx="892730" cy="1318073"/>
            </a:xfrm>
            <a:prstGeom prst="rect">
              <a:avLst/>
            </a:prstGeom>
          </p:spPr>
        </p:pic>
        <p:pic>
          <p:nvPicPr>
            <p:cNvPr id="60" name="图片 59">
              <a:extLst>
                <a:ext uri="{FF2B5EF4-FFF2-40B4-BE49-F238E27FC236}">
                  <a16:creationId xmlns:a16="http://schemas.microsoft.com/office/drawing/2014/main" xmlns="" id="{BCE27A50-2C8C-45EE-884C-5CA4CEAC49D5}"/>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l="49292" r="7265"/>
            <a:stretch/>
          </p:blipFill>
          <p:spPr>
            <a:xfrm>
              <a:off x="6678247" y="4155456"/>
              <a:ext cx="763460" cy="1318073"/>
            </a:xfrm>
            <a:prstGeom prst="rect">
              <a:avLst/>
            </a:prstGeom>
          </p:spPr>
        </p:pic>
      </p:grpSp>
      <p:grpSp>
        <p:nvGrpSpPr>
          <p:cNvPr id="67" name="组合 66">
            <a:extLst>
              <a:ext uri="{FF2B5EF4-FFF2-40B4-BE49-F238E27FC236}">
                <a16:creationId xmlns:a16="http://schemas.microsoft.com/office/drawing/2014/main" xmlns="" id="{30D909B2-4600-4A25-ABC6-BF407643A71F}"/>
              </a:ext>
            </a:extLst>
          </p:cNvPr>
          <p:cNvGrpSpPr/>
          <p:nvPr/>
        </p:nvGrpSpPr>
        <p:grpSpPr>
          <a:xfrm>
            <a:off x="872837" y="1857099"/>
            <a:ext cx="9958242" cy="2397424"/>
            <a:chOff x="872837" y="1857099"/>
            <a:chExt cx="9958242" cy="2397424"/>
          </a:xfrm>
        </p:grpSpPr>
        <p:pic>
          <p:nvPicPr>
            <p:cNvPr id="66" name="图片 65">
              <a:extLst>
                <a:ext uri="{FF2B5EF4-FFF2-40B4-BE49-F238E27FC236}">
                  <a16:creationId xmlns:a16="http://schemas.microsoft.com/office/drawing/2014/main" xmlns="" id="{8CEFB24C-7E32-48DB-9431-2262B77A0FF4}"/>
                </a:ext>
              </a:extLst>
            </p:cNvPr>
            <p:cNvPicPr>
              <a:picLocks noChangeAspect="1"/>
            </p:cNvPicPr>
            <p:nvPr/>
          </p:nvPicPr>
          <p:blipFill rotWithShape="1">
            <a:blip r:embed="rId7">
              <a:extLst>
                <a:ext uri="{28A0092B-C50C-407E-A947-70E740481C1C}">
                  <a14:useLocalDpi xmlns:a14="http://schemas.microsoft.com/office/drawing/2010/main" val="0"/>
                </a:ext>
              </a:extLst>
            </a:blip>
            <a:srcRect l="12815"/>
            <a:stretch/>
          </p:blipFill>
          <p:spPr>
            <a:xfrm>
              <a:off x="872837" y="2270129"/>
              <a:ext cx="2880261" cy="1960544"/>
            </a:xfrm>
            <a:prstGeom prst="roundRect">
              <a:avLst/>
            </a:prstGeom>
          </p:spPr>
        </p:pic>
        <p:pic>
          <p:nvPicPr>
            <p:cNvPr id="49" name="图片 48">
              <a:extLst>
                <a:ext uri="{FF2B5EF4-FFF2-40B4-BE49-F238E27FC236}">
                  <a16:creationId xmlns:a16="http://schemas.microsoft.com/office/drawing/2014/main" xmlns="" id="{D73BEABC-1D3A-478B-B637-D979AD6F5E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31342" y="2263542"/>
              <a:ext cx="2876919" cy="1990981"/>
            </a:xfrm>
            <a:prstGeom prst="roundRect">
              <a:avLst/>
            </a:prstGeom>
          </p:spPr>
        </p:pic>
        <p:pic>
          <p:nvPicPr>
            <p:cNvPr id="53" name="图片 52">
              <a:extLst>
                <a:ext uri="{FF2B5EF4-FFF2-40B4-BE49-F238E27FC236}">
                  <a16:creationId xmlns:a16="http://schemas.microsoft.com/office/drawing/2014/main" xmlns="" id="{1F9F3F95-EE69-43AE-9246-46083A53CB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64075" y="2263541"/>
              <a:ext cx="3029339" cy="1990981"/>
            </a:xfrm>
            <a:prstGeom prst="roundRect">
              <a:avLst/>
            </a:prstGeom>
          </p:spPr>
        </p:pic>
        <p:pic>
          <p:nvPicPr>
            <p:cNvPr id="61" name="图片 60">
              <a:extLst>
                <a:ext uri="{FF2B5EF4-FFF2-40B4-BE49-F238E27FC236}">
                  <a16:creationId xmlns:a16="http://schemas.microsoft.com/office/drawing/2014/main" xmlns="" id="{83A2663C-F7A9-49CD-8EB1-7F5D265DFDD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590" r="10525" b="7385"/>
            <a:stretch/>
          </p:blipFill>
          <p:spPr>
            <a:xfrm rot="2514411">
              <a:off x="10103189" y="1857099"/>
              <a:ext cx="727890" cy="721258"/>
            </a:xfrm>
            <a:prstGeom prst="rect">
              <a:avLst/>
            </a:prstGeom>
            <a:effectLst/>
          </p:spPr>
        </p:pic>
        <p:pic>
          <p:nvPicPr>
            <p:cNvPr id="63" name="图片 62">
              <a:extLst>
                <a:ext uri="{FF2B5EF4-FFF2-40B4-BE49-F238E27FC236}">
                  <a16:creationId xmlns:a16="http://schemas.microsoft.com/office/drawing/2014/main" xmlns="" id="{D0795E48-B971-449C-BF2E-E8577630FA6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590" r="10525" b="7385"/>
            <a:stretch/>
          </p:blipFill>
          <p:spPr>
            <a:xfrm rot="2514411">
              <a:off x="6646944" y="1857099"/>
              <a:ext cx="727890" cy="721258"/>
            </a:xfrm>
            <a:prstGeom prst="rect">
              <a:avLst/>
            </a:prstGeom>
            <a:effectLst/>
          </p:spPr>
        </p:pic>
        <p:pic>
          <p:nvPicPr>
            <p:cNvPr id="64" name="图片 63">
              <a:extLst>
                <a:ext uri="{FF2B5EF4-FFF2-40B4-BE49-F238E27FC236}">
                  <a16:creationId xmlns:a16="http://schemas.microsoft.com/office/drawing/2014/main" xmlns="" id="{2C3A9654-06D6-4683-94D7-862E41A019C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590" r="10525" b="7385"/>
            <a:stretch/>
          </p:blipFill>
          <p:spPr>
            <a:xfrm rot="2514411">
              <a:off x="3202583" y="1857099"/>
              <a:ext cx="727890" cy="721258"/>
            </a:xfrm>
            <a:prstGeom prst="rect">
              <a:avLst/>
            </a:prstGeom>
            <a:effectLst/>
          </p:spPr>
        </p:pic>
      </p:grpSp>
    </p:spTree>
    <p:extLst>
      <p:ext uri="{BB962C8B-B14F-4D97-AF65-F5344CB8AC3E}">
        <p14:creationId xmlns:p14="http://schemas.microsoft.com/office/powerpoint/2010/main" val="2764457531"/>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14" presetClass="entr" presetSubtype="10" fill="hold" nodeType="with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randombar(horizontal)">
                                      <p:cBhvr>
                                        <p:cTn id="12"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1稻壳模板\ppt\2016.4\小清新水彩花卉毕业答辩模板\未标题-5.png">
            <a:extLst>
              <a:ext uri="{FF2B5EF4-FFF2-40B4-BE49-F238E27FC236}">
                <a16:creationId xmlns:a16="http://schemas.microsoft.com/office/drawing/2014/main" xmlns="" id="{F3C69532-5446-4F50-8E09-EAD57E2014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extLst>
              <a:ext uri="{FF2B5EF4-FFF2-40B4-BE49-F238E27FC236}">
                <a16:creationId xmlns:a16="http://schemas.microsoft.com/office/drawing/2014/main" xmlns="" id="{81FB70F7-F138-499D-A821-C3EBD0B1B5B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4" name="文本框 3">
            <a:extLst>
              <a:ext uri="{FF2B5EF4-FFF2-40B4-BE49-F238E27FC236}">
                <a16:creationId xmlns:a16="http://schemas.microsoft.com/office/drawing/2014/main" xmlns="" id="{A292CD9D-1DEF-447C-A1C4-B39AAB5757E3}"/>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如何做好护理管理</a:t>
            </a:r>
          </a:p>
        </p:txBody>
      </p:sp>
      <p:sp>
        <p:nvSpPr>
          <p:cNvPr id="5" name="文本框 4">
            <a:extLst>
              <a:ext uri="{FF2B5EF4-FFF2-40B4-BE49-F238E27FC236}">
                <a16:creationId xmlns:a16="http://schemas.microsoft.com/office/drawing/2014/main" xmlns="" id="{67F3AC1A-D15D-49E4-9786-9A6CEDAFBD95}"/>
              </a:ext>
            </a:extLst>
          </p:cNvPr>
          <p:cNvSpPr txBox="1"/>
          <p:nvPr/>
        </p:nvSpPr>
        <p:spPr>
          <a:xfrm>
            <a:off x="1238554" y="695952"/>
            <a:ext cx="3535152" cy="307777"/>
          </a:xfrm>
          <a:prstGeom prst="rect">
            <a:avLst/>
          </a:prstGeom>
          <a:noFill/>
        </p:spPr>
        <p:txBody>
          <a:bodyPr wrap="square" rtlCol="0">
            <a:spAutoFit/>
          </a:bodyPr>
          <a:lstStyle/>
          <a:p>
            <a:pPr algn="just"/>
            <a:r>
              <a:rPr lang="en-US" altLang="zh-CN" sz="1400" dirty="0">
                <a:solidFill>
                  <a:srgbClr val="7F7F7F"/>
                </a:solidFill>
              </a:rPr>
              <a:t>How to do a good job in nursing management</a:t>
            </a:r>
          </a:p>
        </p:txBody>
      </p:sp>
      <p:sp>
        <p:nvSpPr>
          <p:cNvPr id="7" name="矩形 6">
            <a:extLst>
              <a:ext uri="{FF2B5EF4-FFF2-40B4-BE49-F238E27FC236}">
                <a16:creationId xmlns:a16="http://schemas.microsoft.com/office/drawing/2014/main" xmlns="" id="{1CF2B75B-74F5-4142-8F64-F13748539DBB}"/>
              </a:ext>
            </a:extLst>
          </p:cNvPr>
          <p:cNvSpPr/>
          <p:nvPr/>
        </p:nvSpPr>
        <p:spPr>
          <a:xfrm>
            <a:off x="0" y="1435380"/>
            <a:ext cx="12192000" cy="4726667"/>
          </a:xfrm>
          <a:prstGeom prst="rect">
            <a:avLst/>
          </a:prstGeom>
          <a:solidFill>
            <a:srgbClr val="EF93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Picture 4">
            <a:extLst>
              <a:ext uri="{FF2B5EF4-FFF2-40B4-BE49-F238E27FC236}">
                <a16:creationId xmlns:a16="http://schemas.microsoft.com/office/drawing/2014/main" xmlns="" id="{495E41C0-07B3-411E-99DB-18CA03749AE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12592" y="1595950"/>
            <a:ext cx="11209343" cy="390994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a:extLst>
              <a:ext uri="{FF2B5EF4-FFF2-40B4-BE49-F238E27FC236}">
                <a16:creationId xmlns:a16="http://schemas.microsoft.com/office/drawing/2014/main" xmlns="" id="{A0B35D4B-07BE-4F83-AAAC-096F0AE619D0}"/>
              </a:ext>
            </a:extLst>
          </p:cNvPr>
          <p:cNvGrpSpPr/>
          <p:nvPr/>
        </p:nvGrpSpPr>
        <p:grpSpPr>
          <a:xfrm>
            <a:off x="4617342" y="5165752"/>
            <a:ext cx="3066412" cy="1318073"/>
            <a:chOff x="4617342" y="5165752"/>
            <a:chExt cx="3066412" cy="1318073"/>
          </a:xfrm>
        </p:grpSpPr>
        <p:sp>
          <p:nvSpPr>
            <p:cNvPr id="9" name="矩形 8">
              <a:extLst>
                <a:ext uri="{FF2B5EF4-FFF2-40B4-BE49-F238E27FC236}">
                  <a16:creationId xmlns:a16="http://schemas.microsoft.com/office/drawing/2014/main" xmlns="" id="{B0E533B0-712E-4F69-98A9-996855912461}"/>
                </a:ext>
              </a:extLst>
            </p:cNvPr>
            <p:cNvSpPr/>
            <p:nvPr/>
          </p:nvSpPr>
          <p:spPr>
            <a:xfrm>
              <a:off x="5510072" y="5700382"/>
              <a:ext cx="1447832" cy="461665"/>
            </a:xfrm>
            <a:prstGeom prst="rect">
              <a:avLst/>
            </a:prstGeom>
          </p:spPr>
          <p:txBody>
            <a:bodyPr wrap="none">
              <a:spAutoFit/>
            </a:bodyPr>
            <a:lstStyle/>
            <a:p>
              <a:r>
                <a:rPr lang="zh-CN" altLang="en-US" sz="2400" b="1" dirty="0">
                  <a:solidFill>
                    <a:schemeClr val="bg1"/>
                  </a:solidFill>
                  <a:latin typeface="思源黑体 CN Normal" panose="020B0400000000000000" pitchFamily="34" charset="-122"/>
                  <a:ea typeface="思源黑体 CN Normal" panose="020B0400000000000000" pitchFamily="34" charset="-122"/>
                </a:rPr>
                <a:t>快乐天使</a:t>
              </a:r>
            </a:p>
          </p:txBody>
        </p:sp>
        <p:pic>
          <p:nvPicPr>
            <p:cNvPr id="10" name="图片 9">
              <a:extLst>
                <a:ext uri="{FF2B5EF4-FFF2-40B4-BE49-F238E27FC236}">
                  <a16:creationId xmlns:a16="http://schemas.microsoft.com/office/drawing/2014/main" xmlns="" id="{0D119F98-7DE6-4B7B-961B-1A9D942B88E1}"/>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r="49202"/>
            <a:stretch/>
          </p:blipFill>
          <p:spPr>
            <a:xfrm>
              <a:off x="4617342" y="5165752"/>
              <a:ext cx="892730" cy="1318073"/>
            </a:xfrm>
            <a:prstGeom prst="rect">
              <a:avLst/>
            </a:prstGeom>
          </p:spPr>
        </p:pic>
        <p:pic>
          <p:nvPicPr>
            <p:cNvPr id="11" name="图片 10">
              <a:extLst>
                <a:ext uri="{FF2B5EF4-FFF2-40B4-BE49-F238E27FC236}">
                  <a16:creationId xmlns:a16="http://schemas.microsoft.com/office/drawing/2014/main" xmlns="" id="{B7A150F9-CBD1-497C-83E7-B1DB684E7C9B}"/>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l="49292" r="7265"/>
            <a:stretch/>
          </p:blipFill>
          <p:spPr>
            <a:xfrm>
              <a:off x="6920294" y="5165752"/>
              <a:ext cx="763460" cy="1318073"/>
            </a:xfrm>
            <a:prstGeom prst="rect">
              <a:avLst/>
            </a:prstGeom>
          </p:spPr>
        </p:pic>
      </p:grpSp>
    </p:spTree>
    <p:extLst>
      <p:ext uri="{BB962C8B-B14F-4D97-AF65-F5344CB8AC3E}">
        <p14:creationId xmlns:p14="http://schemas.microsoft.com/office/powerpoint/2010/main" val="290216734"/>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5"/>
          <p:cNvSpPr txBox="1">
            <a:spLocks noChangeArrowheads="1"/>
          </p:cNvSpPr>
          <p:nvPr/>
        </p:nvSpPr>
        <p:spPr bwMode="auto">
          <a:xfrm>
            <a:off x="1265908" y="767686"/>
            <a:ext cx="3312445"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just">
              <a:buFont typeface="Arial" pitchFamily="34"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This is a good space for a short subtitle</a:t>
            </a:r>
          </a:p>
        </p:txBody>
      </p:sp>
      <p:pic>
        <p:nvPicPr>
          <p:cNvPr id="24" name="Picture 2" descr="D:\1稻壳模板\ppt\2016.4\小清新水彩花卉毕业答辩模板\未标题-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a:extLst>
              <a:ext uri="{FF2B5EF4-FFF2-40B4-BE49-F238E27FC236}">
                <a16:creationId xmlns:a16="http://schemas.microsoft.com/office/drawing/2014/main" xmlns="" id="{29EEA28A-F91C-4BE6-BAA0-E48BE1DC8B02}"/>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输入你需要的文本</a:t>
            </a:r>
          </a:p>
        </p:txBody>
      </p:sp>
      <p:pic>
        <p:nvPicPr>
          <p:cNvPr id="29" name="图片 28">
            <a:extLst>
              <a:ext uri="{FF2B5EF4-FFF2-40B4-BE49-F238E27FC236}">
                <a16:creationId xmlns:a16="http://schemas.microsoft.com/office/drawing/2014/main" xmlns="" id="{0FAF8C8F-85AC-4BBC-8A26-44B6F47129E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2" name="组合 1">
            <a:extLst>
              <a:ext uri="{FF2B5EF4-FFF2-40B4-BE49-F238E27FC236}">
                <a16:creationId xmlns:a16="http://schemas.microsoft.com/office/drawing/2014/main" xmlns="" id="{8B41874F-62E1-4332-89F1-8FFAC15048D7}"/>
              </a:ext>
            </a:extLst>
          </p:cNvPr>
          <p:cNvGrpSpPr/>
          <p:nvPr/>
        </p:nvGrpSpPr>
        <p:grpSpPr>
          <a:xfrm>
            <a:off x="2" y="2058795"/>
            <a:ext cx="12204700" cy="3741059"/>
            <a:chOff x="2" y="2058795"/>
            <a:chExt cx="12204700" cy="3741059"/>
          </a:xfrm>
        </p:grpSpPr>
        <p:pic>
          <p:nvPicPr>
            <p:cNvPr id="52226" name="Picture 2" descr="èè²åé¶è²Stetoscope">
              <a:extLst>
                <a:ext uri="{FF2B5EF4-FFF2-40B4-BE49-F238E27FC236}">
                  <a16:creationId xmlns:a16="http://schemas.microsoft.com/office/drawing/2014/main" xmlns="" id="{AF2FC28F-5AA3-41E6-B66B-13C8CC7B943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649" r="16649"/>
            <a:stretch/>
          </p:blipFill>
          <p:spPr bwMode="auto">
            <a:xfrm>
              <a:off x="8542869" y="3964136"/>
              <a:ext cx="1835717" cy="1835717"/>
            </a:xfrm>
            <a:prstGeom prst="rect">
              <a:avLst/>
            </a:prstGeom>
            <a:noFill/>
            <a:extLst>
              <a:ext uri="{909E8E84-426E-40DD-AFC4-6F175D3DCCD1}">
                <a14:hiddenFill xmlns:a14="http://schemas.microsoft.com/office/drawing/2010/main">
                  <a:solidFill>
                    <a:srgbClr val="FFFFFF"/>
                  </a:solidFill>
                </a14:hiddenFill>
              </a:ext>
            </a:extLst>
          </p:spPr>
        </p:pic>
        <p:pic>
          <p:nvPicPr>
            <p:cNvPr id="27" name="图片 26">
              <a:extLst>
                <a:ext uri="{FF2B5EF4-FFF2-40B4-BE49-F238E27FC236}">
                  <a16:creationId xmlns:a16="http://schemas.microsoft.com/office/drawing/2014/main" xmlns="" id="{860CD81F-C9BE-4CCC-A9D0-1C8FF1B4D4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9625" y="3964137"/>
              <a:ext cx="1826204" cy="1835717"/>
            </a:xfrm>
            <a:prstGeom prst="rect">
              <a:avLst/>
            </a:prstGeom>
          </p:spPr>
        </p:pic>
        <p:pic>
          <p:nvPicPr>
            <p:cNvPr id="25" name="图片 24">
              <a:extLst>
                <a:ext uri="{FF2B5EF4-FFF2-40B4-BE49-F238E27FC236}">
                  <a16:creationId xmlns:a16="http://schemas.microsoft.com/office/drawing/2014/main" xmlns="" id="{69A383AF-A2E0-4D07-91F2-72E76E4493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0022" y="2058795"/>
              <a:ext cx="1893424" cy="1779248"/>
            </a:xfrm>
            <a:prstGeom prst="rect">
              <a:avLst/>
            </a:prstGeom>
          </p:spPr>
        </p:pic>
        <p:pic>
          <p:nvPicPr>
            <p:cNvPr id="26" name="图片 25">
              <a:extLst>
                <a:ext uri="{FF2B5EF4-FFF2-40B4-BE49-F238E27FC236}">
                  <a16:creationId xmlns:a16="http://schemas.microsoft.com/office/drawing/2014/main" xmlns="" id="{F6E52140-74DB-459C-8693-F488CD84F6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7111" y="2130592"/>
              <a:ext cx="1851055" cy="1736948"/>
            </a:xfrm>
            <a:prstGeom prst="rect">
              <a:avLst/>
            </a:prstGeom>
          </p:spPr>
        </p:pic>
        <p:sp>
          <p:nvSpPr>
            <p:cNvPr id="3117" name="Rectangle 45"/>
            <p:cNvSpPr>
              <a:spLocks noChangeArrowheads="1"/>
            </p:cNvSpPr>
            <p:nvPr/>
          </p:nvSpPr>
          <p:spPr bwMode="auto">
            <a:xfrm>
              <a:off x="2" y="3838043"/>
              <a:ext cx="12204700" cy="127039"/>
            </a:xfrm>
            <a:prstGeom prst="rect">
              <a:avLst/>
            </a:prstGeom>
            <a:solidFill>
              <a:srgbClr val="F5B6CB"/>
            </a:solidFill>
            <a:ln>
              <a:noFill/>
            </a:ln>
          </p:spPr>
          <p:txBody>
            <a:bodyPr/>
            <a:lstStyle/>
            <a:p>
              <a:endParaRPr lang="zh-CN" altLang="en-US" sz="2400">
                <a:solidFill>
                  <a:prstClr val="black"/>
                </a:solidFill>
              </a:endParaRPr>
            </a:p>
          </p:txBody>
        </p:sp>
        <p:sp>
          <p:nvSpPr>
            <p:cNvPr id="3118" name="Rectangle 46"/>
            <p:cNvSpPr>
              <a:spLocks noChangeArrowheads="1"/>
            </p:cNvSpPr>
            <p:nvPr/>
          </p:nvSpPr>
          <p:spPr bwMode="auto">
            <a:xfrm>
              <a:off x="2110319" y="3473863"/>
              <a:ext cx="351367" cy="364179"/>
            </a:xfrm>
            <a:prstGeom prst="rect">
              <a:avLst/>
            </a:prstGeom>
            <a:solidFill>
              <a:schemeClr val="accent1">
                <a:alpha val="90000"/>
              </a:schemeClr>
            </a:solidFill>
            <a:ln>
              <a:noFill/>
            </a:ln>
          </p:spPr>
          <p:txBody>
            <a:bodyPr/>
            <a:lstStyle/>
            <a:p>
              <a:endParaRPr lang="zh-CN" altLang="en-US" sz="2400">
                <a:solidFill>
                  <a:prstClr val="black"/>
                </a:solidFill>
              </a:endParaRPr>
            </a:p>
          </p:txBody>
        </p:sp>
        <p:sp>
          <p:nvSpPr>
            <p:cNvPr id="3119" name="Rectangle 47"/>
            <p:cNvSpPr>
              <a:spLocks noChangeArrowheads="1"/>
            </p:cNvSpPr>
            <p:nvPr/>
          </p:nvSpPr>
          <p:spPr bwMode="auto">
            <a:xfrm>
              <a:off x="6377519" y="3473863"/>
              <a:ext cx="351367" cy="364179"/>
            </a:xfrm>
            <a:prstGeom prst="rect">
              <a:avLst/>
            </a:prstGeom>
            <a:solidFill>
              <a:schemeClr val="accent3">
                <a:alpha val="90000"/>
              </a:schemeClr>
            </a:solidFill>
            <a:ln>
              <a:noFill/>
            </a:ln>
          </p:spPr>
          <p:txBody>
            <a:bodyPr/>
            <a:lstStyle/>
            <a:p>
              <a:endParaRPr lang="zh-CN" altLang="en-US" sz="2400">
                <a:solidFill>
                  <a:prstClr val="black"/>
                </a:solidFill>
              </a:endParaRPr>
            </a:p>
          </p:txBody>
        </p:sp>
        <p:sp>
          <p:nvSpPr>
            <p:cNvPr id="3120" name="Rectangle 48"/>
            <p:cNvSpPr>
              <a:spLocks noChangeArrowheads="1"/>
            </p:cNvSpPr>
            <p:nvPr/>
          </p:nvSpPr>
          <p:spPr bwMode="auto">
            <a:xfrm>
              <a:off x="4224869" y="3965082"/>
              <a:ext cx="353484" cy="364179"/>
            </a:xfrm>
            <a:prstGeom prst="rect">
              <a:avLst/>
            </a:prstGeom>
            <a:solidFill>
              <a:schemeClr val="accent2">
                <a:alpha val="90000"/>
              </a:schemeClr>
            </a:solidFill>
            <a:ln>
              <a:noFill/>
            </a:ln>
          </p:spPr>
          <p:txBody>
            <a:bodyPr/>
            <a:lstStyle/>
            <a:p>
              <a:endParaRPr lang="zh-CN" altLang="en-US" sz="2400">
                <a:solidFill>
                  <a:prstClr val="black"/>
                </a:solidFill>
              </a:endParaRPr>
            </a:p>
          </p:txBody>
        </p:sp>
        <p:sp>
          <p:nvSpPr>
            <p:cNvPr id="3121" name="Rectangle 49"/>
            <p:cNvSpPr>
              <a:spLocks noChangeArrowheads="1"/>
            </p:cNvSpPr>
            <p:nvPr/>
          </p:nvSpPr>
          <p:spPr bwMode="auto">
            <a:xfrm>
              <a:off x="8542869" y="3965082"/>
              <a:ext cx="351367" cy="364179"/>
            </a:xfrm>
            <a:prstGeom prst="rect">
              <a:avLst/>
            </a:prstGeom>
            <a:solidFill>
              <a:schemeClr val="accent4">
                <a:alpha val="90000"/>
              </a:schemeClr>
            </a:solidFill>
            <a:ln>
              <a:noFill/>
            </a:ln>
          </p:spPr>
          <p:txBody>
            <a:bodyPr/>
            <a:lstStyle/>
            <a:p>
              <a:endParaRPr lang="zh-CN" altLang="en-US" sz="2400">
                <a:solidFill>
                  <a:prstClr val="black"/>
                </a:solidFill>
              </a:endParaRPr>
            </a:p>
          </p:txBody>
        </p:sp>
        <p:sp>
          <p:nvSpPr>
            <p:cNvPr id="3122" name="Text Box 50"/>
            <p:cNvSpPr txBox="1">
              <a:spLocks noChangeArrowheads="1"/>
            </p:cNvSpPr>
            <p:nvPr/>
          </p:nvSpPr>
          <p:spPr bwMode="auto">
            <a:xfrm>
              <a:off x="2100755" y="3499272"/>
              <a:ext cx="357790"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333" dirty="0">
                  <a:solidFill>
                    <a:prstClr val="white"/>
                  </a:solidFill>
                </a:rPr>
                <a:t>01</a:t>
              </a:r>
            </a:p>
          </p:txBody>
        </p:sp>
        <p:sp>
          <p:nvSpPr>
            <p:cNvPr id="3123" name="Text Box 51"/>
            <p:cNvSpPr txBox="1">
              <a:spLocks noChangeArrowheads="1"/>
            </p:cNvSpPr>
            <p:nvPr/>
          </p:nvSpPr>
          <p:spPr bwMode="auto">
            <a:xfrm>
              <a:off x="6374305" y="3499272"/>
              <a:ext cx="357790"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333" dirty="0">
                  <a:solidFill>
                    <a:prstClr val="white"/>
                  </a:solidFill>
                </a:rPr>
                <a:t>03</a:t>
              </a:r>
            </a:p>
          </p:txBody>
        </p:sp>
        <p:sp>
          <p:nvSpPr>
            <p:cNvPr id="3124" name="Text Box 52"/>
            <p:cNvSpPr txBox="1">
              <a:spLocks noChangeArrowheads="1"/>
            </p:cNvSpPr>
            <p:nvPr/>
          </p:nvSpPr>
          <p:spPr bwMode="auto">
            <a:xfrm>
              <a:off x="4230122" y="3969317"/>
              <a:ext cx="357790"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333" dirty="0">
                  <a:solidFill>
                    <a:prstClr val="white"/>
                  </a:solidFill>
                </a:rPr>
                <a:t>02</a:t>
              </a:r>
            </a:p>
          </p:txBody>
        </p:sp>
        <p:sp>
          <p:nvSpPr>
            <p:cNvPr id="3125" name="Text Box 53"/>
            <p:cNvSpPr txBox="1">
              <a:spLocks noChangeArrowheads="1"/>
            </p:cNvSpPr>
            <p:nvPr/>
          </p:nvSpPr>
          <p:spPr bwMode="auto">
            <a:xfrm>
              <a:off x="8550238" y="3969317"/>
              <a:ext cx="357790"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333" dirty="0">
                  <a:solidFill>
                    <a:prstClr val="white"/>
                  </a:solidFill>
                </a:rPr>
                <a:t>04</a:t>
              </a:r>
            </a:p>
          </p:txBody>
        </p:sp>
        <p:sp>
          <p:nvSpPr>
            <p:cNvPr id="30" name="Rectangle 44">
              <a:extLst>
                <a:ext uri="{FF2B5EF4-FFF2-40B4-BE49-F238E27FC236}">
                  <a16:creationId xmlns:a16="http://schemas.microsoft.com/office/drawing/2014/main" xmlns="" id="{A5652ED3-7C45-4C08-B9B9-904E8BC0AAF1}"/>
                </a:ext>
              </a:extLst>
            </p:cNvPr>
            <p:cNvSpPr>
              <a:spLocks noChangeArrowheads="1"/>
            </p:cNvSpPr>
            <p:nvPr/>
          </p:nvSpPr>
          <p:spPr bwMode="auto">
            <a:xfrm>
              <a:off x="4006851" y="2711868"/>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en-US" altLang="zh-CN" sz="1100" dirty="0">
                <a:solidFill>
                  <a:schemeClr val="tx1">
                    <a:lumMod val="50000"/>
                    <a:lumOff val="50000"/>
                  </a:schemeClr>
                </a:solidFill>
                <a:latin typeface="思源黑体 CN Light" panose="020B0300000000000000" pitchFamily="34" charset="-122"/>
                <a:ea typeface="思源黑体 CN Light" panose="020B0300000000000000" pitchFamily="34" charset="-122"/>
              </a:endParaRP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zh-CN" altLang="en-US" sz="1100" dirty="0">
                <a:solidFill>
                  <a:schemeClr val="tx1">
                    <a:lumMod val="50000"/>
                    <a:lumOff val="50000"/>
                  </a:schemeClr>
                </a:solidFill>
              </a:endParaRPr>
            </a:p>
          </p:txBody>
        </p:sp>
        <p:sp>
          <p:nvSpPr>
            <p:cNvPr id="31" name="Rectangle 44">
              <a:extLst>
                <a:ext uri="{FF2B5EF4-FFF2-40B4-BE49-F238E27FC236}">
                  <a16:creationId xmlns:a16="http://schemas.microsoft.com/office/drawing/2014/main" xmlns="" id="{33C8C6DE-C1BE-4FCA-B9E2-9C84954DE3DC}"/>
                </a:ext>
              </a:extLst>
            </p:cNvPr>
            <p:cNvSpPr>
              <a:spLocks noChangeArrowheads="1"/>
            </p:cNvSpPr>
            <p:nvPr/>
          </p:nvSpPr>
          <p:spPr bwMode="auto">
            <a:xfrm>
              <a:off x="8352370" y="2711868"/>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en-US" altLang="zh-CN" sz="1100" dirty="0">
                <a:solidFill>
                  <a:schemeClr val="tx1">
                    <a:lumMod val="50000"/>
                    <a:lumOff val="50000"/>
                  </a:schemeClr>
                </a:solidFill>
                <a:latin typeface="思源黑体 CN Light" panose="020B0300000000000000" pitchFamily="34" charset="-122"/>
                <a:ea typeface="思源黑体 CN Light" panose="020B0300000000000000" pitchFamily="34" charset="-122"/>
              </a:endParaRP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zh-CN" altLang="en-US" sz="1100" dirty="0">
                <a:solidFill>
                  <a:schemeClr val="tx1">
                    <a:lumMod val="50000"/>
                    <a:lumOff val="50000"/>
                  </a:schemeClr>
                </a:solidFill>
              </a:endParaRPr>
            </a:p>
          </p:txBody>
        </p:sp>
        <p:sp>
          <p:nvSpPr>
            <p:cNvPr id="32" name="Rectangle 44">
              <a:extLst>
                <a:ext uri="{FF2B5EF4-FFF2-40B4-BE49-F238E27FC236}">
                  <a16:creationId xmlns:a16="http://schemas.microsoft.com/office/drawing/2014/main" xmlns="" id="{FA6D51B9-9752-4C9E-9345-E11A432C8F64}"/>
                </a:ext>
              </a:extLst>
            </p:cNvPr>
            <p:cNvSpPr>
              <a:spLocks noChangeArrowheads="1"/>
            </p:cNvSpPr>
            <p:nvPr/>
          </p:nvSpPr>
          <p:spPr bwMode="auto">
            <a:xfrm>
              <a:off x="1770663" y="4762953"/>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en-US" altLang="zh-CN" sz="1100" dirty="0">
                <a:solidFill>
                  <a:schemeClr val="tx1">
                    <a:lumMod val="50000"/>
                    <a:lumOff val="50000"/>
                  </a:schemeClr>
                </a:solidFill>
                <a:latin typeface="思源黑体 CN Light" panose="020B0300000000000000" pitchFamily="34" charset="-122"/>
                <a:ea typeface="思源黑体 CN Light" panose="020B0300000000000000" pitchFamily="34" charset="-122"/>
              </a:endParaRP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zh-CN" altLang="en-US" sz="1100" dirty="0">
                <a:solidFill>
                  <a:schemeClr val="tx1">
                    <a:lumMod val="50000"/>
                    <a:lumOff val="50000"/>
                  </a:schemeClr>
                </a:solidFill>
              </a:endParaRPr>
            </a:p>
          </p:txBody>
        </p:sp>
        <p:sp>
          <p:nvSpPr>
            <p:cNvPr id="33" name="Rectangle 44">
              <a:extLst>
                <a:ext uri="{FF2B5EF4-FFF2-40B4-BE49-F238E27FC236}">
                  <a16:creationId xmlns:a16="http://schemas.microsoft.com/office/drawing/2014/main" xmlns="" id="{2EE44AB4-D5FF-4A92-91D7-7AAAB00B862F}"/>
                </a:ext>
              </a:extLst>
            </p:cNvPr>
            <p:cNvSpPr>
              <a:spLocks noChangeArrowheads="1"/>
            </p:cNvSpPr>
            <p:nvPr/>
          </p:nvSpPr>
          <p:spPr bwMode="auto">
            <a:xfrm>
              <a:off x="6155267" y="4762953"/>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en-US" altLang="zh-CN" sz="1100" dirty="0">
                <a:solidFill>
                  <a:schemeClr val="tx1">
                    <a:lumMod val="50000"/>
                    <a:lumOff val="50000"/>
                  </a:schemeClr>
                </a:solidFill>
                <a:latin typeface="思源黑体 CN Light" panose="020B0300000000000000" pitchFamily="34" charset="-122"/>
                <a:ea typeface="思源黑体 CN Light" panose="020B0300000000000000" pitchFamily="34" charset="-122"/>
              </a:endParaRPr>
            </a:p>
            <a:p>
              <a:pPr algn="ctr"/>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此处输入相关内容此处输入内容。</a:t>
              </a:r>
              <a:endParaRPr lang="zh-CN" altLang="en-US" sz="1100" dirty="0">
                <a:solidFill>
                  <a:schemeClr val="tx1">
                    <a:lumMod val="50000"/>
                    <a:lumOff val="50000"/>
                  </a:schemeClr>
                </a:solidFill>
              </a:endParaRPr>
            </a:p>
          </p:txBody>
        </p:sp>
      </p:grpSp>
    </p:spTree>
    <p:extLst>
      <p:ext uri="{BB962C8B-B14F-4D97-AF65-F5344CB8AC3E}">
        <p14:creationId xmlns:p14="http://schemas.microsoft.com/office/powerpoint/2010/main" val="4214836405"/>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D:\1稻壳模板\ppt\2016.4\小清新水彩花卉毕业答辩模板\未标题-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
            <a:extLst>
              <a:ext uri="{FF2B5EF4-FFF2-40B4-BE49-F238E27FC236}">
                <a16:creationId xmlns:a16="http://schemas.microsoft.com/office/drawing/2014/main" xmlns="" id="{74AEDB19-414C-4B48-A3CE-7E0306F37170}"/>
              </a:ext>
            </a:extLst>
          </p:cNvPr>
          <p:cNvSpPr txBox="1">
            <a:spLocks noChangeArrowheads="1"/>
          </p:cNvSpPr>
          <p:nvPr/>
        </p:nvSpPr>
        <p:spPr bwMode="auto">
          <a:xfrm>
            <a:off x="1265908" y="767686"/>
            <a:ext cx="3312445"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just">
              <a:buFont typeface="Arial" pitchFamily="34"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This is a good space for a short subtitle</a:t>
            </a:r>
          </a:p>
        </p:txBody>
      </p:sp>
      <p:sp>
        <p:nvSpPr>
          <p:cNvPr id="38" name="文本框 37">
            <a:extLst>
              <a:ext uri="{FF2B5EF4-FFF2-40B4-BE49-F238E27FC236}">
                <a16:creationId xmlns:a16="http://schemas.microsoft.com/office/drawing/2014/main" xmlns="" id="{F8E87946-64D1-42EA-A28E-5B39A44D80A4}"/>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输入你需要的文本</a:t>
            </a:r>
          </a:p>
        </p:txBody>
      </p:sp>
      <p:pic>
        <p:nvPicPr>
          <p:cNvPr id="39" name="图片 38">
            <a:extLst>
              <a:ext uri="{FF2B5EF4-FFF2-40B4-BE49-F238E27FC236}">
                <a16:creationId xmlns:a16="http://schemas.microsoft.com/office/drawing/2014/main" xmlns="" id="{C7EEF458-EF93-4C37-AED1-286325E7E5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grpSp>
        <p:nvGrpSpPr>
          <p:cNvPr id="2" name="组合 1">
            <a:extLst>
              <a:ext uri="{FF2B5EF4-FFF2-40B4-BE49-F238E27FC236}">
                <a16:creationId xmlns:a16="http://schemas.microsoft.com/office/drawing/2014/main" xmlns="" id="{BA7B6449-83FD-4404-8B39-4B090827C350}"/>
              </a:ext>
            </a:extLst>
          </p:cNvPr>
          <p:cNvGrpSpPr/>
          <p:nvPr/>
        </p:nvGrpSpPr>
        <p:grpSpPr>
          <a:xfrm>
            <a:off x="814918" y="1985881"/>
            <a:ext cx="10562164" cy="4228288"/>
            <a:chOff x="814918" y="1985881"/>
            <a:chExt cx="10562164" cy="4228288"/>
          </a:xfrm>
        </p:grpSpPr>
        <p:sp>
          <p:nvSpPr>
            <p:cNvPr id="36885" name="Freeform 21"/>
            <p:cNvSpPr/>
            <p:nvPr/>
          </p:nvSpPr>
          <p:spPr bwMode="auto">
            <a:xfrm>
              <a:off x="8163984" y="1985881"/>
              <a:ext cx="702733" cy="694481"/>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36886" name="Freeform 22"/>
            <p:cNvSpPr/>
            <p:nvPr/>
          </p:nvSpPr>
          <p:spPr bwMode="auto">
            <a:xfrm>
              <a:off x="8163984" y="3084770"/>
              <a:ext cx="702733" cy="692364"/>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36887" name="Freeform 23"/>
            <p:cNvSpPr/>
            <p:nvPr/>
          </p:nvSpPr>
          <p:spPr bwMode="auto">
            <a:xfrm>
              <a:off x="8163984" y="4181541"/>
              <a:ext cx="702733" cy="694481"/>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3"/>
            </a:solidFill>
            <a:ln>
              <a:noFill/>
            </a:ln>
          </p:spPr>
          <p:txBody>
            <a:bodyPr/>
            <a:lstStyle/>
            <a:p>
              <a:endParaRPr lang="zh-CN" altLang="en-US" sz="2400"/>
            </a:p>
          </p:txBody>
        </p:sp>
        <p:sp>
          <p:nvSpPr>
            <p:cNvPr id="36888" name="Freeform 24"/>
            <p:cNvSpPr/>
            <p:nvPr/>
          </p:nvSpPr>
          <p:spPr bwMode="auto">
            <a:xfrm>
              <a:off x="6337302" y="2335238"/>
              <a:ext cx="1826684" cy="320985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89" name="Freeform 25"/>
            <p:cNvSpPr/>
            <p:nvPr/>
          </p:nvSpPr>
          <p:spPr bwMode="auto">
            <a:xfrm>
              <a:off x="6786035" y="3432011"/>
              <a:ext cx="1377951" cy="211308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90" name="Freeform 26"/>
            <p:cNvSpPr/>
            <p:nvPr/>
          </p:nvSpPr>
          <p:spPr bwMode="auto">
            <a:xfrm>
              <a:off x="7251702" y="4528782"/>
              <a:ext cx="912284" cy="1016313"/>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91" name="Freeform 27"/>
            <p:cNvSpPr/>
            <p:nvPr/>
          </p:nvSpPr>
          <p:spPr bwMode="auto">
            <a:xfrm>
              <a:off x="3325284" y="1985881"/>
              <a:ext cx="702733" cy="694481"/>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vert="horz" wrap="square" lIns="121920" tIns="60960" rIns="121920" bIns="60960" numCol="1" anchor="t" anchorCtr="0" compatLnSpc="1"/>
            <a:lstStyle/>
            <a:p>
              <a:endParaRPr lang="zh-CN" altLang="en-US" sz="2400"/>
            </a:p>
          </p:txBody>
        </p:sp>
        <p:sp>
          <p:nvSpPr>
            <p:cNvPr id="36892" name="Freeform 28"/>
            <p:cNvSpPr/>
            <p:nvPr/>
          </p:nvSpPr>
          <p:spPr bwMode="auto">
            <a:xfrm>
              <a:off x="3325284" y="3084770"/>
              <a:ext cx="702733" cy="692364"/>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2"/>
            </a:solidFill>
            <a:ln>
              <a:noFill/>
            </a:ln>
          </p:spPr>
          <p:txBody>
            <a:bodyPr vert="horz" wrap="square" lIns="121920" tIns="60960" rIns="121920" bIns="60960" numCol="1" anchor="t" anchorCtr="0" compatLnSpc="1"/>
            <a:lstStyle/>
            <a:p>
              <a:endParaRPr lang="zh-CN" altLang="en-US" sz="2400"/>
            </a:p>
          </p:txBody>
        </p:sp>
        <p:sp>
          <p:nvSpPr>
            <p:cNvPr id="36893" name="Freeform 29"/>
            <p:cNvSpPr/>
            <p:nvPr/>
          </p:nvSpPr>
          <p:spPr bwMode="auto">
            <a:xfrm>
              <a:off x="3325284" y="4181541"/>
              <a:ext cx="702733" cy="694481"/>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3"/>
            </a:solidFill>
            <a:ln>
              <a:noFill/>
            </a:ln>
          </p:spPr>
          <p:txBody>
            <a:bodyPr/>
            <a:lstStyle/>
            <a:p>
              <a:endParaRPr lang="zh-CN" altLang="en-US" sz="2400"/>
            </a:p>
          </p:txBody>
        </p:sp>
        <p:sp>
          <p:nvSpPr>
            <p:cNvPr id="36894" name="Freeform 30"/>
            <p:cNvSpPr/>
            <p:nvPr/>
          </p:nvSpPr>
          <p:spPr bwMode="auto">
            <a:xfrm>
              <a:off x="4028017" y="2335238"/>
              <a:ext cx="1826683" cy="320985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95" name="Freeform 31"/>
            <p:cNvSpPr/>
            <p:nvPr/>
          </p:nvSpPr>
          <p:spPr bwMode="auto">
            <a:xfrm>
              <a:off x="4028018" y="3432011"/>
              <a:ext cx="1377949" cy="211308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96" name="Freeform 32"/>
            <p:cNvSpPr/>
            <p:nvPr/>
          </p:nvSpPr>
          <p:spPr bwMode="auto">
            <a:xfrm>
              <a:off x="4028017" y="4528782"/>
              <a:ext cx="914400" cy="1016313"/>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36897" name="Freeform 33"/>
            <p:cNvSpPr>
              <a:spLocks noEditPoints="1"/>
            </p:cNvSpPr>
            <p:nvPr/>
          </p:nvSpPr>
          <p:spPr bwMode="auto">
            <a:xfrm>
              <a:off x="3507317" y="2176439"/>
              <a:ext cx="338667" cy="313364"/>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36898" name="Freeform 34"/>
            <p:cNvSpPr>
              <a:spLocks noEditPoints="1"/>
            </p:cNvSpPr>
            <p:nvPr/>
          </p:nvSpPr>
          <p:spPr bwMode="auto">
            <a:xfrm>
              <a:off x="8401053" y="3268977"/>
              <a:ext cx="230716" cy="326067"/>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36899" name="Freeform 35"/>
            <p:cNvSpPr>
              <a:spLocks noEditPoints="1"/>
            </p:cNvSpPr>
            <p:nvPr/>
          </p:nvSpPr>
          <p:spPr bwMode="auto">
            <a:xfrm>
              <a:off x="8365069" y="2144679"/>
              <a:ext cx="294217" cy="374767"/>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36900" name="Freeform 36"/>
            <p:cNvSpPr>
              <a:spLocks noEditPoints="1"/>
            </p:cNvSpPr>
            <p:nvPr/>
          </p:nvSpPr>
          <p:spPr bwMode="auto">
            <a:xfrm>
              <a:off x="8390469" y="4361514"/>
              <a:ext cx="249767" cy="336653"/>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36901" name="Freeform 37"/>
            <p:cNvSpPr>
              <a:spLocks noEditPoints="1"/>
            </p:cNvSpPr>
            <p:nvPr/>
          </p:nvSpPr>
          <p:spPr bwMode="auto">
            <a:xfrm>
              <a:off x="3530602" y="3262624"/>
              <a:ext cx="294217" cy="338771"/>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36902" name="Freeform 38"/>
            <p:cNvSpPr>
              <a:spLocks noEditPoints="1"/>
            </p:cNvSpPr>
            <p:nvPr/>
          </p:nvSpPr>
          <p:spPr bwMode="auto">
            <a:xfrm>
              <a:off x="3539069" y="4363631"/>
              <a:ext cx="277284" cy="330301"/>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grpSp>
          <p:nvGrpSpPr>
            <p:cNvPr id="36903" name="Group 39"/>
            <p:cNvGrpSpPr/>
            <p:nvPr/>
          </p:nvGrpSpPr>
          <p:grpSpPr bwMode="auto">
            <a:xfrm>
              <a:off x="4318000" y="3817362"/>
              <a:ext cx="3556000" cy="2396807"/>
              <a:chOff x="0" y="0"/>
              <a:chExt cx="2724" cy="1835"/>
            </a:xfrm>
          </p:grpSpPr>
          <p:sp>
            <p:nvSpPr>
              <p:cNvPr id="36904" name="Oval 40"/>
              <p:cNvSpPr>
                <a:spLocks noChangeArrowheads="1"/>
              </p:cNvSpPr>
              <p:nvPr/>
            </p:nvSpPr>
            <p:spPr bwMode="auto">
              <a:xfrm flipV="1">
                <a:off x="0" y="1755"/>
                <a:ext cx="2724" cy="80"/>
              </a:xfrm>
              <a:prstGeom prst="ellipse">
                <a:avLst/>
              </a:prstGeom>
              <a:gradFill rotWithShape="1">
                <a:gsLst>
                  <a:gs pos="0">
                    <a:schemeClr val="bg1">
                      <a:lumMod val="50000"/>
                    </a:schemeClr>
                  </a:gs>
                  <a:gs pos="100000">
                    <a:srgbClr val="F8F8F8"/>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pic>
            <p:nvPicPr>
              <p:cNvPr id="36906" name="Picture 42" descr="apple icons"/>
              <p:cNvPicPr>
                <a:picLocks noChangeAspect="1" noChangeArrowheads="1"/>
              </p:cNvPicPr>
              <p:nvPr/>
            </p:nvPicPr>
            <p:blipFill>
              <a:blip r:embed="rId5" cstate="screen"/>
              <a:srcRect/>
              <a:stretch>
                <a:fillRect/>
              </a:stretch>
            </p:blipFill>
            <p:spPr bwMode="auto">
              <a:xfrm>
                <a:off x="240" y="0"/>
                <a:ext cx="2246" cy="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908" name="Rectangle 44"/>
            <p:cNvSpPr>
              <a:spLocks noChangeArrowheads="1"/>
            </p:cNvSpPr>
            <p:nvPr/>
          </p:nvSpPr>
          <p:spPr bwMode="auto">
            <a:xfrm>
              <a:off x="814918" y="2068457"/>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pic>
          <p:nvPicPr>
            <p:cNvPr id="40" name="图片 39">
              <a:extLst>
                <a:ext uri="{FF2B5EF4-FFF2-40B4-BE49-F238E27FC236}">
                  <a16:creationId xmlns:a16="http://schemas.microsoft.com/office/drawing/2014/main" xmlns="" id="{593B78B9-CAB8-4FEB-B1EA-3AD6BA15E9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2286" y="3940166"/>
              <a:ext cx="2704368" cy="1604929"/>
            </a:xfrm>
            <a:prstGeom prst="rect">
              <a:avLst/>
            </a:prstGeom>
          </p:spPr>
        </p:pic>
        <p:sp>
          <p:nvSpPr>
            <p:cNvPr id="41" name="Rectangle 44">
              <a:extLst>
                <a:ext uri="{FF2B5EF4-FFF2-40B4-BE49-F238E27FC236}">
                  <a16:creationId xmlns:a16="http://schemas.microsoft.com/office/drawing/2014/main" xmlns="" id="{EAFBD75B-A187-4F05-884E-478FF86F2E9B}"/>
                </a:ext>
              </a:extLst>
            </p:cNvPr>
            <p:cNvSpPr>
              <a:spLocks noChangeArrowheads="1"/>
            </p:cNvSpPr>
            <p:nvPr/>
          </p:nvSpPr>
          <p:spPr bwMode="auto">
            <a:xfrm>
              <a:off x="814918" y="3202468"/>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333" b="1" dirty="0">
                  <a:solidFill>
                    <a:schemeClr val="tx1">
                      <a:lumMod val="50000"/>
                      <a:lumOff val="50000"/>
                    </a:schemeClr>
                  </a:solidFill>
                  <a:latin typeface="微软雅黑 Light" panose="020B0502040204020203" pitchFamily="34" charset="-122"/>
                  <a:ea typeface="微软雅黑 Light" panose="020B0502040204020203"/>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sp>
          <p:nvSpPr>
            <p:cNvPr id="42" name="Rectangle 44">
              <a:extLst>
                <a:ext uri="{FF2B5EF4-FFF2-40B4-BE49-F238E27FC236}">
                  <a16:creationId xmlns:a16="http://schemas.microsoft.com/office/drawing/2014/main" xmlns="" id="{5AD805CC-3B3F-4FE3-9C33-F33C13C9DEF0}"/>
                </a:ext>
              </a:extLst>
            </p:cNvPr>
            <p:cNvSpPr>
              <a:spLocks noChangeArrowheads="1"/>
            </p:cNvSpPr>
            <p:nvPr/>
          </p:nvSpPr>
          <p:spPr bwMode="auto">
            <a:xfrm>
              <a:off x="814918" y="4257766"/>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sp>
          <p:nvSpPr>
            <p:cNvPr id="43" name="Rectangle 44">
              <a:extLst>
                <a:ext uri="{FF2B5EF4-FFF2-40B4-BE49-F238E27FC236}">
                  <a16:creationId xmlns:a16="http://schemas.microsoft.com/office/drawing/2014/main" xmlns="" id="{736D1DA5-6355-4CB3-B4F6-82C5DCD19F6E}"/>
                </a:ext>
              </a:extLst>
            </p:cNvPr>
            <p:cNvSpPr>
              <a:spLocks noChangeArrowheads="1"/>
            </p:cNvSpPr>
            <p:nvPr/>
          </p:nvSpPr>
          <p:spPr bwMode="auto">
            <a:xfrm>
              <a:off x="9074149" y="2068457"/>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sp>
          <p:nvSpPr>
            <p:cNvPr id="44" name="Rectangle 44">
              <a:extLst>
                <a:ext uri="{FF2B5EF4-FFF2-40B4-BE49-F238E27FC236}">
                  <a16:creationId xmlns:a16="http://schemas.microsoft.com/office/drawing/2014/main" xmlns="" id="{661383CE-9BD5-42B8-9007-8DE4E590D342}"/>
                </a:ext>
              </a:extLst>
            </p:cNvPr>
            <p:cNvSpPr>
              <a:spLocks noChangeArrowheads="1"/>
            </p:cNvSpPr>
            <p:nvPr/>
          </p:nvSpPr>
          <p:spPr bwMode="auto">
            <a:xfrm>
              <a:off x="9074149" y="3157162"/>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sp>
          <p:nvSpPr>
            <p:cNvPr id="45" name="Rectangle 44">
              <a:extLst>
                <a:ext uri="{FF2B5EF4-FFF2-40B4-BE49-F238E27FC236}">
                  <a16:creationId xmlns:a16="http://schemas.microsoft.com/office/drawing/2014/main" xmlns="" id="{02922CB6-48A7-4A67-B0E6-0B8BAF542DCD}"/>
                </a:ext>
              </a:extLst>
            </p:cNvPr>
            <p:cNvSpPr>
              <a:spLocks noChangeArrowheads="1"/>
            </p:cNvSpPr>
            <p:nvPr/>
          </p:nvSpPr>
          <p:spPr bwMode="auto">
            <a:xfrm>
              <a:off x="9074149" y="4216715"/>
              <a:ext cx="2302933"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33" b="1" dirty="0">
                  <a:solidFill>
                    <a:schemeClr val="tx1">
                      <a:lumMod val="50000"/>
                      <a:lumOff val="50000"/>
                    </a:schemeClr>
                  </a:solidFill>
                  <a:latin typeface="思源黑体 CN Normal" panose="020B0400000000000000" pitchFamily="34" charset="-122"/>
                  <a:ea typeface="思源黑体 CN Normal" panose="020B0400000000000000" pitchFamily="34" charset="-122"/>
                </a:rPr>
                <a:t>输入你需要的文本</a:t>
              </a:r>
            </a:p>
            <a:p>
              <a:r>
                <a:rPr lang="zh-CN" altLang="en-US" sz="110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100" dirty="0">
                <a:solidFill>
                  <a:schemeClr val="tx1">
                    <a:lumMod val="50000"/>
                    <a:lumOff val="50000"/>
                  </a:schemeClr>
                </a:solidFill>
              </a:endParaRPr>
            </a:p>
          </p:txBody>
        </p:sp>
      </p:grpSp>
    </p:spTree>
    <p:extLst>
      <p:ext uri="{BB962C8B-B14F-4D97-AF65-F5344CB8AC3E}">
        <p14:creationId xmlns:p14="http://schemas.microsoft.com/office/powerpoint/2010/main" val="2123908679"/>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xmlns="" id="{6970937C-7CBC-4316-82B7-61C7B5B31F65}"/>
              </a:ext>
            </a:extLst>
          </p:cNvPr>
          <p:cNvGrpSpPr/>
          <p:nvPr/>
        </p:nvGrpSpPr>
        <p:grpSpPr>
          <a:xfrm>
            <a:off x="912284" y="1856467"/>
            <a:ext cx="3289300" cy="2127907"/>
            <a:chOff x="912284" y="1856467"/>
            <a:chExt cx="3289300" cy="2127907"/>
          </a:xfrm>
        </p:grpSpPr>
        <p:sp>
          <p:nvSpPr>
            <p:cNvPr id="11269" name="Freeform 5"/>
            <p:cNvSpPr/>
            <p:nvPr/>
          </p:nvSpPr>
          <p:spPr bwMode="auto">
            <a:xfrm>
              <a:off x="1229784" y="1856467"/>
              <a:ext cx="2971800" cy="2127907"/>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solidFill>
            <a:ln>
              <a:noFill/>
            </a:ln>
            <a:effectLst/>
          </p:spPr>
          <p:txBody>
            <a:bodyPr/>
            <a:lstStyle/>
            <a:p>
              <a:endParaRPr lang="zh-CN" altLang="en-US" sz="2400">
                <a:solidFill>
                  <a:prstClr val="black"/>
                </a:solidFill>
              </a:endParaRPr>
            </a:p>
          </p:txBody>
        </p:sp>
        <p:grpSp>
          <p:nvGrpSpPr>
            <p:cNvPr id="11275" name="Group 11"/>
            <p:cNvGrpSpPr/>
            <p:nvPr/>
          </p:nvGrpSpPr>
          <p:grpSpPr bwMode="auto">
            <a:xfrm>
              <a:off x="912284" y="2144421"/>
              <a:ext cx="522816" cy="525096"/>
              <a:chOff x="0" y="0"/>
              <a:chExt cx="247" cy="248"/>
            </a:xfrm>
            <a:solidFill>
              <a:schemeClr val="accent1"/>
            </a:solidFill>
          </p:grpSpPr>
          <p:sp>
            <p:nvSpPr>
              <p:cNvPr id="11276" name="Oval 12"/>
              <p:cNvSpPr>
                <a:spLocks noChangeArrowheads="1"/>
              </p:cNvSpPr>
              <p:nvPr/>
            </p:nvSpPr>
            <p:spPr bwMode="auto">
              <a:xfrm>
                <a:off x="0" y="0"/>
                <a:ext cx="247" cy="248"/>
              </a:xfrm>
              <a:prstGeom prst="ellipse">
                <a:avLst/>
              </a:prstGeom>
              <a:grp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2400">
                  <a:solidFill>
                    <a:prstClr val="black"/>
                  </a:solidFill>
                </a:endParaRPr>
              </a:p>
            </p:txBody>
          </p:sp>
          <p:grpSp>
            <p:nvGrpSpPr>
              <p:cNvPr id="11277" name="Group 13"/>
              <p:cNvGrpSpPr/>
              <p:nvPr/>
            </p:nvGrpSpPr>
            <p:grpSpPr bwMode="auto">
              <a:xfrm>
                <a:off x="80" y="80"/>
                <a:ext cx="88" cy="89"/>
                <a:chOff x="0" y="0"/>
                <a:chExt cx="88" cy="89"/>
              </a:xfrm>
              <a:grpFill/>
            </p:grpSpPr>
            <p:sp>
              <p:nvSpPr>
                <p:cNvPr id="11278"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sp>
              <p:nvSpPr>
                <p:cNvPr id="11279"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grpSp>
        </p:grpSp>
        <p:sp>
          <p:nvSpPr>
            <p:cNvPr id="11299" name="Rectangle 35"/>
            <p:cNvSpPr>
              <a:spLocks noChangeArrowheads="1"/>
            </p:cNvSpPr>
            <p:nvPr/>
          </p:nvSpPr>
          <p:spPr bwMode="auto">
            <a:xfrm>
              <a:off x="1678520" y="2328630"/>
              <a:ext cx="2393947" cy="114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a:t>
              </a:r>
              <a:endParaRPr lang="zh-CN" altLang="en-US" sz="1050" dirty="0">
                <a:solidFill>
                  <a:schemeClr val="bg1"/>
                </a:solidFill>
              </a:endParaRPr>
            </a:p>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050" dirty="0">
                <a:solidFill>
                  <a:schemeClr val="bg1"/>
                </a:solidFill>
              </a:endParaRPr>
            </a:p>
            <a:p>
              <a:endParaRPr lang="zh-CN" altLang="en-US" sz="1050" dirty="0">
                <a:solidFill>
                  <a:schemeClr val="bg1"/>
                </a:solidFill>
              </a:endParaRPr>
            </a:p>
          </p:txBody>
        </p:sp>
      </p:grpSp>
      <p:sp>
        <p:nvSpPr>
          <p:cNvPr id="11308" name="Rectangle 44"/>
          <p:cNvSpPr>
            <a:spLocks noChangeArrowheads="1"/>
          </p:cNvSpPr>
          <p:nvPr/>
        </p:nvSpPr>
        <p:spPr bwMode="auto">
          <a:xfrm>
            <a:off x="1871134" y="5699404"/>
            <a:ext cx="84497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50" dirty="0">
                <a:solidFill>
                  <a:schemeClr val="tx1">
                    <a:lumMod val="50000"/>
                    <a:lumOff val="50000"/>
                  </a:schemeClr>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此处输入相关内容。</a:t>
            </a:r>
            <a:endParaRPr lang="zh-CN" altLang="en-US" sz="1050" dirty="0">
              <a:solidFill>
                <a:schemeClr val="tx1">
                  <a:lumMod val="50000"/>
                  <a:lumOff val="50000"/>
                </a:schemeClr>
              </a:solidFill>
            </a:endParaRPr>
          </a:p>
          <a:p>
            <a:endParaRPr lang="zh-CN" altLang="en-US" sz="1050" dirty="0">
              <a:solidFill>
                <a:schemeClr val="tx1">
                  <a:lumMod val="50000"/>
                  <a:lumOff val="50000"/>
                </a:schemeClr>
              </a:solidFill>
            </a:endParaRPr>
          </a:p>
        </p:txBody>
      </p:sp>
      <p:pic>
        <p:nvPicPr>
          <p:cNvPr id="38" name="Picture 2" descr="D:\1稻壳模板\ppt\2016.4\小清新水彩花卉毕业答辩模板\未标题-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28" y="-131699"/>
            <a:ext cx="1215432" cy="1295997"/>
          </a:xfrm>
          <a:prstGeom prst="rect">
            <a:avLst/>
          </a:prstGeom>
          <a:noFill/>
          <a:extLst>
            <a:ext uri="{909E8E84-426E-40DD-AFC4-6F175D3DCCD1}">
              <a14:hiddenFill xmlns:a14="http://schemas.microsoft.com/office/drawing/2010/main">
                <a:solidFill>
                  <a:srgbClr val="FFFFFF"/>
                </a:solidFill>
              </a14:hiddenFill>
            </a:ext>
          </a:extLst>
        </p:spPr>
      </p:pic>
      <p:pic>
        <p:nvPicPr>
          <p:cNvPr id="39" name="图片 38">
            <a:extLst>
              <a:ext uri="{FF2B5EF4-FFF2-40B4-BE49-F238E27FC236}">
                <a16:creationId xmlns:a16="http://schemas.microsoft.com/office/drawing/2014/main" xmlns="" id="{6B053129-4F1B-45AD-A749-5696977B7E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90" r="10525" b="7385"/>
          <a:stretch/>
        </p:blipFill>
        <p:spPr>
          <a:xfrm>
            <a:off x="408066" y="158440"/>
            <a:ext cx="790147" cy="782948"/>
          </a:xfrm>
          <a:prstGeom prst="rect">
            <a:avLst/>
          </a:prstGeom>
          <a:effectLst/>
        </p:spPr>
      </p:pic>
      <p:sp>
        <p:nvSpPr>
          <p:cNvPr id="40" name="Text Box 5">
            <a:extLst>
              <a:ext uri="{FF2B5EF4-FFF2-40B4-BE49-F238E27FC236}">
                <a16:creationId xmlns:a16="http://schemas.microsoft.com/office/drawing/2014/main" xmlns="" id="{DBF12FEB-8CCD-4601-AAE9-95B56C20F935}"/>
              </a:ext>
            </a:extLst>
          </p:cNvPr>
          <p:cNvSpPr txBox="1">
            <a:spLocks noChangeArrowheads="1"/>
          </p:cNvSpPr>
          <p:nvPr/>
        </p:nvSpPr>
        <p:spPr bwMode="auto">
          <a:xfrm>
            <a:off x="1265908" y="767686"/>
            <a:ext cx="3312445"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just">
              <a:buFont typeface="Arial" pitchFamily="34"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This is a good space for a short subtitle</a:t>
            </a:r>
          </a:p>
        </p:txBody>
      </p:sp>
      <p:sp>
        <p:nvSpPr>
          <p:cNvPr id="41" name="文本框 40">
            <a:extLst>
              <a:ext uri="{FF2B5EF4-FFF2-40B4-BE49-F238E27FC236}">
                <a16:creationId xmlns:a16="http://schemas.microsoft.com/office/drawing/2014/main" xmlns="" id="{FC8814B5-1BA6-4B03-B3D9-8F6F93209C10}"/>
              </a:ext>
            </a:extLst>
          </p:cNvPr>
          <p:cNvSpPr txBox="1"/>
          <p:nvPr/>
        </p:nvSpPr>
        <p:spPr>
          <a:xfrm>
            <a:off x="1198213" y="295057"/>
            <a:ext cx="3134191" cy="523220"/>
          </a:xfrm>
          <a:prstGeom prst="rect">
            <a:avLst/>
          </a:prstGeom>
          <a:noFill/>
        </p:spPr>
        <p:txBody>
          <a:bodyPr wrap="none" rtlCol="0">
            <a:spAutoFit/>
          </a:bodyPr>
          <a:lstStyle/>
          <a:p>
            <a:r>
              <a:rPr lang="zh-CN" altLang="en-US" sz="2800" b="1" dirty="0">
                <a:solidFill>
                  <a:srgbClr val="7F7F7F"/>
                </a:solidFill>
                <a:latin typeface="思源黑体 CN Medium" panose="020B0600000000000000" pitchFamily="34" charset="-122"/>
                <a:ea typeface="思源黑体 CN Medium" panose="020B0600000000000000" pitchFamily="34" charset="-122"/>
              </a:rPr>
              <a:t>输入你需要的文本</a:t>
            </a:r>
          </a:p>
        </p:txBody>
      </p:sp>
      <p:grpSp>
        <p:nvGrpSpPr>
          <p:cNvPr id="13" name="组合 12">
            <a:extLst>
              <a:ext uri="{FF2B5EF4-FFF2-40B4-BE49-F238E27FC236}">
                <a16:creationId xmlns:a16="http://schemas.microsoft.com/office/drawing/2014/main" xmlns="" id="{1F4A8176-E910-4F3B-B793-9E42FEC82A7F}"/>
              </a:ext>
            </a:extLst>
          </p:cNvPr>
          <p:cNvGrpSpPr/>
          <p:nvPr/>
        </p:nvGrpSpPr>
        <p:grpSpPr>
          <a:xfrm>
            <a:off x="4464051" y="1856467"/>
            <a:ext cx="3278716" cy="2127907"/>
            <a:chOff x="4464051" y="1856467"/>
            <a:chExt cx="3278716" cy="2127907"/>
          </a:xfrm>
        </p:grpSpPr>
        <p:sp>
          <p:nvSpPr>
            <p:cNvPr id="11273" name="Freeform 9"/>
            <p:cNvSpPr/>
            <p:nvPr/>
          </p:nvSpPr>
          <p:spPr bwMode="auto">
            <a:xfrm>
              <a:off x="4770967" y="1856467"/>
              <a:ext cx="2971800" cy="2127907"/>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2"/>
            </a:solidFill>
            <a:ln>
              <a:noFill/>
            </a:ln>
            <a:effectLst/>
          </p:spPr>
          <p:txBody>
            <a:bodyPr/>
            <a:lstStyle/>
            <a:p>
              <a:endParaRPr lang="zh-CN" altLang="en-US" sz="2400">
                <a:solidFill>
                  <a:prstClr val="black"/>
                </a:solidFill>
              </a:endParaRPr>
            </a:p>
          </p:txBody>
        </p:sp>
        <p:grpSp>
          <p:nvGrpSpPr>
            <p:cNvPr id="11283" name="Group 19"/>
            <p:cNvGrpSpPr/>
            <p:nvPr/>
          </p:nvGrpSpPr>
          <p:grpSpPr bwMode="auto">
            <a:xfrm>
              <a:off x="4464051" y="2144421"/>
              <a:ext cx="522816" cy="525096"/>
              <a:chOff x="0" y="0"/>
              <a:chExt cx="247" cy="248"/>
            </a:xfrm>
            <a:solidFill>
              <a:schemeClr val="accent2"/>
            </a:solidFill>
          </p:grpSpPr>
          <p:sp>
            <p:nvSpPr>
              <p:cNvPr id="11284" name="Oval 20"/>
              <p:cNvSpPr>
                <a:spLocks noChangeArrowheads="1"/>
              </p:cNvSpPr>
              <p:nvPr/>
            </p:nvSpPr>
            <p:spPr bwMode="auto">
              <a:xfrm>
                <a:off x="0" y="0"/>
                <a:ext cx="247" cy="248"/>
              </a:xfrm>
              <a:prstGeom prst="ellipse">
                <a:avLst/>
              </a:prstGeom>
              <a:grp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2400">
                  <a:solidFill>
                    <a:prstClr val="black"/>
                  </a:solidFill>
                </a:endParaRPr>
              </a:p>
            </p:txBody>
          </p:sp>
          <p:grpSp>
            <p:nvGrpSpPr>
              <p:cNvPr id="11285" name="Group 21"/>
              <p:cNvGrpSpPr/>
              <p:nvPr/>
            </p:nvGrpSpPr>
            <p:grpSpPr bwMode="auto">
              <a:xfrm>
                <a:off x="80" y="80"/>
                <a:ext cx="88" cy="89"/>
                <a:chOff x="0" y="0"/>
                <a:chExt cx="88" cy="89"/>
              </a:xfrm>
              <a:grpFill/>
            </p:grpSpPr>
            <p:sp>
              <p:nvSpPr>
                <p:cNvPr id="11286"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sp>
              <p:nvSpPr>
                <p:cNvPr id="11287"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grpSp>
        </p:grpSp>
        <p:sp>
          <p:nvSpPr>
            <p:cNvPr id="42" name="Rectangle 35">
              <a:extLst>
                <a:ext uri="{FF2B5EF4-FFF2-40B4-BE49-F238E27FC236}">
                  <a16:creationId xmlns:a16="http://schemas.microsoft.com/office/drawing/2014/main" xmlns="" id="{826CB020-3223-4F37-9A2A-F439777565EC}"/>
                </a:ext>
              </a:extLst>
            </p:cNvPr>
            <p:cNvSpPr>
              <a:spLocks noChangeArrowheads="1"/>
            </p:cNvSpPr>
            <p:nvPr/>
          </p:nvSpPr>
          <p:spPr bwMode="auto">
            <a:xfrm>
              <a:off x="5185837" y="2328630"/>
              <a:ext cx="2415113" cy="114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a:t>
              </a:r>
              <a:endParaRPr lang="zh-CN" altLang="en-US" sz="1050" dirty="0">
                <a:solidFill>
                  <a:schemeClr val="bg1"/>
                </a:solidFill>
              </a:endParaRPr>
            </a:p>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050" dirty="0">
                <a:solidFill>
                  <a:schemeClr val="bg1"/>
                </a:solidFill>
              </a:endParaRPr>
            </a:p>
            <a:p>
              <a:endParaRPr lang="zh-CN" altLang="en-US" sz="1050" dirty="0">
                <a:solidFill>
                  <a:schemeClr val="bg1"/>
                </a:solidFill>
              </a:endParaRPr>
            </a:p>
          </p:txBody>
        </p:sp>
      </p:grpSp>
      <p:grpSp>
        <p:nvGrpSpPr>
          <p:cNvPr id="14" name="组合 13">
            <a:extLst>
              <a:ext uri="{FF2B5EF4-FFF2-40B4-BE49-F238E27FC236}">
                <a16:creationId xmlns:a16="http://schemas.microsoft.com/office/drawing/2014/main" xmlns="" id="{AD447406-3C26-480B-BC40-B5FBB4AD1E99}"/>
              </a:ext>
            </a:extLst>
          </p:cNvPr>
          <p:cNvGrpSpPr/>
          <p:nvPr/>
        </p:nvGrpSpPr>
        <p:grpSpPr>
          <a:xfrm>
            <a:off x="8015817" y="1856467"/>
            <a:ext cx="3259667" cy="2127907"/>
            <a:chOff x="8015817" y="1856467"/>
            <a:chExt cx="3259667" cy="2127907"/>
          </a:xfrm>
        </p:grpSpPr>
        <p:sp>
          <p:nvSpPr>
            <p:cNvPr id="11271" name="Freeform 7"/>
            <p:cNvSpPr/>
            <p:nvPr/>
          </p:nvSpPr>
          <p:spPr bwMode="auto">
            <a:xfrm>
              <a:off x="8303684" y="1856467"/>
              <a:ext cx="2971800" cy="2127907"/>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2400">
                <a:solidFill>
                  <a:prstClr val="black"/>
                </a:solidFill>
              </a:endParaRPr>
            </a:p>
          </p:txBody>
        </p:sp>
        <p:grpSp>
          <p:nvGrpSpPr>
            <p:cNvPr id="11291" name="Group 27"/>
            <p:cNvGrpSpPr/>
            <p:nvPr/>
          </p:nvGrpSpPr>
          <p:grpSpPr bwMode="auto">
            <a:xfrm>
              <a:off x="8015817" y="2144421"/>
              <a:ext cx="522816" cy="525096"/>
              <a:chOff x="0" y="0"/>
              <a:chExt cx="247" cy="248"/>
            </a:xfrm>
            <a:solidFill>
              <a:schemeClr val="accent3"/>
            </a:solidFill>
          </p:grpSpPr>
          <p:sp>
            <p:nvSpPr>
              <p:cNvPr id="11292" name="Oval 28"/>
              <p:cNvSpPr>
                <a:spLocks noChangeArrowheads="1"/>
              </p:cNvSpPr>
              <p:nvPr/>
            </p:nvSpPr>
            <p:spPr bwMode="auto">
              <a:xfrm>
                <a:off x="0" y="0"/>
                <a:ext cx="247" cy="248"/>
              </a:xfrm>
              <a:prstGeom prst="ellipse">
                <a:avLst/>
              </a:prstGeom>
              <a:grp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2400">
                  <a:solidFill>
                    <a:prstClr val="black"/>
                  </a:solidFill>
                </a:endParaRPr>
              </a:p>
            </p:txBody>
          </p:sp>
          <p:grpSp>
            <p:nvGrpSpPr>
              <p:cNvPr id="11293" name="Group 29"/>
              <p:cNvGrpSpPr/>
              <p:nvPr/>
            </p:nvGrpSpPr>
            <p:grpSpPr bwMode="auto">
              <a:xfrm>
                <a:off x="79" y="80"/>
                <a:ext cx="89" cy="89"/>
                <a:chOff x="0" y="0"/>
                <a:chExt cx="89" cy="89"/>
              </a:xfrm>
              <a:grpFill/>
            </p:grpSpPr>
            <p:sp>
              <p:nvSpPr>
                <p:cNvPr id="11294"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sp>
              <p:nvSpPr>
                <p:cNvPr id="11295"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prstClr val="black"/>
                    </a:solidFill>
                  </a:endParaRPr>
                </a:p>
              </p:txBody>
            </p:sp>
          </p:grpSp>
        </p:grpSp>
        <p:sp>
          <p:nvSpPr>
            <p:cNvPr id="43" name="Rectangle 35">
              <a:extLst>
                <a:ext uri="{FF2B5EF4-FFF2-40B4-BE49-F238E27FC236}">
                  <a16:creationId xmlns:a16="http://schemas.microsoft.com/office/drawing/2014/main" xmlns="" id="{E2606CBF-AB8E-44D6-8106-83B733BB37DA}"/>
                </a:ext>
              </a:extLst>
            </p:cNvPr>
            <p:cNvSpPr>
              <a:spLocks noChangeArrowheads="1"/>
            </p:cNvSpPr>
            <p:nvPr/>
          </p:nvSpPr>
          <p:spPr bwMode="auto">
            <a:xfrm>
              <a:off x="8712201" y="2328630"/>
              <a:ext cx="2305049" cy="114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此处输入相关内容此处输入相关内容此处输入相关内容此处输入相关内容此处输入相关内容此处输入相关内容此处输入相关内容此处输入相关内容。</a:t>
              </a:r>
              <a:endParaRPr lang="zh-CN" altLang="en-US" sz="1050" dirty="0">
                <a:solidFill>
                  <a:schemeClr val="bg1"/>
                </a:solidFill>
              </a:endParaRPr>
            </a:p>
            <a:p>
              <a:r>
                <a:rPr lang="zh-CN" altLang="en-US" sz="1050" dirty="0">
                  <a:solidFill>
                    <a:schemeClr val="bg1"/>
                  </a:solidFill>
                  <a:latin typeface="思源黑体 CN Light" panose="020B0300000000000000" pitchFamily="34" charset="-122"/>
                  <a:ea typeface="思源黑体 CN Light" panose="020B0300000000000000" pitchFamily="34" charset="-122"/>
                </a:rPr>
                <a:t>此处输入相关内容此处输入相关内容此处输入相关内容此处输入相关内容。</a:t>
              </a:r>
              <a:endParaRPr lang="zh-CN" altLang="en-US" sz="1050" dirty="0">
                <a:solidFill>
                  <a:schemeClr val="bg1"/>
                </a:solidFill>
              </a:endParaRPr>
            </a:p>
            <a:p>
              <a:endParaRPr lang="zh-CN" altLang="en-US" sz="1050" dirty="0">
                <a:solidFill>
                  <a:schemeClr val="bg1"/>
                </a:solidFill>
              </a:endParaRPr>
            </a:p>
          </p:txBody>
        </p:sp>
      </p:grpSp>
      <p:grpSp>
        <p:nvGrpSpPr>
          <p:cNvPr id="8" name="组合 7">
            <a:extLst>
              <a:ext uri="{FF2B5EF4-FFF2-40B4-BE49-F238E27FC236}">
                <a16:creationId xmlns:a16="http://schemas.microsoft.com/office/drawing/2014/main" xmlns="" id="{4731A8B9-702E-4F71-A45A-458051448AA8}"/>
              </a:ext>
            </a:extLst>
          </p:cNvPr>
          <p:cNvGrpSpPr/>
          <p:nvPr/>
        </p:nvGrpSpPr>
        <p:grpSpPr>
          <a:xfrm>
            <a:off x="1081617" y="4179777"/>
            <a:ext cx="2233059" cy="951058"/>
            <a:chOff x="1081617" y="4179777"/>
            <a:chExt cx="2233059" cy="951058"/>
          </a:xfrm>
        </p:grpSpPr>
        <p:sp>
          <p:nvSpPr>
            <p:cNvPr id="11302" name="Rectangle 38"/>
            <p:cNvSpPr>
              <a:spLocks noChangeArrowheads="1"/>
            </p:cNvSpPr>
            <p:nvPr/>
          </p:nvSpPr>
          <p:spPr bwMode="auto">
            <a:xfrm>
              <a:off x="2269069" y="4450185"/>
              <a:ext cx="1045607"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303" name="Rectangle 39"/>
            <p:cNvSpPr>
              <a:spLocks noChangeArrowheads="1"/>
            </p:cNvSpPr>
            <p:nvPr/>
          </p:nvSpPr>
          <p:spPr bwMode="auto">
            <a:xfrm>
              <a:off x="2269069" y="4748726"/>
              <a:ext cx="1024319"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067"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3" name="图片 2">
              <a:extLst>
                <a:ext uri="{FF2B5EF4-FFF2-40B4-BE49-F238E27FC236}">
                  <a16:creationId xmlns:a16="http://schemas.microsoft.com/office/drawing/2014/main" xmlns="" id="{3122F79B-09CC-4D1C-B138-7710EB8D35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1617" y="4179777"/>
              <a:ext cx="951058" cy="951058"/>
            </a:xfrm>
            <a:prstGeom prst="rect">
              <a:avLst/>
            </a:prstGeom>
          </p:spPr>
        </p:pic>
      </p:grpSp>
      <p:grpSp>
        <p:nvGrpSpPr>
          <p:cNvPr id="9" name="组合 8">
            <a:extLst>
              <a:ext uri="{FF2B5EF4-FFF2-40B4-BE49-F238E27FC236}">
                <a16:creationId xmlns:a16="http://schemas.microsoft.com/office/drawing/2014/main" xmlns="" id="{8713D204-8F77-46BA-B052-3FD0AA5CEECA}"/>
              </a:ext>
            </a:extLst>
          </p:cNvPr>
          <p:cNvGrpSpPr/>
          <p:nvPr/>
        </p:nvGrpSpPr>
        <p:grpSpPr>
          <a:xfrm>
            <a:off x="4705033" y="4194846"/>
            <a:ext cx="2435779" cy="951058"/>
            <a:chOff x="4705033" y="4194846"/>
            <a:chExt cx="2435779" cy="951058"/>
          </a:xfrm>
        </p:grpSpPr>
        <p:sp>
          <p:nvSpPr>
            <p:cNvPr id="11304" name="Rectangle 40"/>
            <p:cNvSpPr>
              <a:spLocks noChangeArrowheads="1"/>
            </p:cNvSpPr>
            <p:nvPr/>
          </p:nvSpPr>
          <p:spPr bwMode="auto">
            <a:xfrm>
              <a:off x="5825067" y="4450185"/>
              <a:ext cx="1315745"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305" name="Rectangle 41"/>
            <p:cNvSpPr>
              <a:spLocks noChangeArrowheads="1"/>
            </p:cNvSpPr>
            <p:nvPr/>
          </p:nvSpPr>
          <p:spPr bwMode="auto">
            <a:xfrm>
              <a:off x="5825067" y="4748726"/>
              <a:ext cx="775853"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067"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5" name="图片 4">
              <a:extLst>
                <a:ext uri="{FF2B5EF4-FFF2-40B4-BE49-F238E27FC236}">
                  <a16:creationId xmlns:a16="http://schemas.microsoft.com/office/drawing/2014/main" xmlns="" id="{31D3E7D7-90F8-452F-8B7C-9E6AD6A31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5033" y="4194846"/>
              <a:ext cx="951058" cy="951058"/>
            </a:xfrm>
            <a:prstGeom prst="rect">
              <a:avLst/>
            </a:prstGeom>
          </p:spPr>
        </p:pic>
      </p:grpSp>
      <p:grpSp>
        <p:nvGrpSpPr>
          <p:cNvPr id="11" name="组合 10">
            <a:extLst>
              <a:ext uri="{FF2B5EF4-FFF2-40B4-BE49-F238E27FC236}">
                <a16:creationId xmlns:a16="http://schemas.microsoft.com/office/drawing/2014/main" xmlns="" id="{C1CFAC83-1206-4FAC-A6CC-DC60FF8BAF7D}"/>
              </a:ext>
            </a:extLst>
          </p:cNvPr>
          <p:cNvGrpSpPr/>
          <p:nvPr/>
        </p:nvGrpSpPr>
        <p:grpSpPr>
          <a:xfrm>
            <a:off x="8277224" y="4221919"/>
            <a:ext cx="2625341" cy="951058"/>
            <a:chOff x="8277224" y="4221919"/>
            <a:chExt cx="2625341" cy="951058"/>
          </a:xfrm>
        </p:grpSpPr>
        <p:sp>
          <p:nvSpPr>
            <p:cNvPr id="11306" name="Rectangle 42"/>
            <p:cNvSpPr>
              <a:spLocks noChangeArrowheads="1"/>
            </p:cNvSpPr>
            <p:nvPr/>
          </p:nvSpPr>
          <p:spPr bwMode="auto">
            <a:xfrm>
              <a:off x="9355667" y="4450185"/>
              <a:ext cx="154689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333"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307" name="Rectangle 43"/>
            <p:cNvSpPr>
              <a:spLocks noChangeArrowheads="1"/>
            </p:cNvSpPr>
            <p:nvPr/>
          </p:nvSpPr>
          <p:spPr bwMode="auto">
            <a:xfrm>
              <a:off x="9355669" y="4748726"/>
              <a:ext cx="753411" cy="1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067"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24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片 6">
              <a:extLst>
                <a:ext uri="{FF2B5EF4-FFF2-40B4-BE49-F238E27FC236}">
                  <a16:creationId xmlns:a16="http://schemas.microsoft.com/office/drawing/2014/main" xmlns="" id="{F9B357B9-1B24-40AD-A3EE-01F73223C1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7224" y="4221919"/>
              <a:ext cx="957155" cy="951058"/>
            </a:xfrm>
            <a:prstGeom prst="rect">
              <a:avLst/>
            </a:prstGeom>
          </p:spPr>
        </p:pic>
      </p:grpSp>
    </p:spTree>
    <p:extLst>
      <p:ext uri="{BB962C8B-B14F-4D97-AF65-F5344CB8AC3E}">
        <p14:creationId xmlns:p14="http://schemas.microsoft.com/office/powerpoint/2010/main" val="2236191780"/>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1308"/>
                                        </p:tgtEl>
                                        <p:attrNameLst>
                                          <p:attrName>style.visibility</p:attrName>
                                        </p:attrNameLst>
                                      </p:cBhvr>
                                      <p:to>
                                        <p:strVal val="visible"/>
                                      </p:to>
                                    </p:set>
                                    <p:anim calcmode="lin" valueType="num">
                                      <p:cBhvr additive="base">
                                        <p:cTn id="39" dur="1000" fill="hold"/>
                                        <p:tgtEl>
                                          <p:spTgt spid="11308"/>
                                        </p:tgtEl>
                                        <p:attrNameLst>
                                          <p:attrName>ppt_x</p:attrName>
                                        </p:attrNameLst>
                                      </p:cBhvr>
                                      <p:tavLst>
                                        <p:tav tm="0">
                                          <p:val>
                                            <p:strVal val="0-#ppt_w/2"/>
                                          </p:val>
                                        </p:tav>
                                        <p:tav tm="100000">
                                          <p:val>
                                            <p:strVal val="#ppt_x"/>
                                          </p:val>
                                        </p:tav>
                                      </p:tavLst>
                                    </p:anim>
                                    <p:anim calcmode="lin" valueType="num">
                                      <p:cBhvr additive="base">
                                        <p:cTn id="40" dur="1000" fill="hold"/>
                                        <p:tgtEl>
                                          <p:spTgt spid="113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5202436C-3A6D-422A-A117-6CF418CC89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83" y="-41535"/>
            <a:ext cx="12232341" cy="6899535"/>
          </a:xfrm>
          <a:prstGeom prst="rect">
            <a:avLst/>
          </a:prstGeom>
        </p:spPr>
      </p:pic>
      <p:sp>
        <p:nvSpPr>
          <p:cNvPr id="4" name="矩形 3">
            <a:extLst>
              <a:ext uri="{FF2B5EF4-FFF2-40B4-BE49-F238E27FC236}">
                <a16:creationId xmlns:a16="http://schemas.microsoft.com/office/drawing/2014/main" xmlns="" id="{D572F794-361B-4789-8A4C-4E985ADACA82}"/>
              </a:ext>
            </a:extLst>
          </p:cNvPr>
          <p:cNvSpPr/>
          <p:nvPr/>
        </p:nvSpPr>
        <p:spPr>
          <a:xfrm>
            <a:off x="-56683" y="2450910"/>
            <a:ext cx="12248683" cy="2266450"/>
          </a:xfrm>
          <a:prstGeom prst="rect">
            <a:avLst/>
          </a:prstGeom>
          <a:solidFill>
            <a:srgbClr val="EF93A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D45A6D4E-0A14-4B92-B465-A8AF654758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0447" y="1170835"/>
            <a:ext cx="3265999" cy="4302409"/>
          </a:xfrm>
          <a:prstGeom prst="rect">
            <a:avLst/>
          </a:prstGeom>
        </p:spPr>
      </p:pic>
      <p:grpSp>
        <p:nvGrpSpPr>
          <p:cNvPr id="13" name="组合 12">
            <a:extLst>
              <a:ext uri="{FF2B5EF4-FFF2-40B4-BE49-F238E27FC236}">
                <a16:creationId xmlns:a16="http://schemas.microsoft.com/office/drawing/2014/main" xmlns="" id="{1722C4E9-15BA-4E94-916C-2F4F47DFE249}"/>
              </a:ext>
            </a:extLst>
          </p:cNvPr>
          <p:cNvGrpSpPr/>
          <p:nvPr/>
        </p:nvGrpSpPr>
        <p:grpSpPr>
          <a:xfrm>
            <a:off x="2837752" y="2790018"/>
            <a:ext cx="6483837" cy="1610453"/>
            <a:chOff x="2837752" y="2790018"/>
            <a:chExt cx="6483837" cy="1610453"/>
          </a:xfrm>
        </p:grpSpPr>
        <p:sp>
          <p:nvSpPr>
            <p:cNvPr id="7" name="矩形 6">
              <a:extLst>
                <a:ext uri="{FF2B5EF4-FFF2-40B4-BE49-F238E27FC236}">
                  <a16:creationId xmlns:a16="http://schemas.microsoft.com/office/drawing/2014/main" xmlns="" id="{6B65CBDD-CEC5-45A2-9BE5-79B317025D9E}"/>
                </a:ext>
              </a:extLst>
            </p:cNvPr>
            <p:cNvSpPr/>
            <p:nvPr/>
          </p:nvSpPr>
          <p:spPr>
            <a:xfrm>
              <a:off x="4180764" y="2790018"/>
              <a:ext cx="3830472" cy="1169551"/>
            </a:xfrm>
            <a:prstGeom prst="rect">
              <a:avLst/>
            </a:prstGeom>
          </p:spPr>
          <p:txBody>
            <a:bodyPr wrap="none">
              <a:spAutoFit/>
            </a:bodyPr>
            <a:lstStyle/>
            <a:p>
              <a:pPr algn="ctr"/>
              <a:r>
                <a:rPr lang="en-US" altLang="zh-CN" sz="7000" noProof="1">
                  <a:solidFill>
                    <a:schemeClr val="bg1"/>
                  </a:solidFill>
                  <a:latin typeface="思源黑体 CN Bold" panose="020B0800000000000000" pitchFamily="34" charset="-122"/>
                  <a:ea typeface="思源黑体 CN Bold" panose="020B0800000000000000" pitchFamily="34" charset="-122"/>
                </a:rPr>
                <a:t>THANKS</a:t>
              </a:r>
              <a:endParaRPr lang="zh-CN" altLang="en-US" sz="7000" dirty="0">
                <a:solidFill>
                  <a:schemeClr val="bg1"/>
                </a:solidFill>
                <a:latin typeface="思源黑体 CN Bold" panose="020B0800000000000000" pitchFamily="34" charset="-122"/>
                <a:ea typeface="思源黑体 CN Bold" panose="020B0800000000000000" pitchFamily="34" charset="-122"/>
              </a:endParaRPr>
            </a:p>
          </p:txBody>
        </p:sp>
        <p:sp>
          <p:nvSpPr>
            <p:cNvPr id="8" name="Rectangle 3">
              <a:extLst>
                <a:ext uri="{FF2B5EF4-FFF2-40B4-BE49-F238E27FC236}">
                  <a16:creationId xmlns:a16="http://schemas.microsoft.com/office/drawing/2014/main" xmlns="" id="{F827CB78-6848-4B53-BA7C-6FD3FDDAE8BD}"/>
                </a:ext>
              </a:extLst>
            </p:cNvPr>
            <p:cNvSpPr txBox="1">
              <a:spLocks/>
            </p:cNvSpPr>
            <p:nvPr/>
          </p:nvSpPr>
          <p:spPr>
            <a:xfrm>
              <a:off x="2837752" y="3902656"/>
              <a:ext cx="6483837" cy="497815"/>
            </a:xfrm>
            <a:prstGeom prst="rect">
              <a:avLst/>
            </a:prstGeom>
          </p:spPr>
          <p:txBody>
            <a:bodyPr rtlCol="0">
              <a:normAutofit/>
            </a:bodyPr>
            <a:lstStyle>
              <a:lvl1pPr marL="0" lv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1pPr>
              <a:lvl2pPr marL="457200" lvl="1" indent="-4572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2pPr>
              <a:lvl3pPr marL="914400" lvl="2" indent="-9144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3pPr>
              <a:lvl4pPr marL="1371600" lvl="3" indent="-13716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4pPr>
              <a:lvl5pPr marL="1828800" lvl="4" indent="-1828800" algn="ctr" defTabSz="914400" rtl="0" eaLnBrk="1" latinLnBrk="0" hangingPunct="1">
                <a:lnSpc>
                  <a:spcPct val="90000"/>
                </a:lnSpc>
                <a:spcBef>
                  <a:spcPts val="500"/>
                </a:spcBef>
                <a:buFont typeface="Arial" panose="020B0604020202020204" pitchFamily="34" charset="0"/>
                <a:buNone/>
                <a:defRPr sz="2800" kern="1200">
                  <a:solidFill>
                    <a:schemeClr val="tx1"/>
                  </a:solidFill>
                  <a:effectLst>
                    <a:outerShdw blurRad="38100" dist="38100" dir="2700000">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altLang="zh-CN" sz="2400" b="1" noProof="1">
                <a:solidFill>
                  <a:schemeClr val="bg1"/>
                </a:solidFill>
                <a:effectLst/>
                <a:latin typeface="思源黑体 CN Light" panose="020B0300000000000000" pitchFamily="34" charset="-122"/>
                <a:ea typeface="思源黑体 CN Light" panose="020B0300000000000000" pitchFamily="34" charset="-122"/>
              </a:endParaRPr>
            </a:p>
          </p:txBody>
        </p:sp>
      </p:grpSp>
      <p:pic>
        <p:nvPicPr>
          <p:cNvPr id="12" name="Picture 2" descr="D:\1稻壳模板\ppt\2016.4\小清新水彩花卉毕业答辩模板\小清新水彩花卉毕业答辩模板.png">
            <a:extLst>
              <a:ext uri="{FF2B5EF4-FFF2-40B4-BE49-F238E27FC236}">
                <a16:creationId xmlns:a16="http://schemas.microsoft.com/office/drawing/2014/main" xmlns="" id="{8E402265-2A42-4348-8FC8-009D90D26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1255709" y="5063674"/>
            <a:ext cx="9607556" cy="178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993476"/>
      </p:ext>
    </p:extLst>
  </p:cSld>
  <p:clrMapOvr>
    <a:masterClrMapping/>
  </p:clrMapOvr>
  <mc:AlternateContent xmlns:mc="http://schemas.openxmlformats.org/markup-compatibility/2006" xmlns:p14="http://schemas.microsoft.com/office/powerpoint/2010/main">
    <mc:Choice Requires="p14">
      <p:transition spd="slow" p14:dur="1500" advClick="0" advTm="4000">
        <p:split dir="in"/>
      </p:transition>
    </mc:Choice>
    <mc:Fallback xmlns="">
      <p:transition spd="slow" advClick="0" advTm="4000">
        <p:spli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
      <a:dk1>
        <a:srgbClr val="000000"/>
      </a:dk1>
      <a:lt1>
        <a:srgbClr val="FFFFFF"/>
      </a:lt1>
      <a:dk2>
        <a:srgbClr val="FFFFFF"/>
      </a:dk2>
      <a:lt2>
        <a:srgbClr val="000000"/>
      </a:lt2>
      <a:accent1>
        <a:srgbClr val="B386BA"/>
      </a:accent1>
      <a:accent2>
        <a:srgbClr val="EF93A4"/>
      </a:accent2>
      <a:accent3>
        <a:srgbClr val="A8D2C7"/>
      </a:accent3>
      <a:accent4>
        <a:srgbClr val="9EBBE2"/>
      </a:accent4>
      <a:accent5>
        <a:srgbClr val="AB7D89"/>
      </a:accent5>
      <a:accent6>
        <a:srgbClr val="DCAFC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1292</Words>
  <Application>Microsoft Office PowerPoint</Application>
  <PresentationFormat>宽屏</PresentationFormat>
  <Paragraphs>198</Paragraphs>
  <Slides>23</Slides>
  <Notes>23</Notes>
  <HiddenSlides>0</HiddenSlides>
  <MMClips>1</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23</vt:i4>
      </vt:variant>
    </vt:vector>
  </HeadingPairs>
  <TitlesOfParts>
    <vt:vector size="39" baseType="lpstr">
      <vt:lpstr>Microsoft JhengHei UI</vt:lpstr>
      <vt:lpstr>等线</vt:lpstr>
      <vt:lpstr>等线 Light</vt:lpstr>
      <vt:lpstr>黑体</vt:lpstr>
      <vt:lpstr>思源黑体 CN Bold</vt:lpstr>
      <vt:lpstr>思源黑体 CN Light</vt:lpstr>
      <vt:lpstr>思源黑体 CN Medium</vt:lpstr>
      <vt:lpstr>思源黑体 CN Normal</vt:lpstr>
      <vt:lpstr>宋体</vt:lpstr>
      <vt:lpstr>微软雅黑 Light</vt:lpstr>
      <vt:lpstr>Arial</vt:lpstr>
      <vt:lpstr>Calibri</vt:lpstr>
      <vt:lpstr>Webdings</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723991690@qq.com</dc:creator>
  <cp:lastModifiedBy>faith123</cp:lastModifiedBy>
  <cp:revision>59</cp:revision>
  <dcterms:created xsi:type="dcterms:W3CDTF">2018-04-23T12:43:26Z</dcterms:created>
  <dcterms:modified xsi:type="dcterms:W3CDTF">2018-10-29T02:57:18Z</dcterms:modified>
</cp:coreProperties>
</file>