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  <p:sldMasterId id="2147483679" r:id="rId4"/>
    <p:sldMasterId id="2147483708" r:id="rId5"/>
    <p:sldMasterId id="2147483737" r:id="rId6"/>
    <p:sldMasterId id="2147483766" r:id="rId7"/>
  </p:sldMasterIdLst>
  <p:notesMasterIdLst>
    <p:notesMasterId r:id="rId9"/>
  </p:notesMasterIdLst>
  <p:sldIdLst>
    <p:sldId id="257" r:id="rId8"/>
    <p:sldId id="284" r:id="rId10"/>
    <p:sldId id="285" r:id="rId11"/>
    <p:sldId id="261" r:id="rId12"/>
    <p:sldId id="328" r:id="rId13"/>
    <p:sldId id="327" r:id="rId14"/>
    <p:sldId id="329" r:id="rId15"/>
    <p:sldId id="306" r:id="rId16"/>
    <p:sldId id="330" r:id="rId17"/>
    <p:sldId id="271" r:id="rId18"/>
    <p:sldId id="331" r:id="rId19"/>
    <p:sldId id="280" r:id="rId20"/>
    <p:sldId id="273" r:id="rId21"/>
    <p:sldId id="278" r:id="rId22"/>
    <p:sldId id="332" r:id="rId23"/>
    <p:sldId id="281" r:id="rId24"/>
    <p:sldId id="269" r:id="rId25"/>
    <p:sldId id="264" r:id="rId26"/>
    <p:sldId id="333" r:id="rId27"/>
    <p:sldId id="334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AABB6"/>
    <a:srgbClr val="206387"/>
    <a:srgbClr val="424548"/>
    <a:srgbClr val="5C8692"/>
    <a:srgbClr val="293E43"/>
    <a:srgbClr val="FDFDFD"/>
    <a:srgbClr val="F6F6F6"/>
    <a:srgbClr val="FAFAF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975" autoAdjust="0"/>
    <p:restoredTop sz="93007" autoAdjust="0"/>
  </p:normalViewPr>
  <p:slideViewPr>
    <p:cSldViewPr snapToGrid="0" showGuides="1">
      <p:cViewPr varScale="1">
        <p:scale>
          <a:sx n="64" d="100"/>
          <a:sy n="64" d="100"/>
        </p:scale>
        <p:origin x="858" y="60"/>
      </p:cViewPr>
      <p:guideLst>
        <p:guide orient="horz" pos="2227"/>
        <p:guide pos="38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206387">
                  <a:alpha val="88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alpha val="1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20638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alpha val="1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206387">
                  <a:alpha val="78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alpha val="1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206387">
                  <a:alpha val="77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alpha val="1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81</c:v>
                </c:pt>
                <c:pt idx="1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CF8A3-BFB3-4905-BA46-B38E50687B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FEC4DAE-4541-43CA-A4FF-DC618A162F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FEC4DAE-4541-43CA-A4FF-DC618A162F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3DE2A-35D6-445C-8042-9695646BAE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0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5" y="3801451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5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1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985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723900"/>
            <a:ext cx="12192000" cy="445770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778000"/>
            <a:ext cx="5107483" cy="28222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5026024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7" name="Picture Placeholder 22"/>
          <p:cNvSpPr>
            <a:spLocks noGrp="1" noChangeAspect="1"/>
          </p:cNvSpPr>
          <p:nvPr>
            <p:ph type="pic" sz="quarter" idx="16"/>
          </p:nvPr>
        </p:nvSpPr>
        <p:spPr>
          <a:xfrm>
            <a:off x="796781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8" name="Picture Placeholder 22"/>
          <p:cNvSpPr>
            <a:spLocks noGrp="1" noChangeAspect="1"/>
          </p:cNvSpPr>
          <p:nvPr>
            <p:ph type="pic" sz="quarter" idx="17"/>
          </p:nvPr>
        </p:nvSpPr>
        <p:spPr>
          <a:xfrm>
            <a:off x="206194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1814403"/>
            <a:ext cx="3340603" cy="1892739"/>
          </a:xfrm>
        </p:spPr>
        <p:txBody>
          <a:bodyPr anchor="t">
            <a:normAutofit/>
          </a:bodyPr>
          <a:lstStyle>
            <a:lvl1pPr marL="0" indent="0" algn="ctr">
              <a:buNone/>
              <a:defRPr sz="11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2684333" y="3690302"/>
            <a:ext cx="458889" cy="818462"/>
          </a:xfrm>
        </p:spPr>
        <p:txBody>
          <a:bodyPr anchor="t">
            <a:normAutofit/>
          </a:bodyPr>
          <a:lstStyle>
            <a:lvl1pPr marL="0" indent="0" algn="ctr">
              <a:lnSpc>
                <a:spcPct val="50000"/>
              </a:lnSpc>
              <a:buNone/>
              <a:defRPr sz="525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7080920" y="3116204"/>
            <a:ext cx="2127997" cy="13562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3321915" y="3039201"/>
            <a:ext cx="1127325" cy="1451271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6096794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1012500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6"/>
          <p:cNvSpPr>
            <a:spLocks noGrp="1" noChangeAspect="1"/>
          </p:cNvSpPr>
          <p:nvPr>
            <p:ph type="pic" sz="quarter" idx="11"/>
          </p:nvPr>
        </p:nvSpPr>
        <p:spPr>
          <a:xfrm>
            <a:off x="4311214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6"/>
          <p:cNvSpPr>
            <a:spLocks noGrp="1" noChangeAspect="1"/>
          </p:cNvSpPr>
          <p:nvPr>
            <p:ph type="pic" sz="quarter" idx="12"/>
          </p:nvPr>
        </p:nvSpPr>
        <p:spPr>
          <a:xfrm>
            <a:off x="7499863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5113721" y="2327763"/>
            <a:ext cx="2000547" cy="298494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6"/>
          <p:cNvSpPr>
            <a:spLocks noGrp="1" noChangeAspect="1"/>
          </p:cNvSpPr>
          <p:nvPr>
            <p:ph type="pic" sz="quarter" idx="10"/>
          </p:nvPr>
        </p:nvSpPr>
        <p:spPr>
          <a:xfrm>
            <a:off x="5076539" y="2054681"/>
            <a:ext cx="2020549" cy="35815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/>
          </a:p>
        </p:txBody>
      </p:sp>
      <p:sp>
        <p:nvSpPr>
          <p:cNvPr id="29" name="Picture Placeholder 16"/>
          <p:cNvSpPr>
            <a:spLocks noGrp="1" noChangeAspect="1"/>
          </p:cNvSpPr>
          <p:nvPr>
            <p:ph type="pic" sz="quarter" idx="11"/>
          </p:nvPr>
        </p:nvSpPr>
        <p:spPr>
          <a:xfrm>
            <a:off x="394302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  <p:sp>
        <p:nvSpPr>
          <p:cNvPr id="31" name="Picture Placeholder 16"/>
          <p:cNvSpPr>
            <a:spLocks noGrp="1" noChangeAspect="1"/>
          </p:cNvSpPr>
          <p:nvPr>
            <p:ph type="pic" sz="quarter" idx="12"/>
          </p:nvPr>
        </p:nvSpPr>
        <p:spPr>
          <a:xfrm>
            <a:off x="720075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6639624" y="1975278"/>
            <a:ext cx="4339462" cy="2491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3567406" y="2670378"/>
            <a:ext cx="5046865" cy="28177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lang="en-US" dirty="0"/>
              <a:t>Drag your picture here and Send to back</a:t>
            </a:r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1098407" y="1320800"/>
            <a:ext cx="2450389" cy="43385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050688" y="2119729"/>
            <a:ext cx="2090556" cy="36668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4038074" y="1874839"/>
            <a:ext cx="3958710" cy="218916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Pad 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0" y="-1"/>
            <a:ext cx="12192000" cy="337669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Our-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-2564" y="1755748"/>
            <a:ext cx="12194564" cy="3004907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1291969" y="1600200"/>
            <a:ext cx="3165944" cy="3165944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ftfolio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4500563" y="1779588"/>
            <a:ext cx="3194050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7808913" y="1779588"/>
            <a:ext cx="3216275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1210109" y="1795468"/>
            <a:ext cx="3201554" cy="225107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 noChangeAspect="1"/>
          </p:cNvSpPr>
          <p:nvPr>
            <p:ph type="pic" sz="quarter" idx="11"/>
          </p:nvPr>
        </p:nvSpPr>
        <p:spPr>
          <a:xfrm>
            <a:off x="3785657" y="1647680"/>
            <a:ext cx="2317411" cy="231529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6169719" y="1657941"/>
            <a:ext cx="4695167" cy="469087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397693" y="4033527"/>
            <a:ext cx="2317411" cy="231529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682631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58653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906609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 noChangeAspect="1"/>
          </p:cNvSpPr>
          <p:nvPr>
            <p:ph type="pic" sz="quarter" idx="13"/>
          </p:nvPr>
        </p:nvSpPr>
        <p:spPr>
          <a:xfrm>
            <a:off x="676605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26" name="Picture Placeholder 24"/>
          <p:cNvSpPr>
            <a:spLocks noGrp="1" noChangeAspect="1"/>
          </p:cNvSpPr>
          <p:nvPr>
            <p:ph type="pic" sz="quarter" idx="14"/>
          </p:nvPr>
        </p:nvSpPr>
        <p:spPr>
          <a:xfrm>
            <a:off x="2481915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7" name="Picture Placeholder 24"/>
          <p:cNvSpPr>
            <a:spLocks noGrp="1" noChangeAspect="1"/>
          </p:cNvSpPr>
          <p:nvPr>
            <p:ph type="pic" sz="quarter" idx="15"/>
          </p:nvPr>
        </p:nvSpPr>
        <p:spPr>
          <a:xfrm>
            <a:off x="429654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8" name="Picture Placeholder 24"/>
          <p:cNvSpPr>
            <a:spLocks noGrp="1" noChangeAspect="1"/>
          </p:cNvSpPr>
          <p:nvPr>
            <p:ph type="pic" sz="quarter" idx="16"/>
          </p:nvPr>
        </p:nvSpPr>
        <p:spPr>
          <a:xfrm>
            <a:off x="6101851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1" name="Picture Placeholder 24"/>
          <p:cNvSpPr>
            <a:spLocks noGrp="1" noChangeAspect="1"/>
          </p:cNvSpPr>
          <p:nvPr>
            <p:ph type="pic" sz="quarter" idx="17"/>
          </p:nvPr>
        </p:nvSpPr>
        <p:spPr>
          <a:xfrm>
            <a:off x="790935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2" name="Picture Placeholder 24"/>
          <p:cNvSpPr>
            <a:spLocks noGrp="1" noChangeAspect="1"/>
          </p:cNvSpPr>
          <p:nvPr>
            <p:ph type="pic" sz="quarter" idx="18"/>
          </p:nvPr>
        </p:nvSpPr>
        <p:spPr>
          <a:xfrm>
            <a:off x="9721013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t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9"/>
          <p:cNvSpPr>
            <a:spLocks noGrp="1" noChangeAspect="1"/>
          </p:cNvSpPr>
          <p:nvPr>
            <p:ph type="pic" sz="quarter" idx="10"/>
          </p:nvPr>
        </p:nvSpPr>
        <p:spPr>
          <a:xfrm>
            <a:off x="2157946" y="1696203"/>
            <a:ext cx="2029685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9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5073370" y="1696203"/>
            <a:ext cx="2078592" cy="272784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7918154" y="1698216"/>
            <a:ext cx="2079350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1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985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723900"/>
            <a:ext cx="12192000" cy="445770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778000"/>
            <a:ext cx="5107483" cy="28222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5026024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7" name="Picture Placeholder 22"/>
          <p:cNvSpPr>
            <a:spLocks noGrp="1" noChangeAspect="1"/>
          </p:cNvSpPr>
          <p:nvPr>
            <p:ph type="pic" sz="quarter" idx="16"/>
          </p:nvPr>
        </p:nvSpPr>
        <p:spPr>
          <a:xfrm>
            <a:off x="796781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8" name="Picture Placeholder 22"/>
          <p:cNvSpPr>
            <a:spLocks noGrp="1" noChangeAspect="1"/>
          </p:cNvSpPr>
          <p:nvPr>
            <p:ph type="pic" sz="quarter" idx="17"/>
          </p:nvPr>
        </p:nvSpPr>
        <p:spPr>
          <a:xfrm>
            <a:off x="206194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1814403"/>
            <a:ext cx="3340603" cy="1892739"/>
          </a:xfrm>
        </p:spPr>
        <p:txBody>
          <a:bodyPr anchor="t">
            <a:normAutofit/>
          </a:bodyPr>
          <a:lstStyle>
            <a:lvl1pPr marL="0" indent="0" algn="ctr">
              <a:buNone/>
              <a:defRPr sz="11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2684333" y="3690302"/>
            <a:ext cx="458889" cy="818462"/>
          </a:xfrm>
        </p:spPr>
        <p:txBody>
          <a:bodyPr anchor="t">
            <a:normAutofit/>
          </a:bodyPr>
          <a:lstStyle>
            <a:lvl1pPr marL="0" indent="0" algn="ctr">
              <a:lnSpc>
                <a:spcPct val="50000"/>
              </a:lnSpc>
              <a:buNone/>
              <a:defRPr sz="525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7080920" y="3116204"/>
            <a:ext cx="2127997" cy="13562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3321915" y="3039201"/>
            <a:ext cx="1127325" cy="1451271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6096794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1012500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6"/>
          <p:cNvSpPr>
            <a:spLocks noGrp="1" noChangeAspect="1"/>
          </p:cNvSpPr>
          <p:nvPr>
            <p:ph type="pic" sz="quarter" idx="11"/>
          </p:nvPr>
        </p:nvSpPr>
        <p:spPr>
          <a:xfrm>
            <a:off x="4311214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6"/>
          <p:cNvSpPr>
            <a:spLocks noGrp="1" noChangeAspect="1"/>
          </p:cNvSpPr>
          <p:nvPr>
            <p:ph type="pic" sz="quarter" idx="12"/>
          </p:nvPr>
        </p:nvSpPr>
        <p:spPr>
          <a:xfrm>
            <a:off x="7499863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5113721" y="2327763"/>
            <a:ext cx="2000547" cy="298494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6"/>
          <p:cNvSpPr>
            <a:spLocks noGrp="1" noChangeAspect="1"/>
          </p:cNvSpPr>
          <p:nvPr>
            <p:ph type="pic" sz="quarter" idx="10"/>
          </p:nvPr>
        </p:nvSpPr>
        <p:spPr>
          <a:xfrm>
            <a:off x="5076539" y="2054681"/>
            <a:ext cx="2020549" cy="35815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/>
          </a:p>
        </p:txBody>
      </p:sp>
      <p:sp>
        <p:nvSpPr>
          <p:cNvPr id="29" name="Picture Placeholder 16"/>
          <p:cNvSpPr>
            <a:spLocks noGrp="1" noChangeAspect="1"/>
          </p:cNvSpPr>
          <p:nvPr>
            <p:ph type="pic" sz="quarter" idx="11"/>
          </p:nvPr>
        </p:nvSpPr>
        <p:spPr>
          <a:xfrm>
            <a:off x="394302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  <p:sp>
        <p:nvSpPr>
          <p:cNvPr id="31" name="Picture Placeholder 16"/>
          <p:cNvSpPr>
            <a:spLocks noGrp="1" noChangeAspect="1"/>
          </p:cNvSpPr>
          <p:nvPr>
            <p:ph type="pic" sz="quarter" idx="12"/>
          </p:nvPr>
        </p:nvSpPr>
        <p:spPr>
          <a:xfrm>
            <a:off x="720075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6639624" y="1975278"/>
            <a:ext cx="4339462" cy="2491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3567406" y="2670378"/>
            <a:ext cx="5046865" cy="28177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lang="en-US" dirty="0"/>
              <a:t>Drag your picture here and Send to back</a:t>
            </a:r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1098407" y="1320800"/>
            <a:ext cx="2450389" cy="43385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050688" y="2119729"/>
            <a:ext cx="2090556" cy="36668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4038074" y="1874839"/>
            <a:ext cx="3958710" cy="218916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Pad 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0" y="-1"/>
            <a:ext cx="12192000" cy="337669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Our-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-2564" y="1755748"/>
            <a:ext cx="12194564" cy="3004907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1291969" y="1600200"/>
            <a:ext cx="3165944" cy="3165944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ftfolio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4500563" y="1779588"/>
            <a:ext cx="3194050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7808913" y="1779588"/>
            <a:ext cx="3216275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1210109" y="1795468"/>
            <a:ext cx="3201554" cy="225107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 noChangeAspect="1"/>
          </p:cNvSpPr>
          <p:nvPr>
            <p:ph type="pic" sz="quarter" idx="11"/>
          </p:nvPr>
        </p:nvSpPr>
        <p:spPr>
          <a:xfrm>
            <a:off x="3785657" y="1647680"/>
            <a:ext cx="2317411" cy="231529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6169719" y="1657941"/>
            <a:ext cx="4695167" cy="469087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397693" y="4033527"/>
            <a:ext cx="2317411" cy="231529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682631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58653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906609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1253394" y="1577922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655472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6057550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8459628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253394" y="3978542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3655472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6057550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2"/>
          <p:cNvSpPr>
            <a:spLocks noGrp="1" noChangeAspect="1"/>
          </p:cNvSpPr>
          <p:nvPr>
            <p:ph type="pic" sz="quarter" idx="17"/>
          </p:nvPr>
        </p:nvSpPr>
        <p:spPr>
          <a:xfrm>
            <a:off x="8459628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 noChangeAspect="1"/>
          </p:cNvSpPr>
          <p:nvPr>
            <p:ph type="pic" sz="quarter" idx="13"/>
          </p:nvPr>
        </p:nvSpPr>
        <p:spPr>
          <a:xfrm>
            <a:off x="676605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26" name="Picture Placeholder 24"/>
          <p:cNvSpPr>
            <a:spLocks noGrp="1" noChangeAspect="1"/>
          </p:cNvSpPr>
          <p:nvPr>
            <p:ph type="pic" sz="quarter" idx="14"/>
          </p:nvPr>
        </p:nvSpPr>
        <p:spPr>
          <a:xfrm>
            <a:off x="2481915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7" name="Picture Placeholder 24"/>
          <p:cNvSpPr>
            <a:spLocks noGrp="1" noChangeAspect="1"/>
          </p:cNvSpPr>
          <p:nvPr>
            <p:ph type="pic" sz="quarter" idx="15"/>
          </p:nvPr>
        </p:nvSpPr>
        <p:spPr>
          <a:xfrm>
            <a:off x="429654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8" name="Picture Placeholder 24"/>
          <p:cNvSpPr>
            <a:spLocks noGrp="1" noChangeAspect="1"/>
          </p:cNvSpPr>
          <p:nvPr>
            <p:ph type="pic" sz="quarter" idx="16"/>
          </p:nvPr>
        </p:nvSpPr>
        <p:spPr>
          <a:xfrm>
            <a:off x="6101851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1" name="Picture Placeholder 24"/>
          <p:cNvSpPr>
            <a:spLocks noGrp="1" noChangeAspect="1"/>
          </p:cNvSpPr>
          <p:nvPr>
            <p:ph type="pic" sz="quarter" idx="17"/>
          </p:nvPr>
        </p:nvSpPr>
        <p:spPr>
          <a:xfrm>
            <a:off x="790935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2" name="Picture Placeholder 24"/>
          <p:cNvSpPr>
            <a:spLocks noGrp="1" noChangeAspect="1"/>
          </p:cNvSpPr>
          <p:nvPr>
            <p:ph type="pic" sz="quarter" idx="18"/>
          </p:nvPr>
        </p:nvSpPr>
        <p:spPr>
          <a:xfrm>
            <a:off x="9721013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t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9"/>
          <p:cNvSpPr>
            <a:spLocks noGrp="1" noChangeAspect="1"/>
          </p:cNvSpPr>
          <p:nvPr>
            <p:ph type="pic" sz="quarter" idx="10"/>
          </p:nvPr>
        </p:nvSpPr>
        <p:spPr>
          <a:xfrm>
            <a:off x="2157946" y="1696203"/>
            <a:ext cx="2029685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9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5073370" y="1696203"/>
            <a:ext cx="2078592" cy="272784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7918154" y="1698216"/>
            <a:ext cx="2079350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1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985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723900"/>
            <a:ext cx="12192000" cy="445770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778000"/>
            <a:ext cx="5107483" cy="28222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5026024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7" name="Picture Placeholder 22"/>
          <p:cNvSpPr>
            <a:spLocks noGrp="1" noChangeAspect="1"/>
          </p:cNvSpPr>
          <p:nvPr>
            <p:ph type="pic" sz="quarter" idx="16"/>
          </p:nvPr>
        </p:nvSpPr>
        <p:spPr>
          <a:xfrm>
            <a:off x="796781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8" name="Picture Placeholder 22"/>
          <p:cNvSpPr>
            <a:spLocks noGrp="1" noChangeAspect="1"/>
          </p:cNvSpPr>
          <p:nvPr>
            <p:ph type="pic" sz="quarter" idx="17"/>
          </p:nvPr>
        </p:nvSpPr>
        <p:spPr>
          <a:xfrm>
            <a:off x="206194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1814403"/>
            <a:ext cx="3340603" cy="1892739"/>
          </a:xfrm>
        </p:spPr>
        <p:txBody>
          <a:bodyPr anchor="t">
            <a:normAutofit/>
          </a:bodyPr>
          <a:lstStyle>
            <a:lvl1pPr marL="0" indent="0" algn="ctr">
              <a:buNone/>
              <a:defRPr sz="11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2684333" y="3690302"/>
            <a:ext cx="458889" cy="818462"/>
          </a:xfrm>
        </p:spPr>
        <p:txBody>
          <a:bodyPr anchor="t">
            <a:normAutofit/>
          </a:bodyPr>
          <a:lstStyle>
            <a:lvl1pPr marL="0" indent="0" algn="ctr">
              <a:lnSpc>
                <a:spcPct val="50000"/>
              </a:lnSpc>
              <a:buNone/>
              <a:defRPr sz="525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7080920" y="3116204"/>
            <a:ext cx="2127997" cy="13562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3321915" y="3039201"/>
            <a:ext cx="1127325" cy="1451271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6096794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1012500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6"/>
          <p:cNvSpPr>
            <a:spLocks noGrp="1" noChangeAspect="1"/>
          </p:cNvSpPr>
          <p:nvPr>
            <p:ph type="pic" sz="quarter" idx="11"/>
          </p:nvPr>
        </p:nvSpPr>
        <p:spPr>
          <a:xfrm>
            <a:off x="4311214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6"/>
          <p:cNvSpPr>
            <a:spLocks noGrp="1" noChangeAspect="1"/>
          </p:cNvSpPr>
          <p:nvPr>
            <p:ph type="pic" sz="quarter" idx="12"/>
          </p:nvPr>
        </p:nvSpPr>
        <p:spPr>
          <a:xfrm>
            <a:off x="7499863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5113721" y="2327763"/>
            <a:ext cx="2000547" cy="298494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6"/>
          <p:cNvSpPr>
            <a:spLocks noGrp="1" noChangeAspect="1"/>
          </p:cNvSpPr>
          <p:nvPr>
            <p:ph type="pic" sz="quarter" idx="10"/>
          </p:nvPr>
        </p:nvSpPr>
        <p:spPr>
          <a:xfrm>
            <a:off x="5076539" y="2054681"/>
            <a:ext cx="2020549" cy="35815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/>
          </a:p>
        </p:txBody>
      </p:sp>
      <p:sp>
        <p:nvSpPr>
          <p:cNvPr id="29" name="Picture Placeholder 16"/>
          <p:cNvSpPr>
            <a:spLocks noGrp="1" noChangeAspect="1"/>
          </p:cNvSpPr>
          <p:nvPr>
            <p:ph type="pic" sz="quarter" idx="11"/>
          </p:nvPr>
        </p:nvSpPr>
        <p:spPr>
          <a:xfrm>
            <a:off x="394302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  <p:sp>
        <p:nvSpPr>
          <p:cNvPr id="31" name="Picture Placeholder 16"/>
          <p:cNvSpPr>
            <a:spLocks noGrp="1" noChangeAspect="1"/>
          </p:cNvSpPr>
          <p:nvPr>
            <p:ph type="pic" sz="quarter" idx="12"/>
          </p:nvPr>
        </p:nvSpPr>
        <p:spPr>
          <a:xfrm>
            <a:off x="720075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6639624" y="1975278"/>
            <a:ext cx="4339462" cy="2491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3567406" y="2670378"/>
            <a:ext cx="5046865" cy="28177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lang="en-US" dirty="0"/>
              <a:t>Drag your picture here and Send to back</a:t>
            </a:r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1098407" y="1320800"/>
            <a:ext cx="2450389" cy="43385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050688" y="2119729"/>
            <a:ext cx="2090556" cy="36668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4038074" y="1874839"/>
            <a:ext cx="3958710" cy="218916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Pad 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0" y="-1"/>
            <a:ext cx="12192000" cy="337669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Our-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-2564" y="1755748"/>
            <a:ext cx="12194564" cy="3004907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1291969" y="1600200"/>
            <a:ext cx="3165944" cy="3165944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ftfolio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4500563" y="1779588"/>
            <a:ext cx="3194050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7808913" y="1779588"/>
            <a:ext cx="3216275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1210109" y="1795468"/>
            <a:ext cx="3201554" cy="225107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 noChangeAspect="1"/>
          </p:cNvSpPr>
          <p:nvPr>
            <p:ph type="pic" sz="quarter" idx="11"/>
          </p:nvPr>
        </p:nvSpPr>
        <p:spPr>
          <a:xfrm>
            <a:off x="3785657" y="1647680"/>
            <a:ext cx="2317411" cy="231529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6169719" y="1657941"/>
            <a:ext cx="4695167" cy="469087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397693" y="4033527"/>
            <a:ext cx="2317411" cy="231529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682631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58653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906609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1253394" y="1577922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655472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6057550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8459628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253394" y="3978542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3655472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6057550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2"/>
          <p:cNvSpPr>
            <a:spLocks noGrp="1" noChangeAspect="1"/>
          </p:cNvSpPr>
          <p:nvPr>
            <p:ph type="pic" sz="quarter" idx="17"/>
          </p:nvPr>
        </p:nvSpPr>
        <p:spPr>
          <a:xfrm>
            <a:off x="8459628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 noChangeAspect="1"/>
          </p:cNvSpPr>
          <p:nvPr>
            <p:ph type="pic" sz="quarter" idx="13"/>
          </p:nvPr>
        </p:nvSpPr>
        <p:spPr>
          <a:xfrm>
            <a:off x="676605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26" name="Picture Placeholder 24"/>
          <p:cNvSpPr>
            <a:spLocks noGrp="1" noChangeAspect="1"/>
          </p:cNvSpPr>
          <p:nvPr>
            <p:ph type="pic" sz="quarter" idx="14"/>
          </p:nvPr>
        </p:nvSpPr>
        <p:spPr>
          <a:xfrm>
            <a:off x="2481915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7" name="Picture Placeholder 24"/>
          <p:cNvSpPr>
            <a:spLocks noGrp="1" noChangeAspect="1"/>
          </p:cNvSpPr>
          <p:nvPr>
            <p:ph type="pic" sz="quarter" idx="15"/>
          </p:nvPr>
        </p:nvSpPr>
        <p:spPr>
          <a:xfrm>
            <a:off x="429654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8" name="Picture Placeholder 24"/>
          <p:cNvSpPr>
            <a:spLocks noGrp="1" noChangeAspect="1"/>
          </p:cNvSpPr>
          <p:nvPr>
            <p:ph type="pic" sz="quarter" idx="16"/>
          </p:nvPr>
        </p:nvSpPr>
        <p:spPr>
          <a:xfrm>
            <a:off x="6101851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1" name="Picture Placeholder 24"/>
          <p:cNvSpPr>
            <a:spLocks noGrp="1" noChangeAspect="1"/>
          </p:cNvSpPr>
          <p:nvPr>
            <p:ph type="pic" sz="quarter" idx="17"/>
          </p:nvPr>
        </p:nvSpPr>
        <p:spPr>
          <a:xfrm>
            <a:off x="790935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2" name="Picture Placeholder 24"/>
          <p:cNvSpPr>
            <a:spLocks noGrp="1" noChangeAspect="1"/>
          </p:cNvSpPr>
          <p:nvPr>
            <p:ph type="pic" sz="quarter" idx="18"/>
          </p:nvPr>
        </p:nvSpPr>
        <p:spPr>
          <a:xfrm>
            <a:off x="9721013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t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9"/>
          <p:cNvSpPr>
            <a:spLocks noGrp="1" noChangeAspect="1"/>
          </p:cNvSpPr>
          <p:nvPr>
            <p:ph type="pic" sz="quarter" idx="10"/>
          </p:nvPr>
        </p:nvSpPr>
        <p:spPr>
          <a:xfrm>
            <a:off x="2157946" y="1696203"/>
            <a:ext cx="2029685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9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5073370" y="1696203"/>
            <a:ext cx="2078592" cy="272784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7918154" y="1698216"/>
            <a:ext cx="2079350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1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9850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723900"/>
            <a:ext cx="12192000" cy="445770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778000"/>
            <a:ext cx="5107483" cy="28222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5026024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7" name="Picture Placeholder 22"/>
          <p:cNvSpPr>
            <a:spLocks noGrp="1" noChangeAspect="1"/>
          </p:cNvSpPr>
          <p:nvPr>
            <p:ph type="pic" sz="quarter" idx="16"/>
          </p:nvPr>
        </p:nvSpPr>
        <p:spPr>
          <a:xfrm>
            <a:off x="796781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8" name="Picture Placeholder 22"/>
          <p:cNvSpPr>
            <a:spLocks noGrp="1" noChangeAspect="1"/>
          </p:cNvSpPr>
          <p:nvPr>
            <p:ph type="pic" sz="quarter" idx="17"/>
          </p:nvPr>
        </p:nvSpPr>
        <p:spPr>
          <a:xfrm>
            <a:off x="2061946" y="1599408"/>
            <a:ext cx="2133600" cy="21336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4218185" y="1814403"/>
            <a:ext cx="3340603" cy="1892739"/>
          </a:xfrm>
        </p:spPr>
        <p:txBody>
          <a:bodyPr anchor="t">
            <a:normAutofit/>
          </a:bodyPr>
          <a:lstStyle>
            <a:lvl1pPr marL="0" indent="0" algn="ctr">
              <a:buNone/>
              <a:defRPr sz="11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2684333" y="3690302"/>
            <a:ext cx="458889" cy="818462"/>
          </a:xfrm>
        </p:spPr>
        <p:txBody>
          <a:bodyPr anchor="t">
            <a:normAutofit/>
          </a:bodyPr>
          <a:lstStyle>
            <a:lvl1pPr marL="0" indent="0" algn="ctr">
              <a:lnSpc>
                <a:spcPct val="50000"/>
              </a:lnSpc>
              <a:buNone/>
              <a:defRPr sz="525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7080920" y="3116204"/>
            <a:ext cx="2127997" cy="13562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3321915" y="3039201"/>
            <a:ext cx="1127325" cy="1451271"/>
          </a:xfr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6096794" y="1686402"/>
            <a:ext cx="6095507" cy="349329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>
            <a:off x="1012500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6"/>
          <p:cNvSpPr>
            <a:spLocks noGrp="1" noChangeAspect="1"/>
          </p:cNvSpPr>
          <p:nvPr>
            <p:ph type="pic" sz="quarter" idx="11"/>
          </p:nvPr>
        </p:nvSpPr>
        <p:spPr>
          <a:xfrm>
            <a:off x="4311214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6"/>
          <p:cNvSpPr>
            <a:spLocks noGrp="1" noChangeAspect="1"/>
          </p:cNvSpPr>
          <p:nvPr>
            <p:ph type="pic" sz="quarter" idx="12"/>
          </p:nvPr>
        </p:nvSpPr>
        <p:spPr>
          <a:xfrm>
            <a:off x="7499863" y="1876778"/>
            <a:ext cx="914281" cy="914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5113721" y="2327763"/>
            <a:ext cx="2000547" cy="2984946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6"/>
          <p:cNvSpPr>
            <a:spLocks noGrp="1" noChangeAspect="1"/>
          </p:cNvSpPr>
          <p:nvPr>
            <p:ph type="pic" sz="quarter" idx="10"/>
          </p:nvPr>
        </p:nvSpPr>
        <p:spPr>
          <a:xfrm>
            <a:off x="5076539" y="2054681"/>
            <a:ext cx="2020549" cy="35815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/>
          </a:p>
        </p:txBody>
      </p:sp>
      <p:sp>
        <p:nvSpPr>
          <p:cNvPr id="29" name="Picture Placeholder 16"/>
          <p:cNvSpPr>
            <a:spLocks noGrp="1" noChangeAspect="1"/>
          </p:cNvSpPr>
          <p:nvPr>
            <p:ph type="pic" sz="quarter" idx="11"/>
          </p:nvPr>
        </p:nvSpPr>
        <p:spPr>
          <a:xfrm>
            <a:off x="394302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  <p:sp>
        <p:nvSpPr>
          <p:cNvPr id="31" name="Picture Placeholder 16"/>
          <p:cNvSpPr>
            <a:spLocks noGrp="1" noChangeAspect="1"/>
          </p:cNvSpPr>
          <p:nvPr>
            <p:ph type="pic" sz="quarter" idx="12"/>
          </p:nvPr>
        </p:nvSpPr>
        <p:spPr>
          <a:xfrm>
            <a:off x="7200756" y="2590800"/>
            <a:ext cx="1010123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5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6639624" y="1975278"/>
            <a:ext cx="4339462" cy="2491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3567406" y="2670378"/>
            <a:ext cx="5046865" cy="28177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lang="en-US" dirty="0"/>
              <a:t>Drag your picture here and Send to back</a:t>
            </a:r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1098407" y="1320800"/>
            <a:ext cx="2450389" cy="43385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050688" y="2119729"/>
            <a:ext cx="2090556" cy="3666824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4038074" y="1874839"/>
            <a:ext cx="3958710" cy="218916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Pad 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0" y="-1"/>
            <a:ext cx="12192000" cy="337669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Our-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-2564" y="1755748"/>
            <a:ext cx="12194564" cy="3004907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dividual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 noChangeAspect="1"/>
          </p:cNvSpPr>
          <p:nvPr>
            <p:ph type="pic" sz="quarter" idx="15"/>
          </p:nvPr>
        </p:nvSpPr>
        <p:spPr>
          <a:xfrm>
            <a:off x="1291969" y="1600200"/>
            <a:ext cx="3165944" cy="3165944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wip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ftfolio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4500563" y="1779588"/>
            <a:ext cx="3194050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7808913" y="1779588"/>
            <a:ext cx="3216275" cy="22669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1210109" y="1795468"/>
            <a:ext cx="3201554" cy="225107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 noChangeAspect="1"/>
          </p:cNvSpPr>
          <p:nvPr>
            <p:ph type="pic" sz="quarter" idx="11"/>
          </p:nvPr>
        </p:nvSpPr>
        <p:spPr>
          <a:xfrm>
            <a:off x="3785657" y="1647680"/>
            <a:ext cx="2317411" cy="231529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6169719" y="1657941"/>
            <a:ext cx="4695167" cy="469087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397693" y="4033527"/>
            <a:ext cx="2317411" cy="231529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tx2"/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682631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58653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9066096" y="1893450"/>
            <a:ext cx="2147420" cy="357911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1253394" y="1577922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655472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6057550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8459628" y="1572433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253394" y="3978542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3655472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6057550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2"/>
          <p:cNvSpPr>
            <a:spLocks noGrp="1" noChangeAspect="1"/>
          </p:cNvSpPr>
          <p:nvPr>
            <p:ph type="pic" sz="quarter" idx="17"/>
          </p:nvPr>
        </p:nvSpPr>
        <p:spPr>
          <a:xfrm>
            <a:off x="8459628" y="3984598"/>
            <a:ext cx="2395728" cy="239572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 noChangeAspect="1"/>
          </p:cNvSpPr>
          <p:nvPr>
            <p:ph type="pic" sz="quarter" idx="13"/>
          </p:nvPr>
        </p:nvSpPr>
        <p:spPr>
          <a:xfrm>
            <a:off x="676605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26" name="Picture Placeholder 24"/>
          <p:cNvSpPr>
            <a:spLocks noGrp="1" noChangeAspect="1"/>
          </p:cNvSpPr>
          <p:nvPr>
            <p:ph type="pic" sz="quarter" idx="14"/>
          </p:nvPr>
        </p:nvSpPr>
        <p:spPr>
          <a:xfrm>
            <a:off x="2481915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7" name="Picture Placeholder 24"/>
          <p:cNvSpPr>
            <a:spLocks noGrp="1" noChangeAspect="1"/>
          </p:cNvSpPr>
          <p:nvPr>
            <p:ph type="pic" sz="quarter" idx="15"/>
          </p:nvPr>
        </p:nvSpPr>
        <p:spPr>
          <a:xfrm>
            <a:off x="429654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38" name="Picture Placeholder 24"/>
          <p:cNvSpPr>
            <a:spLocks noGrp="1" noChangeAspect="1"/>
          </p:cNvSpPr>
          <p:nvPr>
            <p:ph type="pic" sz="quarter" idx="16"/>
          </p:nvPr>
        </p:nvSpPr>
        <p:spPr>
          <a:xfrm>
            <a:off x="6101851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1" name="Picture Placeholder 24"/>
          <p:cNvSpPr>
            <a:spLocks noGrp="1" noChangeAspect="1"/>
          </p:cNvSpPr>
          <p:nvPr>
            <p:ph type="pic" sz="quarter" idx="17"/>
          </p:nvPr>
        </p:nvSpPr>
        <p:spPr>
          <a:xfrm>
            <a:off x="7909352" y="173496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  <p:sp>
        <p:nvSpPr>
          <p:cNvPr id="42" name="Picture Placeholder 24"/>
          <p:cNvSpPr>
            <a:spLocks noGrp="1" noChangeAspect="1"/>
          </p:cNvSpPr>
          <p:nvPr>
            <p:ph type="pic" sz="quarter" idx="18"/>
          </p:nvPr>
        </p:nvSpPr>
        <p:spPr>
          <a:xfrm>
            <a:off x="9721013" y="3544713"/>
            <a:ext cx="1800000" cy="180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Roboto Light"/>
                <a:cs typeface="Roboto Ligh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0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2037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2037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5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4071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6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71319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6108638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1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108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8139319" y="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8139319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10176638" y="2286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7"/>
          </p:nvPr>
        </p:nvSpPr>
        <p:spPr>
          <a:xfrm>
            <a:off x="10176638" y="4572000"/>
            <a:ext cx="2034000" cy="2286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Roboto Light"/>
                <a:cs typeface="Roboto Light"/>
              </a:defRPr>
            </a:lvl1pPr>
          </a:lstStyle>
          <a:p>
            <a:endParaRPr lang="id-ID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t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9"/>
          <p:cNvSpPr>
            <a:spLocks noGrp="1" noChangeAspect="1"/>
          </p:cNvSpPr>
          <p:nvPr>
            <p:ph type="pic" sz="quarter" idx="10"/>
          </p:nvPr>
        </p:nvSpPr>
        <p:spPr>
          <a:xfrm>
            <a:off x="2157946" y="1696203"/>
            <a:ext cx="2029685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9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5073370" y="1696203"/>
            <a:ext cx="2078592" cy="2727845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7918154" y="1698216"/>
            <a:ext cx="2079350" cy="272784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Roboto Light"/>
                <a:cs typeface="Roboto Ligh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8" Type="http://schemas.openxmlformats.org/officeDocument/2006/relationships/theme" Target="../theme/theme2.xml"/><Relationship Id="rId27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2.xml"/><Relationship Id="rId2" Type="http://schemas.openxmlformats.org/officeDocument/2006/relationships/slideLayout" Target="../slideLayouts/slideLayout4.xml"/><Relationship Id="rId19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9" Type="http://schemas.openxmlformats.org/officeDocument/2006/relationships/theme" Target="../theme/theme3.xml"/><Relationship Id="rId28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0.xml"/><Relationship Id="rId29" Type="http://schemas.openxmlformats.org/officeDocument/2006/relationships/theme" Target="../theme/theme4.xml"/><Relationship Id="rId28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4.xml"/><Relationship Id="rId8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1.xml"/><Relationship Id="rId5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8.xml"/><Relationship Id="rId29" Type="http://schemas.openxmlformats.org/officeDocument/2006/relationships/theme" Target="../theme/theme5.xml"/><Relationship Id="rId28" Type="http://schemas.openxmlformats.org/officeDocument/2006/relationships/slideLayout" Target="../slideLayouts/slideLayout113.xml"/><Relationship Id="rId27" Type="http://schemas.openxmlformats.org/officeDocument/2006/relationships/slideLayout" Target="../slideLayouts/slideLayout112.xml"/><Relationship Id="rId26" Type="http://schemas.openxmlformats.org/officeDocument/2006/relationships/slideLayout" Target="../slideLayouts/slideLayout111.xml"/><Relationship Id="rId25" Type="http://schemas.openxmlformats.org/officeDocument/2006/relationships/slideLayout" Target="../slideLayouts/slideLayout110.xml"/><Relationship Id="rId24" Type="http://schemas.openxmlformats.org/officeDocument/2006/relationships/slideLayout" Target="../slideLayouts/slideLayout109.xml"/><Relationship Id="rId23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6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 advClick="0" advTm="3000">
    <p:wipe/>
  </p:transition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243852" tIns="121926" rIns="243852" bIns="121926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243852" tIns="121926" rIns="243852" bIns="12192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6"/>
          </a:xfrm>
          <a:prstGeom prst="rect">
            <a:avLst/>
          </a:prstGeom>
        </p:spPr>
        <p:txBody>
          <a:bodyPr vert="horz" lIns="243852" tIns="121926" rIns="243852" bIns="12192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Roboto Light"/>
                <a:cs typeface="Roboto Ligh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0B77E7-8D76-A248-9E9F-68FC055C9F4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tint val="75000"/>
                  </a:srgbClr>
                </a:solidFill>
                <a:effectLst/>
                <a:uLnTx/>
                <a:uFillTx/>
                <a:latin typeface="Roboto Light"/>
                <a:ea typeface="微软雅黑" panose="020B0503020204020204" charset="-122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A5A5A5">
                  <a:tint val="75000"/>
                </a:srgbClr>
              </a:solidFill>
              <a:effectLst/>
              <a:uLnTx/>
              <a:uFillTx/>
              <a:latin typeface="Roboto Light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</p:sldLayoutIdLst>
  <p:transition spd="slow" advClick="0" advTm="3000">
    <p:wipe/>
  </p:transition>
  <p:hf hdr="0" ftr="0" dt="0"/>
  <p:txStyles>
    <p:titleStyle>
      <a:lvl1pPr algn="ctr" defTabSz="608965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Roboto Light"/>
          <a:ea typeface="+mj-ea"/>
          <a:cs typeface="Roboto Light"/>
        </a:defRPr>
      </a:lvl1pPr>
    </p:titleStyle>
    <p:bodyStyle>
      <a:lvl1pPr marL="0" indent="0" algn="l" defTabSz="608965" rtl="0" eaLnBrk="1" latinLnBrk="0" hangingPunct="1">
        <a:spcBef>
          <a:spcPct val="20000"/>
        </a:spcBef>
        <a:buFont typeface="Arial" panose="020B0604020202020204"/>
        <a:buNone/>
        <a:defRPr sz="2000" kern="1200">
          <a:solidFill>
            <a:schemeClr val="tx1"/>
          </a:solidFill>
          <a:latin typeface="Roboto Light"/>
          <a:ea typeface="+mn-ea"/>
          <a:cs typeface="Roboto Light"/>
        </a:defRPr>
      </a:lvl1pPr>
      <a:lvl2pPr marL="609600" indent="0" algn="l" defTabSz="608965" rtl="0" eaLnBrk="1" latinLnBrk="0" hangingPunct="1">
        <a:spcBef>
          <a:spcPct val="20000"/>
        </a:spcBef>
        <a:buFont typeface="Arial" panose="020B0604020202020204"/>
        <a:buNone/>
        <a:defRPr sz="1800" kern="1200">
          <a:solidFill>
            <a:schemeClr val="tx1"/>
          </a:solidFill>
          <a:latin typeface="Roboto Light"/>
          <a:ea typeface="+mn-ea"/>
          <a:cs typeface="Roboto Light"/>
        </a:defRPr>
      </a:lvl2pPr>
      <a:lvl3pPr marL="1219200" indent="0" algn="l" defTabSz="608965" rtl="0" eaLnBrk="1" latinLnBrk="0" hangingPunct="1">
        <a:spcBef>
          <a:spcPct val="20000"/>
        </a:spcBef>
        <a:buFont typeface="Arial" panose="020B0604020202020204"/>
        <a:buNone/>
        <a:defRPr sz="1400" kern="1200">
          <a:solidFill>
            <a:schemeClr val="tx1"/>
          </a:solidFill>
          <a:latin typeface="Roboto Light"/>
          <a:ea typeface="+mn-ea"/>
          <a:cs typeface="Roboto Light"/>
        </a:defRPr>
      </a:lvl3pPr>
      <a:lvl4pPr marL="1828800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4pPr>
      <a:lvl5pPr marL="2437765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5pPr>
      <a:lvl6pPr marL="33521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243852" tIns="121926" rIns="243852" bIns="121926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243852" tIns="121926" rIns="243852" bIns="12192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6"/>
          </a:xfrm>
          <a:prstGeom prst="rect">
            <a:avLst/>
          </a:prstGeom>
        </p:spPr>
        <p:txBody>
          <a:bodyPr vert="horz" lIns="243852" tIns="121926" rIns="243852" bIns="12192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Roboto Light"/>
                <a:cs typeface="Roboto Ligh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0B77E7-8D76-A248-9E9F-68FC055C9F4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tint val="75000"/>
                  </a:srgbClr>
                </a:solidFill>
                <a:effectLst/>
                <a:uLnTx/>
                <a:uFillTx/>
                <a:latin typeface="Roboto Light"/>
                <a:ea typeface="微软雅黑" panose="020B0503020204020204" charset="-122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A5A5A5">
                  <a:tint val="75000"/>
                </a:srgbClr>
              </a:solidFill>
              <a:effectLst/>
              <a:uLnTx/>
              <a:uFillTx/>
              <a:latin typeface="Roboto Light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</p:sldLayoutIdLst>
  <p:transition spd="slow" advClick="0" advTm="3000">
    <p:wipe/>
  </p:transition>
  <p:hf hdr="0" ftr="0" dt="0"/>
  <p:txStyles>
    <p:titleStyle>
      <a:lvl1pPr algn="ctr" defTabSz="608965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Roboto Light"/>
          <a:ea typeface="+mj-ea"/>
          <a:cs typeface="Roboto Light"/>
        </a:defRPr>
      </a:lvl1pPr>
    </p:titleStyle>
    <p:bodyStyle>
      <a:lvl1pPr marL="0" indent="0" algn="l" defTabSz="608965" rtl="0" eaLnBrk="1" latinLnBrk="0" hangingPunct="1">
        <a:spcBef>
          <a:spcPct val="20000"/>
        </a:spcBef>
        <a:buFont typeface="Arial" panose="020B0604020202020204"/>
        <a:buNone/>
        <a:defRPr sz="2000" kern="1200">
          <a:solidFill>
            <a:schemeClr val="tx1"/>
          </a:solidFill>
          <a:latin typeface="Roboto Light"/>
          <a:ea typeface="+mn-ea"/>
          <a:cs typeface="Roboto Light"/>
        </a:defRPr>
      </a:lvl1pPr>
      <a:lvl2pPr marL="609600" indent="0" algn="l" defTabSz="608965" rtl="0" eaLnBrk="1" latinLnBrk="0" hangingPunct="1">
        <a:spcBef>
          <a:spcPct val="20000"/>
        </a:spcBef>
        <a:buFont typeface="Arial" panose="020B0604020202020204"/>
        <a:buNone/>
        <a:defRPr sz="1800" kern="1200">
          <a:solidFill>
            <a:schemeClr val="tx1"/>
          </a:solidFill>
          <a:latin typeface="Roboto Light"/>
          <a:ea typeface="+mn-ea"/>
          <a:cs typeface="Roboto Light"/>
        </a:defRPr>
      </a:lvl2pPr>
      <a:lvl3pPr marL="1219200" indent="0" algn="l" defTabSz="608965" rtl="0" eaLnBrk="1" latinLnBrk="0" hangingPunct="1">
        <a:spcBef>
          <a:spcPct val="20000"/>
        </a:spcBef>
        <a:buFont typeface="Arial" panose="020B0604020202020204"/>
        <a:buNone/>
        <a:defRPr sz="1400" kern="1200">
          <a:solidFill>
            <a:schemeClr val="tx1"/>
          </a:solidFill>
          <a:latin typeface="Roboto Light"/>
          <a:ea typeface="+mn-ea"/>
          <a:cs typeface="Roboto Light"/>
        </a:defRPr>
      </a:lvl3pPr>
      <a:lvl4pPr marL="1828800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4pPr>
      <a:lvl5pPr marL="2437765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5pPr>
      <a:lvl6pPr marL="33521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243852" tIns="121926" rIns="243852" bIns="121926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243852" tIns="121926" rIns="243852" bIns="12192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6"/>
          </a:xfrm>
          <a:prstGeom prst="rect">
            <a:avLst/>
          </a:prstGeom>
        </p:spPr>
        <p:txBody>
          <a:bodyPr vert="horz" lIns="243852" tIns="121926" rIns="243852" bIns="12192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Roboto Light"/>
                <a:cs typeface="Roboto Ligh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0B77E7-8D76-A248-9E9F-68FC055C9F4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tint val="75000"/>
                  </a:srgbClr>
                </a:solidFill>
                <a:effectLst/>
                <a:uLnTx/>
                <a:uFillTx/>
                <a:latin typeface="Roboto Light"/>
                <a:ea typeface="微软雅黑" panose="020B0503020204020204" charset="-122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A5A5A5">
                  <a:tint val="75000"/>
                </a:srgbClr>
              </a:solidFill>
              <a:effectLst/>
              <a:uLnTx/>
              <a:uFillTx/>
              <a:latin typeface="Roboto Light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  <p:sldLayoutId id="2147483735" r:id="rId27"/>
    <p:sldLayoutId id="2147483736" r:id="rId28"/>
  </p:sldLayoutIdLst>
  <p:transition spd="slow" advClick="0" advTm="3000">
    <p:wipe/>
  </p:transition>
  <p:hf hdr="0" ftr="0" dt="0"/>
  <p:txStyles>
    <p:titleStyle>
      <a:lvl1pPr algn="ctr" defTabSz="608965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Roboto Light"/>
          <a:ea typeface="+mj-ea"/>
          <a:cs typeface="Roboto Light"/>
        </a:defRPr>
      </a:lvl1pPr>
    </p:titleStyle>
    <p:bodyStyle>
      <a:lvl1pPr marL="0" indent="0" algn="l" defTabSz="608965" rtl="0" eaLnBrk="1" latinLnBrk="0" hangingPunct="1">
        <a:spcBef>
          <a:spcPct val="20000"/>
        </a:spcBef>
        <a:buFont typeface="Arial" panose="020B0604020202020204"/>
        <a:buNone/>
        <a:defRPr sz="2000" kern="1200">
          <a:solidFill>
            <a:schemeClr val="tx1"/>
          </a:solidFill>
          <a:latin typeface="Roboto Light"/>
          <a:ea typeface="+mn-ea"/>
          <a:cs typeface="Roboto Light"/>
        </a:defRPr>
      </a:lvl1pPr>
      <a:lvl2pPr marL="609600" indent="0" algn="l" defTabSz="608965" rtl="0" eaLnBrk="1" latinLnBrk="0" hangingPunct="1">
        <a:spcBef>
          <a:spcPct val="20000"/>
        </a:spcBef>
        <a:buFont typeface="Arial" panose="020B0604020202020204"/>
        <a:buNone/>
        <a:defRPr sz="1800" kern="1200">
          <a:solidFill>
            <a:schemeClr val="tx1"/>
          </a:solidFill>
          <a:latin typeface="Roboto Light"/>
          <a:ea typeface="+mn-ea"/>
          <a:cs typeface="Roboto Light"/>
        </a:defRPr>
      </a:lvl2pPr>
      <a:lvl3pPr marL="1219200" indent="0" algn="l" defTabSz="608965" rtl="0" eaLnBrk="1" latinLnBrk="0" hangingPunct="1">
        <a:spcBef>
          <a:spcPct val="20000"/>
        </a:spcBef>
        <a:buFont typeface="Arial" panose="020B0604020202020204"/>
        <a:buNone/>
        <a:defRPr sz="1400" kern="1200">
          <a:solidFill>
            <a:schemeClr val="tx1"/>
          </a:solidFill>
          <a:latin typeface="Roboto Light"/>
          <a:ea typeface="+mn-ea"/>
          <a:cs typeface="Roboto Light"/>
        </a:defRPr>
      </a:lvl3pPr>
      <a:lvl4pPr marL="1828800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4pPr>
      <a:lvl5pPr marL="2437765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5pPr>
      <a:lvl6pPr marL="33521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243852" tIns="121926" rIns="243852" bIns="121926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243852" tIns="121926" rIns="243852" bIns="12192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6"/>
          </a:xfrm>
          <a:prstGeom prst="rect">
            <a:avLst/>
          </a:prstGeom>
        </p:spPr>
        <p:txBody>
          <a:bodyPr vert="horz" lIns="243852" tIns="121926" rIns="243852" bIns="12192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Roboto Light"/>
                <a:cs typeface="Roboto Ligh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0B77E7-8D76-A248-9E9F-68FC055C9F4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tint val="75000"/>
                  </a:srgbClr>
                </a:solidFill>
                <a:effectLst/>
                <a:uLnTx/>
                <a:uFillTx/>
                <a:latin typeface="Roboto Light"/>
                <a:ea typeface="微软雅黑" panose="020B0503020204020204" charset="-122"/>
              </a:rPr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A5A5A5">
                  <a:tint val="75000"/>
                </a:srgbClr>
              </a:solidFill>
              <a:effectLst/>
              <a:uLnTx/>
              <a:uFillTx/>
              <a:latin typeface="Roboto Light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62" r:id="rId25"/>
    <p:sldLayoutId id="2147483763" r:id="rId26"/>
    <p:sldLayoutId id="2147483764" r:id="rId27"/>
    <p:sldLayoutId id="2147483765" r:id="rId28"/>
  </p:sldLayoutIdLst>
  <p:transition spd="slow" advClick="0" advTm="3000">
    <p:wipe/>
  </p:transition>
  <p:hf hdr="0" ftr="0" dt="0"/>
  <p:txStyles>
    <p:titleStyle>
      <a:lvl1pPr algn="ctr" defTabSz="608965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Roboto Light"/>
          <a:ea typeface="+mj-ea"/>
          <a:cs typeface="Roboto Light"/>
        </a:defRPr>
      </a:lvl1pPr>
    </p:titleStyle>
    <p:bodyStyle>
      <a:lvl1pPr marL="0" indent="0" algn="l" defTabSz="608965" rtl="0" eaLnBrk="1" latinLnBrk="0" hangingPunct="1">
        <a:spcBef>
          <a:spcPct val="20000"/>
        </a:spcBef>
        <a:buFont typeface="Arial" panose="020B0604020202020204"/>
        <a:buNone/>
        <a:defRPr sz="2000" kern="1200">
          <a:solidFill>
            <a:schemeClr val="tx1"/>
          </a:solidFill>
          <a:latin typeface="Roboto Light"/>
          <a:ea typeface="+mn-ea"/>
          <a:cs typeface="Roboto Light"/>
        </a:defRPr>
      </a:lvl1pPr>
      <a:lvl2pPr marL="609600" indent="0" algn="l" defTabSz="608965" rtl="0" eaLnBrk="1" latinLnBrk="0" hangingPunct="1">
        <a:spcBef>
          <a:spcPct val="20000"/>
        </a:spcBef>
        <a:buFont typeface="Arial" panose="020B0604020202020204"/>
        <a:buNone/>
        <a:defRPr sz="1800" kern="1200">
          <a:solidFill>
            <a:schemeClr val="tx1"/>
          </a:solidFill>
          <a:latin typeface="Roboto Light"/>
          <a:ea typeface="+mn-ea"/>
          <a:cs typeface="Roboto Light"/>
        </a:defRPr>
      </a:lvl2pPr>
      <a:lvl3pPr marL="1219200" indent="0" algn="l" defTabSz="608965" rtl="0" eaLnBrk="1" latinLnBrk="0" hangingPunct="1">
        <a:spcBef>
          <a:spcPct val="20000"/>
        </a:spcBef>
        <a:buFont typeface="Arial" panose="020B0604020202020204"/>
        <a:buNone/>
        <a:defRPr sz="1400" kern="1200">
          <a:solidFill>
            <a:schemeClr val="tx1"/>
          </a:solidFill>
          <a:latin typeface="Roboto Light"/>
          <a:ea typeface="+mn-ea"/>
          <a:cs typeface="Roboto Light"/>
        </a:defRPr>
      </a:lvl3pPr>
      <a:lvl4pPr marL="1828800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4pPr>
      <a:lvl5pPr marL="2437765" indent="0" algn="l" defTabSz="608965" rtl="0" eaLnBrk="1" latinLnBrk="0" hangingPunct="1">
        <a:spcBef>
          <a:spcPct val="20000"/>
        </a:spcBef>
        <a:buFont typeface="Arial" panose="020B0604020202020204"/>
        <a:buNone/>
        <a:defRPr sz="1000" kern="1200">
          <a:solidFill>
            <a:schemeClr val="tx1"/>
          </a:solidFill>
          <a:latin typeface="Roboto Light"/>
          <a:ea typeface="+mn-ea"/>
          <a:cs typeface="Roboto Light"/>
        </a:defRPr>
      </a:lvl5pPr>
      <a:lvl6pPr marL="33521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ransition spd="slow" advClick="0" advTm="3000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9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5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2430107"/>
          <p:cNvPicPr>
            <a:picLocks noChangeAspect="1"/>
          </p:cNvPicPr>
          <p:nvPr/>
        </p:nvPicPr>
        <p:blipFill>
          <a:blip r:embed="rId1"/>
          <a:srcRect t="26246" b="17188"/>
          <a:stretch>
            <a:fillRect/>
          </a:stretch>
        </p:blipFill>
        <p:spPr>
          <a:xfrm>
            <a:off x="0" y="-19050"/>
            <a:ext cx="12191365" cy="68961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187450" y="755650"/>
            <a:ext cx="9817100" cy="5346700"/>
          </a:xfrm>
          <a:prstGeom prst="rect">
            <a:avLst/>
          </a:prstGeom>
          <a:solidFill>
            <a:srgbClr val="206387">
              <a:alpha val="57000"/>
            </a:srgbClr>
          </a:solidFill>
          <a:ln>
            <a:noFill/>
          </a:ln>
          <a:effectLst>
            <a:outerShdw blurRad="444500" sx="102000" sy="102000" algn="ctr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600" y="1803400"/>
            <a:ext cx="382156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defTabSz="913765"/>
            <a:r>
              <a:rPr lang="en-US" altLang="zh-CN" sz="135">
                <a:solidFill>
                  <a:srgbClr val="ADB9CA"/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5">
              <a:solidFill>
                <a:srgbClr val="ADB9CA"/>
              </a:solidFill>
              <a:latin typeface="Calibri" panose="020F0502020204030204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62927" y="1949818"/>
            <a:ext cx="8412197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11500" b="1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+mn-ea"/>
                <a:sym typeface="+mn-lt"/>
              </a:rPr>
              <a:t>口碑营销</a:t>
            </a:r>
            <a:endParaRPr lang="zh-CN" altLang="en-US" sz="11500" b="1" spc="6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35965" y="3895599"/>
            <a:ext cx="920070" cy="0"/>
          </a:xfrm>
          <a:prstGeom prst="line">
            <a:avLst/>
          </a:prstGeom>
          <a:ln w="22225" cap="flat">
            <a:solidFill>
              <a:schemeClr val="bg1"/>
            </a:solidFill>
            <a:beve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962150" y="4040050"/>
            <a:ext cx="8267700" cy="705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765">
              <a:lnSpc>
                <a:spcPct val="15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Clean, Minimalist, Flat, Powerful and Flexible PowerPoint template, perfect for business, corporate or personal use. Very easy to change the color schemes. 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Calibri" panose="020F0502020204030204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60737" y="5050434"/>
            <a:ext cx="1670526" cy="28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r>
              <a:rPr lang="zh-CN" altLang="en-US" sz="1065" spc="6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汇报人：</a:t>
            </a:r>
            <a:r>
              <a:rPr lang="en-US" altLang="zh-CN" sz="1065" spc="6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CN</a:t>
            </a:r>
            <a:endParaRPr lang="en-US" altLang="zh-CN" sz="1065" spc="600" dirty="0">
              <a:solidFill>
                <a:schemeClr val="bg1">
                  <a:lumMod val="75000"/>
                </a:schemeClr>
              </a:solidFill>
              <a:latin typeface="Calibri" panose="020F0502020204030204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4510" y="1462188"/>
            <a:ext cx="3524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>
                <a:ea typeface="方正黑体简体" panose="03000509000000000000" pitchFamily="65" charset="-122"/>
              </a:rPr>
              <a:t>202X</a:t>
            </a:r>
            <a:endParaRPr lang="zh-CN" altLang="en-US" sz="3600">
              <a:ea typeface="方正黑体简体" panose="03000509000000000000" pitchFamily="65" charset="-122"/>
            </a:endParaRPr>
          </a:p>
        </p:txBody>
      </p:sp>
      <p:pic>
        <p:nvPicPr>
          <p:cNvPr id="3" name="背景音乐01 (3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83086" y="-1230103"/>
            <a:ext cx="624114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" grpId="0"/>
      <p:bldP spid="19" grpId="0"/>
      <p:bldP spid="9" grpId="0" bldLvl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0535926"/>
          <p:cNvPicPr>
            <a:picLocks noChangeAspect="1"/>
          </p:cNvPicPr>
          <p:nvPr/>
        </p:nvPicPr>
        <p:blipFill>
          <a:blip r:embed="rId1"/>
          <a:srcRect l="44872"/>
          <a:stretch>
            <a:fillRect/>
          </a:stretch>
        </p:blipFill>
        <p:spPr>
          <a:xfrm>
            <a:off x="0" y="635"/>
            <a:ext cx="4733925" cy="68573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35"/>
            <a:ext cx="4733925" cy="6858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600" y="1803400"/>
            <a:ext cx="382156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>
                <a:ea typeface="方正黑体简体" panose="03000509000000000000" pitchFamily="65" charset="-122"/>
                <a:cs typeface="+mn-ea"/>
                <a:sym typeface="+mn-lt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5"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914273" y="1265275"/>
            <a:ext cx="1416917" cy="4327450"/>
          </a:xfrm>
          <a:prstGeom prst="roundRect">
            <a:avLst>
              <a:gd name="adj" fmla="val 1785"/>
            </a:avLst>
          </a:prstGeom>
          <a:solidFill>
            <a:srgbClr val="206387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49" name="文本框 48" descr="e7d195523061f1c0cef09ac28eaae964ec9988a5cce77c8b8C1E4685C6E6B40CD7615480512384A61EE159C6FE0045D14B61E85D0A95589D558B81FFC809322ACC20DC2254D928200A3EA0841B8B18144DC47CBD04FCA384408AF03A26AFFDF192346722787A389DB6D6BE826066A063ECDC78A932AD2721B5CFDE870F76DE7C3CCE2B9A07730B5F"/>
          <p:cNvSpPr txBox="1"/>
          <p:nvPr/>
        </p:nvSpPr>
        <p:spPr>
          <a:xfrm rot="5400000">
            <a:off x="446348" y="3099260"/>
            <a:ext cx="405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spc="600">
                <a:solidFill>
                  <a:schemeClr val="bg1"/>
                </a:solidFill>
                <a:latin typeface="+mj-lt"/>
                <a:ea typeface="方正黑体简体" panose="03000509000000000000" pitchFamily="65" charset="-122"/>
                <a:cs typeface="+mn-ea"/>
                <a:sym typeface="+mn-lt"/>
              </a:rPr>
              <a:t>CONTENTS</a:t>
            </a:r>
            <a:endParaRPr lang="en-US" altLang="zh-CN" sz="2400" b="1" spc="600" dirty="0">
              <a:solidFill>
                <a:schemeClr val="bg1"/>
              </a:solidFill>
              <a:latin typeface="+mj-lt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rot="5400000">
            <a:off x="2505053" y="3422188"/>
            <a:ext cx="6842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6242049" y="1603195"/>
            <a:ext cx="4394580" cy="3877671"/>
            <a:chOff x="7111999" y="1585548"/>
            <a:chExt cx="4394580" cy="3877671"/>
          </a:xfrm>
        </p:grpSpPr>
        <p:grpSp>
          <p:nvGrpSpPr>
            <p:cNvPr id="6" name="组合 5"/>
            <p:cNvGrpSpPr/>
            <p:nvPr/>
          </p:nvGrpSpPr>
          <p:grpSpPr>
            <a:xfrm>
              <a:off x="7111999" y="1585548"/>
              <a:ext cx="4394580" cy="791571"/>
              <a:chOff x="7111999" y="2128748"/>
              <a:chExt cx="4394580" cy="79157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7111999" y="2128748"/>
                <a:ext cx="4394580" cy="79157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7111999" y="2128748"/>
                <a:ext cx="791571" cy="791571"/>
              </a:xfrm>
              <a:prstGeom prst="rect">
                <a:avLst/>
              </a:prstGeom>
              <a:solidFill>
                <a:srgbClr val="2063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7223455" y="2232145"/>
                <a:ext cx="7915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>
                    <a:solidFill>
                      <a:schemeClr val="bg1"/>
                    </a:solidFill>
                    <a:ea typeface="方正黑体简体" panose="03000509000000000000" pitchFamily="65" charset="-122"/>
                  </a:rPr>
                  <a:t>01</a:t>
                </a:r>
                <a:endParaRPr lang="zh-CN" altLang="en-US" sz="3200" b="1">
                  <a:solidFill>
                    <a:schemeClr val="bg1"/>
                  </a:solidFill>
                  <a:ea typeface="方正黑体简体" panose="03000509000000000000" pitchFamily="65" charset="-122"/>
                </a:endParaRPr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8135886" y="2189967"/>
                <a:ext cx="3157463" cy="669133"/>
                <a:chOff x="8040447" y="839997"/>
                <a:chExt cx="3157463" cy="669133"/>
              </a:xfrm>
            </p:grpSpPr>
            <p:sp>
              <p:nvSpPr>
                <p:cNvPr id="45" name="文本框 44"/>
                <p:cNvSpPr txBox="1"/>
                <p:nvPr/>
              </p:nvSpPr>
              <p:spPr>
                <a:xfrm>
                  <a:off x="8040447" y="839997"/>
                  <a:ext cx="3157463" cy="4603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400" dirty="0">
                      <a:solidFill>
                        <a:sysClr val="windowText" lastClr="000000"/>
                      </a:solidFill>
                      <a:latin typeface="方正黑体简体" panose="03000509000000000000" pitchFamily="65" charset="-122"/>
                      <a:ea typeface="方正黑体简体" panose="03000509000000000000" pitchFamily="65" charset="-122"/>
                    </a:rPr>
                    <a:t>输入标题内容</a:t>
                  </a:r>
                  <a:endParaRPr lang="zh-CN" altLang="en-US" sz="2400" dirty="0">
                    <a:solidFill>
                      <a:sysClr val="windowText" lastClr="000000"/>
                    </a:solidFill>
                    <a:latin typeface="方正黑体简体" panose="03000509000000000000" pitchFamily="65" charset="-122"/>
                    <a:ea typeface="方正黑体简体" panose="03000509000000000000" pitchFamily="65" charset="-122"/>
                  </a:endParaRPr>
                </a:p>
              </p:txBody>
            </p:sp>
            <p:sp>
              <p:nvSpPr>
                <p:cNvPr id="46" name="矩形 45"/>
                <p:cNvSpPr/>
                <p:nvPr/>
              </p:nvSpPr>
              <p:spPr>
                <a:xfrm>
                  <a:off x="8040447" y="1232131"/>
                  <a:ext cx="3157463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dist"/>
                  <a:r>
                    <a:rPr lang="en-US" altLang="zh-CN" sz="1200" dirty="0">
                      <a:solidFill>
                        <a:schemeClr val="tx1">
                          <a:lumMod val="75000"/>
                        </a:schemeClr>
                      </a:solidFill>
                      <a:ea typeface="方正黑体简体" panose="03000509000000000000" pitchFamily="65" charset="-122"/>
                    </a:rPr>
                    <a:t>PLEASE PUT YOUR TEXT HERE</a:t>
                  </a:r>
                  <a:endParaRPr lang="en-US" altLang="zh-CN" sz="1200" dirty="0">
                    <a:solidFill>
                      <a:schemeClr val="tx1">
                        <a:lumMod val="75000"/>
                      </a:schemeClr>
                    </a:solidFill>
                    <a:ea typeface="方正黑体简体" panose="03000509000000000000" pitchFamily="65" charset="-122"/>
                  </a:endParaRPr>
                </a:p>
              </p:txBody>
            </p:sp>
          </p:grpSp>
        </p:grpSp>
        <p:grpSp>
          <p:nvGrpSpPr>
            <p:cNvPr id="70" name="组合 69"/>
            <p:cNvGrpSpPr/>
            <p:nvPr/>
          </p:nvGrpSpPr>
          <p:grpSpPr>
            <a:xfrm>
              <a:off x="7111999" y="2614248"/>
              <a:ext cx="4394580" cy="791571"/>
              <a:chOff x="7111999" y="2128748"/>
              <a:chExt cx="4394580" cy="791571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7111999" y="2128748"/>
                <a:ext cx="4394580" cy="79157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7111999" y="2128748"/>
                <a:ext cx="791571" cy="791571"/>
              </a:xfrm>
              <a:prstGeom prst="rect">
                <a:avLst/>
              </a:prstGeom>
              <a:solidFill>
                <a:srgbClr val="2063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7223455" y="2232145"/>
                <a:ext cx="7915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>
                    <a:solidFill>
                      <a:schemeClr val="bg1"/>
                    </a:solidFill>
                    <a:ea typeface="方正黑体简体" panose="03000509000000000000" pitchFamily="65" charset="-122"/>
                  </a:rPr>
                  <a:t>02</a:t>
                </a:r>
                <a:endParaRPr lang="zh-CN" altLang="en-US" sz="3200" b="1">
                  <a:solidFill>
                    <a:schemeClr val="bg1"/>
                  </a:solidFill>
                  <a:ea typeface="方正黑体简体" panose="03000509000000000000" pitchFamily="65" charset="-122"/>
                </a:endParaRP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8135886" y="2189967"/>
                <a:ext cx="3157463" cy="669133"/>
                <a:chOff x="8040447" y="839997"/>
                <a:chExt cx="3157463" cy="669133"/>
              </a:xfrm>
            </p:grpSpPr>
            <p:sp>
              <p:nvSpPr>
                <p:cNvPr id="75" name="文本框 74"/>
                <p:cNvSpPr txBox="1"/>
                <p:nvPr/>
              </p:nvSpPr>
              <p:spPr>
                <a:xfrm>
                  <a:off x="8040447" y="839997"/>
                  <a:ext cx="3157463" cy="4603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400" dirty="0">
                      <a:solidFill>
                        <a:sysClr val="windowText" lastClr="000000"/>
                      </a:solidFill>
                      <a:latin typeface="方正黑体简体" panose="03000509000000000000" pitchFamily="65" charset="-122"/>
                      <a:ea typeface="方正黑体简体" panose="03000509000000000000" pitchFamily="65" charset="-122"/>
                      <a:sym typeface="+mn-ea"/>
                    </a:rPr>
                    <a:t>输入标题内容</a:t>
                  </a:r>
                  <a:endParaRPr lang="zh-CN" altLang="en-US" sz="2400" dirty="0">
                    <a:solidFill>
                      <a:sysClr val="windowText" lastClr="000000"/>
                    </a:solidFill>
                    <a:latin typeface="方正黑体简体" panose="03000509000000000000" pitchFamily="65" charset="-122"/>
                    <a:ea typeface="方正黑体简体" panose="03000509000000000000" pitchFamily="65" charset="-122"/>
                  </a:endParaRPr>
                </a:p>
              </p:txBody>
            </p:sp>
            <p:sp>
              <p:nvSpPr>
                <p:cNvPr id="76" name="矩形 75"/>
                <p:cNvSpPr/>
                <p:nvPr/>
              </p:nvSpPr>
              <p:spPr>
                <a:xfrm>
                  <a:off x="8040447" y="1232131"/>
                  <a:ext cx="3157463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dist"/>
                  <a:r>
                    <a:rPr lang="en-US" altLang="zh-CN" sz="1200" dirty="0">
                      <a:solidFill>
                        <a:schemeClr val="tx1">
                          <a:lumMod val="75000"/>
                        </a:schemeClr>
                      </a:solidFill>
                      <a:ea typeface="方正黑体简体" panose="03000509000000000000" pitchFamily="65" charset="-122"/>
                    </a:rPr>
                    <a:t>PLEASE PUT YOUR TEXT HERE</a:t>
                  </a:r>
                  <a:endParaRPr lang="en-US" altLang="zh-CN" sz="1200" dirty="0">
                    <a:solidFill>
                      <a:schemeClr val="tx1">
                        <a:lumMod val="75000"/>
                      </a:schemeClr>
                    </a:solidFill>
                    <a:ea typeface="方正黑体简体" panose="03000509000000000000" pitchFamily="65" charset="-122"/>
                  </a:endParaRPr>
                </a:p>
              </p:txBody>
            </p:sp>
          </p:grpSp>
        </p:grpSp>
        <p:grpSp>
          <p:nvGrpSpPr>
            <p:cNvPr id="77" name="组合 76"/>
            <p:cNvGrpSpPr/>
            <p:nvPr/>
          </p:nvGrpSpPr>
          <p:grpSpPr>
            <a:xfrm>
              <a:off x="7111999" y="3642948"/>
              <a:ext cx="4394580" cy="791571"/>
              <a:chOff x="7111999" y="2128748"/>
              <a:chExt cx="4394580" cy="791571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7111999" y="2128748"/>
                <a:ext cx="4394580" cy="79157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7111999" y="2128748"/>
                <a:ext cx="791571" cy="791571"/>
              </a:xfrm>
              <a:prstGeom prst="rect">
                <a:avLst/>
              </a:prstGeom>
              <a:solidFill>
                <a:srgbClr val="2063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80" name="文本框 79"/>
              <p:cNvSpPr txBox="1"/>
              <p:nvPr/>
            </p:nvSpPr>
            <p:spPr>
              <a:xfrm>
                <a:off x="7223455" y="2232145"/>
                <a:ext cx="7915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>
                    <a:solidFill>
                      <a:schemeClr val="bg1"/>
                    </a:solidFill>
                    <a:ea typeface="方正黑体简体" panose="03000509000000000000" pitchFamily="65" charset="-122"/>
                  </a:rPr>
                  <a:t>03</a:t>
                </a:r>
                <a:endParaRPr lang="zh-CN" altLang="en-US" sz="3200" b="1">
                  <a:solidFill>
                    <a:schemeClr val="bg1"/>
                  </a:solidFill>
                  <a:ea typeface="方正黑体简体" panose="03000509000000000000" pitchFamily="65" charset="-122"/>
                </a:endParaRPr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8135886" y="2189967"/>
                <a:ext cx="3157463" cy="669133"/>
                <a:chOff x="8040447" y="839997"/>
                <a:chExt cx="3157463" cy="669133"/>
              </a:xfrm>
            </p:grpSpPr>
            <p:sp>
              <p:nvSpPr>
                <p:cNvPr id="82" name="文本框 81"/>
                <p:cNvSpPr txBox="1"/>
                <p:nvPr/>
              </p:nvSpPr>
              <p:spPr>
                <a:xfrm>
                  <a:off x="8040447" y="839997"/>
                  <a:ext cx="3157463" cy="4603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400" dirty="0">
                      <a:solidFill>
                        <a:sysClr val="windowText" lastClr="000000"/>
                      </a:solidFill>
                      <a:latin typeface="方正黑体简体" panose="03000509000000000000" pitchFamily="65" charset="-122"/>
                      <a:ea typeface="方正黑体简体" panose="03000509000000000000" pitchFamily="65" charset="-122"/>
                      <a:sym typeface="+mn-ea"/>
                    </a:rPr>
                    <a:t>输入标题内容</a:t>
                  </a:r>
                  <a:endParaRPr lang="zh-CN" altLang="en-US" sz="2400" dirty="0">
                    <a:solidFill>
                      <a:sysClr val="windowText" lastClr="000000"/>
                    </a:solidFill>
                    <a:latin typeface="方正黑体简体" panose="03000509000000000000" pitchFamily="65" charset="-122"/>
                    <a:ea typeface="方正黑体简体" panose="03000509000000000000" pitchFamily="65" charset="-122"/>
                  </a:endParaRPr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8040447" y="1232131"/>
                  <a:ext cx="3157463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dist"/>
                  <a:r>
                    <a:rPr lang="en-US" altLang="zh-CN" sz="1200" dirty="0">
                      <a:solidFill>
                        <a:schemeClr val="tx1">
                          <a:lumMod val="75000"/>
                        </a:schemeClr>
                      </a:solidFill>
                      <a:ea typeface="方正黑体简体" panose="03000509000000000000" pitchFamily="65" charset="-122"/>
                    </a:rPr>
                    <a:t>PLEASE PUT YOUR TEXT HERE</a:t>
                  </a:r>
                  <a:endParaRPr lang="en-US" altLang="zh-CN" sz="1200" dirty="0">
                    <a:solidFill>
                      <a:schemeClr val="tx1">
                        <a:lumMod val="75000"/>
                      </a:schemeClr>
                    </a:solidFill>
                    <a:ea typeface="方正黑体简体" panose="03000509000000000000" pitchFamily="65" charset="-122"/>
                  </a:endParaRPr>
                </a:p>
              </p:txBody>
            </p:sp>
          </p:grpSp>
        </p:grpSp>
        <p:grpSp>
          <p:nvGrpSpPr>
            <p:cNvPr id="84" name="组合 83"/>
            <p:cNvGrpSpPr/>
            <p:nvPr/>
          </p:nvGrpSpPr>
          <p:grpSpPr>
            <a:xfrm>
              <a:off x="7111999" y="4671648"/>
              <a:ext cx="4394580" cy="791571"/>
              <a:chOff x="7111999" y="2128748"/>
              <a:chExt cx="4394580" cy="791571"/>
            </a:xfrm>
          </p:grpSpPr>
          <p:sp>
            <p:nvSpPr>
              <p:cNvPr id="85" name="矩形 84"/>
              <p:cNvSpPr/>
              <p:nvPr/>
            </p:nvSpPr>
            <p:spPr>
              <a:xfrm>
                <a:off x="7111999" y="2128748"/>
                <a:ext cx="4394580" cy="79157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7111999" y="2128748"/>
                <a:ext cx="791571" cy="791571"/>
              </a:xfrm>
              <a:prstGeom prst="rect">
                <a:avLst/>
              </a:prstGeom>
              <a:solidFill>
                <a:srgbClr val="2063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黑体简体" panose="03000509000000000000" pitchFamily="65" charset="-122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7223455" y="2232145"/>
                <a:ext cx="7915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>
                    <a:solidFill>
                      <a:schemeClr val="bg1"/>
                    </a:solidFill>
                    <a:ea typeface="方正黑体简体" panose="03000509000000000000" pitchFamily="65" charset="-122"/>
                  </a:rPr>
                  <a:t>04</a:t>
                </a:r>
                <a:endParaRPr lang="zh-CN" altLang="en-US" sz="3200" b="1">
                  <a:solidFill>
                    <a:schemeClr val="bg1"/>
                  </a:solidFill>
                  <a:ea typeface="方正黑体简体" panose="03000509000000000000" pitchFamily="65" charset="-122"/>
                </a:endParaRPr>
              </a:p>
            </p:txBody>
          </p:sp>
          <p:grpSp>
            <p:nvGrpSpPr>
              <p:cNvPr id="88" name="组合 87"/>
              <p:cNvGrpSpPr/>
              <p:nvPr/>
            </p:nvGrpSpPr>
            <p:grpSpPr>
              <a:xfrm>
                <a:off x="8135886" y="2189967"/>
                <a:ext cx="3157463" cy="669133"/>
                <a:chOff x="8040447" y="839997"/>
                <a:chExt cx="3157463" cy="669133"/>
              </a:xfrm>
            </p:grpSpPr>
            <p:sp>
              <p:nvSpPr>
                <p:cNvPr id="89" name="文本框 88"/>
                <p:cNvSpPr txBox="1"/>
                <p:nvPr/>
              </p:nvSpPr>
              <p:spPr>
                <a:xfrm>
                  <a:off x="8040447" y="839997"/>
                  <a:ext cx="3157463" cy="4603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400" dirty="0">
                      <a:solidFill>
                        <a:sysClr val="windowText" lastClr="000000"/>
                      </a:solidFill>
                      <a:latin typeface="方正黑体简体" panose="03000509000000000000" pitchFamily="65" charset="-122"/>
                      <a:ea typeface="方正黑体简体" panose="03000509000000000000" pitchFamily="65" charset="-122"/>
                      <a:sym typeface="+mn-ea"/>
                    </a:rPr>
                    <a:t>输入标题内容</a:t>
                  </a:r>
                  <a:endParaRPr lang="zh-CN" altLang="en-US" sz="2400" dirty="0">
                    <a:solidFill>
                      <a:sysClr val="windowText" lastClr="000000"/>
                    </a:solidFill>
                    <a:latin typeface="方正黑体简体" panose="03000509000000000000" pitchFamily="65" charset="-122"/>
                    <a:ea typeface="方正黑体简体" panose="03000509000000000000" pitchFamily="65" charset="-122"/>
                  </a:endParaRPr>
                </a:p>
              </p:txBody>
            </p:sp>
            <p:sp>
              <p:nvSpPr>
                <p:cNvPr id="90" name="矩形 89"/>
                <p:cNvSpPr/>
                <p:nvPr/>
              </p:nvSpPr>
              <p:spPr>
                <a:xfrm>
                  <a:off x="8040447" y="1232131"/>
                  <a:ext cx="3157463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dist"/>
                  <a:r>
                    <a:rPr lang="en-US" altLang="zh-CN" sz="1200" dirty="0">
                      <a:solidFill>
                        <a:schemeClr val="tx1">
                          <a:lumMod val="75000"/>
                        </a:schemeClr>
                      </a:solidFill>
                      <a:ea typeface="方正黑体简体" panose="03000509000000000000" pitchFamily="65" charset="-122"/>
                    </a:rPr>
                    <a:t>PLEASE PUT YOUR TEXT HERE</a:t>
                  </a:r>
                  <a:endParaRPr lang="en-US" altLang="zh-CN" sz="1200" dirty="0">
                    <a:solidFill>
                      <a:schemeClr val="tx1">
                        <a:lumMod val="75000"/>
                      </a:schemeClr>
                    </a:solidFill>
                    <a:ea typeface="方正黑体简体" panose="03000509000000000000" pitchFamily="65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:\图图图\商务类图\1f53c0db955fb1c0789f8d26c594bccd6195ea2938e5b-rWkiCu_fw658.jpg1f53c0db955fb1c0789f8d26c594bccd6195ea2938e5b-rWkiCu_fw658"/>
          <p:cNvPicPr>
            <a:picLocks noChangeAspect="1"/>
          </p:cNvPicPr>
          <p:nvPr/>
        </p:nvPicPr>
        <p:blipFill>
          <a:blip r:embed="rId1"/>
          <a:srcRect t="18654"/>
          <a:stretch>
            <a:fillRect/>
          </a:stretch>
        </p:blipFill>
        <p:spPr>
          <a:xfrm>
            <a:off x="0" y="0"/>
            <a:ext cx="12191365" cy="459676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0" y="13335"/>
            <a:ext cx="12192000" cy="4570730"/>
          </a:xfrm>
          <a:prstGeom prst="rect">
            <a:avLst/>
          </a:prstGeom>
          <a:solidFill>
            <a:srgbClr val="2063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600" y="1803400"/>
            <a:ext cx="382156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>
                <a:ea typeface="方正黑体简体" panose="03000509000000000000" pitchFamily="65" charset="-122"/>
                <a:cs typeface="+mn-ea"/>
                <a:sym typeface="+mn-lt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5"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12261" y="1008185"/>
            <a:ext cx="263084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0" b="1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01</a:t>
            </a:r>
            <a:endParaRPr lang="zh-CN" altLang="en-US" sz="16000" b="1" spc="6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7" name="矩形 16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<p:cNvSpPr/>
          <p:nvPr/>
        </p:nvSpPr>
        <p:spPr>
          <a:xfrm>
            <a:off x="4691604" y="4791124"/>
            <a:ext cx="288813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600">
                <a:solidFill>
                  <a:srgbClr val="206387"/>
                </a:solidFill>
                <a:ea typeface="方正黑体简体" panose="03000509000000000000" pitchFamily="65" charset="-122"/>
                <a:cs typeface="+mn-ea"/>
                <a:sym typeface="+mn-lt"/>
              </a:rPr>
              <a:t>输入标题内容</a:t>
            </a:r>
            <a:endParaRPr lang="zh-CN" altLang="en-US" sz="2400" b="1" spc="600">
              <a:solidFill>
                <a:srgbClr val="206387"/>
              </a:solidFill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2214" y="5496657"/>
            <a:ext cx="10847573" cy="570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请替换文字内容，修改文字内容，也可以直接复制你的内容到此请替换文字内容，修改文字内容，也可以直接复制你的内容到此请替换文字内容，修改文字内容，也可以直接复制你的内容到此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867327" y="5330402"/>
            <a:ext cx="457347" cy="0"/>
          </a:xfrm>
          <a:prstGeom prst="line">
            <a:avLst/>
          </a:prstGeom>
          <a:ln w="38100">
            <a:solidFill>
              <a:srgbClr val="206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0">
            <a:off x="7779385" y="4517390"/>
            <a:ext cx="3842297" cy="1038399"/>
            <a:chOff x="1582" y="7214"/>
            <a:chExt cx="5381" cy="1454"/>
          </a:xfrm>
        </p:grpSpPr>
        <p:sp>
          <p:nvSpPr>
            <p:cNvPr id="58" name="文本框 57"/>
            <p:cNvSpPr txBox="1"/>
            <p:nvPr/>
          </p:nvSpPr>
          <p:spPr>
            <a:xfrm>
              <a:off x="1582" y="7214"/>
              <a:ext cx="3285" cy="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sz="2000" b="1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点击添加标题</a:t>
              </a:r>
              <a:endParaRPr lang="zh-CN" sz="2000" b="1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82" y="7756"/>
              <a:ext cx="5381" cy="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请替换文字内容，修改文字内容，也可以直接复制你的内容到此请替换文字内容</a:t>
              </a:r>
              <a:endParaRPr lang="zh-CN" altLang="en-US" sz="1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rot="0">
            <a:off x="7646035" y="1784985"/>
            <a:ext cx="3849437" cy="1038399"/>
            <a:chOff x="1582" y="7214"/>
            <a:chExt cx="5391" cy="1454"/>
          </a:xfrm>
        </p:grpSpPr>
        <p:sp>
          <p:nvSpPr>
            <p:cNvPr id="46" name="文本框 45"/>
            <p:cNvSpPr txBox="1"/>
            <p:nvPr/>
          </p:nvSpPr>
          <p:spPr>
            <a:xfrm>
              <a:off x="1582" y="7214"/>
              <a:ext cx="3285" cy="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sz="2000" b="1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点击添加标题</a:t>
              </a:r>
              <a:endParaRPr lang="zh-CN" sz="2000" b="1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582" y="7756"/>
              <a:ext cx="5391" cy="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请替换文字内容，修改文字内容，也可以直接复制你的内容到此请替换文字内容</a:t>
              </a:r>
              <a:endParaRPr lang="zh-CN" altLang="en-US" sz="1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rot="0">
            <a:off x="546209" y="3273425"/>
            <a:ext cx="3360946" cy="1318352"/>
            <a:chOff x="2173" y="4614"/>
            <a:chExt cx="4706" cy="1846"/>
          </a:xfrm>
        </p:grpSpPr>
        <p:sp>
          <p:nvSpPr>
            <p:cNvPr id="49" name="文本框 48"/>
            <p:cNvSpPr txBox="1"/>
            <p:nvPr/>
          </p:nvSpPr>
          <p:spPr>
            <a:xfrm>
              <a:off x="3593" y="4614"/>
              <a:ext cx="3285" cy="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zh-CN" sz="2000" b="1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点击添加标题</a:t>
              </a:r>
              <a:endParaRPr lang="zh-CN" sz="2000" b="1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173" y="5156"/>
              <a:ext cx="4706" cy="1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请替换文字内容，修改文字内容，也可以直接复制你的内容到此请替换文字内容</a:t>
              </a:r>
              <a:endParaRPr lang="zh-CN" altLang="en-US" sz="1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88765" y="2172335"/>
            <a:ext cx="3620770" cy="3575685"/>
            <a:chOff x="6339" y="3022"/>
            <a:chExt cx="6018" cy="5943"/>
          </a:xfrm>
        </p:grpSpPr>
        <p:sp>
          <p:nvSpPr>
            <p:cNvPr id="6" name="任意多边形 5"/>
            <p:cNvSpPr/>
            <p:nvPr/>
          </p:nvSpPr>
          <p:spPr>
            <a:xfrm>
              <a:off x="6339" y="5008"/>
              <a:ext cx="2146" cy="189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09" h="1685">
                  <a:moveTo>
                    <a:pt x="48" y="0"/>
                  </a:moveTo>
                  <a:cubicBezTo>
                    <a:pt x="48" y="0"/>
                    <a:pt x="48" y="0"/>
                    <a:pt x="1288" y="12"/>
                  </a:cubicBezTo>
                  <a:cubicBezTo>
                    <a:pt x="1288" y="12"/>
                    <a:pt x="1288" y="12"/>
                    <a:pt x="1909" y="1141"/>
                  </a:cubicBezTo>
                  <a:cubicBezTo>
                    <a:pt x="1909" y="1141"/>
                    <a:pt x="1909" y="1141"/>
                    <a:pt x="1554" y="924"/>
                  </a:cubicBezTo>
                  <a:cubicBezTo>
                    <a:pt x="1554" y="924"/>
                    <a:pt x="1554" y="924"/>
                    <a:pt x="1071" y="1683"/>
                  </a:cubicBezTo>
                  <a:cubicBezTo>
                    <a:pt x="1053" y="1683"/>
                    <a:pt x="650" y="1698"/>
                    <a:pt x="485" y="1652"/>
                  </a:cubicBezTo>
                  <a:cubicBezTo>
                    <a:pt x="347" y="1615"/>
                    <a:pt x="225" y="1542"/>
                    <a:pt x="137" y="1432"/>
                  </a:cubicBezTo>
                  <a:cubicBezTo>
                    <a:pt x="27" y="1297"/>
                    <a:pt x="-31" y="1144"/>
                    <a:pt x="17" y="991"/>
                  </a:cubicBezTo>
                  <a:cubicBezTo>
                    <a:pt x="30" y="955"/>
                    <a:pt x="45" y="918"/>
                    <a:pt x="69" y="881"/>
                  </a:cubicBezTo>
                  <a:cubicBezTo>
                    <a:pt x="161" y="747"/>
                    <a:pt x="247" y="609"/>
                    <a:pt x="332" y="471"/>
                  </a:cubicBezTo>
                  <a:cubicBezTo>
                    <a:pt x="378" y="401"/>
                    <a:pt x="424" y="330"/>
                    <a:pt x="470" y="260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B9CC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456" y="6738"/>
              <a:ext cx="2553" cy="176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70" h="1568">
                  <a:moveTo>
                    <a:pt x="0" y="0"/>
                  </a:moveTo>
                  <a:cubicBezTo>
                    <a:pt x="24" y="40"/>
                    <a:pt x="92" y="79"/>
                    <a:pt x="131" y="104"/>
                  </a:cubicBezTo>
                  <a:cubicBezTo>
                    <a:pt x="177" y="128"/>
                    <a:pt x="223" y="153"/>
                    <a:pt x="272" y="171"/>
                  </a:cubicBezTo>
                  <a:cubicBezTo>
                    <a:pt x="449" y="241"/>
                    <a:pt x="632" y="232"/>
                    <a:pt x="819" y="232"/>
                  </a:cubicBezTo>
                  <a:cubicBezTo>
                    <a:pt x="965" y="232"/>
                    <a:pt x="1112" y="235"/>
                    <a:pt x="1259" y="235"/>
                  </a:cubicBezTo>
                  <a:cubicBezTo>
                    <a:pt x="1415" y="235"/>
                    <a:pt x="1570" y="235"/>
                    <a:pt x="1726" y="238"/>
                  </a:cubicBezTo>
                  <a:cubicBezTo>
                    <a:pt x="1854" y="238"/>
                    <a:pt x="1980" y="238"/>
                    <a:pt x="2105" y="238"/>
                  </a:cubicBezTo>
                  <a:cubicBezTo>
                    <a:pt x="2157" y="238"/>
                    <a:pt x="2209" y="238"/>
                    <a:pt x="2258" y="238"/>
                  </a:cubicBezTo>
                  <a:cubicBezTo>
                    <a:pt x="2258" y="238"/>
                    <a:pt x="2258" y="238"/>
                    <a:pt x="2270" y="1562"/>
                  </a:cubicBezTo>
                  <a:cubicBezTo>
                    <a:pt x="2270" y="1562"/>
                    <a:pt x="2270" y="1562"/>
                    <a:pt x="1222" y="1568"/>
                  </a:cubicBezTo>
                  <a:cubicBezTo>
                    <a:pt x="1005" y="1547"/>
                    <a:pt x="755" y="1406"/>
                    <a:pt x="599" y="1113"/>
                  </a:cubicBezTo>
                  <a:cubicBezTo>
                    <a:pt x="400" y="737"/>
                    <a:pt x="79" y="150"/>
                    <a:pt x="79" y="150"/>
                  </a:cubicBezTo>
                  <a:cubicBezTo>
                    <a:pt x="79" y="150"/>
                    <a:pt x="46" y="83"/>
                    <a:pt x="0" y="0"/>
                  </a:cubicBezTo>
                  <a:close/>
                </a:path>
              </a:pathLst>
            </a:custGeom>
            <a:solidFill>
              <a:srgbClr val="8AAB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9339" y="6515"/>
              <a:ext cx="2077" cy="2451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847" h="2180">
                  <a:moveTo>
                    <a:pt x="636" y="0"/>
                  </a:moveTo>
                  <a:cubicBezTo>
                    <a:pt x="636" y="0"/>
                    <a:pt x="636" y="0"/>
                    <a:pt x="636" y="415"/>
                  </a:cubicBezTo>
                  <a:cubicBezTo>
                    <a:pt x="636" y="415"/>
                    <a:pt x="636" y="415"/>
                    <a:pt x="1529" y="427"/>
                  </a:cubicBezTo>
                  <a:cubicBezTo>
                    <a:pt x="1547" y="461"/>
                    <a:pt x="1568" y="495"/>
                    <a:pt x="1587" y="525"/>
                  </a:cubicBezTo>
                  <a:cubicBezTo>
                    <a:pt x="1743" y="785"/>
                    <a:pt x="1923" y="1038"/>
                    <a:pt x="1813" y="1356"/>
                  </a:cubicBezTo>
                  <a:cubicBezTo>
                    <a:pt x="1758" y="1517"/>
                    <a:pt x="1654" y="1646"/>
                    <a:pt x="1501" y="1685"/>
                  </a:cubicBezTo>
                  <a:cubicBezTo>
                    <a:pt x="1461" y="1698"/>
                    <a:pt x="1422" y="1701"/>
                    <a:pt x="1379" y="1701"/>
                  </a:cubicBezTo>
                  <a:cubicBezTo>
                    <a:pt x="1217" y="1695"/>
                    <a:pt x="1055" y="1691"/>
                    <a:pt x="893" y="1691"/>
                  </a:cubicBezTo>
                  <a:cubicBezTo>
                    <a:pt x="810" y="1688"/>
                    <a:pt x="725" y="1688"/>
                    <a:pt x="642" y="1685"/>
                  </a:cubicBezTo>
                  <a:lnTo>
                    <a:pt x="642" y="2180"/>
                  </a:lnTo>
                  <a:cubicBezTo>
                    <a:pt x="642" y="2180"/>
                    <a:pt x="642" y="2180"/>
                    <a:pt x="0" y="1117"/>
                  </a:cubicBezTo>
                  <a:cubicBezTo>
                    <a:pt x="0" y="1117"/>
                    <a:pt x="0" y="1117"/>
                    <a:pt x="636" y="0"/>
                  </a:cubicBezTo>
                  <a:close/>
                </a:path>
              </a:pathLst>
            </a:custGeom>
            <a:solidFill>
              <a:srgbClr val="2063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0393" y="4912"/>
              <a:ext cx="1964" cy="309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46" h="2753">
                  <a:moveTo>
                    <a:pt x="1119" y="0"/>
                  </a:moveTo>
                  <a:cubicBezTo>
                    <a:pt x="1119" y="0"/>
                    <a:pt x="1119" y="0"/>
                    <a:pt x="1676" y="886"/>
                  </a:cubicBezTo>
                  <a:cubicBezTo>
                    <a:pt x="1774" y="1085"/>
                    <a:pt x="1783" y="1372"/>
                    <a:pt x="1615" y="1656"/>
                  </a:cubicBezTo>
                  <a:cubicBezTo>
                    <a:pt x="1401" y="2026"/>
                    <a:pt x="1070" y="2603"/>
                    <a:pt x="1070" y="2603"/>
                  </a:cubicBezTo>
                  <a:cubicBezTo>
                    <a:pt x="1070" y="2603"/>
                    <a:pt x="1031" y="2667"/>
                    <a:pt x="982" y="2753"/>
                  </a:cubicBezTo>
                  <a:cubicBezTo>
                    <a:pt x="1037" y="2652"/>
                    <a:pt x="1000" y="2457"/>
                    <a:pt x="973" y="2353"/>
                  </a:cubicBezTo>
                  <a:cubicBezTo>
                    <a:pt x="960" y="2310"/>
                    <a:pt x="942" y="2267"/>
                    <a:pt x="924" y="2227"/>
                  </a:cubicBezTo>
                  <a:cubicBezTo>
                    <a:pt x="881" y="2139"/>
                    <a:pt x="829" y="2059"/>
                    <a:pt x="777" y="1977"/>
                  </a:cubicBezTo>
                  <a:cubicBezTo>
                    <a:pt x="615" y="1714"/>
                    <a:pt x="453" y="1448"/>
                    <a:pt x="291" y="1182"/>
                  </a:cubicBezTo>
                  <a:cubicBezTo>
                    <a:pt x="196" y="1021"/>
                    <a:pt x="98" y="862"/>
                    <a:pt x="0" y="703"/>
                  </a:cubicBezTo>
                  <a:cubicBezTo>
                    <a:pt x="0" y="703"/>
                    <a:pt x="0" y="703"/>
                    <a:pt x="1119" y="0"/>
                  </a:cubicBezTo>
                  <a:close/>
                </a:path>
              </a:pathLst>
            </a:custGeom>
            <a:solidFill>
              <a:srgbClr val="2063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9358" y="3123"/>
              <a:ext cx="2209" cy="192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4" h="1711">
                  <a:moveTo>
                    <a:pt x="796" y="0"/>
                  </a:moveTo>
                  <a:cubicBezTo>
                    <a:pt x="919" y="0"/>
                    <a:pt x="1031" y="36"/>
                    <a:pt x="1114" y="125"/>
                  </a:cubicBezTo>
                  <a:cubicBezTo>
                    <a:pt x="1141" y="153"/>
                    <a:pt x="1166" y="183"/>
                    <a:pt x="1184" y="223"/>
                  </a:cubicBezTo>
                  <a:cubicBezTo>
                    <a:pt x="1258" y="367"/>
                    <a:pt x="1337" y="510"/>
                    <a:pt x="1414" y="651"/>
                  </a:cubicBezTo>
                  <a:cubicBezTo>
                    <a:pt x="1453" y="724"/>
                    <a:pt x="1493" y="801"/>
                    <a:pt x="1533" y="874"/>
                  </a:cubicBezTo>
                  <a:lnTo>
                    <a:pt x="1964" y="632"/>
                  </a:lnTo>
                  <a:cubicBezTo>
                    <a:pt x="1964" y="632"/>
                    <a:pt x="1964" y="632"/>
                    <a:pt x="1349" y="1711"/>
                  </a:cubicBezTo>
                  <a:cubicBezTo>
                    <a:pt x="1349" y="1711"/>
                    <a:pt x="1349" y="1711"/>
                    <a:pt x="59" y="1702"/>
                  </a:cubicBezTo>
                  <a:cubicBezTo>
                    <a:pt x="59" y="1702"/>
                    <a:pt x="59" y="1702"/>
                    <a:pt x="423" y="1497"/>
                  </a:cubicBezTo>
                  <a:cubicBezTo>
                    <a:pt x="423" y="1497"/>
                    <a:pt x="0" y="712"/>
                    <a:pt x="0" y="712"/>
                  </a:cubicBezTo>
                  <a:cubicBezTo>
                    <a:pt x="-6" y="703"/>
                    <a:pt x="52" y="623"/>
                    <a:pt x="56" y="614"/>
                  </a:cubicBezTo>
                  <a:cubicBezTo>
                    <a:pt x="205" y="348"/>
                    <a:pt x="334" y="70"/>
                    <a:pt x="670" y="12"/>
                  </a:cubicBezTo>
                  <a:cubicBezTo>
                    <a:pt x="713" y="4"/>
                    <a:pt x="755" y="0"/>
                    <a:pt x="796" y="0"/>
                  </a:cubicBezTo>
                  <a:close/>
                </a:path>
              </a:pathLst>
            </a:custGeom>
            <a:solidFill>
              <a:srgbClr val="2063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7248" y="3022"/>
              <a:ext cx="2778" cy="2111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70" h="1877">
                  <a:moveTo>
                    <a:pt x="1177" y="0"/>
                  </a:moveTo>
                  <a:cubicBezTo>
                    <a:pt x="1187" y="0"/>
                    <a:pt x="1197" y="0"/>
                    <a:pt x="1207" y="0"/>
                  </a:cubicBezTo>
                  <a:cubicBezTo>
                    <a:pt x="1632" y="9"/>
                    <a:pt x="2299" y="15"/>
                    <a:pt x="2299" y="15"/>
                  </a:cubicBezTo>
                  <a:cubicBezTo>
                    <a:pt x="2299" y="15"/>
                    <a:pt x="2375" y="22"/>
                    <a:pt x="2470" y="22"/>
                  </a:cubicBezTo>
                  <a:cubicBezTo>
                    <a:pt x="2345" y="22"/>
                    <a:pt x="2186" y="162"/>
                    <a:pt x="2103" y="248"/>
                  </a:cubicBezTo>
                  <a:cubicBezTo>
                    <a:pt x="2079" y="272"/>
                    <a:pt x="2057" y="300"/>
                    <a:pt x="2039" y="327"/>
                  </a:cubicBezTo>
                  <a:cubicBezTo>
                    <a:pt x="1969" y="425"/>
                    <a:pt x="1920" y="535"/>
                    <a:pt x="1859" y="639"/>
                  </a:cubicBezTo>
                  <a:cubicBezTo>
                    <a:pt x="1712" y="902"/>
                    <a:pt x="1562" y="1165"/>
                    <a:pt x="1415" y="1425"/>
                  </a:cubicBezTo>
                  <a:cubicBezTo>
                    <a:pt x="1330" y="1574"/>
                    <a:pt x="1244" y="1724"/>
                    <a:pt x="1159" y="1877"/>
                  </a:cubicBezTo>
                  <a:cubicBezTo>
                    <a:pt x="1159" y="1877"/>
                    <a:pt x="1159" y="1877"/>
                    <a:pt x="0" y="1241"/>
                  </a:cubicBezTo>
                  <a:cubicBezTo>
                    <a:pt x="0" y="1241"/>
                    <a:pt x="0" y="1241"/>
                    <a:pt x="504" y="324"/>
                  </a:cubicBezTo>
                  <a:cubicBezTo>
                    <a:pt x="626" y="149"/>
                    <a:pt x="859" y="3"/>
                    <a:pt x="1177" y="0"/>
                  </a:cubicBezTo>
                  <a:close/>
                </a:path>
              </a:pathLst>
            </a:custGeom>
            <a:solidFill>
              <a:srgbClr val="2063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8" name="任意多边形 155"/>
            <p:cNvSpPr>
              <a:spLocks noChangeAspect="1"/>
            </p:cNvSpPr>
            <p:nvPr/>
          </p:nvSpPr>
          <p:spPr>
            <a:xfrm>
              <a:off x="9856" y="7301"/>
              <a:ext cx="678" cy="729"/>
            </a:xfrm>
            <a:custGeom>
              <a:avLst/>
              <a:gdLst/>
              <a:ahLst/>
              <a:cxnLst>
                <a:cxn ang="0">
                  <a:pos x="159630" y="104664"/>
                </a:cxn>
                <a:cxn ang="0">
                  <a:pos x="149623" y="95171"/>
                </a:cxn>
                <a:cxn ang="0">
                  <a:pos x="51989" y="95171"/>
                </a:cxn>
                <a:cxn ang="0">
                  <a:pos x="42470" y="104907"/>
                </a:cxn>
                <a:cxn ang="0">
                  <a:pos x="51989" y="114643"/>
                </a:cxn>
                <a:cxn ang="0">
                  <a:pos x="149867" y="114643"/>
                </a:cxn>
                <a:cxn ang="0">
                  <a:pos x="159630" y="104907"/>
                </a:cxn>
                <a:cxn ang="0">
                  <a:pos x="159630" y="104664"/>
                </a:cxn>
                <a:cxn ang="0">
                  <a:pos x="78350" y="28965"/>
                </a:cxn>
                <a:cxn ang="0">
                  <a:pos x="123750" y="28965"/>
                </a:cxn>
                <a:cxn ang="0">
                  <a:pos x="136442" y="14604"/>
                </a:cxn>
                <a:cxn ang="0">
                  <a:pos x="123506" y="0"/>
                </a:cxn>
                <a:cxn ang="0">
                  <a:pos x="78350" y="0"/>
                </a:cxn>
                <a:cxn ang="0">
                  <a:pos x="65414" y="14604"/>
                </a:cxn>
                <a:cxn ang="0">
                  <a:pos x="78350" y="28965"/>
                </a:cxn>
                <a:cxn ang="0">
                  <a:pos x="149867" y="58903"/>
                </a:cxn>
                <a:cxn ang="0">
                  <a:pos x="51989" y="58903"/>
                </a:cxn>
                <a:cxn ang="0">
                  <a:pos x="42470" y="68640"/>
                </a:cxn>
                <a:cxn ang="0">
                  <a:pos x="51989" y="78376"/>
                </a:cxn>
                <a:cxn ang="0">
                  <a:pos x="149867" y="78376"/>
                </a:cxn>
                <a:cxn ang="0">
                  <a:pos x="159630" y="68640"/>
                </a:cxn>
                <a:cxn ang="0">
                  <a:pos x="149867" y="58903"/>
                </a:cxn>
                <a:cxn ang="0">
                  <a:pos x="149623" y="134602"/>
                </a:cxn>
                <a:cxn ang="0">
                  <a:pos x="51989" y="134602"/>
                </a:cxn>
                <a:cxn ang="0">
                  <a:pos x="42470" y="144339"/>
                </a:cxn>
                <a:cxn ang="0">
                  <a:pos x="51989" y="154075"/>
                </a:cxn>
                <a:cxn ang="0">
                  <a:pos x="149867" y="154075"/>
                </a:cxn>
                <a:cxn ang="0">
                  <a:pos x="159630" y="144339"/>
                </a:cxn>
                <a:cxn ang="0">
                  <a:pos x="159630" y="144095"/>
                </a:cxn>
                <a:cxn ang="0">
                  <a:pos x="149623" y="134602"/>
                </a:cxn>
                <a:cxn ang="0">
                  <a:pos x="194046" y="15091"/>
                </a:cxn>
                <a:cxn ang="0">
                  <a:pos x="172567" y="6328"/>
                </a:cxn>
                <a:cxn ang="0">
                  <a:pos x="159630" y="6328"/>
                </a:cxn>
                <a:cxn ang="0">
                  <a:pos x="148646" y="15334"/>
                </a:cxn>
                <a:cxn ang="0">
                  <a:pos x="159630" y="25557"/>
                </a:cxn>
                <a:cxn ang="0">
                  <a:pos x="172567" y="25557"/>
                </a:cxn>
                <a:cxn ang="0">
                  <a:pos x="182574" y="35780"/>
                </a:cxn>
                <a:cxn ang="0">
                  <a:pos x="182574" y="186691"/>
                </a:cxn>
                <a:cxn ang="0">
                  <a:pos x="172567" y="196671"/>
                </a:cxn>
                <a:cxn ang="0">
                  <a:pos x="32463" y="196671"/>
                </a:cxn>
                <a:cxn ang="0">
                  <a:pos x="19038" y="186691"/>
                </a:cxn>
                <a:cxn ang="0">
                  <a:pos x="19038" y="35780"/>
                </a:cxn>
                <a:cxn ang="0">
                  <a:pos x="29045" y="25557"/>
                </a:cxn>
                <a:cxn ang="0">
                  <a:pos x="45399" y="25557"/>
                </a:cxn>
                <a:cxn ang="0">
                  <a:pos x="53454" y="15334"/>
                </a:cxn>
                <a:cxn ang="0">
                  <a:pos x="45399" y="6328"/>
                </a:cxn>
                <a:cxn ang="0">
                  <a:pos x="29045" y="6328"/>
                </a:cxn>
                <a:cxn ang="0">
                  <a:pos x="0" y="36023"/>
                </a:cxn>
                <a:cxn ang="0">
                  <a:pos x="0" y="185231"/>
                </a:cxn>
                <a:cxn ang="0">
                  <a:pos x="30510" y="215900"/>
                </a:cxn>
                <a:cxn ang="0">
                  <a:pos x="171102" y="215900"/>
                </a:cxn>
                <a:cxn ang="0">
                  <a:pos x="201613" y="185231"/>
                </a:cxn>
                <a:cxn ang="0">
                  <a:pos x="201613" y="36023"/>
                </a:cxn>
                <a:cxn ang="0">
                  <a:pos x="194046" y="15091"/>
                </a:cxn>
                <a:cxn ang="0">
                  <a:pos x="194046" y="15091"/>
                </a:cxn>
                <a:cxn ang="0">
                  <a:pos x="194046" y="15091"/>
                </a:cxn>
              </a:cxnLst>
              <a:rect l="0" t="0" r="0" b="0"/>
              <a:pathLst>
                <a:path w="826" h="887">
                  <a:moveTo>
                    <a:pt x="654" y="430"/>
                  </a:moveTo>
                  <a:cubicBezTo>
                    <a:pt x="652" y="408"/>
                    <a:pt x="634" y="391"/>
                    <a:pt x="613" y="391"/>
                  </a:cubicBezTo>
                  <a:cubicBezTo>
                    <a:pt x="213" y="391"/>
                    <a:pt x="213" y="391"/>
                    <a:pt x="213" y="391"/>
                  </a:cubicBezTo>
                  <a:cubicBezTo>
                    <a:pt x="192" y="391"/>
                    <a:pt x="174" y="409"/>
                    <a:pt x="174" y="431"/>
                  </a:cubicBezTo>
                  <a:cubicBezTo>
                    <a:pt x="174" y="453"/>
                    <a:pt x="192" y="471"/>
                    <a:pt x="213" y="471"/>
                  </a:cubicBezTo>
                  <a:cubicBezTo>
                    <a:pt x="614" y="471"/>
                    <a:pt x="614" y="471"/>
                    <a:pt x="614" y="471"/>
                  </a:cubicBezTo>
                  <a:cubicBezTo>
                    <a:pt x="635" y="471"/>
                    <a:pt x="654" y="453"/>
                    <a:pt x="654" y="431"/>
                  </a:cubicBezTo>
                  <a:cubicBezTo>
                    <a:pt x="654" y="430"/>
                    <a:pt x="654" y="430"/>
                    <a:pt x="654" y="430"/>
                  </a:cubicBezTo>
                  <a:close/>
                  <a:moveTo>
                    <a:pt x="321" y="119"/>
                  </a:moveTo>
                  <a:cubicBezTo>
                    <a:pt x="507" y="119"/>
                    <a:pt x="507" y="119"/>
                    <a:pt x="507" y="119"/>
                  </a:cubicBezTo>
                  <a:cubicBezTo>
                    <a:pt x="535" y="119"/>
                    <a:pt x="559" y="92"/>
                    <a:pt x="559" y="60"/>
                  </a:cubicBezTo>
                  <a:cubicBezTo>
                    <a:pt x="559" y="27"/>
                    <a:pt x="535" y="0"/>
                    <a:pt x="506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292" y="0"/>
                    <a:pt x="268" y="27"/>
                    <a:pt x="268" y="60"/>
                  </a:cubicBezTo>
                  <a:cubicBezTo>
                    <a:pt x="268" y="92"/>
                    <a:pt x="292" y="119"/>
                    <a:pt x="321" y="119"/>
                  </a:cubicBezTo>
                  <a:close/>
                  <a:moveTo>
                    <a:pt x="614" y="242"/>
                  </a:moveTo>
                  <a:cubicBezTo>
                    <a:pt x="213" y="242"/>
                    <a:pt x="213" y="242"/>
                    <a:pt x="213" y="242"/>
                  </a:cubicBezTo>
                  <a:cubicBezTo>
                    <a:pt x="192" y="242"/>
                    <a:pt x="174" y="260"/>
                    <a:pt x="174" y="282"/>
                  </a:cubicBezTo>
                  <a:cubicBezTo>
                    <a:pt x="174" y="304"/>
                    <a:pt x="192" y="322"/>
                    <a:pt x="213" y="322"/>
                  </a:cubicBezTo>
                  <a:cubicBezTo>
                    <a:pt x="614" y="322"/>
                    <a:pt x="614" y="322"/>
                    <a:pt x="614" y="322"/>
                  </a:cubicBezTo>
                  <a:cubicBezTo>
                    <a:pt x="635" y="322"/>
                    <a:pt x="654" y="304"/>
                    <a:pt x="654" y="282"/>
                  </a:cubicBezTo>
                  <a:cubicBezTo>
                    <a:pt x="654" y="260"/>
                    <a:pt x="635" y="242"/>
                    <a:pt x="614" y="242"/>
                  </a:cubicBezTo>
                  <a:close/>
                  <a:moveTo>
                    <a:pt x="613" y="553"/>
                  </a:moveTo>
                  <a:cubicBezTo>
                    <a:pt x="213" y="553"/>
                    <a:pt x="213" y="553"/>
                    <a:pt x="213" y="553"/>
                  </a:cubicBezTo>
                  <a:cubicBezTo>
                    <a:pt x="192" y="553"/>
                    <a:pt x="174" y="571"/>
                    <a:pt x="174" y="593"/>
                  </a:cubicBezTo>
                  <a:cubicBezTo>
                    <a:pt x="174" y="614"/>
                    <a:pt x="192" y="633"/>
                    <a:pt x="213" y="633"/>
                  </a:cubicBezTo>
                  <a:cubicBezTo>
                    <a:pt x="614" y="633"/>
                    <a:pt x="614" y="633"/>
                    <a:pt x="614" y="633"/>
                  </a:cubicBezTo>
                  <a:cubicBezTo>
                    <a:pt x="635" y="633"/>
                    <a:pt x="654" y="614"/>
                    <a:pt x="654" y="593"/>
                  </a:cubicBezTo>
                  <a:cubicBezTo>
                    <a:pt x="654" y="592"/>
                    <a:pt x="654" y="592"/>
                    <a:pt x="654" y="592"/>
                  </a:cubicBezTo>
                  <a:cubicBezTo>
                    <a:pt x="652" y="569"/>
                    <a:pt x="634" y="553"/>
                    <a:pt x="613" y="553"/>
                  </a:cubicBezTo>
                  <a:close/>
                  <a:moveTo>
                    <a:pt x="795" y="62"/>
                  </a:moveTo>
                  <a:cubicBezTo>
                    <a:pt x="774" y="39"/>
                    <a:pt x="743" y="26"/>
                    <a:pt x="707" y="26"/>
                  </a:cubicBezTo>
                  <a:cubicBezTo>
                    <a:pt x="654" y="26"/>
                    <a:pt x="654" y="26"/>
                    <a:pt x="654" y="26"/>
                  </a:cubicBezTo>
                  <a:cubicBezTo>
                    <a:pt x="632" y="26"/>
                    <a:pt x="609" y="40"/>
                    <a:pt x="609" y="63"/>
                  </a:cubicBezTo>
                  <a:cubicBezTo>
                    <a:pt x="609" y="84"/>
                    <a:pt x="631" y="105"/>
                    <a:pt x="654" y="105"/>
                  </a:cubicBezTo>
                  <a:cubicBezTo>
                    <a:pt x="707" y="105"/>
                    <a:pt x="707" y="105"/>
                    <a:pt x="707" y="105"/>
                  </a:cubicBezTo>
                  <a:cubicBezTo>
                    <a:pt x="732" y="105"/>
                    <a:pt x="748" y="122"/>
                    <a:pt x="748" y="147"/>
                  </a:cubicBezTo>
                  <a:cubicBezTo>
                    <a:pt x="748" y="767"/>
                    <a:pt x="748" y="767"/>
                    <a:pt x="748" y="767"/>
                  </a:cubicBezTo>
                  <a:cubicBezTo>
                    <a:pt x="748" y="792"/>
                    <a:pt x="732" y="808"/>
                    <a:pt x="707" y="808"/>
                  </a:cubicBezTo>
                  <a:cubicBezTo>
                    <a:pt x="133" y="808"/>
                    <a:pt x="133" y="808"/>
                    <a:pt x="133" y="808"/>
                  </a:cubicBezTo>
                  <a:cubicBezTo>
                    <a:pt x="107" y="808"/>
                    <a:pt x="78" y="791"/>
                    <a:pt x="78" y="76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8" y="122"/>
                    <a:pt x="94" y="105"/>
                    <a:pt x="119" y="105"/>
                  </a:cubicBezTo>
                  <a:cubicBezTo>
                    <a:pt x="186" y="105"/>
                    <a:pt x="186" y="105"/>
                    <a:pt x="186" y="105"/>
                  </a:cubicBezTo>
                  <a:cubicBezTo>
                    <a:pt x="206" y="105"/>
                    <a:pt x="219" y="88"/>
                    <a:pt x="219" y="63"/>
                  </a:cubicBezTo>
                  <a:cubicBezTo>
                    <a:pt x="219" y="40"/>
                    <a:pt x="207" y="26"/>
                    <a:pt x="186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45" y="26"/>
                    <a:pt x="0" y="72"/>
                    <a:pt x="0" y="148"/>
                  </a:cubicBezTo>
                  <a:cubicBezTo>
                    <a:pt x="0" y="761"/>
                    <a:pt x="0" y="761"/>
                    <a:pt x="0" y="761"/>
                  </a:cubicBezTo>
                  <a:cubicBezTo>
                    <a:pt x="0" y="838"/>
                    <a:pt x="49" y="887"/>
                    <a:pt x="125" y="887"/>
                  </a:cubicBezTo>
                  <a:cubicBezTo>
                    <a:pt x="701" y="887"/>
                    <a:pt x="701" y="887"/>
                    <a:pt x="701" y="887"/>
                  </a:cubicBezTo>
                  <a:cubicBezTo>
                    <a:pt x="782" y="887"/>
                    <a:pt x="826" y="842"/>
                    <a:pt x="826" y="761"/>
                  </a:cubicBezTo>
                  <a:cubicBezTo>
                    <a:pt x="826" y="148"/>
                    <a:pt x="826" y="148"/>
                    <a:pt x="826" y="148"/>
                  </a:cubicBezTo>
                  <a:cubicBezTo>
                    <a:pt x="826" y="113"/>
                    <a:pt x="815" y="83"/>
                    <a:pt x="795" y="62"/>
                  </a:cubicBezTo>
                  <a:close/>
                  <a:moveTo>
                    <a:pt x="795" y="62"/>
                  </a:moveTo>
                  <a:cubicBezTo>
                    <a:pt x="795" y="62"/>
                    <a:pt x="795" y="62"/>
                    <a:pt x="795" y="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3" name="任意多边形 143"/>
            <p:cNvSpPr>
              <a:spLocks noChangeAspect="1"/>
            </p:cNvSpPr>
            <p:nvPr/>
          </p:nvSpPr>
          <p:spPr>
            <a:xfrm>
              <a:off x="9940" y="3837"/>
              <a:ext cx="706" cy="575"/>
            </a:xfrm>
            <a:custGeom>
              <a:avLst/>
              <a:gdLst/>
              <a:ahLst/>
              <a:cxnLst>
                <a:cxn ang="0">
                  <a:pos x="0" y="38333731"/>
                </a:cxn>
                <a:cxn ang="0">
                  <a:pos x="49642406" y="3651152"/>
                </a:cxn>
                <a:cxn ang="0">
                  <a:pos x="136057015" y="20079316"/>
                </a:cxn>
                <a:cxn ang="0">
                  <a:pos x="150766979" y="27381622"/>
                </a:cxn>
                <a:cxn ang="0">
                  <a:pos x="233503420" y="1824901"/>
                </a:cxn>
                <a:cxn ang="0">
                  <a:pos x="296017383" y="31032775"/>
                </a:cxn>
                <a:cxn ang="0">
                  <a:pos x="299694198" y="208098172"/>
                </a:cxn>
                <a:cxn ang="0">
                  <a:pos x="279469012" y="230002391"/>
                </a:cxn>
                <a:cxn ang="0">
                  <a:pos x="270276977" y="235478446"/>
                </a:cxn>
                <a:cxn ang="0">
                  <a:pos x="207763013" y="224526336"/>
                </a:cxn>
                <a:cxn ang="0">
                  <a:pos x="174668978" y="237304697"/>
                </a:cxn>
                <a:cxn ang="0">
                  <a:pos x="152605386" y="242780751"/>
                </a:cxn>
                <a:cxn ang="0">
                  <a:pos x="121348404" y="237304697"/>
                </a:cxn>
                <a:cxn ang="0">
                  <a:pos x="101123219" y="226352587"/>
                </a:cxn>
                <a:cxn ang="0">
                  <a:pos x="29417220" y="235478446"/>
                </a:cxn>
                <a:cxn ang="0">
                  <a:pos x="18386778" y="231828642"/>
                </a:cxn>
                <a:cxn ang="0">
                  <a:pos x="0" y="209923074"/>
                </a:cxn>
                <a:cxn ang="0">
                  <a:pos x="0" y="122303501"/>
                </a:cxn>
                <a:cxn ang="0">
                  <a:pos x="16547017" y="195319812"/>
                </a:cxn>
                <a:cxn ang="0">
                  <a:pos x="112155015" y="180716550"/>
                </a:cxn>
                <a:cxn ang="0">
                  <a:pos x="141573590" y="189843757"/>
                </a:cxn>
                <a:cxn ang="0">
                  <a:pos x="141573590" y="47460939"/>
                </a:cxn>
                <a:cxn ang="0">
                  <a:pos x="136057015" y="36508829"/>
                </a:cxn>
                <a:cxn ang="0">
                  <a:pos x="53319220" y="18254414"/>
                </a:cxn>
                <a:cxn ang="0">
                  <a:pos x="14708610" y="41984884"/>
                </a:cxn>
                <a:cxn ang="0">
                  <a:pos x="14708610" y="195319812"/>
                </a:cxn>
                <a:cxn ang="0">
                  <a:pos x="284985587" y="191668659"/>
                </a:cxn>
                <a:cxn ang="0">
                  <a:pos x="281307419" y="38333731"/>
                </a:cxn>
                <a:cxn ang="0">
                  <a:pos x="194892810" y="20079316"/>
                </a:cxn>
                <a:cxn ang="0">
                  <a:pos x="156282200" y="41984884"/>
                </a:cxn>
                <a:cxn ang="0">
                  <a:pos x="156282200" y="189843757"/>
                </a:cxn>
                <a:cxn ang="0">
                  <a:pos x="172829218" y="182541452"/>
                </a:cxn>
                <a:cxn ang="0">
                  <a:pos x="264760402" y="188017506"/>
                </a:cxn>
                <a:cxn ang="0">
                  <a:pos x="18386778" y="208098172"/>
                </a:cxn>
                <a:cxn ang="0">
                  <a:pos x="29417220" y="219050282"/>
                </a:cxn>
                <a:cxn ang="0">
                  <a:pos x="113994776" y="213574227"/>
                </a:cxn>
                <a:cxn ang="0">
                  <a:pos x="136057015" y="228177489"/>
                </a:cxn>
                <a:cxn ang="0">
                  <a:pos x="163637182" y="226352587"/>
                </a:cxn>
                <a:cxn ang="0">
                  <a:pos x="187539182" y="211747976"/>
                </a:cxn>
                <a:cxn ang="0">
                  <a:pos x="264760402" y="219050282"/>
                </a:cxn>
                <a:cxn ang="0">
                  <a:pos x="279469012" y="208098172"/>
                </a:cxn>
                <a:cxn ang="0">
                  <a:pos x="211441181" y="193494910"/>
                </a:cxn>
                <a:cxn ang="0">
                  <a:pos x="154443793" y="209923074"/>
                </a:cxn>
                <a:cxn ang="0">
                  <a:pos x="139735183" y="206271921"/>
                </a:cxn>
                <a:cxn ang="0">
                  <a:pos x="73544405" y="195319812"/>
                </a:cxn>
                <a:cxn ang="0">
                  <a:pos x="18386778" y="208098172"/>
                </a:cxn>
              </a:cxnLst>
              <a:rect l="0" t="0" r="0" b="0"/>
              <a:pathLst>
                <a:path w="163" h="133">
                  <a:moveTo>
                    <a:pt x="0" y="67"/>
                  </a:moveTo>
                  <a:cubicBezTo>
                    <a:pt x="0" y="51"/>
                    <a:pt x="0" y="36"/>
                    <a:pt x="0" y="21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9" y="10"/>
                    <a:pt x="17" y="5"/>
                    <a:pt x="27" y="2"/>
                  </a:cubicBezTo>
                  <a:cubicBezTo>
                    <a:pt x="34" y="0"/>
                    <a:pt x="41" y="0"/>
                    <a:pt x="48" y="1"/>
                  </a:cubicBezTo>
                  <a:cubicBezTo>
                    <a:pt x="58" y="2"/>
                    <a:pt x="66" y="6"/>
                    <a:pt x="74" y="11"/>
                  </a:cubicBezTo>
                  <a:cubicBezTo>
                    <a:pt x="76" y="12"/>
                    <a:pt x="78" y="13"/>
                    <a:pt x="81" y="15"/>
                  </a:cubicBezTo>
                  <a:cubicBezTo>
                    <a:pt x="81" y="15"/>
                    <a:pt x="81" y="15"/>
                    <a:pt x="82" y="15"/>
                  </a:cubicBezTo>
                  <a:cubicBezTo>
                    <a:pt x="88" y="11"/>
                    <a:pt x="94" y="7"/>
                    <a:pt x="101" y="5"/>
                  </a:cubicBezTo>
                  <a:cubicBezTo>
                    <a:pt x="109" y="2"/>
                    <a:pt x="118" y="0"/>
                    <a:pt x="127" y="1"/>
                  </a:cubicBezTo>
                  <a:cubicBezTo>
                    <a:pt x="136" y="2"/>
                    <a:pt x="145" y="5"/>
                    <a:pt x="153" y="10"/>
                  </a:cubicBezTo>
                  <a:cubicBezTo>
                    <a:pt x="156" y="12"/>
                    <a:pt x="159" y="14"/>
                    <a:pt x="161" y="17"/>
                  </a:cubicBezTo>
                  <a:cubicBezTo>
                    <a:pt x="162" y="18"/>
                    <a:pt x="163" y="19"/>
                    <a:pt x="163" y="20"/>
                  </a:cubicBezTo>
                  <a:cubicBezTo>
                    <a:pt x="163" y="51"/>
                    <a:pt x="163" y="82"/>
                    <a:pt x="163" y="114"/>
                  </a:cubicBezTo>
                  <a:cubicBezTo>
                    <a:pt x="163" y="114"/>
                    <a:pt x="162" y="114"/>
                    <a:pt x="162" y="115"/>
                  </a:cubicBezTo>
                  <a:cubicBezTo>
                    <a:pt x="159" y="119"/>
                    <a:pt x="156" y="122"/>
                    <a:pt x="152" y="126"/>
                  </a:cubicBezTo>
                  <a:cubicBezTo>
                    <a:pt x="152" y="126"/>
                    <a:pt x="152" y="127"/>
                    <a:pt x="151" y="127"/>
                  </a:cubicBezTo>
                  <a:cubicBezTo>
                    <a:pt x="150" y="129"/>
                    <a:pt x="149" y="129"/>
                    <a:pt x="147" y="129"/>
                  </a:cubicBezTo>
                  <a:cubicBezTo>
                    <a:pt x="141" y="128"/>
                    <a:pt x="135" y="126"/>
                    <a:pt x="129" y="125"/>
                  </a:cubicBezTo>
                  <a:cubicBezTo>
                    <a:pt x="124" y="124"/>
                    <a:pt x="119" y="123"/>
                    <a:pt x="113" y="123"/>
                  </a:cubicBezTo>
                  <a:cubicBezTo>
                    <a:pt x="109" y="123"/>
                    <a:pt x="105" y="123"/>
                    <a:pt x="100" y="125"/>
                  </a:cubicBezTo>
                  <a:cubicBezTo>
                    <a:pt x="98" y="126"/>
                    <a:pt x="96" y="127"/>
                    <a:pt x="95" y="130"/>
                  </a:cubicBezTo>
                  <a:cubicBezTo>
                    <a:pt x="95" y="132"/>
                    <a:pt x="94" y="133"/>
                    <a:pt x="92" y="133"/>
                  </a:cubicBezTo>
                  <a:cubicBezTo>
                    <a:pt x="89" y="133"/>
                    <a:pt x="86" y="133"/>
                    <a:pt x="83" y="133"/>
                  </a:cubicBezTo>
                  <a:cubicBezTo>
                    <a:pt x="79" y="133"/>
                    <a:pt x="75" y="133"/>
                    <a:pt x="70" y="133"/>
                  </a:cubicBezTo>
                  <a:cubicBezTo>
                    <a:pt x="68" y="133"/>
                    <a:pt x="67" y="132"/>
                    <a:pt x="66" y="130"/>
                  </a:cubicBezTo>
                  <a:cubicBezTo>
                    <a:pt x="66" y="128"/>
                    <a:pt x="65" y="127"/>
                    <a:pt x="64" y="126"/>
                  </a:cubicBezTo>
                  <a:cubicBezTo>
                    <a:pt x="61" y="125"/>
                    <a:pt x="58" y="124"/>
                    <a:pt x="55" y="124"/>
                  </a:cubicBezTo>
                  <a:cubicBezTo>
                    <a:pt x="49" y="123"/>
                    <a:pt x="43" y="124"/>
                    <a:pt x="37" y="125"/>
                  </a:cubicBezTo>
                  <a:cubicBezTo>
                    <a:pt x="30" y="126"/>
                    <a:pt x="23" y="127"/>
                    <a:pt x="16" y="129"/>
                  </a:cubicBezTo>
                  <a:cubicBezTo>
                    <a:pt x="16" y="129"/>
                    <a:pt x="15" y="129"/>
                    <a:pt x="15" y="129"/>
                  </a:cubicBezTo>
                  <a:cubicBezTo>
                    <a:pt x="13" y="129"/>
                    <a:pt x="11" y="128"/>
                    <a:pt x="10" y="127"/>
                  </a:cubicBezTo>
                  <a:cubicBezTo>
                    <a:pt x="10" y="126"/>
                    <a:pt x="9" y="125"/>
                    <a:pt x="8" y="124"/>
                  </a:cubicBezTo>
                  <a:cubicBezTo>
                    <a:pt x="6" y="121"/>
                    <a:pt x="3" y="118"/>
                    <a:pt x="0" y="115"/>
                  </a:cubicBezTo>
                  <a:cubicBezTo>
                    <a:pt x="0" y="114"/>
                    <a:pt x="0" y="114"/>
                    <a:pt x="0" y="113"/>
                  </a:cubicBezTo>
                  <a:cubicBezTo>
                    <a:pt x="0" y="98"/>
                    <a:pt x="0" y="82"/>
                    <a:pt x="0" y="67"/>
                  </a:cubicBezTo>
                  <a:close/>
                  <a:moveTo>
                    <a:pt x="8" y="107"/>
                  </a:moveTo>
                  <a:cubicBezTo>
                    <a:pt x="8" y="107"/>
                    <a:pt x="9" y="107"/>
                    <a:pt x="9" y="107"/>
                  </a:cubicBezTo>
                  <a:cubicBezTo>
                    <a:pt x="18" y="104"/>
                    <a:pt x="26" y="101"/>
                    <a:pt x="35" y="100"/>
                  </a:cubicBezTo>
                  <a:cubicBezTo>
                    <a:pt x="44" y="98"/>
                    <a:pt x="52" y="98"/>
                    <a:pt x="61" y="99"/>
                  </a:cubicBezTo>
                  <a:cubicBezTo>
                    <a:pt x="66" y="100"/>
                    <a:pt x="71" y="101"/>
                    <a:pt x="76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3"/>
                    <a:pt x="77" y="103"/>
                  </a:cubicBezTo>
                  <a:cubicBezTo>
                    <a:pt x="77" y="77"/>
                    <a:pt x="77" y="52"/>
                    <a:pt x="77" y="26"/>
                  </a:cubicBezTo>
                  <a:cubicBezTo>
                    <a:pt x="77" y="25"/>
                    <a:pt x="78" y="23"/>
                    <a:pt x="77" y="22"/>
                  </a:cubicBezTo>
                  <a:cubicBezTo>
                    <a:pt x="77" y="21"/>
                    <a:pt x="75" y="21"/>
                    <a:pt x="74" y="20"/>
                  </a:cubicBezTo>
                  <a:cubicBezTo>
                    <a:pt x="68" y="16"/>
                    <a:pt x="61" y="12"/>
                    <a:pt x="53" y="10"/>
                  </a:cubicBezTo>
                  <a:cubicBezTo>
                    <a:pt x="45" y="8"/>
                    <a:pt x="37" y="8"/>
                    <a:pt x="29" y="10"/>
                  </a:cubicBezTo>
                  <a:cubicBezTo>
                    <a:pt x="22" y="12"/>
                    <a:pt x="15" y="15"/>
                    <a:pt x="9" y="21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8" y="50"/>
                    <a:pt x="8" y="78"/>
                    <a:pt x="8" y="106"/>
                  </a:cubicBezTo>
                  <a:cubicBezTo>
                    <a:pt x="8" y="106"/>
                    <a:pt x="8" y="106"/>
                    <a:pt x="8" y="107"/>
                  </a:cubicBezTo>
                  <a:close/>
                  <a:moveTo>
                    <a:pt x="155" y="107"/>
                  </a:moveTo>
                  <a:cubicBezTo>
                    <a:pt x="155" y="106"/>
                    <a:pt x="155" y="106"/>
                    <a:pt x="155" y="105"/>
                  </a:cubicBezTo>
                  <a:cubicBezTo>
                    <a:pt x="155" y="78"/>
                    <a:pt x="155" y="51"/>
                    <a:pt x="155" y="24"/>
                  </a:cubicBezTo>
                  <a:cubicBezTo>
                    <a:pt x="155" y="22"/>
                    <a:pt x="154" y="21"/>
                    <a:pt x="153" y="21"/>
                  </a:cubicBezTo>
                  <a:cubicBezTo>
                    <a:pt x="145" y="14"/>
                    <a:pt x="136" y="10"/>
                    <a:pt x="125" y="9"/>
                  </a:cubicBezTo>
                  <a:cubicBezTo>
                    <a:pt x="118" y="8"/>
                    <a:pt x="112" y="9"/>
                    <a:pt x="106" y="11"/>
                  </a:cubicBezTo>
                  <a:cubicBezTo>
                    <a:pt x="98" y="14"/>
                    <a:pt x="92" y="17"/>
                    <a:pt x="86" y="22"/>
                  </a:cubicBezTo>
                  <a:cubicBezTo>
                    <a:pt x="85" y="22"/>
                    <a:pt x="85" y="23"/>
                    <a:pt x="85" y="23"/>
                  </a:cubicBezTo>
                  <a:cubicBezTo>
                    <a:pt x="85" y="50"/>
                    <a:pt x="85" y="76"/>
                    <a:pt x="85" y="103"/>
                  </a:cubicBezTo>
                  <a:cubicBezTo>
                    <a:pt x="85" y="103"/>
                    <a:pt x="85" y="104"/>
                    <a:pt x="85" y="104"/>
                  </a:cubicBezTo>
                  <a:cubicBezTo>
                    <a:pt x="86" y="104"/>
                    <a:pt x="86" y="103"/>
                    <a:pt x="87" y="103"/>
                  </a:cubicBezTo>
                  <a:cubicBezTo>
                    <a:pt x="89" y="102"/>
                    <a:pt x="92" y="101"/>
                    <a:pt x="94" y="100"/>
                  </a:cubicBezTo>
                  <a:cubicBezTo>
                    <a:pt x="101" y="98"/>
                    <a:pt x="109" y="97"/>
                    <a:pt x="116" y="98"/>
                  </a:cubicBezTo>
                  <a:cubicBezTo>
                    <a:pt x="126" y="98"/>
                    <a:pt x="135" y="100"/>
                    <a:pt x="144" y="103"/>
                  </a:cubicBezTo>
                  <a:cubicBezTo>
                    <a:pt x="148" y="104"/>
                    <a:pt x="151" y="106"/>
                    <a:pt x="155" y="107"/>
                  </a:cubicBezTo>
                  <a:close/>
                  <a:moveTo>
                    <a:pt x="10" y="114"/>
                  </a:moveTo>
                  <a:cubicBezTo>
                    <a:pt x="12" y="116"/>
                    <a:pt x="13" y="118"/>
                    <a:pt x="15" y="120"/>
                  </a:cubicBezTo>
                  <a:cubicBezTo>
                    <a:pt x="15" y="120"/>
                    <a:pt x="16" y="121"/>
                    <a:pt x="16" y="120"/>
                  </a:cubicBezTo>
                  <a:cubicBezTo>
                    <a:pt x="26" y="118"/>
                    <a:pt x="35" y="116"/>
                    <a:pt x="45" y="116"/>
                  </a:cubicBezTo>
                  <a:cubicBezTo>
                    <a:pt x="51" y="116"/>
                    <a:pt x="56" y="116"/>
                    <a:pt x="62" y="117"/>
                  </a:cubicBezTo>
                  <a:cubicBezTo>
                    <a:pt x="67" y="118"/>
                    <a:pt x="71" y="120"/>
                    <a:pt x="73" y="125"/>
                  </a:cubicBezTo>
                  <a:cubicBezTo>
                    <a:pt x="73" y="125"/>
                    <a:pt x="74" y="125"/>
                    <a:pt x="74" y="125"/>
                  </a:cubicBezTo>
                  <a:cubicBezTo>
                    <a:pt x="79" y="125"/>
                    <a:pt x="83" y="125"/>
                    <a:pt x="88" y="125"/>
                  </a:cubicBezTo>
                  <a:cubicBezTo>
                    <a:pt x="89" y="125"/>
                    <a:pt x="89" y="124"/>
                    <a:pt x="89" y="124"/>
                  </a:cubicBezTo>
                  <a:cubicBezTo>
                    <a:pt x="90" y="123"/>
                    <a:pt x="91" y="122"/>
                    <a:pt x="92" y="121"/>
                  </a:cubicBezTo>
                  <a:cubicBezTo>
                    <a:pt x="95" y="118"/>
                    <a:pt x="99" y="117"/>
                    <a:pt x="102" y="116"/>
                  </a:cubicBezTo>
                  <a:cubicBezTo>
                    <a:pt x="108" y="115"/>
                    <a:pt x="114" y="115"/>
                    <a:pt x="120" y="116"/>
                  </a:cubicBezTo>
                  <a:cubicBezTo>
                    <a:pt x="128" y="116"/>
                    <a:pt x="136" y="118"/>
                    <a:pt x="144" y="120"/>
                  </a:cubicBezTo>
                  <a:cubicBezTo>
                    <a:pt x="146" y="120"/>
                    <a:pt x="147" y="120"/>
                    <a:pt x="148" y="119"/>
                  </a:cubicBezTo>
                  <a:cubicBezTo>
                    <a:pt x="149" y="117"/>
                    <a:pt x="151" y="116"/>
                    <a:pt x="152" y="114"/>
                  </a:cubicBezTo>
                  <a:cubicBezTo>
                    <a:pt x="152" y="114"/>
                    <a:pt x="152" y="114"/>
                    <a:pt x="151" y="114"/>
                  </a:cubicBezTo>
                  <a:cubicBezTo>
                    <a:pt x="140" y="110"/>
                    <a:pt x="128" y="107"/>
                    <a:pt x="115" y="106"/>
                  </a:cubicBezTo>
                  <a:cubicBezTo>
                    <a:pt x="110" y="105"/>
                    <a:pt x="106" y="106"/>
                    <a:pt x="101" y="106"/>
                  </a:cubicBezTo>
                  <a:cubicBezTo>
                    <a:pt x="94" y="108"/>
                    <a:pt x="89" y="110"/>
                    <a:pt x="84" y="115"/>
                  </a:cubicBezTo>
                  <a:cubicBezTo>
                    <a:pt x="83" y="117"/>
                    <a:pt x="80" y="117"/>
                    <a:pt x="78" y="115"/>
                  </a:cubicBezTo>
                  <a:cubicBezTo>
                    <a:pt x="78" y="115"/>
                    <a:pt x="77" y="114"/>
                    <a:pt x="76" y="113"/>
                  </a:cubicBezTo>
                  <a:cubicBezTo>
                    <a:pt x="71" y="109"/>
                    <a:pt x="66" y="108"/>
                    <a:pt x="60" y="107"/>
                  </a:cubicBezTo>
                  <a:cubicBezTo>
                    <a:pt x="53" y="106"/>
                    <a:pt x="47" y="106"/>
                    <a:pt x="40" y="107"/>
                  </a:cubicBezTo>
                  <a:cubicBezTo>
                    <a:pt x="31" y="108"/>
                    <a:pt x="23" y="111"/>
                    <a:pt x="14" y="113"/>
                  </a:cubicBezTo>
                  <a:cubicBezTo>
                    <a:pt x="13" y="114"/>
                    <a:pt x="12" y="114"/>
                    <a:pt x="10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5" name="任意多边形 145"/>
            <p:cNvSpPr>
              <a:spLocks noChangeAspect="1"/>
            </p:cNvSpPr>
            <p:nvPr/>
          </p:nvSpPr>
          <p:spPr>
            <a:xfrm>
              <a:off x="7086" y="5494"/>
              <a:ext cx="676" cy="575"/>
            </a:xfrm>
            <a:custGeom>
              <a:avLst/>
              <a:gdLst/>
              <a:ahLst/>
              <a:cxnLst>
                <a:cxn ang="0">
                  <a:pos x="220168520" y="120484477"/>
                </a:cxn>
                <a:cxn ang="0">
                  <a:pos x="283332402" y="120484477"/>
                </a:cxn>
                <a:cxn ang="0">
                  <a:pos x="283332402" y="122282373"/>
                </a:cxn>
                <a:cxn ang="0">
                  <a:pos x="283332402" y="219390185"/>
                </a:cxn>
                <a:cxn ang="0">
                  <a:pos x="261676637" y="240968955"/>
                </a:cxn>
                <a:cxn ang="0">
                  <a:pos x="21655765" y="240968955"/>
                </a:cxn>
                <a:cxn ang="0">
                  <a:pos x="0" y="219390185"/>
                </a:cxn>
                <a:cxn ang="0">
                  <a:pos x="0" y="140265351"/>
                </a:cxn>
                <a:cxn ang="0">
                  <a:pos x="0" y="122282373"/>
                </a:cxn>
                <a:cxn ang="0">
                  <a:pos x="0" y="120484477"/>
                </a:cxn>
                <a:cxn ang="0">
                  <a:pos x="63163882" y="120484477"/>
                </a:cxn>
                <a:cxn ang="0">
                  <a:pos x="86624407" y="199607972"/>
                </a:cxn>
                <a:cxn ang="0">
                  <a:pos x="147982186" y="219390185"/>
                </a:cxn>
                <a:cxn ang="0">
                  <a:pos x="207536550" y="187020022"/>
                </a:cxn>
                <a:cxn ang="0">
                  <a:pos x="220168520" y="120484477"/>
                </a:cxn>
                <a:cxn ang="0">
                  <a:pos x="1804759" y="100703603"/>
                </a:cxn>
                <a:cxn ang="0">
                  <a:pos x="70381574" y="100703603"/>
                </a:cxn>
                <a:cxn ang="0">
                  <a:pos x="72186333" y="98905707"/>
                </a:cxn>
                <a:cxn ang="0">
                  <a:pos x="97451618" y="73729806"/>
                </a:cxn>
                <a:cxn ang="0">
                  <a:pos x="138959735" y="59342621"/>
                </a:cxn>
                <a:cxn ang="0">
                  <a:pos x="173247470" y="66535544"/>
                </a:cxn>
                <a:cxn ang="0">
                  <a:pos x="209341309" y="98905707"/>
                </a:cxn>
                <a:cxn ang="0">
                  <a:pos x="212950828" y="100703603"/>
                </a:cxn>
                <a:cxn ang="0">
                  <a:pos x="281527643" y="100703603"/>
                </a:cxn>
                <a:cxn ang="0">
                  <a:pos x="283332402" y="100703603"/>
                </a:cxn>
                <a:cxn ang="0">
                  <a:pos x="283332402" y="98905707"/>
                </a:cxn>
                <a:cxn ang="0">
                  <a:pos x="283332402" y="61141856"/>
                </a:cxn>
                <a:cxn ang="0">
                  <a:pos x="261676637" y="39561747"/>
                </a:cxn>
                <a:cxn ang="0">
                  <a:pos x="19851006" y="39561747"/>
                </a:cxn>
                <a:cxn ang="0">
                  <a:pos x="12633314" y="41360982"/>
                </a:cxn>
                <a:cxn ang="0">
                  <a:pos x="0" y="61141856"/>
                </a:cxn>
                <a:cxn ang="0">
                  <a:pos x="0" y="98905707"/>
                </a:cxn>
                <a:cxn ang="0">
                  <a:pos x="0" y="100703603"/>
                </a:cxn>
                <a:cxn ang="0">
                  <a:pos x="1804759" y="100703603"/>
                </a:cxn>
                <a:cxn ang="0">
                  <a:pos x="81210129" y="140265351"/>
                </a:cxn>
                <a:cxn ang="0">
                  <a:pos x="140764494" y="199607972"/>
                </a:cxn>
                <a:cxn ang="0">
                  <a:pos x="202122272" y="140265351"/>
                </a:cxn>
                <a:cxn ang="0">
                  <a:pos x="140764494" y="79123495"/>
                </a:cxn>
                <a:cxn ang="0">
                  <a:pos x="81210129" y="140265351"/>
                </a:cxn>
                <a:cxn ang="0">
                  <a:pos x="140764494" y="179827098"/>
                </a:cxn>
                <a:cxn ang="0">
                  <a:pos x="101061136" y="140265351"/>
                </a:cxn>
                <a:cxn ang="0">
                  <a:pos x="140764494" y="98905707"/>
                </a:cxn>
                <a:cxn ang="0">
                  <a:pos x="182271266" y="140265351"/>
                </a:cxn>
                <a:cxn ang="0">
                  <a:pos x="140764494" y="179827098"/>
                </a:cxn>
                <a:cxn ang="0">
                  <a:pos x="261676637" y="17982977"/>
                </a:cxn>
                <a:cxn ang="0">
                  <a:pos x="241825630" y="0"/>
                </a:cxn>
                <a:cxn ang="0">
                  <a:pos x="202122272" y="0"/>
                </a:cxn>
                <a:cxn ang="0">
                  <a:pos x="185880784" y="7192923"/>
                </a:cxn>
                <a:cxn ang="0">
                  <a:pos x="182271266" y="19780873"/>
                </a:cxn>
                <a:cxn ang="0">
                  <a:pos x="261676637" y="19780873"/>
                </a:cxn>
                <a:cxn ang="0">
                  <a:pos x="261676637" y="17982977"/>
                </a:cxn>
              </a:cxnLst>
              <a:rect l="0" t="0" r="0" b="0"/>
              <a:pathLst>
                <a:path w="157" h="134">
                  <a:moveTo>
                    <a:pt x="122" y="67"/>
                  </a:moveTo>
                  <a:cubicBezTo>
                    <a:pt x="133" y="67"/>
                    <a:pt x="145" y="67"/>
                    <a:pt x="157" y="67"/>
                  </a:cubicBezTo>
                  <a:cubicBezTo>
                    <a:pt x="157" y="67"/>
                    <a:pt x="157" y="67"/>
                    <a:pt x="157" y="68"/>
                  </a:cubicBezTo>
                  <a:cubicBezTo>
                    <a:pt x="157" y="86"/>
                    <a:pt x="157" y="104"/>
                    <a:pt x="157" y="122"/>
                  </a:cubicBezTo>
                  <a:cubicBezTo>
                    <a:pt x="157" y="129"/>
                    <a:pt x="152" y="134"/>
                    <a:pt x="145" y="134"/>
                  </a:cubicBezTo>
                  <a:cubicBezTo>
                    <a:pt x="100" y="134"/>
                    <a:pt x="56" y="134"/>
                    <a:pt x="12" y="134"/>
                  </a:cubicBezTo>
                  <a:cubicBezTo>
                    <a:pt x="5" y="134"/>
                    <a:pt x="0" y="129"/>
                    <a:pt x="0" y="122"/>
                  </a:cubicBezTo>
                  <a:cubicBezTo>
                    <a:pt x="0" y="107"/>
                    <a:pt x="0" y="93"/>
                    <a:pt x="0" y="78"/>
                  </a:cubicBezTo>
                  <a:cubicBezTo>
                    <a:pt x="0" y="75"/>
                    <a:pt x="0" y="71"/>
                    <a:pt x="0" y="68"/>
                  </a:cubicBezTo>
                  <a:cubicBezTo>
                    <a:pt x="0" y="68"/>
                    <a:pt x="0" y="67"/>
                    <a:pt x="0" y="67"/>
                  </a:cubicBezTo>
                  <a:cubicBezTo>
                    <a:pt x="12" y="67"/>
                    <a:pt x="23" y="67"/>
                    <a:pt x="35" y="67"/>
                  </a:cubicBezTo>
                  <a:cubicBezTo>
                    <a:pt x="31" y="84"/>
                    <a:pt x="35" y="99"/>
                    <a:pt x="48" y="111"/>
                  </a:cubicBezTo>
                  <a:cubicBezTo>
                    <a:pt x="57" y="120"/>
                    <a:pt x="69" y="123"/>
                    <a:pt x="82" y="122"/>
                  </a:cubicBezTo>
                  <a:cubicBezTo>
                    <a:pt x="95" y="121"/>
                    <a:pt x="107" y="115"/>
                    <a:pt x="115" y="104"/>
                  </a:cubicBezTo>
                  <a:cubicBezTo>
                    <a:pt x="123" y="93"/>
                    <a:pt x="125" y="80"/>
                    <a:pt x="122" y="67"/>
                  </a:cubicBezTo>
                  <a:close/>
                  <a:moveTo>
                    <a:pt x="1" y="56"/>
                  </a:moveTo>
                  <a:cubicBezTo>
                    <a:pt x="14" y="56"/>
                    <a:pt x="26" y="56"/>
                    <a:pt x="39" y="56"/>
                  </a:cubicBezTo>
                  <a:cubicBezTo>
                    <a:pt x="39" y="56"/>
                    <a:pt x="40" y="55"/>
                    <a:pt x="40" y="55"/>
                  </a:cubicBezTo>
                  <a:cubicBezTo>
                    <a:pt x="44" y="49"/>
                    <a:pt x="48" y="44"/>
                    <a:pt x="54" y="41"/>
                  </a:cubicBezTo>
                  <a:cubicBezTo>
                    <a:pt x="61" y="36"/>
                    <a:pt x="69" y="33"/>
                    <a:pt x="77" y="33"/>
                  </a:cubicBezTo>
                  <a:cubicBezTo>
                    <a:pt x="84" y="33"/>
                    <a:pt x="90" y="34"/>
                    <a:pt x="96" y="37"/>
                  </a:cubicBezTo>
                  <a:cubicBezTo>
                    <a:pt x="105" y="41"/>
                    <a:pt x="112" y="47"/>
                    <a:pt x="116" y="55"/>
                  </a:cubicBezTo>
                  <a:cubicBezTo>
                    <a:pt x="117" y="55"/>
                    <a:pt x="117" y="56"/>
                    <a:pt x="118" y="56"/>
                  </a:cubicBezTo>
                  <a:cubicBezTo>
                    <a:pt x="130" y="56"/>
                    <a:pt x="143" y="56"/>
                    <a:pt x="156" y="56"/>
                  </a:cubicBezTo>
                  <a:cubicBezTo>
                    <a:pt x="156" y="56"/>
                    <a:pt x="156" y="56"/>
                    <a:pt x="157" y="56"/>
                  </a:cubicBezTo>
                  <a:cubicBezTo>
                    <a:pt x="157" y="55"/>
                    <a:pt x="157" y="55"/>
                    <a:pt x="157" y="55"/>
                  </a:cubicBezTo>
                  <a:cubicBezTo>
                    <a:pt x="157" y="48"/>
                    <a:pt x="157" y="41"/>
                    <a:pt x="157" y="34"/>
                  </a:cubicBezTo>
                  <a:cubicBezTo>
                    <a:pt x="157" y="27"/>
                    <a:pt x="152" y="22"/>
                    <a:pt x="145" y="22"/>
                  </a:cubicBezTo>
                  <a:cubicBezTo>
                    <a:pt x="100" y="22"/>
                    <a:pt x="56" y="22"/>
                    <a:pt x="11" y="22"/>
                  </a:cubicBezTo>
                  <a:cubicBezTo>
                    <a:pt x="10" y="22"/>
                    <a:pt x="9" y="22"/>
                    <a:pt x="7" y="23"/>
                  </a:cubicBezTo>
                  <a:cubicBezTo>
                    <a:pt x="3" y="24"/>
                    <a:pt x="0" y="28"/>
                    <a:pt x="0" y="34"/>
                  </a:cubicBezTo>
                  <a:cubicBezTo>
                    <a:pt x="0" y="41"/>
                    <a:pt x="0" y="48"/>
                    <a:pt x="0" y="55"/>
                  </a:cubicBezTo>
                  <a:cubicBezTo>
                    <a:pt x="0" y="55"/>
                    <a:pt x="0" y="55"/>
                    <a:pt x="0" y="56"/>
                  </a:cubicBezTo>
                  <a:cubicBezTo>
                    <a:pt x="0" y="56"/>
                    <a:pt x="1" y="56"/>
                    <a:pt x="1" y="56"/>
                  </a:cubicBezTo>
                  <a:close/>
                  <a:moveTo>
                    <a:pt x="45" y="78"/>
                  </a:moveTo>
                  <a:cubicBezTo>
                    <a:pt x="45" y="96"/>
                    <a:pt x="60" y="111"/>
                    <a:pt x="78" y="111"/>
                  </a:cubicBezTo>
                  <a:cubicBezTo>
                    <a:pt x="97" y="111"/>
                    <a:pt x="112" y="96"/>
                    <a:pt x="112" y="78"/>
                  </a:cubicBezTo>
                  <a:cubicBezTo>
                    <a:pt x="112" y="59"/>
                    <a:pt x="97" y="44"/>
                    <a:pt x="78" y="44"/>
                  </a:cubicBezTo>
                  <a:cubicBezTo>
                    <a:pt x="60" y="44"/>
                    <a:pt x="45" y="59"/>
                    <a:pt x="45" y="78"/>
                  </a:cubicBezTo>
                  <a:close/>
                  <a:moveTo>
                    <a:pt x="78" y="100"/>
                  </a:moveTo>
                  <a:cubicBezTo>
                    <a:pt x="66" y="100"/>
                    <a:pt x="56" y="90"/>
                    <a:pt x="56" y="78"/>
                  </a:cubicBezTo>
                  <a:cubicBezTo>
                    <a:pt x="56" y="65"/>
                    <a:pt x="66" y="55"/>
                    <a:pt x="78" y="55"/>
                  </a:cubicBezTo>
                  <a:cubicBezTo>
                    <a:pt x="91" y="56"/>
                    <a:pt x="101" y="66"/>
                    <a:pt x="101" y="78"/>
                  </a:cubicBezTo>
                  <a:cubicBezTo>
                    <a:pt x="101" y="90"/>
                    <a:pt x="91" y="100"/>
                    <a:pt x="78" y="100"/>
                  </a:cubicBezTo>
                  <a:close/>
                  <a:moveTo>
                    <a:pt x="145" y="10"/>
                  </a:moveTo>
                  <a:cubicBezTo>
                    <a:pt x="145" y="4"/>
                    <a:pt x="140" y="0"/>
                    <a:pt x="134" y="0"/>
                  </a:cubicBezTo>
                  <a:cubicBezTo>
                    <a:pt x="127" y="0"/>
                    <a:pt x="119" y="0"/>
                    <a:pt x="112" y="0"/>
                  </a:cubicBezTo>
                  <a:cubicBezTo>
                    <a:pt x="108" y="0"/>
                    <a:pt x="105" y="1"/>
                    <a:pt x="103" y="4"/>
                  </a:cubicBezTo>
                  <a:cubicBezTo>
                    <a:pt x="101" y="6"/>
                    <a:pt x="101" y="8"/>
                    <a:pt x="101" y="11"/>
                  </a:cubicBezTo>
                  <a:cubicBezTo>
                    <a:pt x="116" y="11"/>
                    <a:pt x="130" y="11"/>
                    <a:pt x="145" y="11"/>
                  </a:cubicBezTo>
                  <a:cubicBezTo>
                    <a:pt x="145" y="11"/>
                    <a:pt x="145" y="10"/>
                    <a:pt x="145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76935" y="2086928"/>
            <a:ext cx="2840355" cy="3855720"/>
            <a:chOff x="1445" y="2964"/>
            <a:chExt cx="4473" cy="6072"/>
          </a:xfrm>
        </p:grpSpPr>
        <p:pic>
          <p:nvPicPr>
            <p:cNvPr id="5" name="图片 4" descr="pexels-photo-46107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45" y="2964"/>
              <a:ext cx="4473" cy="2982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1445" y="5363"/>
              <a:ext cx="3602" cy="3673"/>
              <a:chOff x="1445" y="5363"/>
              <a:chExt cx="3602" cy="3673"/>
            </a:xfrm>
          </p:grpSpPr>
          <p:grpSp>
            <p:nvGrpSpPr>
              <p:cNvPr id="41" name="组合 40"/>
              <p:cNvGrpSpPr/>
              <p:nvPr/>
            </p:nvGrpSpPr>
            <p:grpSpPr>
              <a:xfrm rot="0">
                <a:off x="1601" y="5363"/>
                <a:ext cx="851" cy="869"/>
                <a:chOff x="1901" y="4778"/>
                <a:chExt cx="1035" cy="1056"/>
              </a:xfrm>
            </p:grpSpPr>
            <p:sp>
              <p:nvSpPr>
                <p:cNvPr id="42" name="椭圆 41"/>
                <p:cNvSpPr/>
                <p:nvPr/>
              </p:nvSpPr>
              <p:spPr>
                <a:xfrm>
                  <a:off x="1901" y="4778"/>
                  <a:ext cx="1035" cy="1035"/>
                </a:xfrm>
                <a:prstGeom prst="ellipse">
                  <a:avLst/>
                </a:prstGeom>
                <a:solidFill>
                  <a:srgbClr val="206387"/>
                </a:solidFill>
                <a:ln>
                  <a:solidFill>
                    <a:srgbClr val="52635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" name="文本框 2"/>
                <p:cNvSpPr txBox="1"/>
                <p:nvPr/>
              </p:nvSpPr>
              <p:spPr>
                <a:xfrm>
                  <a:off x="2024" y="4835"/>
                  <a:ext cx="788" cy="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dist"/>
                  <a:r>
                    <a:rPr lang="zh-CN" sz="280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壹</a:t>
                  </a:r>
                  <a:endParaRPr lang="zh-CN" sz="28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4" name="组合 3"/>
              <p:cNvGrpSpPr/>
              <p:nvPr/>
            </p:nvGrpSpPr>
            <p:grpSpPr>
              <a:xfrm rot="0">
                <a:off x="1445" y="6484"/>
                <a:ext cx="3602" cy="2552"/>
                <a:chOff x="3933" y="7595"/>
                <a:chExt cx="7980" cy="2552"/>
              </a:xfrm>
            </p:grpSpPr>
            <p:sp>
              <p:nvSpPr>
                <p:cNvPr id="9" name="文本框 8"/>
                <p:cNvSpPr txBox="1"/>
                <p:nvPr/>
              </p:nvSpPr>
              <p:spPr>
                <a:xfrm>
                  <a:off x="3933" y="8145"/>
                  <a:ext cx="7980" cy="20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600" dirty="0">
                      <a:solidFill>
                        <a:schemeClr val="tx1">
                          <a:lumMod val="50000"/>
                        </a:schemeClr>
                      </a:solidFill>
                      <a:latin typeface="Arial" panose="020B0604020202020204" pitchFamily="34" charset="0"/>
                      <a:cs typeface="+mn-ea"/>
                      <a:sym typeface="Arial" panose="020B0604020202020204" pitchFamily="34" charset="0"/>
                    </a:rPr>
                    <a:t>请替换文字内容，修改文字内容，也可以直接复制你的内容到此请替换文字内容</a:t>
                  </a:r>
                  <a:r>
                    <a:rPr lang="zh-CN" altLang="en-US" sz="1600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。</a:t>
                  </a:r>
                  <a:endParaRPr lang="zh-CN" altLang="en-US" sz="1600">
                    <a:solidFill>
                      <a:schemeClr val="tx1">
                        <a:lumMod val="5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3933" y="7595"/>
                  <a:ext cx="6397" cy="6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/>
                  <a:r>
                    <a:rPr lang="zh-CN" altLang="en-US" sz="2000" b="1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汉仪中简黑简" panose="00020600040101010101" charset="-122"/>
                    </a:rPr>
                    <a:t>点击</a:t>
                  </a:r>
                  <a:r>
                    <a:rPr lang="zh-CN" sz="2000" b="1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汉仪中简黑简" panose="00020600040101010101" charset="-122"/>
                    </a:rPr>
                    <a:t>添加标题</a:t>
                  </a:r>
                  <a:endParaRPr lang="zh-CN" sz="2000" b="1">
                    <a:solidFill>
                      <a:schemeClr val="tx1">
                        <a:lumMod val="5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endParaRPr>
                </a:p>
              </p:txBody>
            </p:sp>
          </p:grpSp>
        </p:grpSp>
      </p:grpSp>
      <p:grpSp>
        <p:nvGrpSpPr>
          <p:cNvPr id="63" name="组合 62"/>
          <p:cNvGrpSpPr/>
          <p:nvPr/>
        </p:nvGrpSpPr>
        <p:grpSpPr>
          <a:xfrm>
            <a:off x="4634865" y="2113280"/>
            <a:ext cx="2840355" cy="3830320"/>
            <a:chOff x="7363" y="3004"/>
            <a:chExt cx="4473" cy="6032"/>
          </a:xfrm>
        </p:grpSpPr>
        <p:pic>
          <p:nvPicPr>
            <p:cNvPr id="12" name="图片 11" descr="D:\图图图\商务类图\be8643d45fb476791048fdbdf6d6c9555956da442f96c-7jNBGU_fw658.jpgbe8643d45fb476791048fdbdf6d6c9555956da442f96c-7jNBGU_fw65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7363" y="3004"/>
              <a:ext cx="4473" cy="2902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7363" y="5363"/>
              <a:ext cx="3602" cy="3673"/>
              <a:chOff x="1445" y="5363"/>
              <a:chExt cx="3602" cy="3673"/>
            </a:xfrm>
          </p:grpSpPr>
          <p:grpSp>
            <p:nvGrpSpPr>
              <p:cNvPr id="14" name="组合 13"/>
              <p:cNvGrpSpPr/>
              <p:nvPr/>
            </p:nvGrpSpPr>
            <p:grpSpPr>
              <a:xfrm rot="0">
                <a:off x="1601" y="5363"/>
                <a:ext cx="851" cy="869"/>
                <a:chOff x="1901" y="4778"/>
                <a:chExt cx="1035" cy="1056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1901" y="4778"/>
                  <a:ext cx="1035" cy="1035"/>
                </a:xfrm>
                <a:prstGeom prst="ellipse">
                  <a:avLst/>
                </a:prstGeom>
                <a:solidFill>
                  <a:srgbClr val="8AABB6"/>
                </a:solidFill>
                <a:ln>
                  <a:solidFill>
                    <a:srgbClr val="8AABB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2024" y="4835"/>
                  <a:ext cx="788" cy="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dist"/>
                  <a:r>
                    <a:rPr lang="zh-CN" sz="280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贰</a:t>
                  </a:r>
                  <a:endParaRPr lang="zh-CN" sz="28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 rot="0">
                <a:off x="1445" y="6484"/>
                <a:ext cx="3602" cy="2552"/>
                <a:chOff x="3933" y="7595"/>
                <a:chExt cx="7980" cy="2552"/>
              </a:xfrm>
            </p:grpSpPr>
            <p:sp>
              <p:nvSpPr>
                <p:cNvPr id="53" name="文本框 52"/>
                <p:cNvSpPr txBox="1"/>
                <p:nvPr/>
              </p:nvSpPr>
              <p:spPr>
                <a:xfrm>
                  <a:off x="3933" y="8145"/>
                  <a:ext cx="7980" cy="20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600" dirty="0">
                      <a:solidFill>
                        <a:schemeClr val="tx1">
                          <a:lumMod val="50000"/>
                        </a:schemeClr>
                      </a:solidFill>
                      <a:latin typeface="Arial" panose="020B0604020202020204" pitchFamily="34" charset="0"/>
                      <a:cs typeface="+mn-ea"/>
                      <a:sym typeface="Arial" panose="020B0604020202020204" pitchFamily="34" charset="0"/>
                    </a:rPr>
                    <a:t>请替换文字内容，修改文字内容，也可以直接复制你的内容到此请替换文字内容</a:t>
                  </a:r>
                  <a:r>
                    <a:rPr lang="zh-CN" altLang="en-US" sz="1600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+mn-ea"/>
                    </a:rPr>
                    <a:t>。</a:t>
                  </a:r>
                  <a:endParaRPr lang="zh-CN" altLang="en-US" sz="1600">
                    <a:solidFill>
                      <a:schemeClr val="tx1">
                        <a:lumMod val="5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54" name="文本框 53"/>
                <p:cNvSpPr txBox="1"/>
                <p:nvPr/>
              </p:nvSpPr>
              <p:spPr>
                <a:xfrm>
                  <a:off x="3933" y="7595"/>
                  <a:ext cx="6397" cy="6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/>
                  <a:r>
                    <a:rPr lang="zh-CN" altLang="en-US" sz="2000" b="1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汉仪中简黑简" panose="00020600040101010101" charset="-122"/>
                    </a:rPr>
                    <a:t>点击</a:t>
                  </a:r>
                  <a:r>
                    <a:rPr lang="zh-CN" sz="2000" b="1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汉仪中简黑简" panose="00020600040101010101" charset="-122"/>
                    </a:rPr>
                    <a:t>添加标题</a:t>
                  </a:r>
                  <a:endParaRPr lang="zh-CN" sz="2000" b="1">
                    <a:solidFill>
                      <a:schemeClr val="tx1">
                        <a:lumMod val="5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endParaRPr>
                </a:p>
              </p:txBody>
            </p:sp>
          </p:grpSp>
        </p:grpSp>
      </p:grpSp>
      <p:grpSp>
        <p:nvGrpSpPr>
          <p:cNvPr id="62" name="组合 61"/>
          <p:cNvGrpSpPr/>
          <p:nvPr/>
        </p:nvGrpSpPr>
        <p:grpSpPr>
          <a:xfrm>
            <a:off x="8392795" y="2085975"/>
            <a:ext cx="2840355" cy="3857625"/>
            <a:chOff x="13281" y="2961"/>
            <a:chExt cx="4473" cy="6075"/>
          </a:xfrm>
        </p:grpSpPr>
        <p:pic>
          <p:nvPicPr>
            <p:cNvPr id="22" name="图片 21" descr="pexels-photo-118148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81" y="2961"/>
              <a:ext cx="4473" cy="2988"/>
            </a:xfrm>
            <a:prstGeom prst="rect">
              <a:avLst/>
            </a:prstGeom>
          </p:spPr>
        </p:pic>
        <p:grpSp>
          <p:nvGrpSpPr>
            <p:cNvPr id="55" name="组合 54"/>
            <p:cNvGrpSpPr/>
            <p:nvPr/>
          </p:nvGrpSpPr>
          <p:grpSpPr>
            <a:xfrm>
              <a:off x="13281" y="5363"/>
              <a:ext cx="3602" cy="3673"/>
              <a:chOff x="1445" y="5363"/>
              <a:chExt cx="3602" cy="3673"/>
            </a:xfrm>
          </p:grpSpPr>
          <p:grpSp>
            <p:nvGrpSpPr>
              <p:cNvPr id="56" name="组合 55"/>
              <p:cNvGrpSpPr/>
              <p:nvPr/>
            </p:nvGrpSpPr>
            <p:grpSpPr>
              <a:xfrm rot="0">
                <a:off x="1601" y="5363"/>
                <a:ext cx="851" cy="869"/>
                <a:chOff x="1901" y="4778"/>
                <a:chExt cx="1035" cy="1056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1901" y="4778"/>
                  <a:ext cx="1035" cy="1035"/>
                </a:xfrm>
                <a:prstGeom prst="ellipse">
                  <a:avLst/>
                </a:prstGeom>
                <a:solidFill>
                  <a:srgbClr val="206387"/>
                </a:solidFill>
                <a:ln>
                  <a:solidFill>
                    <a:srgbClr val="52635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2024" y="4835"/>
                  <a:ext cx="788" cy="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dist"/>
                  <a:r>
                    <a:rPr lang="zh-CN" sz="280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叁</a:t>
                  </a:r>
                  <a:endParaRPr lang="zh-CN" sz="28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 rot="0">
                <a:off x="1445" y="6484"/>
                <a:ext cx="3602" cy="2552"/>
                <a:chOff x="3933" y="7595"/>
                <a:chExt cx="7980" cy="2552"/>
              </a:xfrm>
            </p:grpSpPr>
            <p:sp>
              <p:nvSpPr>
                <p:cNvPr id="60" name="文本框 59"/>
                <p:cNvSpPr txBox="1"/>
                <p:nvPr/>
              </p:nvSpPr>
              <p:spPr>
                <a:xfrm>
                  <a:off x="3933" y="8145"/>
                  <a:ext cx="7980" cy="20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600" dirty="0">
                      <a:solidFill>
                        <a:schemeClr val="tx1">
                          <a:lumMod val="50000"/>
                        </a:schemeClr>
                      </a:solidFill>
                      <a:latin typeface="Arial" panose="020B0604020202020204" pitchFamily="34" charset="0"/>
                      <a:cs typeface="+mn-ea"/>
                      <a:sym typeface="Arial" panose="020B0604020202020204" pitchFamily="34" charset="0"/>
                    </a:rPr>
                    <a:t>请替换文字内容，修改文字内容，也可以直接复制你的内容到此请替换文字内容</a:t>
                  </a:r>
                  <a:r>
                    <a:rPr lang="zh-CN" altLang="en-US" sz="1600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+mn-ea"/>
                    </a:rPr>
                    <a:t>。</a:t>
                  </a:r>
                  <a:endParaRPr lang="zh-CN" altLang="en-US" sz="1600">
                    <a:solidFill>
                      <a:schemeClr val="tx1">
                        <a:lumMod val="5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61" name="文本框 60"/>
                <p:cNvSpPr txBox="1"/>
                <p:nvPr/>
              </p:nvSpPr>
              <p:spPr>
                <a:xfrm>
                  <a:off x="3933" y="7595"/>
                  <a:ext cx="6397" cy="6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/>
                  <a:r>
                    <a:rPr lang="zh-CN" altLang="en-US" sz="2000" b="1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汉仪中简黑简" panose="00020600040101010101" charset="-122"/>
                    </a:rPr>
                    <a:t>点击</a:t>
                  </a:r>
                  <a:r>
                    <a:rPr lang="zh-CN" sz="2000" b="1">
                      <a:solidFill>
                        <a:schemeClr val="tx1">
                          <a:lumMod val="50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汉仪中简黑简" panose="00020600040101010101" charset="-122"/>
                    </a:rPr>
                    <a:t>添加标题</a:t>
                  </a:r>
                  <a:endParaRPr lang="zh-CN" sz="2000" b="1">
                    <a:solidFill>
                      <a:schemeClr val="tx1">
                        <a:lumMod val="5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  <p:sp>
        <p:nvSpPr>
          <p:cNvPr id="25" name="稻壳儿榴莲果果"/>
          <p:cNvSpPr/>
          <p:nvPr/>
        </p:nvSpPr>
        <p:spPr bwMode="auto">
          <a:xfrm>
            <a:off x="1073810" y="1985498"/>
            <a:ext cx="2079621" cy="1762134"/>
          </a:xfrm>
          <a:custGeom>
            <a:avLst/>
            <a:gdLst>
              <a:gd name="T0" fmla="*/ 0 w 859"/>
              <a:gd name="T1" fmla="*/ 728 h 728"/>
              <a:gd name="T2" fmla="*/ 230 w 859"/>
              <a:gd name="T3" fmla="*/ 728 h 728"/>
              <a:gd name="T4" fmla="*/ 229 w 859"/>
              <a:gd name="T5" fmla="*/ 710 h 728"/>
              <a:gd name="T6" fmla="*/ 340 w 859"/>
              <a:gd name="T7" fmla="*/ 598 h 728"/>
              <a:gd name="T8" fmla="*/ 452 w 859"/>
              <a:gd name="T9" fmla="*/ 711 h 728"/>
              <a:gd name="T10" fmla="*/ 450 w 859"/>
              <a:gd name="T11" fmla="*/ 728 h 728"/>
              <a:gd name="T12" fmla="*/ 728 w 859"/>
              <a:gd name="T13" fmla="*/ 728 h 728"/>
              <a:gd name="T14" fmla="*/ 728 w 859"/>
              <a:gd name="T15" fmla="*/ 428 h 728"/>
              <a:gd name="T16" fmla="*/ 740 w 859"/>
              <a:gd name="T17" fmla="*/ 431 h 728"/>
              <a:gd name="T18" fmla="*/ 766 w 859"/>
              <a:gd name="T19" fmla="*/ 434 h 728"/>
              <a:gd name="T20" fmla="*/ 859 w 859"/>
              <a:gd name="T21" fmla="*/ 342 h 728"/>
              <a:gd name="T22" fmla="*/ 766 w 859"/>
              <a:gd name="T23" fmla="*/ 251 h 728"/>
              <a:gd name="T24" fmla="*/ 740 w 859"/>
              <a:gd name="T25" fmla="*/ 254 h 728"/>
              <a:gd name="T26" fmla="*/ 728 w 859"/>
              <a:gd name="T27" fmla="*/ 256 h 728"/>
              <a:gd name="T28" fmla="*/ 728 w 859"/>
              <a:gd name="T29" fmla="*/ 0 h 728"/>
              <a:gd name="T30" fmla="*/ 460 w 859"/>
              <a:gd name="T31" fmla="*/ 269 h 728"/>
              <a:gd name="T32" fmla="*/ 378 w 859"/>
              <a:gd name="T33" fmla="*/ 236 h 728"/>
              <a:gd name="T34" fmla="*/ 260 w 859"/>
              <a:gd name="T35" fmla="*/ 354 h 728"/>
              <a:gd name="T36" fmla="*/ 293 w 859"/>
              <a:gd name="T37" fmla="*/ 436 h 728"/>
              <a:gd name="T38" fmla="*/ 0 w 859"/>
              <a:gd name="T39" fmla="*/ 728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59" h="728">
                <a:moveTo>
                  <a:pt x="0" y="728"/>
                </a:moveTo>
                <a:cubicBezTo>
                  <a:pt x="230" y="728"/>
                  <a:pt x="230" y="728"/>
                  <a:pt x="230" y="728"/>
                </a:cubicBezTo>
                <a:cubicBezTo>
                  <a:pt x="229" y="722"/>
                  <a:pt x="229" y="717"/>
                  <a:pt x="229" y="710"/>
                </a:cubicBezTo>
                <a:cubicBezTo>
                  <a:pt x="229" y="648"/>
                  <a:pt x="279" y="598"/>
                  <a:pt x="340" y="598"/>
                </a:cubicBezTo>
                <a:cubicBezTo>
                  <a:pt x="402" y="598"/>
                  <a:pt x="452" y="649"/>
                  <a:pt x="452" y="711"/>
                </a:cubicBezTo>
                <a:cubicBezTo>
                  <a:pt x="452" y="717"/>
                  <a:pt x="451" y="722"/>
                  <a:pt x="450" y="728"/>
                </a:cubicBezTo>
                <a:cubicBezTo>
                  <a:pt x="728" y="728"/>
                  <a:pt x="728" y="728"/>
                  <a:pt x="728" y="728"/>
                </a:cubicBezTo>
                <a:cubicBezTo>
                  <a:pt x="728" y="428"/>
                  <a:pt x="728" y="428"/>
                  <a:pt x="728" y="428"/>
                </a:cubicBezTo>
                <a:cubicBezTo>
                  <a:pt x="740" y="431"/>
                  <a:pt x="740" y="431"/>
                  <a:pt x="740" y="431"/>
                </a:cubicBezTo>
                <a:cubicBezTo>
                  <a:pt x="752" y="433"/>
                  <a:pt x="758" y="434"/>
                  <a:pt x="766" y="434"/>
                </a:cubicBezTo>
                <a:cubicBezTo>
                  <a:pt x="817" y="434"/>
                  <a:pt x="859" y="393"/>
                  <a:pt x="859" y="342"/>
                </a:cubicBezTo>
                <a:cubicBezTo>
                  <a:pt x="859" y="292"/>
                  <a:pt x="817" y="251"/>
                  <a:pt x="766" y="251"/>
                </a:cubicBezTo>
                <a:cubicBezTo>
                  <a:pt x="758" y="251"/>
                  <a:pt x="752" y="252"/>
                  <a:pt x="740" y="254"/>
                </a:cubicBezTo>
                <a:cubicBezTo>
                  <a:pt x="728" y="256"/>
                  <a:pt x="728" y="256"/>
                  <a:pt x="728" y="256"/>
                </a:cubicBezTo>
                <a:cubicBezTo>
                  <a:pt x="728" y="0"/>
                  <a:pt x="728" y="0"/>
                  <a:pt x="728" y="0"/>
                </a:cubicBezTo>
                <a:cubicBezTo>
                  <a:pt x="460" y="269"/>
                  <a:pt x="460" y="269"/>
                  <a:pt x="460" y="269"/>
                </a:cubicBezTo>
                <a:cubicBezTo>
                  <a:pt x="438" y="248"/>
                  <a:pt x="410" y="236"/>
                  <a:pt x="378" y="236"/>
                </a:cubicBezTo>
                <a:cubicBezTo>
                  <a:pt x="313" y="236"/>
                  <a:pt x="260" y="289"/>
                  <a:pt x="260" y="354"/>
                </a:cubicBezTo>
                <a:cubicBezTo>
                  <a:pt x="260" y="386"/>
                  <a:pt x="272" y="414"/>
                  <a:pt x="293" y="436"/>
                </a:cubicBezTo>
                <a:lnTo>
                  <a:pt x="0" y="728"/>
                </a:lnTo>
                <a:close/>
              </a:path>
            </a:pathLst>
          </a:custGeom>
          <a:solidFill>
            <a:srgbClr val="206387"/>
          </a:solidFill>
          <a:ln>
            <a:noFill/>
          </a:ln>
        </p:spPr>
        <p:txBody>
          <a:bodyPr lIns="91299" tIns="45649" rIns="91299" bIns="45649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d-ID" sz="18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稻壳儿榴莲果果"/>
          <p:cNvSpPr/>
          <p:nvPr/>
        </p:nvSpPr>
        <p:spPr bwMode="auto">
          <a:xfrm>
            <a:off x="2884721" y="1997027"/>
            <a:ext cx="1750606" cy="2068091"/>
          </a:xfrm>
          <a:custGeom>
            <a:avLst/>
            <a:gdLst>
              <a:gd name="T0" fmla="*/ 0 w 723"/>
              <a:gd name="T1" fmla="*/ 227 h 854"/>
              <a:gd name="T2" fmla="*/ 18 w 723"/>
              <a:gd name="T3" fmla="*/ 226 h 854"/>
              <a:gd name="T4" fmla="*/ 131 w 723"/>
              <a:gd name="T5" fmla="*/ 337 h 854"/>
              <a:gd name="T6" fmla="*/ 18 w 723"/>
              <a:gd name="T7" fmla="*/ 449 h 854"/>
              <a:gd name="T8" fmla="*/ 0 w 723"/>
              <a:gd name="T9" fmla="*/ 447 h 854"/>
              <a:gd name="T10" fmla="*/ 0 w 723"/>
              <a:gd name="T11" fmla="*/ 723 h 854"/>
              <a:gd name="T12" fmla="*/ 300 w 723"/>
              <a:gd name="T13" fmla="*/ 723 h 854"/>
              <a:gd name="T14" fmla="*/ 298 w 723"/>
              <a:gd name="T15" fmla="*/ 735 h 854"/>
              <a:gd name="T16" fmla="*/ 295 w 723"/>
              <a:gd name="T17" fmla="*/ 761 h 854"/>
              <a:gd name="T18" fmla="*/ 386 w 723"/>
              <a:gd name="T19" fmla="*/ 854 h 854"/>
              <a:gd name="T20" fmla="*/ 478 w 723"/>
              <a:gd name="T21" fmla="*/ 761 h 854"/>
              <a:gd name="T22" fmla="*/ 474 w 723"/>
              <a:gd name="T23" fmla="*/ 735 h 854"/>
              <a:gd name="T24" fmla="*/ 472 w 723"/>
              <a:gd name="T25" fmla="*/ 723 h 854"/>
              <a:gd name="T26" fmla="*/ 723 w 723"/>
              <a:gd name="T27" fmla="*/ 723 h 854"/>
              <a:gd name="T28" fmla="*/ 433 w 723"/>
              <a:gd name="T29" fmla="*/ 433 h 854"/>
              <a:gd name="T30" fmla="*/ 468 w 723"/>
              <a:gd name="T31" fmla="*/ 349 h 854"/>
              <a:gd name="T32" fmla="*/ 350 w 723"/>
              <a:gd name="T33" fmla="*/ 231 h 854"/>
              <a:gd name="T34" fmla="*/ 266 w 723"/>
              <a:gd name="T35" fmla="*/ 266 h 854"/>
              <a:gd name="T36" fmla="*/ 0 w 723"/>
              <a:gd name="T37" fmla="*/ 0 h 854"/>
              <a:gd name="T38" fmla="*/ 0 w 723"/>
              <a:gd name="T39" fmla="*/ 227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3" h="854">
                <a:moveTo>
                  <a:pt x="0" y="227"/>
                </a:moveTo>
                <a:cubicBezTo>
                  <a:pt x="6" y="226"/>
                  <a:pt x="12" y="226"/>
                  <a:pt x="18" y="226"/>
                </a:cubicBezTo>
                <a:cubicBezTo>
                  <a:pt x="80" y="226"/>
                  <a:pt x="131" y="276"/>
                  <a:pt x="131" y="337"/>
                </a:cubicBezTo>
                <a:cubicBezTo>
                  <a:pt x="131" y="399"/>
                  <a:pt x="81" y="449"/>
                  <a:pt x="18" y="449"/>
                </a:cubicBezTo>
                <a:cubicBezTo>
                  <a:pt x="12" y="449"/>
                  <a:pt x="6" y="448"/>
                  <a:pt x="0" y="447"/>
                </a:cubicBezTo>
                <a:cubicBezTo>
                  <a:pt x="0" y="723"/>
                  <a:pt x="0" y="723"/>
                  <a:pt x="0" y="723"/>
                </a:cubicBezTo>
                <a:cubicBezTo>
                  <a:pt x="300" y="723"/>
                  <a:pt x="300" y="723"/>
                  <a:pt x="300" y="723"/>
                </a:cubicBezTo>
                <a:cubicBezTo>
                  <a:pt x="298" y="735"/>
                  <a:pt x="298" y="735"/>
                  <a:pt x="298" y="735"/>
                </a:cubicBezTo>
                <a:cubicBezTo>
                  <a:pt x="296" y="746"/>
                  <a:pt x="295" y="753"/>
                  <a:pt x="295" y="761"/>
                </a:cubicBezTo>
                <a:cubicBezTo>
                  <a:pt x="295" y="812"/>
                  <a:pt x="336" y="854"/>
                  <a:pt x="386" y="854"/>
                </a:cubicBezTo>
                <a:cubicBezTo>
                  <a:pt x="437" y="854"/>
                  <a:pt x="478" y="812"/>
                  <a:pt x="478" y="761"/>
                </a:cubicBezTo>
                <a:cubicBezTo>
                  <a:pt x="478" y="752"/>
                  <a:pt x="477" y="746"/>
                  <a:pt x="474" y="735"/>
                </a:cubicBezTo>
                <a:cubicBezTo>
                  <a:pt x="472" y="723"/>
                  <a:pt x="472" y="723"/>
                  <a:pt x="472" y="723"/>
                </a:cubicBezTo>
                <a:cubicBezTo>
                  <a:pt x="723" y="723"/>
                  <a:pt x="723" y="723"/>
                  <a:pt x="723" y="723"/>
                </a:cubicBezTo>
                <a:cubicBezTo>
                  <a:pt x="433" y="433"/>
                  <a:pt x="433" y="433"/>
                  <a:pt x="433" y="433"/>
                </a:cubicBezTo>
                <a:cubicBezTo>
                  <a:pt x="455" y="412"/>
                  <a:pt x="468" y="382"/>
                  <a:pt x="468" y="349"/>
                </a:cubicBezTo>
                <a:cubicBezTo>
                  <a:pt x="468" y="284"/>
                  <a:pt x="415" y="231"/>
                  <a:pt x="350" y="231"/>
                </a:cubicBezTo>
                <a:cubicBezTo>
                  <a:pt x="317" y="231"/>
                  <a:pt x="287" y="244"/>
                  <a:pt x="266" y="266"/>
                </a:cubicBezTo>
                <a:cubicBezTo>
                  <a:pt x="0" y="0"/>
                  <a:pt x="0" y="0"/>
                  <a:pt x="0" y="0"/>
                </a:cubicBezTo>
                <a:lnTo>
                  <a:pt x="0" y="227"/>
                </a:lnTo>
                <a:close/>
              </a:path>
            </a:pathLst>
          </a:custGeom>
          <a:solidFill>
            <a:srgbClr val="206387"/>
          </a:solidFill>
          <a:ln>
            <a:noFill/>
          </a:ln>
        </p:spPr>
        <p:txBody>
          <a:bodyPr lIns="91299" tIns="45649" rIns="91299" bIns="45649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d-ID" sz="18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稻壳儿榴莲果果"/>
          <p:cNvSpPr/>
          <p:nvPr/>
        </p:nvSpPr>
        <p:spPr bwMode="auto">
          <a:xfrm>
            <a:off x="1080018" y="3481583"/>
            <a:ext cx="1755927" cy="2068978"/>
          </a:xfrm>
          <a:custGeom>
            <a:avLst/>
            <a:gdLst>
              <a:gd name="T0" fmla="*/ 725 w 725"/>
              <a:gd name="T1" fmla="*/ 628 h 855"/>
              <a:gd name="T2" fmla="*/ 708 w 725"/>
              <a:gd name="T3" fmla="*/ 630 h 855"/>
              <a:gd name="T4" fmla="*/ 595 w 725"/>
              <a:gd name="T5" fmla="*/ 518 h 855"/>
              <a:gd name="T6" fmla="*/ 708 w 725"/>
              <a:gd name="T7" fmla="*/ 407 h 855"/>
              <a:gd name="T8" fmla="*/ 725 w 725"/>
              <a:gd name="T9" fmla="*/ 408 h 855"/>
              <a:gd name="T10" fmla="*/ 725 w 725"/>
              <a:gd name="T11" fmla="*/ 130 h 855"/>
              <a:gd name="T12" fmla="*/ 423 w 725"/>
              <a:gd name="T13" fmla="*/ 130 h 855"/>
              <a:gd name="T14" fmla="*/ 426 w 725"/>
              <a:gd name="T15" fmla="*/ 117 h 855"/>
              <a:gd name="T16" fmla="*/ 429 w 725"/>
              <a:gd name="T17" fmla="*/ 93 h 855"/>
              <a:gd name="T18" fmla="*/ 337 w 725"/>
              <a:gd name="T19" fmla="*/ 0 h 855"/>
              <a:gd name="T20" fmla="*/ 246 w 725"/>
              <a:gd name="T21" fmla="*/ 92 h 855"/>
              <a:gd name="T22" fmla="*/ 249 w 725"/>
              <a:gd name="T23" fmla="*/ 118 h 855"/>
              <a:gd name="T24" fmla="*/ 251 w 725"/>
              <a:gd name="T25" fmla="*/ 130 h 855"/>
              <a:gd name="T26" fmla="*/ 0 w 725"/>
              <a:gd name="T27" fmla="*/ 130 h 855"/>
              <a:gd name="T28" fmla="*/ 291 w 725"/>
              <a:gd name="T29" fmla="*/ 421 h 855"/>
              <a:gd name="T30" fmla="*/ 257 w 725"/>
              <a:gd name="T31" fmla="*/ 504 h 855"/>
              <a:gd name="T32" fmla="*/ 375 w 725"/>
              <a:gd name="T33" fmla="*/ 622 h 855"/>
              <a:gd name="T34" fmla="*/ 458 w 725"/>
              <a:gd name="T35" fmla="*/ 588 h 855"/>
              <a:gd name="T36" fmla="*/ 725 w 725"/>
              <a:gd name="T37" fmla="*/ 855 h 855"/>
              <a:gd name="T38" fmla="*/ 725 w 725"/>
              <a:gd name="T39" fmla="*/ 628 h 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5" h="855">
                <a:moveTo>
                  <a:pt x="725" y="628"/>
                </a:moveTo>
                <a:cubicBezTo>
                  <a:pt x="719" y="629"/>
                  <a:pt x="714" y="630"/>
                  <a:pt x="708" y="630"/>
                </a:cubicBezTo>
                <a:cubicBezTo>
                  <a:pt x="646" y="630"/>
                  <a:pt x="595" y="580"/>
                  <a:pt x="595" y="518"/>
                </a:cubicBezTo>
                <a:cubicBezTo>
                  <a:pt x="595" y="457"/>
                  <a:pt x="646" y="407"/>
                  <a:pt x="708" y="407"/>
                </a:cubicBezTo>
                <a:cubicBezTo>
                  <a:pt x="714" y="407"/>
                  <a:pt x="719" y="407"/>
                  <a:pt x="725" y="408"/>
                </a:cubicBezTo>
                <a:cubicBezTo>
                  <a:pt x="725" y="130"/>
                  <a:pt x="725" y="130"/>
                  <a:pt x="725" y="130"/>
                </a:cubicBezTo>
                <a:cubicBezTo>
                  <a:pt x="423" y="130"/>
                  <a:pt x="423" y="130"/>
                  <a:pt x="423" y="130"/>
                </a:cubicBezTo>
                <a:cubicBezTo>
                  <a:pt x="426" y="117"/>
                  <a:pt x="426" y="117"/>
                  <a:pt x="426" y="117"/>
                </a:cubicBezTo>
                <a:cubicBezTo>
                  <a:pt x="428" y="106"/>
                  <a:pt x="429" y="101"/>
                  <a:pt x="429" y="93"/>
                </a:cubicBezTo>
                <a:cubicBezTo>
                  <a:pt x="429" y="42"/>
                  <a:pt x="388" y="0"/>
                  <a:pt x="337" y="0"/>
                </a:cubicBezTo>
                <a:cubicBezTo>
                  <a:pt x="287" y="0"/>
                  <a:pt x="246" y="41"/>
                  <a:pt x="246" y="92"/>
                </a:cubicBezTo>
                <a:cubicBezTo>
                  <a:pt x="246" y="101"/>
                  <a:pt x="247" y="106"/>
                  <a:pt x="249" y="118"/>
                </a:cubicBezTo>
                <a:cubicBezTo>
                  <a:pt x="251" y="130"/>
                  <a:pt x="251" y="130"/>
                  <a:pt x="251" y="130"/>
                </a:cubicBezTo>
                <a:cubicBezTo>
                  <a:pt x="0" y="130"/>
                  <a:pt x="0" y="130"/>
                  <a:pt x="0" y="130"/>
                </a:cubicBezTo>
                <a:cubicBezTo>
                  <a:pt x="291" y="421"/>
                  <a:pt x="291" y="421"/>
                  <a:pt x="291" y="421"/>
                </a:cubicBezTo>
                <a:cubicBezTo>
                  <a:pt x="270" y="442"/>
                  <a:pt x="257" y="472"/>
                  <a:pt x="257" y="504"/>
                </a:cubicBezTo>
                <a:cubicBezTo>
                  <a:pt x="257" y="569"/>
                  <a:pt x="310" y="622"/>
                  <a:pt x="375" y="622"/>
                </a:cubicBezTo>
                <a:cubicBezTo>
                  <a:pt x="407" y="622"/>
                  <a:pt x="437" y="609"/>
                  <a:pt x="458" y="588"/>
                </a:cubicBezTo>
                <a:cubicBezTo>
                  <a:pt x="725" y="855"/>
                  <a:pt x="725" y="855"/>
                  <a:pt x="725" y="855"/>
                </a:cubicBezTo>
                <a:lnTo>
                  <a:pt x="725" y="628"/>
                </a:lnTo>
                <a:close/>
              </a:path>
            </a:pathLst>
          </a:custGeom>
          <a:solidFill>
            <a:srgbClr val="206387"/>
          </a:solidFill>
          <a:ln>
            <a:noFill/>
          </a:ln>
        </p:spPr>
        <p:txBody>
          <a:bodyPr lIns="91299" tIns="45649" rIns="91299" bIns="45649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d-ID" sz="18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稻壳儿榴莲果果"/>
          <p:cNvSpPr/>
          <p:nvPr/>
        </p:nvSpPr>
        <p:spPr bwMode="auto">
          <a:xfrm>
            <a:off x="2569896" y="3796408"/>
            <a:ext cx="2071639" cy="1756813"/>
          </a:xfrm>
          <a:custGeom>
            <a:avLst/>
            <a:gdLst>
              <a:gd name="T0" fmla="*/ 856 w 856"/>
              <a:gd name="T1" fmla="*/ 0 h 726"/>
              <a:gd name="T2" fmla="*/ 626 w 856"/>
              <a:gd name="T3" fmla="*/ 0 h 726"/>
              <a:gd name="T4" fmla="*/ 628 w 856"/>
              <a:gd name="T5" fmla="*/ 18 h 726"/>
              <a:gd name="T6" fmla="*/ 516 w 856"/>
              <a:gd name="T7" fmla="*/ 131 h 726"/>
              <a:gd name="T8" fmla="*/ 405 w 856"/>
              <a:gd name="T9" fmla="*/ 18 h 726"/>
              <a:gd name="T10" fmla="*/ 406 w 856"/>
              <a:gd name="T11" fmla="*/ 0 h 726"/>
              <a:gd name="T12" fmla="*/ 130 w 856"/>
              <a:gd name="T13" fmla="*/ 0 h 726"/>
              <a:gd name="T14" fmla="*/ 130 w 856"/>
              <a:gd name="T15" fmla="*/ 302 h 726"/>
              <a:gd name="T16" fmla="*/ 117 w 856"/>
              <a:gd name="T17" fmla="*/ 300 h 726"/>
              <a:gd name="T18" fmla="*/ 93 w 856"/>
              <a:gd name="T19" fmla="*/ 297 h 726"/>
              <a:gd name="T20" fmla="*/ 0 w 856"/>
              <a:gd name="T21" fmla="*/ 388 h 726"/>
              <a:gd name="T22" fmla="*/ 93 w 856"/>
              <a:gd name="T23" fmla="*/ 480 h 726"/>
              <a:gd name="T24" fmla="*/ 117 w 856"/>
              <a:gd name="T25" fmla="*/ 477 h 726"/>
              <a:gd name="T26" fmla="*/ 130 w 856"/>
              <a:gd name="T27" fmla="*/ 474 h 726"/>
              <a:gd name="T28" fmla="*/ 130 w 856"/>
              <a:gd name="T29" fmla="*/ 726 h 726"/>
              <a:gd name="T30" fmla="*/ 397 w 856"/>
              <a:gd name="T31" fmla="*/ 458 h 726"/>
              <a:gd name="T32" fmla="*/ 480 w 856"/>
              <a:gd name="T33" fmla="*/ 492 h 726"/>
              <a:gd name="T34" fmla="*/ 598 w 856"/>
              <a:gd name="T35" fmla="*/ 374 h 726"/>
              <a:gd name="T36" fmla="*/ 564 w 856"/>
              <a:gd name="T37" fmla="*/ 291 h 726"/>
              <a:gd name="T38" fmla="*/ 856 w 856"/>
              <a:gd name="T3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56" h="726">
                <a:moveTo>
                  <a:pt x="856" y="0"/>
                </a:moveTo>
                <a:cubicBezTo>
                  <a:pt x="626" y="0"/>
                  <a:pt x="626" y="0"/>
                  <a:pt x="626" y="0"/>
                </a:cubicBezTo>
                <a:cubicBezTo>
                  <a:pt x="627" y="6"/>
                  <a:pt x="628" y="11"/>
                  <a:pt x="628" y="18"/>
                </a:cubicBezTo>
                <a:cubicBezTo>
                  <a:pt x="628" y="80"/>
                  <a:pt x="578" y="131"/>
                  <a:pt x="516" y="131"/>
                </a:cubicBezTo>
                <a:cubicBezTo>
                  <a:pt x="455" y="131"/>
                  <a:pt x="405" y="80"/>
                  <a:pt x="405" y="18"/>
                </a:cubicBezTo>
                <a:cubicBezTo>
                  <a:pt x="405" y="12"/>
                  <a:pt x="405" y="6"/>
                  <a:pt x="406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302"/>
                  <a:pt x="130" y="302"/>
                  <a:pt x="130" y="302"/>
                </a:cubicBezTo>
                <a:cubicBezTo>
                  <a:pt x="117" y="300"/>
                  <a:pt x="117" y="300"/>
                  <a:pt x="117" y="300"/>
                </a:cubicBezTo>
                <a:cubicBezTo>
                  <a:pt x="106" y="298"/>
                  <a:pt x="101" y="297"/>
                  <a:pt x="93" y="297"/>
                </a:cubicBezTo>
                <a:cubicBezTo>
                  <a:pt x="42" y="297"/>
                  <a:pt x="0" y="338"/>
                  <a:pt x="0" y="388"/>
                </a:cubicBezTo>
                <a:cubicBezTo>
                  <a:pt x="0" y="439"/>
                  <a:pt x="42" y="480"/>
                  <a:pt x="93" y="480"/>
                </a:cubicBezTo>
                <a:cubicBezTo>
                  <a:pt x="101" y="480"/>
                  <a:pt x="106" y="479"/>
                  <a:pt x="117" y="477"/>
                </a:cubicBezTo>
                <a:cubicBezTo>
                  <a:pt x="130" y="474"/>
                  <a:pt x="130" y="474"/>
                  <a:pt x="130" y="474"/>
                </a:cubicBezTo>
                <a:cubicBezTo>
                  <a:pt x="130" y="726"/>
                  <a:pt x="130" y="726"/>
                  <a:pt x="130" y="726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419" y="479"/>
                  <a:pt x="448" y="492"/>
                  <a:pt x="480" y="492"/>
                </a:cubicBezTo>
                <a:cubicBezTo>
                  <a:pt x="545" y="492"/>
                  <a:pt x="598" y="439"/>
                  <a:pt x="598" y="374"/>
                </a:cubicBezTo>
                <a:cubicBezTo>
                  <a:pt x="598" y="342"/>
                  <a:pt x="585" y="313"/>
                  <a:pt x="564" y="291"/>
                </a:cubicBezTo>
                <a:lnTo>
                  <a:pt x="856" y="0"/>
                </a:lnTo>
                <a:close/>
              </a:path>
            </a:pathLst>
          </a:custGeom>
          <a:solidFill>
            <a:srgbClr val="206387"/>
          </a:solidFill>
          <a:ln>
            <a:noFill/>
          </a:ln>
        </p:spPr>
        <p:txBody>
          <a:bodyPr lIns="91299" tIns="45649" rIns="91299" bIns="45649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d-ID" sz="18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稻壳儿榴莲果果"/>
          <p:cNvSpPr>
            <a:spLocks noEditPoints="1"/>
          </p:cNvSpPr>
          <p:nvPr/>
        </p:nvSpPr>
        <p:spPr bwMode="auto">
          <a:xfrm>
            <a:off x="2013583" y="2805878"/>
            <a:ext cx="556312" cy="492665"/>
          </a:xfrm>
          <a:custGeom>
            <a:avLst/>
            <a:gdLst>
              <a:gd name="T0" fmla="*/ 232 w 256"/>
              <a:gd name="T1" fmla="*/ 84 h 227"/>
              <a:gd name="T2" fmla="*/ 172 w 256"/>
              <a:gd name="T3" fmla="*/ 44 h 227"/>
              <a:gd name="T4" fmla="*/ 120 w 256"/>
              <a:gd name="T5" fmla="*/ 48 h 227"/>
              <a:gd name="T6" fmla="*/ 64 w 256"/>
              <a:gd name="T7" fmla="*/ 107 h 227"/>
              <a:gd name="T8" fmla="*/ 0 w 256"/>
              <a:gd name="T9" fmla="*/ 131 h 227"/>
              <a:gd name="T10" fmla="*/ 32 w 256"/>
              <a:gd name="T11" fmla="*/ 227 h 227"/>
              <a:gd name="T12" fmla="*/ 87 w 256"/>
              <a:gd name="T13" fmla="*/ 212 h 227"/>
              <a:gd name="T14" fmla="*/ 103 w 256"/>
              <a:gd name="T15" fmla="*/ 219 h 227"/>
              <a:gd name="T16" fmla="*/ 232 w 256"/>
              <a:gd name="T17" fmla="*/ 197 h 227"/>
              <a:gd name="T18" fmla="*/ 240 w 256"/>
              <a:gd name="T19" fmla="*/ 169 h 227"/>
              <a:gd name="T20" fmla="*/ 248 w 256"/>
              <a:gd name="T21" fmla="*/ 140 h 227"/>
              <a:gd name="T22" fmla="*/ 256 w 256"/>
              <a:gd name="T23" fmla="*/ 108 h 227"/>
              <a:gd name="T24" fmla="*/ 32 w 256"/>
              <a:gd name="T25" fmla="*/ 211 h 227"/>
              <a:gd name="T26" fmla="*/ 16 w 256"/>
              <a:gd name="T27" fmla="*/ 131 h 227"/>
              <a:gd name="T28" fmla="*/ 64 w 256"/>
              <a:gd name="T29" fmla="*/ 123 h 227"/>
              <a:gd name="T30" fmla="*/ 72 w 256"/>
              <a:gd name="T31" fmla="*/ 198 h 227"/>
              <a:gd name="T32" fmla="*/ 72 w 256"/>
              <a:gd name="T33" fmla="*/ 203 h 227"/>
              <a:gd name="T34" fmla="*/ 210 w 256"/>
              <a:gd name="T35" fmla="*/ 203 h 227"/>
              <a:gd name="T36" fmla="*/ 88 w 256"/>
              <a:gd name="T37" fmla="*/ 194 h 227"/>
              <a:gd name="T38" fmla="*/ 86 w 256"/>
              <a:gd name="T39" fmla="*/ 121 h 227"/>
              <a:gd name="T40" fmla="*/ 140 w 256"/>
              <a:gd name="T41" fmla="*/ 16 h 227"/>
              <a:gd name="T42" fmla="*/ 152 w 256"/>
              <a:gd name="T43" fmla="*/ 90 h 227"/>
              <a:gd name="T44" fmla="*/ 160 w 256"/>
              <a:gd name="T45" fmla="*/ 100 h 227"/>
              <a:gd name="T46" fmla="*/ 240 w 256"/>
              <a:gd name="T47" fmla="*/ 108 h 227"/>
              <a:gd name="T48" fmla="*/ 223 w 256"/>
              <a:gd name="T49" fmla="*/ 116 h 227"/>
              <a:gd name="T50" fmla="*/ 223 w 256"/>
              <a:gd name="T51" fmla="*/ 132 h 227"/>
              <a:gd name="T52" fmla="*/ 224 w 256"/>
              <a:gd name="T53" fmla="*/ 132 h 227"/>
              <a:gd name="T54" fmla="*/ 224 w 256"/>
              <a:gd name="T55" fmla="*/ 148 h 227"/>
              <a:gd name="T56" fmla="*/ 218 w 256"/>
              <a:gd name="T57" fmla="*/ 147 h 227"/>
              <a:gd name="T58" fmla="*/ 215 w 256"/>
              <a:gd name="T59" fmla="*/ 148 h 227"/>
              <a:gd name="T60" fmla="*/ 215 w 256"/>
              <a:gd name="T61" fmla="*/ 164 h 227"/>
              <a:gd name="T62" fmla="*/ 224 w 256"/>
              <a:gd name="T63" fmla="*/ 169 h 227"/>
              <a:gd name="T64" fmla="*/ 210 w 256"/>
              <a:gd name="T65" fmla="*/ 175 h 227"/>
              <a:gd name="T66" fmla="*/ 210 w 256"/>
              <a:gd name="T67" fmla="*/ 175 h 227"/>
              <a:gd name="T68" fmla="*/ 210 w 256"/>
              <a:gd name="T69" fmla="*/ 191 h 227"/>
              <a:gd name="T70" fmla="*/ 210 w 256"/>
              <a:gd name="T71" fmla="*/ 20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27">
                <a:moveTo>
                  <a:pt x="256" y="108"/>
                </a:moveTo>
                <a:cubicBezTo>
                  <a:pt x="256" y="94"/>
                  <a:pt x="245" y="84"/>
                  <a:pt x="232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1" y="74"/>
                  <a:pt x="172" y="59"/>
                  <a:pt x="172" y="44"/>
                </a:cubicBezTo>
                <a:cubicBezTo>
                  <a:pt x="172" y="13"/>
                  <a:pt x="156" y="0"/>
                  <a:pt x="140" y="0"/>
                </a:cubicBezTo>
                <a:cubicBezTo>
                  <a:pt x="120" y="0"/>
                  <a:pt x="120" y="21"/>
                  <a:pt x="120" y="48"/>
                </a:cubicBezTo>
                <a:cubicBezTo>
                  <a:pt x="120" y="67"/>
                  <a:pt x="90" y="97"/>
                  <a:pt x="75" y="110"/>
                </a:cubicBezTo>
                <a:cubicBezTo>
                  <a:pt x="71" y="108"/>
                  <a:pt x="68" y="107"/>
                  <a:pt x="64" y="107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11" y="107"/>
                  <a:pt x="0" y="118"/>
                  <a:pt x="0" y="131"/>
                </a:cubicBezTo>
                <a:cubicBezTo>
                  <a:pt x="8" y="203"/>
                  <a:pt x="8" y="203"/>
                  <a:pt x="8" y="203"/>
                </a:cubicBezTo>
                <a:cubicBezTo>
                  <a:pt x="10" y="216"/>
                  <a:pt x="19" y="227"/>
                  <a:pt x="32" y="227"/>
                </a:cubicBezTo>
                <a:cubicBezTo>
                  <a:pt x="64" y="227"/>
                  <a:pt x="64" y="227"/>
                  <a:pt x="64" y="227"/>
                </a:cubicBezTo>
                <a:cubicBezTo>
                  <a:pt x="74" y="227"/>
                  <a:pt x="83" y="221"/>
                  <a:pt x="87" y="212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101" y="219"/>
                  <a:pt x="102" y="219"/>
                  <a:pt x="103" y="219"/>
                </a:cubicBezTo>
                <a:cubicBezTo>
                  <a:pt x="210" y="219"/>
                  <a:pt x="210" y="219"/>
                  <a:pt x="210" y="219"/>
                </a:cubicBezTo>
                <a:cubicBezTo>
                  <a:pt x="222" y="219"/>
                  <a:pt x="232" y="210"/>
                  <a:pt x="232" y="197"/>
                </a:cubicBezTo>
                <a:cubicBezTo>
                  <a:pt x="232" y="194"/>
                  <a:pt x="231" y="191"/>
                  <a:pt x="230" y="188"/>
                </a:cubicBezTo>
                <a:cubicBezTo>
                  <a:pt x="236" y="184"/>
                  <a:pt x="240" y="177"/>
                  <a:pt x="240" y="169"/>
                </a:cubicBezTo>
                <a:cubicBezTo>
                  <a:pt x="240" y="166"/>
                  <a:pt x="239" y="162"/>
                  <a:pt x="238" y="159"/>
                </a:cubicBezTo>
                <a:cubicBezTo>
                  <a:pt x="244" y="155"/>
                  <a:pt x="248" y="148"/>
                  <a:pt x="248" y="140"/>
                </a:cubicBezTo>
                <a:cubicBezTo>
                  <a:pt x="248" y="135"/>
                  <a:pt x="247" y="131"/>
                  <a:pt x="245" y="128"/>
                </a:cubicBezTo>
                <a:cubicBezTo>
                  <a:pt x="252" y="123"/>
                  <a:pt x="256" y="116"/>
                  <a:pt x="256" y="108"/>
                </a:cubicBezTo>
                <a:close/>
                <a:moveTo>
                  <a:pt x="64" y="211"/>
                </a:moveTo>
                <a:cubicBezTo>
                  <a:pt x="32" y="211"/>
                  <a:pt x="32" y="211"/>
                  <a:pt x="32" y="211"/>
                </a:cubicBezTo>
                <a:cubicBezTo>
                  <a:pt x="28" y="211"/>
                  <a:pt x="25" y="206"/>
                  <a:pt x="24" y="202"/>
                </a:cubicBezTo>
                <a:cubicBezTo>
                  <a:pt x="16" y="131"/>
                  <a:pt x="16" y="131"/>
                  <a:pt x="16" y="131"/>
                </a:cubicBezTo>
                <a:cubicBezTo>
                  <a:pt x="17" y="127"/>
                  <a:pt x="20" y="123"/>
                  <a:pt x="24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9" y="123"/>
                  <a:pt x="72" y="127"/>
                  <a:pt x="72" y="131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200"/>
                  <a:pt x="72" y="201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72" y="208"/>
                  <a:pt x="69" y="211"/>
                  <a:pt x="64" y="211"/>
                </a:cubicBezTo>
                <a:close/>
                <a:moveTo>
                  <a:pt x="210" y="203"/>
                </a:moveTo>
                <a:cubicBezTo>
                  <a:pt x="105" y="203"/>
                  <a:pt x="105" y="203"/>
                  <a:pt x="105" y="203"/>
                </a:cubicBezTo>
                <a:cubicBezTo>
                  <a:pt x="88" y="194"/>
                  <a:pt x="88" y="194"/>
                  <a:pt x="88" y="194"/>
                </a:cubicBezTo>
                <a:cubicBezTo>
                  <a:pt x="88" y="131"/>
                  <a:pt x="88" y="131"/>
                  <a:pt x="88" y="131"/>
                </a:cubicBezTo>
                <a:cubicBezTo>
                  <a:pt x="88" y="128"/>
                  <a:pt x="87" y="124"/>
                  <a:pt x="86" y="121"/>
                </a:cubicBezTo>
                <a:cubicBezTo>
                  <a:pt x="100" y="109"/>
                  <a:pt x="136" y="75"/>
                  <a:pt x="136" y="48"/>
                </a:cubicBezTo>
                <a:cubicBezTo>
                  <a:pt x="136" y="31"/>
                  <a:pt x="136" y="16"/>
                  <a:pt x="140" y="16"/>
                </a:cubicBezTo>
                <a:cubicBezTo>
                  <a:pt x="148" y="16"/>
                  <a:pt x="156" y="25"/>
                  <a:pt x="156" y="44"/>
                </a:cubicBezTo>
                <a:cubicBezTo>
                  <a:pt x="156" y="67"/>
                  <a:pt x="152" y="90"/>
                  <a:pt x="152" y="90"/>
                </a:cubicBezTo>
                <a:cubicBezTo>
                  <a:pt x="152" y="93"/>
                  <a:pt x="153" y="95"/>
                  <a:pt x="154" y="97"/>
                </a:cubicBezTo>
                <a:cubicBezTo>
                  <a:pt x="156" y="98"/>
                  <a:pt x="158" y="100"/>
                  <a:pt x="160" y="100"/>
                </a:cubicBezTo>
                <a:cubicBezTo>
                  <a:pt x="232" y="100"/>
                  <a:pt x="232" y="100"/>
                  <a:pt x="232" y="100"/>
                </a:cubicBezTo>
                <a:cubicBezTo>
                  <a:pt x="237" y="100"/>
                  <a:pt x="240" y="103"/>
                  <a:pt x="240" y="108"/>
                </a:cubicBezTo>
                <a:cubicBezTo>
                  <a:pt x="240" y="112"/>
                  <a:pt x="237" y="116"/>
                  <a:pt x="232" y="116"/>
                </a:cubicBezTo>
                <a:cubicBezTo>
                  <a:pt x="223" y="116"/>
                  <a:pt x="223" y="116"/>
                  <a:pt x="223" y="116"/>
                </a:cubicBezTo>
                <a:cubicBezTo>
                  <a:pt x="219" y="116"/>
                  <a:pt x="215" y="119"/>
                  <a:pt x="215" y="124"/>
                </a:cubicBezTo>
                <a:cubicBezTo>
                  <a:pt x="215" y="128"/>
                  <a:pt x="219" y="132"/>
                  <a:pt x="223" y="132"/>
                </a:cubicBezTo>
                <a:cubicBezTo>
                  <a:pt x="224" y="132"/>
                  <a:pt x="224" y="132"/>
                  <a:pt x="224" y="132"/>
                </a:cubicBezTo>
                <a:cubicBezTo>
                  <a:pt x="224" y="132"/>
                  <a:pt x="224" y="132"/>
                  <a:pt x="224" y="132"/>
                </a:cubicBezTo>
                <a:cubicBezTo>
                  <a:pt x="229" y="132"/>
                  <a:pt x="232" y="135"/>
                  <a:pt x="232" y="140"/>
                </a:cubicBezTo>
                <a:cubicBezTo>
                  <a:pt x="232" y="144"/>
                  <a:pt x="229" y="148"/>
                  <a:pt x="224" y="148"/>
                </a:cubicBezTo>
                <a:cubicBezTo>
                  <a:pt x="219" y="148"/>
                  <a:pt x="219" y="148"/>
                  <a:pt x="219" y="148"/>
                </a:cubicBezTo>
                <a:cubicBezTo>
                  <a:pt x="219" y="148"/>
                  <a:pt x="218" y="147"/>
                  <a:pt x="218" y="147"/>
                </a:cubicBezTo>
                <a:cubicBezTo>
                  <a:pt x="218" y="147"/>
                  <a:pt x="218" y="148"/>
                  <a:pt x="218" y="148"/>
                </a:cubicBezTo>
                <a:cubicBezTo>
                  <a:pt x="215" y="148"/>
                  <a:pt x="215" y="148"/>
                  <a:pt x="215" y="148"/>
                </a:cubicBezTo>
                <a:cubicBezTo>
                  <a:pt x="211" y="148"/>
                  <a:pt x="207" y="151"/>
                  <a:pt x="207" y="156"/>
                </a:cubicBezTo>
                <a:cubicBezTo>
                  <a:pt x="207" y="160"/>
                  <a:pt x="211" y="164"/>
                  <a:pt x="215" y="164"/>
                </a:cubicBezTo>
                <a:cubicBezTo>
                  <a:pt x="218" y="164"/>
                  <a:pt x="218" y="164"/>
                  <a:pt x="218" y="164"/>
                </a:cubicBezTo>
                <a:cubicBezTo>
                  <a:pt x="222" y="164"/>
                  <a:pt x="224" y="166"/>
                  <a:pt x="224" y="169"/>
                </a:cubicBezTo>
                <a:cubicBezTo>
                  <a:pt x="224" y="173"/>
                  <a:pt x="221" y="175"/>
                  <a:pt x="218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06" y="175"/>
                  <a:pt x="202" y="179"/>
                  <a:pt x="202" y="183"/>
                </a:cubicBezTo>
                <a:cubicBezTo>
                  <a:pt x="202" y="188"/>
                  <a:pt x="206" y="191"/>
                  <a:pt x="210" y="191"/>
                </a:cubicBezTo>
                <a:cubicBezTo>
                  <a:pt x="213" y="191"/>
                  <a:pt x="216" y="194"/>
                  <a:pt x="216" y="197"/>
                </a:cubicBezTo>
                <a:cubicBezTo>
                  <a:pt x="216" y="201"/>
                  <a:pt x="213" y="203"/>
                  <a:pt x="210" y="2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4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Group 24"/>
          <p:cNvGrpSpPr>
            <a:grpSpLocks noChangeAspect="1"/>
          </p:cNvGrpSpPr>
          <p:nvPr/>
        </p:nvGrpSpPr>
        <p:grpSpPr>
          <a:xfrm>
            <a:off x="3256705" y="2964446"/>
            <a:ext cx="414648" cy="394684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31" name="稻壳儿榴莲果果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稻壳儿榴莲果果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稻壳儿榴莲果果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稻壳儿榴莲果果"/>
            <p:cNvSpPr/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稻壳儿榴莲果果"/>
            <p:cNvSpPr/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稻壳儿榴莲果果"/>
            <p:cNvSpPr/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7" name="稻壳儿榴莲果果"/>
          <p:cNvSpPr>
            <a:spLocks noChangeAspect="1" noEditPoints="1"/>
          </p:cNvSpPr>
          <p:nvPr/>
        </p:nvSpPr>
        <p:spPr bwMode="auto">
          <a:xfrm rot="2700000">
            <a:off x="1980565" y="4075430"/>
            <a:ext cx="308610" cy="629285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84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8" name="Group 32"/>
          <p:cNvGrpSpPr>
            <a:grpSpLocks noChangeAspect="1"/>
          </p:cNvGrpSpPr>
          <p:nvPr/>
        </p:nvGrpSpPr>
        <p:grpSpPr>
          <a:xfrm>
            <a:off x="3283616" y="4146729"/>
            <a:ext cx="360828" cy="575860"/>
            <a:chOff x="6513513" y="557213"/>
            <a:chExt cx="471488" cy="752475"/>
          </a:xfrm>
          <a:solidFill>
            <a:schemeClr val="bg1"/>
          </a:solidFill>
        </p:grpSpPr>
        <p:sp>
          <p:nvSpPr>
            <p:cNvPr id="39" name="稻壳儿榴莲果果"/>
            <p:cNvSpPr>
              <a:spLocks noEditPoints="1"/>
            </p:cNvSpPr>
            <p:nvPr/>
          </p:nvSpPr>
          <p:spPr bwMode="auto">
            <a:xfrm>
              <a:off x="6513513" y="557213"/>
              <a:ext cx="471488" cy="752475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稻壳儿榴莲果果"/>
            <p:cNvSpPr/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4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5" name="稻壳儿榴莲果果"/>
          <p:cNvSpPr/>
          <p:nvPr/>
        </p:nvSpPr>
        <p:spPr>
          <a:xfrm>
            <a:off x="5904591" y="2700272"/>
            <a:ext cx="2320733" cy="8661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400" dirty="0" smtClean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6" name="稻壳儿榴莲果果"/>
          <p:cNvSpPr/>
          <p:nvPr/>
        </p:nvSpPr>
        <p:spPr>
          <a:xfrm>
            <a:off x="5904591" y="4507202"/>
            <a:ext cx="2320733" cy="8661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400" dirty="0" smtClean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5223044" y="2761723"/>
            <a:ext cx="539711" cy="539711"/>
            <a:chOff x="4970949" y="2220703"/>
            <a:chExt cx="539711" cy="539711"/>
          </a:xfrm>
        </p:grpSpPr>
        <p:sp>
          <p:nvSpPr>
            <p:cNvPr id="69" name="稻壳儿榴莲果果"/>
            <p:cNvSpPr/>
            <p:nvPr/>
          </p:nvSpPr>
          <p:spPr>
            <a:xfrm>
              <a:off x="5170441" y="2387530"/>
              <a:ext cx="279405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4970949" y="2220703"/>
              <a:ext cx="539711" cy="539711"/>
            </a:xfrm>
            <a:prstGeom prst="ellipse">
              <a:avLst/>
            </a:prstGeom>
            <a:solidFill>
              <a:srgbClr val="206387"/>
            </a:solidFill>
            <a:ln w="19050">
              <a:solidFill>
                <a:srgbClr val="0000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223044" y="4573458"/>
            <a:ext cx="539711" cy="539711"/>
            <a:chOff x="4970949" y="4032438"/>
            <a:chExt cx="539711" cy="539711"/>
          </a:xfrm>
        </p:grpSpPr>
        <p:sp>
          <p:nvSpPr>
            <p:cNvPr id="73" name="稻壳儿榴莲果果"/>
            <p:cNvSpPr/>
            <p:nvPr/>
          </p:nvSpPr>
          <p:spPr>
            <a:xfrm>
              <a:off x="5165691" y="4208547"/>
              <a:ext cx="279328" cy="25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520"/>
                  </a:moveTo>
                  <a:lnTo>
                    <a:pt x="982" y="20520"/>
                  </a:lnTo>
                  <a:lnTo>
                    <a:pt x="982" y="14040"/>
                  </a:lnTo>
                  <a:lnTo>
                    <a:pt x="6907" y="14040"/>
                  </a:lnTo>
                  <a:cubicBezTo>
                    <a:pt x="7149" y="16170"/>
                    <a:pt x="8798" y="17820"/>
                    <a:pt x="10800" y="17820"/>
                  </a:cubicBezTo>
                  <a:cubicBezTo>
                    <a:pt x="12802" y="17820"/>
                    <a:pt x="14451" y="16170"/>
                    <a:pt x="14693" y="14040"/>
                  </a:cubicBezTo>
                  <a:lnTo>
                    <a:pt x="20618" y="14040"/>
                  </a:lnTo>
                  <a:cubicBezTo>
                    <a:pt x="20618" y="14040"/>
                    <a:pt x="20618" y="20520"/>
                    <a:pt x="20618" y="20520"/>
                  </a:cubicBezTo>
                  <a:close/>
                  <a:moveTo>
                    <a:pt x="21544" y="13261"/>
                  </a:moveTo>
                  <a:lnTo>
                    <a:pt x="21548" y="13259"/>
                  </a:lnTo>
                  <a:lnTo>
                    <a:pt x="16639" y="2459"/>
                  </a:lnTo>
                  <a:lnTo>
                    <a:pt x="16635" y="2461"/>
                  </a:lnTo>
                  <a:cubicBezTo>
                    <a:pt x="16554" y="2284"/>
                    <a:pt x="16392" y="2160"/>
                    <a:pt x="16200" y="2160"/>
                  </a:cubicBezTo>
                  <a:lnTo>
                    <a:pt x="15709" y="2160"/>
                  </a:lnTo>
                  <a:cubicBezTo>
                    <a:pt x="15438" y="2160"/>
                    <a:pt x="15218" y="2402"/>
                    <a:pt x="15218" y="2700"/>
                  </a:cubicBezTo>
                  <a:cubicBezTo>
                    <a:pt x="15218" y="2999"/>
                    <a:pt x="15438" y="3240"/>
                    <a:pt x="15709" y="3240"/>
                  </a:cubicBezTo>
                  <a:lnTo>
                    <a:pt x="15897" y="3240"/>
                  </a:lnTo>
                  <a:lnTo>
                    <a:pt x="20315" y="12960"/>
                  </a:lnTo>
                  <a:lnTo>
                    <a:pt x="14236" y="12960"/>
                  </a:lnTo>
                  <a:cubicBezTo>
                    <a:pt x="13965" y="12960"/>
                    <a:pt x="13745" y="13202"/>
                    <a:pt x="13745" y="13500"/>
                  </a:cubicBezTo>
                  <a:cubicBezTo>
                    <a:pt x="13745" y="15290"/>
                    <a:pt x="12426" y="16740"/>
                    <a:pt x="10800" y="16740"/>
                  </a:cubicBezTo>
                  <a:cubicBezTo>
                    <a:pt x="9173" y="16740"/>
                    <a:pt x="7855" y="15290"/>
                    <a:pt x="7855" y="13500"/>
                  </a:cubicBezTo>
                  <a:cubicBezTo>
                    <a:pt x="7855" y="13202"/>
                    <a:pt x="7635" y="12960"/>
                    <a:pt x="7364" y="12960"/>
                  </a:cubicBezTo>
                  <a:lnTo>
                    <a:pt x="1285" y="12960"/>
                  </a:lnTo>
                  <a:lnTo>
                    <a:pt x="5703" y="3240"/>
                  </a:lnTo>
                  <a:lnTo>
                    <a:pt x="5891" y="3240"/>
                  </a:lnTo>
                  <a:cubicBezTo>
                    <a:pt x="6162" y="3240"/>
                    <a:pt x="6382" y="2999"/>
                    <a:pt x="6382" y="2700"/>
                  </a:cubicBezTo>
                  <a:cubicBezTo>
                    <a:pt x="6382" y="2402"/>
                    <a:pt x="6162" y="2160"/>
                    <a:pt x="5891" y="2160"/>
                  </a:cubicBezTo>
                  <a:lnTo>
                    <a:pt x="5400" y="2160"/>
                  </a:lnTo>
                  <a:cubicBezTo>
                    <a:pt x="5208" y="2160"/>
                    <a:pt x="5046" y="2284"/>
                    <a:pt x="4966" y="2461"/>
                  </a:cubicBezTo>
                  <a:lnTo>
                    <a:pt x="4961" y="2459"/>
                  </a:lnTo>
                  <a:lnTo>
                    <a:pt x="52" y="13259"/>
                  </a:lnTo>
                  <a:lnTo>
                    <a:pt x="57" y="13261"/>
                  </a:lnTo>
                  <a:cubicBezTo>
                    <a:pt x="23" y="13334"/>
                    <a:pt x="0" y="13413"/>
                    <a:pt x="0" y="13500"/>
                  </a:cubicBezTo>
                  <a:lnTo>
                    <a:pt x="0" y="21060"/>
                  </a:lnTo>
                  <a:cubicBezTo>
                    <a:pt x="0" y="21359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59"/>
                    <a:pt x="21600" y="21060"/>
                  </a:cubicBezTo>
                  <a:lnTo>
                    <a:pt x="21600" y="13500"/>
                  </a:lnTo>
                  <a:cubicBezTo>
                    <a:pt x="21600" y="13413"/>
                    <a:pt x="21577" y="13334"/>
                    <a:pt x="21544" y="13261"/>
                  </a:cubicBezTo>
                  <a:moveTo>
                    <a:pt x="7855" y="4320"/>
                  </a:moveTo>
                  <a:cubicBezTo>
                    <a:pt x="7990" y="4320"/>
                    <a:pt x="8113" y="4260"/>
                    <a:pt x="8202" y="4162"/>
                  </a:cubicBezTo>
                  <a:lnTo>
                    <a:pt x="10309" y="1844"/>
                  </a:lnTo>
                  <a:lnTo>
                    <a:pt x="10309" y="12420"/>
                  </a:lnTo>
                  <a:cubicBezTo>
                    <a:pt x="10309" y="12719"/>
                    <a:pt x="10529" y="12960"/>
                    <a:pt x="10800" y="12960"/>
                  </a:cubicBezTo>
                  <a:cubicBezTo>
                    <a:pt x="11071" y="12960"/>
                    <a:pt x="11291" y="12719"/>
                    <a:pt x="11291" y="12420"/>
                  </a:cubicBezTo>
                  <a:lnTo>
                    <a:pt x="11291" y="1844"/>
                  </a:lnTo>
                  <a:lnTo>
                    <a:pt x="13398" y="4162"/>
                  </a:lnTo>
                  <a:cubicBezTo>
                    <a:pt x="13487" y="4260"/>
                    <a:pt x="13610" y="4320"/>
                    <a:pt x="13745" y="4320"/>
                  </a:cubicBezTo>
                  <a:cubicBezTo>
                    <a:pt x="14017" y="4320"/>
                    <a:pt x="14236" y="4079"/>
                    <a:pt x="14236" y="3780"/>
                  </a:cubicBezTo>
                  <a:cubicBezTo>
                    <a:pt x="14236" y="3631"/>
                    <a:pt x="14181" y="3497"/>
                    <a:pt x="14093" y="3398"/>
                  </a:cubicBezTo>
                  <a:lnTo>
                    <a:pt x="11147" y="158"/>
                  </a:lnTo>
                  <a:cubicBezTo>
                    <a:pt x="11058" y="61"/>
                    <a:pt x="10936" y="0"/>
                    <a:pt x="10800" y="0"/>
                  </a:cubicBezTo>
                  <a:cubicBezTo>
                    <a:pt x="10664" y="0"/>
                    <a:pt x="10542" y="61"/>
                    <a:pt x="10453" y="158"/>
                  </a:cubicBezTo>
                  <a:lnTo>
                    <a:pt x="7507" y="3398"/>
                  </a:lnTo>
                  <a:cubicBezTo>
                    <a:pt x="7419" y="3497"/>
                    <a:pt x="7364" y="3631"/>
                    <a:pt x="7364" y="3780"/>
                  </a:cubicBezTo>
                  <a:cubicBezTo>
                    <a:pt x="7364" y="4079"/>
                    <a:pt x="7583" y="4320"/>
                    <a:pt x="7855" y="432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稻壳儿榴莲果果"/>
            <p:cNvSpPr/>
            <p:nvPr/>
          </p:nvSpPr>
          <p:spPr>
            <a:xfrm>
              <a:off x="4970949" y="4032438"/>
              <a:ext cx="539711" cy="539711"/>
            </a:xfrm>
            <a:prstGeom prst="ellipse">
              <a:avLst/>
            </a:prstGeom>
            <a:solidFill>
              <a:srgbClr val="8AABB6"/>
            </a:solidFill>
            <a:ln w="19050">
              <a:solidFill>
                <a:srgbClr val="8AAB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5" name="稻壳儿榴莲果果"/>
          <p:cNvSpPr/>
          <p:nvPr/>
        </p:nvSpPr>
        <p:spPr>
          <a:xfrm>
            <a:off x="9041322" y="2700272"/>
            <a:ext cx="2320733" cy="8661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400" dirty="0" smtClean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8362315" y="2761723"/>
            <a:ext cx="539711" cy="539711"/>
            <a:chOff x="8260080" y="2286959"/>
            <a:chExt cx="539711" cy="539711"/>
          </a:xfrm>
        </p:grpSpPr>
        <p:sp>
          <p:nvSpPr>
            <p:cNvPr id="78" name="稻壳儿榴莲果果"/>
            <p:cNvSpPr/>
            <p:nvPr/>
          </p:nvSpPr>
          <p:spPr>
            <a:xfrm>
              <a:off x="8454822" y="2463068"/>
              <a:ext cx="279328" cy="25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520"/>
                  </a:moveTo>
                  <a:lnTo>
                    <a:pt x="982" y="20520"/>
                  </a:lnTo>
                  <a:lnTo>
                    <a:pt x="982" y="14040"/>
                  </a:lnTo>
                  <a:lnTo>
                    <a:pt x="6907" y="14040"/>
                  </a:lnTo>
                  <a:cubicBezTo>
                    <a:pt x="7149" y="16170"/>
                    <a:pt x="8798" y="17820"/>
                    <a:pt x="10800" y="17820"/>
                  </a:cubicBezTo>
                  <a:cubicBezTo>
                    <a:pt x="12802" y="17820"/>
                    <a:pt x="14451" y="16170"/>
                    <a:pt x="14693" y="14040"/>
                  </a:cubicBezTo>
                  <a:lnTo>
                    <a:pt x="20618" y="14040"/>
                  </a:lnTo>
                  <a:cubicBezTo>
                    <a:pt x="20618" y="14040"/>
                    <a:pt x="20618" y="20520"/>
                    <a:pt x="20618" y="20520"/>
                  </a:cubicBezTo>
                  <a:close/>
                  <a:moveTo>
                    <a:pt x="21544" y="13261"/>
                  </a:moveTo>
                  <a:lnTo>
                    <a:pt x="21548" y="13259"/>
                  </a:lnTo>
                  <a:lnTo>
                    <a:pt x="16639" y="2459"/>
                  </a:lnTo>
                  <a:lnTo>
                    <a:pt x="16635" y="2461"/>
                  </a:lnTo>
                  <a:cubicBezTo>
                    <a:pt x="16554" y="2284"/>
                    <a:pt x="16392" y="2160"/>
                    <a:pt x="16200" y="2160"/>
                  </a:cubicBezTo>
                  <a:lnTo>
                    <a:pt x="15709" y="2160"/>
                  </a:lnTo>
                  <a:cubicBezTo>
                    <a:pt x="15438" y="2160"/>
                    <a:pt x="15218" y="2402"/>
                    <a:pt x="15218" y="2700"/>
                  </a:cubicBezTo>
                  <a:cubicBezTo>
                    <a:pt x="15218" y="2999"/>
                    <a:pt x="15438" y="3240"/>
                    <a:pt x="15709" y="3240"/>
                  </a:cubicBezTo>
                  <a:lnTo>
                    <a:pt x="15897" y="3240"/>
                  </a:lnTo>
                  <a:lnTo>
                    <a:pt x="20315" y="12960"/>
                  </a:lnTo>
                  <a:lnTo>
                    <a:pt x="14236" y="12960"/>
                  </a:lnTo>
                  <a:cubicBezTo>
                    <a:pt x="13965" y="12960"/>
                    <a:pt x="13745" y="13202"/>
                    <a:pt x="13745" y="13500"/>
                  </a:cubicBezTo>
                  <a:cubicBezTo>
                    <a:pt x="13745" y="15290"/>
                    <a:pt x="12426" y="16740"/>
                    <a:pt x="10800" y="16740"/>
                  </a:cubicBezTo>
                  <a:cubicBezTo>
                    <a:pt x="9173" y="16740"/>
                    <a:pt x="7855" y="15290"/>
                    <a:pt x="7855" y="13500"/>
                  </a:cubicBezTo>
                  <a:cubicBezTo>
                    <a:pt x="7855" y="13202"/>
                    <a:pt x="7635" y="12960"/>
                    <a:pt x="7364" y="12960"/>
                  </a:cubicBezTo>
                  <a:lnTo>
                    <a:pt x="1285" y="12960"/>
                  </a:lnTo>
                  <a:lnTo>
                    <a:pt x="5703" y="3240"/>
                  </a:lnTo>
                  <a:lnTo>
                    <a:pt x="5891" y="3240"/>
                  </a:lnTo>
                  <a:cubicBezTo>
                    <a:pt x="6162" y="3240"/>
                    <a:pt x="6382" y="2999"/>
                    <a:pt x="6382" y="2700"/>
                  </a:cubicBezTo>
                  <a:cubicBezTo>
                    <a:pt x="6382" y="2402"/>
                    <a:pt x="6162" y="2160"/>
                    <a:pt x="5891" y="2160"/>
                  </a:cubicBezTo>
                  <a:lnTo>
                    <a:pt x="5400" y="2160"/>
                  </a:lnTo>
                  <a:cubicBezTo>
                    <a:pt x="5208" y="2160"/>
                    <a:pt x="5046" y="2284"/>
                    <a:pt x="4966" y="2461"/>
                  </a:cubicBezTo>
                  <a:lnTo>
                    <a:pt x="4961" y="2459"/>
                  </a:lnTo>
                  <a:lnTo>
                    <a:pt x="52" y="13259"/>
                  </a:lnTo>
                  <a:lnTo>
                    <a:pt x="57" y="13261"/>
                  </a:lnTo>
                  <a:cubicBezTo>
                    <a:pt x="23" y="13334"/>
                    <a:pt x="0" y="13413"/>
                    <a:pt x="0" y="13500"/>
                  </a:cubicBezTo>
                  <a:lnTo>
                    <a:pt x="0" y="21060"/>
                  </a:lnTo>
                  <a:cubicBezTo>
                    <a:pt x="0" y="21359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59"/>
                    <a:pt x="21600" y="21060"/>
                  </a:cubicBezTo>
                  <a:lnTo>
                    <a:pt x="21600" y="13500"/>
                  </a:lnTo>
                  <a:cubicBezTo>
                    <a:pt x="21600" y="13413"/>
                    <a:pt x="21577" y="13334"/>
                    <a:pt x="21544" y="13261"/>
                  </a:cubicBezTo>
                  <a:moveTo>
                    <a:pt x="7855" y="4320"/>
                  </a:moveTo>
                  <a:cubicBezTo>
                    <a:pt x="7990" y="4320"/>
                    <a:pt x="8113" y="4260"/>
                    <a:pt x="8202" y="4162"/>
                  </a:cubicBezTo>
                  <a:lnTo>
                    <a:pt x="10309" y="1844"/>
                  </a:lnTo>
                  <a:lnTo>
                    <a:pt x="10309" y="12420"/>
                  </a:lnTo>
                  <a:cubicBezTo>
                    <a:pt x="10309" y="12719"/>
                    <a:pt x="10529" y="12960"/>
                    <a:pt x="10800" y="12960"/>
                  </a:cubicBezTo>
                  <a:cubicBezTo>
                    <a:pt x="11071" y="12960"/>
                    <a:pt x="11291" y="12719"/>
                    <a:pt x="11291" y="12420"/>
                  </a:cubicBezTo>
                  <a:lnTo>
                    <a:pt x="11291" y="1844"/>
                  </a:lnTo>
                  <a:lnTo>
                    <a:pt x="13398" y="4162"/>
                  </a:lnTo>
                  <a:cubicBezTo>
                    <a:pt x="13487" y="4260"/>
                    <a:pt x="13610" y="4320"/>
                    <a:pt x="13745" y="4320"/>
                  </a:cubicBezTo>
                  <a:cubicBezTo>
                    <a:pt x="14017" y="4320"/>
                    <a:pt x="14236" y="4079"/>
                    <a:pt x="14236" y="3780"/>
                  </a:cubicBezTo>
                  <a:cubicBezTo>
                    <a:pt x="14236" y="3631"/>
                    <a:pt x="14181" y="3497"/>
                    <a:pt x="14093" y="3398"/>
                  </a:cubicBezTo>
                  <a:lnTo>
                    <a:pt x="11147" y="158"/>
                  </a:lnTo>
                  <a:cubicBezTo>
                    <a:pt x="11058" y="61"/>
                    <a:pt x="10936" y="0"/>
                    <a:pt x="10800" y="0"/>
                  </a:cubicBezTo>
                  <a:cubicBezTo>
                    <a:pt x="10664" y="0"/>
                    <a:pt x="10542" y="61"/>
                    <a:pt x="10453" y="158"/>
                  </a:cubicBezTo>
                  <a:lnTo>
                    <a:pt x="7507" y="3398"/>
                  </a:lnTo>
                  <a:cubicBezTo>
                    <a:pt x="7419" y="3497"/>
                    <a:pt x="7364" y="3631"/>
                    <a:pt x="7364" y="3780"/>
                  </a:cubicBezTo>
                  <a:cubicBezTo>
                    <a:pt x="7364" y="4079"/>
                    <a:pt x="7583" y="4320"/>
                    <a:pt x="7855" y="432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9" name="稻壳儿榴莲果果"/>
            <p:cNvSpPr/>
            <p:nvPr/>
          </p:nvSpPr>
          <p:spPr>
            <a:xfrm>
              <a:off x="8260080" y="2286959"/>
              <a:ext cx="539711" cy="539711"/>
            </a:xfrm>
            <a:prstGeom prst="ellipse">
              <a:avLst/>
            </a:prstGeom>
            <a:solidFill>
              <a:srgbClr val="206387"/>
            </a:solidFill>
            <a:ln w="19050">
              <a:solidFill>
                <a:srgbClr val="0000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0" name="稻壳儿榴莲果果"/>
          <p:cNvSpPr/>
          <p:nvPr/>
        </p:nvSpPr>
        <p:spPr>
          <a:xfrm>
            <a:off x="9044031" y="4507202"/>
            <a:ext cx="2320733" cy="8661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400" dirty="0" smtClean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8362484" y="4558853"/>
            <a:ext cx="539711" cy="539711"/>
            <a:chOff x="8262789" y="4078649"/>
            <a:chExt cx="539711" cy="539711"/>
          </a:xfrm>
        </p:grpSpPr>
        <p:sp>
          <p:nvSpPr>
            <p:cNvPr id="83" name="稻壳儿榴莲果果"/>
            <p:cNvSpPr/>
            <p:nvPr/>
          </p:nvSpPr>
          <p:spPr>
            <a:xfrm>
              <a:off x="8462281" y="4245476"/>
              <a:ext cx="279405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8AABB6"/>
              </a:solidFill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稻壳儿榴莲果果"/>
            <p:cNvSpPr/>
            <p:nvPr/>
          </p:nvSpPr>
          <p:spPr>
            <a:xfrm>
              <a:off x="8262789" y="4078649"/>
              <a:ext cx="539711" cy="539711"/>
            </a:xfrm>
            <a:prstGeom prst="ellipse">
              <a:avLst/>
            </a:prstGeom>
            <a:solidFill>
              <a:srgbClr val="8AABB6"/>
            </a:solidFill>
            <a:ln w="19050">
              <a:solidFill>
                <a:srgbClr val="8AAB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:\图图图\商务类图\1f53c0db955fb1c0789f8d26c594bccd6195ea2938e5b-rWkiCu_fw658.jpg1f53c0db955fb1c0789f8d26c594bccd6195ea2938e5b-rWkiCu_fw658"/>
          <p:cNvPicPr>
            <a:picLocks noChangeAspect="1"/>
          </p:cNvPicPr>
          <p:nvPr/>
        </p:nvPicPr>
        <p:blipFill>
          <a:blip r:embed="rId1"/>
          <a:srcRect t="18654"/>
          <a:stretch>
            <a:fillRect/>
          </a:stretch>
        </p:blipFill>
        <p:spPr>
          <a:xfrm>
            <a:off x="0" y="0"/>
            <a:ext cx="12191365" cy="459676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0" y="13335"/>
            <a:ext cx="12192000" cy="4570730"/>
          </a:xfrm>
          <a:prstGeom prst="rect">
            <a:avLst/>
          </a:prstGeom>
          <a:solidFill>
            <a:srgbClr val="2063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600" y="1803400"/>
            <a:ext cx="382156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>
                <a:ea typeface="方正黑体简体" panose="03000509000000000000" pitchFamily="65" charset="-122"/>
                <a:cs typeface="+mn-ea"/>
                <a:sym typeface="+mn-lt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5"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12261" y="1008185"/>
            <a:ext cx="2840990" cy="25533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0" b="1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02</a:t>
            </a:r>
            <a:endParaRPr lang="zh-CN" altLang="en-US" sz="16000" b="1" spc="6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7" name="矩形 16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<p:cNvSpPr/>
          <p:nvPr/>
        </p:nvSpPr>
        <p:spPr>
          <a:xfrm>
            <a:off x="4691604" y="4791124"/>
            <a:ext cx="288813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600">
                <a:solidFill>
                  <a:srgbClr val="206387"/>
                </a:solidFill>
                <a:ea typeface="方正黑体简体" panose="03000509000000000000" pitchFamily="65" charset="-122"/>
                <a:cs typeface="+mn-ea"/>
                <a:sym typeface="+mn-lt"/>
              </a:rPr>
              <a:t>输入标题内容</a:t>
            </a:r>
            <a:endParaRPr lang="zh-CN" altLang="en-US" sz="2400" b="1" spc="600">
              <a:solidFill>
                <a:srgbClr val="206387"/>
              </a:solidFill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2214" y="5496657"/>
            <a:ext cx="10847573" cy="570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请替换文字内容，修改文字内容，也可以直接复制你的内容到此请替换文字内容，修改文字内容，也可以直接复制你的内容到此请替换文字内容，修改文字内容，也可以直接复制你的内容到此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867327" y="5330402"/>
            <a:ext cx="457347" cy="0"/>
          </a:xfrm>
          <a:prstGeom prst="line">
            <a:avLst/>
          </a:prstGeom>
          <a:ln w="38100">
            <a:solidFill>
              <a:srgbClr val="206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2" name="文本框 1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3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  <p:sp>
        <p:nvSpPr>
          <p:cNvPr id="40" name="平行四边形 39"/>
          <p:cNvSpPr/>
          <p:nvPr/>
        </p:nvSpPr>
        <p:spPr bwMode="auto">
          <a:xfrm flipH="1">
            <a:off x="1883059" y="3564260"/>
            <a:ext cx="2255859" cy="1830287"/>
          </a:xfrm>
          <a:prstGeom prst="parallelogram">
            <a:avLst>
              <a:gd name="adj" fmla="val 5363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平行四边形 40"/>
          <p:cNvSpPr/>
          <p:nvPr/>
        </p:nvSpPr>
        <p:spPr bwMode="auto">
          <a:xfrm flipH="1">
            <a:off x="3879378" y="3589415"/>
            <a:ext cx="2255859" cy="1830287"/>
          </a:xfrm>
          <a:prstGeom prst="parallelogram">
            <a:avLst>
              <a:gd name="adj" fmla="val 5363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平行四边形 41"/>
          <p:cNvSpPr/>
          <p:nvPr/>
        </p:nvSpPr>
        <p:spPr bwMode="auto">
          <a:xfrm flipH="1">
            <a:off x="5841956" y="3589415"/>
            <a:ext cx="2255859" cy="1830287"/>
          </a:xfrm>
          <a:prstGeom prst="parallelogram">
            <a:avLst>
              <a:gd name="adj" fmla="val 5363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平行四边形 42"/>
          <p:cNvSpPr/>
          <p:nvPr/>
        </p:nvSpPr>
        <p:spPr bwMode="auto">
          <a:xfrm flipH="1">
            <a:off x="7807972" y="3589415"/>
            <a:ext cx="2255859" cy="1830287"/>
          </a:xfrm>
          <a:prstGeom prst="parallelogram">
            <a:avLst>
              <a:gd name="adj" fmla="val 5363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909883" y="3545775"/>
            <a:ext cx="2255859" cy="1830287"/>
            <a:chOff x="922929" y="3355273"/>
            <a:chExt cx="2257034" cy="1830287"/>
          </a:xfrm>
          <a:solidFill>
            <a:srgbClr val="206387"/>
          </a:solidFill>
        </p:grpSpPr>
        <p:sp>
          <p:nvSpPr>
            <p:cNvPr id="45" name="平行四边形 44"/>
            <p:cNvSpPr/>
            <p:nvPr/>
          </p:nvSpPr>
          <p:spPr bwMode="auto">
            <a:xfrm>
              <a:off x="922929" y="3355273"/>
              <a:ext cx="2257034" cy="1830287"/>
            </a:xfrm>
            <a:prstGeom prst="parallelogram">
              <a:avLst>
                <a:gd name="adj" fmla="val 53631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TextBox 30"/>
            <p:cNvSpPr txBox="1"/>
            <p:nvPr/>
          </p:nvSpPr>
          <p:spPr>
            <a:xfrm>
              <a:off x="1642720" y="4041642"/>
              <a:ext cx="800219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84533" y="3564260"/>
            <a:ext cx="2255859" cy="1830287"/>
            <a:chOff x="2851464" y="3355273"/>
            <a:chExt cx="2257034" cy="1830287"/>
          </a:xfrm>
          <a:solidFill>
            <a:srgbClr val="206387"/>
          </a:solidFill>
        </p:grpSpPr>
        <p:sp>
          <p:nvSpPr>
            <p:cNvPr id="48" name="平行四边形 47"/>
            <p:cNvSpPr/>
            <p:nvPr/>
          </p:nvSpPr>
          <p:spPr bwMode="auto">
            <a:xfrm>
              <a:off x="2851464" y="3355273"/>
              <a:ext cx="2257034" cy="1830287"/>
            </a:xfrm>
            <a:prstGeom prst="parallelogram">
              <a:avLst>
                <a:gd name="adj" fmla="val 53631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TextBox 33"/>
            <p:cNvSpPr txBox="1"/>
            <p:nvPr/>
          </p:nvSpPr>
          <p:spPr>
            <a:xfrm>
              <a:off x="3583958" y="4041642"/>
              <a:ext cx="800219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859142" y="3589415"/>
            <a:ext cx="2255859" cy="1830287"/>
            <a:chOff x="4736417" y="3358556"/>
            <a:chExt cx="2257034" cy="1830287"/>
          </a:xfrm>
          <a:solidFill>
            <a:srgbClr val="206387"/>
          </a:solidFill>
        </p:grpSpPr>
        <p:sp>
          <p:nvSpPr>
            <p:cNvPr id="51" name="平行四边形 50"/>
            <p:cNvSpPr/>
            <p:nvPr/>
          </p:nvSpPr>
          <p:spPr bwMode="auto">
            <a:xfrm>
              <a:off x="4736417" y="3358556"/>
              <a:ext cx="2257034" cy="1830287"/>
            </a:xfrm>
            <a:prstGeom prst="parallelogram">
              <a:avLst>
                <a:gd name="adj" fmla="val 53631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TextBox 36"/>
            <p:cNvSpPr txBox="1"/>
            <p:nvPr/>
          </p:nvSpPr>
          <p:spPr>
            <a:xfrm>
              <a:off x="5480398" y="4041642"/>
              <a:ext cx="800219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849543" y="3589415"/>
            <a:ext cx="2255859" cy="1830287"/>
            <a:chOff x="6778027" y="3398913"/>
            <a:chExt cx="2257034" cy="1830287"/>
          </a:xfrm>
          <a:solidFill>
            <a:srgbClr val="206387"/>
          </a:solidFill>
        </p:grpSpPr>
        <p:sp>
          <p:nvSpPr>
            <p:cNvPr id="54" name="平行四边形 53"/>
            <p:cNvSpPr/>
            <p:nvPr/>
          </p:nvSpPr>
          <p:spPr bwMode="auto">
            <a:xfrm>
              <a:off x="6778027" y="3398913"/>
              <a:ext cx="2257034" cy="1830287"/>
            </a:xfrm>
            <a:prstGeom prst="parallelogram">
              <a:avLst>
                <a:gd name="adj" fmla="val 53631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TextBox 39"/>
            <p:cNvSpPr txBox="1"/>
            <p:nvPr/>
          </p:nvSpPr>
          <p:spPr>
            <a:xfrm>
              <a:off x="7391769" y="4041642"/>
              <a:ext cx="800219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05402" y="2295919"/>
            <a:ext cx="2079432" cy="3627839"/>
            <a:chOff x="8898762" y="2089288"/>
            <a:chExt cx="2080515" cy="3627839"/>
          </a:xfrm>
          <a:solidFill>
            <a:srgbClr val="206387"/>
          </a:solidFill>
        </p:grpSpPr>
        <p:sp>
          <p:nvSpPr>
            <p:cNvPr id="57" name="下箭头 3"/>
            <p:cNvSpPr/>
            <p:nvPr/>
          </p:nvSpPr>
          <p:spPr bwMode="auto">
            <a:xfrm rot="12477797">
              <a:off x="8898762" y="2089288"/>
              <a:ext cx="2080515" cy="3627839"/>
            </a:xfrm>
            <a:custGeom>
              <a:avLst/>
              <a:gdLst>
                <a:gd name="connsiteX0" fmla="*/ 1098281 w 2196564"/>
                <a:gd name="connsiteY0" fmla="*/ 3710931 h 3710931"/>
                <a:gd name="connsiteX1" fmla="*/ 0 w 2196564"/>
                <a:gd name="connsiteY1" fmla="*/ 2770484 h 3710931"/>
                <a:gd name="connsiteX2" fmla="*/ 491085 w 2196564"/>
                <a:gd name="connsiteY2" fmla="*/ 2770484 h 3710931"/>
                <a:gd name="connsiteX3" fmla="*/ 491086 w 2196564"/>
                <a:gd name="connsiteY3" fmla="*/ 1830036 h 3710931"/>
                <a:gd name="connsiteX4" fmla="*/ 519177 w 2196564"/>
                <a:gd name="connsiteY4" fmla="*/ 646548 h 3710931"/>
                <a:gd name="connsiteX5" fmla="*/ 1737040 w 2196564"/>
                <a:gd name="connsiteY5" fmla="*/ 0 h 3710931"/>
                <a:gd name="connsiteX6" fmla="*/ 1728073 w 2196564"/>
                <a:gd name="connsiteY6" fmla="*/ 2124445 h 3710931"/>
                <a:gd name="connsiteX7" fmla="*/ 1705477 w 2196564"/>
                <a:gd name="connsiteY7" fmla="*/ 2136441 h 3710931"/>
                <a:gd name="connsiteX8" fmla="*/ 1705477 w 2196564"/>
                <a:gd name="connsiteY8" fmla="*/ 2770484 h 3710931"/>
                <a:gd name="connsiteX9" fmla="*/ 2196564 w 2196564"/>
                <a:gd name="connsiteY9" fmla="*/ 2770484 h 3710931"/>
                <a:gd name="connsiteX10" fmla="*/ 1098281 w 2196564"/>
                <a:gd name="connsiteY10" fmla="*/ 3710931 h 3710931"/>
                <a:gd name="connsiteX0-1" fmla="*/ 1098281 w 2196564"/>
                <a:gd name="connsiteY0-2" fmla="*/ 3710931 h 3710931"/>
                <a:gd name="connsiteX1-3" fmla="*/ 0 w 2196564"/>
                <a:gd name="connsiteY1-4" fmla="*/ 2770484 h 3710931"/>
                <a:gd name="connsiteX2-5" fmla="*/ 491085 w 2196564"/>
                <a:gd name="connsiteY2-6" fmla="*/ 2770484 h 3710931"/>
                <a:gd name="connsiteX3-7" fmla="*/ 491086 w 2196564"/>
                <a:gd name="connsiteY3-8" fmla="*/ 1830036 h 3710931"/>
                <a:gd name="connsiteX4-9" fmla="*/ 519177 w 2196564"/>
                <a:gd name="connsiteY4-10" fmla="*/ 646548 h 3710931"/>
                <a:gd name="connsiteX5-11" fmla="*/ 1737040 w 2196564"/>
                <a:gd name="connsiteY5-12" fmla="*/ 0 h 3710931"/>
                <a:gd name="connsiteX6-13" fmla="*/ 1728073 w 2196564"/>
                <a:gd name="connsiteY6-14" fmla="*/ 2124445 h 3710931"/>
                <a:gd name="connsiteX7-15" fmla="*/ 1705477 w 2196564"/>
                <a:gd name="connsiteY7-16" fmla="*/ 2770484 h 3710931"/>
                <a:gd name="connsiteX8-17" fmla="*/ 2196564 w 2196564"/>
                <a:gd name="connsiteY8-18" fmla="*/ 2770484 h 3710931"/>
                <a:gd name="connsiteX9-19" fmla="*/ 1098281 w 2196564"/>
                <a:gd name="connsiteY9-20" fmla="*/ 3710931 h 37109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196564" h="3710931">
                  <a:moveTo>
                    <a:pt x="1098281" y="3710931"/>
                  </a:moveTo>
                  <a:lnTo>
                    <a:pt x="0" y="2770484"/>
                  </a:lnTo>
                  <a:lnTo>
                    <a:pt x="491085" y="2770484"/>
                  </a:lnTo>
                  <a:cubicBezTo>
                    <a:pt x="491085" y="2457001"/>
                    <a:pt x="491086" y="2143519"/>
                    <a:pt x="491086" y="1830036"/>
                  </a:cubicBezTo>
                  <a:lnTo>
                    <a:pt x="519177" y="646548"/>
                  </a:lnTo>
                  <a:lnTo>
                    <a:pt x="1737040" y="0"/>
                  </a:lnTo>
                  <a:lnTo>
                    <a:pt x="1728073" y="2124445"/>
                  </a:lnTo>
                  <a:lnTo>
                    <a:pt x="1705477" y="2770484"/>
                  </a:lnTo>
                  <a:lnTo>
                    <a:pt x="2196564" y="2770484"/>
                  </a:lnTo>
                  <a:lnTo>
                    <a:pt x="1098281" y="3710931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TextBox 42"/>
            <p:cNvSpPr txBox="1"/>
            <p:nvPr/>
          </p:nvSpPr>
          <p:spPr>
            <a:xfrm rot="18066291">
              <a:off x="8867091" y="3847743"/>
              <a:ext cx="2031325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单击增加标题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1629410" y="2289175"/>
            <a:ext cx="7369175" cy="866140"/>
          </a:xfrm>
          <a:prstGeom prst="rect">
            <a:avLst/>
          </a:prstGeom>
        </p:spPr>
        <p:txBody>
          <a:bodyPr wrap="square">
            <a:spAutoFit/>
          </a:bodyPr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400" dirty="0" smtClean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2" name="文本框 1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3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  <p:pic>
        <p:nvPicPr>
          <p:cNvPr id="6" name="稻壳儿榴莲果果" descr="chart-2785902_192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90719" y="2837943"/>
            <a:ext cx="3781380" cy="2503277"/>
          </a:xfrm>
          <a:prstGeom prst="rect">
            <a:avLst/>
          </a:prstGeom>
        </p:spPr>
      </p:pic>
      <p:pic>
        <p:nvPicPr>
          <p:cNvPr id="5089" name="稻壳儿榴莲果果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015" y="2712123"/>
            <a:ext cx="5941394" cy="332405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" name="稻壳儿榴莲果果"/>
          <p:cNvSpPr txBox="1"/>
          <p:nvPr/>
        </p:nvSpPr>
        <p:spPr>
          <a:xfrm>
            <a:off x="1123727" y="2014890"/>
            <a:ext cx="318751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000077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目标规划</a:t>
            </a:r>
            <a:endParaRPr lang="zh-CN" altLang="en-US" sz="3200" b="1" dirty="0">
              <a:solidFill>
                <a:srgbClr val="000077"/>
              </a:solidFill>
              <a:latin typeface="微软雅黑" panose="020B0503020204020204" charset="-122"/>
              <a:ea typeface="微软雅黑" panose="020B0503020204020204" charset="-122"/>
              <a:cs typeface="汉仪中黑简" panose="02010600000101010101" charset="-122"/>
            </a:endParaRPr>
          </a:p>
        </p:txBody>
      </p:sp>
      <p:sp>
        <p:nvSpPr>
          <p:cNvPr id="9" name="稻壳儿榴莲果果"/>
          <p:cNvSpPr/>
          <p:nvPr/>
        </p:nvSpPr>
        <p:spPr>
          <a:xfrm>
            <a:off x="1215660" y="4080640"/>
            <a:ext cx="561144" cy="561144"/>
          </a:xfrm>
          <a:prstGeom prst="ellipse">
            <a:avLst/>
          </a:prstGeom>
          <a:solidFill>
            <a:srgbClr val="8AA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稻壳儿榴莲果果"/>
          <p:cNvSpPr/>
          <p:nvPr/>
        </p:nvSpPr>
        <p:spPr>
          <a:xfrm>
            <a:off x="1215660" y="3182239"/>
            <a:ext cx="561144" cy="561144"/>
          </a:xfrm>
          <a:prstGeom prst="ellipse">
            <a:avLst/>
          </a:prstGeom>
          <a:solidFill>
            <a:srgbClr val="206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稻壳儿榴莲果果"/>
          <p:cNvSpPr/>
          <p:nvPr/>
        </p:nvSpPr>
        <p:spPr>
          <a:xfrm>
            <a:off x="1361318" y="3334428"/>
            <a:ext cx="279405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稻壳儿榴莲果果"/>
          <p:cNvSpPr/>
          <p:nvPr/>
        </p:nvSpPr>
        <p:spPr>
          <a:xfrm>
            <a:off x="1356568" y="4234245"/>
            <a:ext cx="279328" cy="25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稻壳儿榴莲果果"/>
          <p:cNvSpPr/>
          <p:nvPr/>
        </p:nvSpPr>
        <p:spPr>
          <a:xfrm>
            <a:off x="1215660" y="5031139"/>
            <a:ext cx="561144" cy="561144"/>
          </a:xfrm>
          <a:prstGeom prst="ellipse">
            <a:avLst/>
          </a:prstGeom>
          <a:solidFill>
            <a:srgbClr val="206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稻壳儿榴莲果果"/>
          <p:cNvSpPr/>
          <p:nvPr/>
        </p:nvSpPr>
        <p:spPr>
          <a:xfrm>
            <a:off x="1361318" y="5183328"/>
            <a:ext cx="279405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稻壳儿榴莲果果"/>
          <p:cNvSpPr/>
          <p:nvPr/>
        </p:nvSpPr>
        <p:spPr>
          <a:xfrm>
            <a:off x="1844008" y="3209655"/>
            <a:ext cx="4203348" cy="5334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2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5" name="稻壳儿榴莲果果"/>
          <p:cNvSpPr/>
          <p:nvPr/>
        </p:nvSpPr>
        <p:spPr>
          <a:xfrm>
            <a:off x="1844008" y="4082685"/>
            <a:ext cx="4203348" cy="5334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2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6" name="稻壳儿榴莲果果"/>
          <p:cNvSpPr/>
          <p:nvPr/>
        </p:nvSpPr>
        <p:spPr>
          <a:xfrm>
            <a:off x="1844008" y="5044465"/>
            <a:ext cx="4203348" cy="5334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2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64740" y="2789489"/>
            <a:ext cx="2133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4740" y="3087140"/>
            <a:ext cx="2133600" cy="6916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15939" y="2775382"/>
            <a:ext cx="21336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15939" y="3087139"/>
            <a:ext cx="2133600" cy="7057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67139" y="2791485"/>
            <a:ext cx="21336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67139" y="3087141"/>
            <a:ext cx="2133600" cy="6896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8876938" y="1794655"/>
            <a:ext cx="831863" cy="831753"/>
          </a:xfrm>
          <a:prstGeom prst="ellipse">
            <a:avLst/>
          </a:prstGeom>
          <a:solidFill>
            <a:srgbClr val="206387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5674146" y="1791908"/>
            <a:ext cx="831863" cy="831753"/>
          </a:xfrm>
          <a:prstGeom prst="ellipse">
            <a:avLst/>
          </a:prstGeom>
          <a:solidFill>
            <a:srgbClr val="206387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2438876" y="1791909"/>
            <a:ext cx="829067" cy="828960"/>
          </a:xfrm>
          <a:prstGeom prst="ellipse">
            <a:avLst/>
          </a:prstGeom>
          <a:solidFill>
            <a:srgbClr val="206387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02835" y="4972971"/>
            <a:ext cx="21336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02835" y="5267031"/>
            <a:ext cx="2133600" cy="6916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54034" y="4958863"/>
            <a:ext cx="21336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54034" y="5267029"/>
            <a:ext cx="2133600" cy="7057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305234" y="4974967"/>
            <a:ext cx="21336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05234" y="5267031"/>
            <a:ext cx="2133600" cy="6896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2476971" y="3975390"/>
            <a:ext cx="829067" cy="828960"/>
          </a:xfrm>
          <a:prstGeom prst="ellipse">
            <a:avLst/>
          </a:prstGeom>
          <a:solidFill>
            <a:srgbClr val="206387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5712241" y="3975390"/>
            <a:ext cx="831863" cy="831753"/>
          </a:xfrm>
          <a:prstGeom prst="ellipse">
            <a:avLst/>
          </a:prstGeom>
          <a:solidFill>
            <a:srgbClr val="206387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8915033" y="3978136"/>
            <a:ext cx="831863" cy="831753"/>
          </a:xfrm>
          <a:prstGeom prst="ellipse">
            <a:avLst/>
          </a:prstGeom>
          <a:solidFill>
            <a:srgbClr val="206387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7" name="AutoShape 115"/>
          <p:cNvSpPr/>
          <p:nvPr/>
        </p:nvSpPr>
        <p:spPr bwMode="auto">
          <a:xfrm>
            <a:off x="2664137" y="2019816"/>
            <a:ext cx="365596" cy="356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68" name="AutoShape 64"/>
          <p:cNvSpPr/>
          <p:nvPr/>
        </p:nvSpPr>
        <p:spPr bwMode="auto">
          <a:xfrm>
            <a:off x="5907277" y="2058573"/>
            <a:ext cx="377446" cy="2754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69" name="Freeform 116"/>
          <p:cNvSpPr>
            <a:spLocks noChangeArrowheads="1"/>
          </p:cNvSpPr>
          <p:nvPr/>
        </p:nvSpPr>
        <p:spPr bwMode="auto">
          <a:xfrm>
            <a:off x="9103360" y="2019816"/>
            <a:ext cx="383099" cy="398268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0" name="AutoShape 84"/>
          <p:cNvSpPr/>
          <p:nvPr/>
        </p:nvSpPr>
        <p:spPr bwMode="auto">
          <a:xfrm>
            <a:off x="5948634" y="4238464"/>
            <a:ext cx="375937" cy="3345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2" y="0"/>
                </a:moveTo>
                <a:cubicBezTo>
                  <a:pt x="12101" y="0"/>
                  <a:pt x="13398" y="296"/>
                  <a:pt x="14685" y="897"/>
                </a:cubicBezTo>
                <a:cubicBezTo>
                  <a:pt x="15972" y="1496"/>
                  <a:pt x="17128" y="2309"/>
                  <a:pt x="18152" y="3337"/>
                </a:cubicBezTo>
                <a:cubicBezTo>
                  <a:pt x="19173" y="4365"/>
                  <a:pt x="20002" y="5565"/>
                  <a:pt x="20642" y="6941"/>
                </a:cubicBezTo>
                <a:cubicBezTo>
                  <a:pt x="21277" y="8313"/>
                  <a:pt x="21599" y="9784"/>
                  <a:pt x="21599" y="11354"/>
                </a:cubicBezTo>
                <a:cubicBezTo>
                  <a:pt x="21599" y="12995"/>
                  <a:pt x="21305" y="14571"/>
                  <a:pt x="20722" y="16085"/>
                </a:cubicBezTo>
                <a:lnTo>
                  <a:pt x="20416" y="16895"/>
                </a:lnTo>
                <a:lnTo>
                  <a:pt x="18455" y="17245"/>
                </a:lnTo>
                <a:cubicBezTo>
                  <a:pt x="18253" y="18183"/>
                  <a:pt x="17836" y="18965"/>
                  <a:pt x="17210" y="19589"/>
                </a:cubicBezTo>
                <a:cubicBezTo>
                  <a:pt x="16584" y="20207"/>
                  <a:pt x="15843" y="20521"/>
                  <a:pt x="14996" y="20521"/>
                </a:cubicBezTo>
                <a:lnTo>
                  <a:pt x="14996" y="21074"/>
                </a:lnTo>
                <a:cubicBezTo>
                  <a:pt x="14996" y="21218"/>
                  <a:pt x="14953" y="21343"/>
                  <a:pt x="14862" y="21447"/>
                </a:cubicBezTo>
                <a:cubicBezTo>
                  <a:pt x="14770" y="21549"/>
                  <a:pt x="14664" y="21599"/>
                  <a:pt x="14534" y="21599"/>
                </a:cubicBezTo>
                <a:lnTo>
                  <a:pt x="13633" y="21599"/>
                </a:lnTo>
                <a:cubicBezTo>
                  <a:pt x="13513" y="21599"/>
                  <a:pt x="13407" y="21549"/>
                  <a:pt x="13322" y="21447"/>
                </a:cubicBezTo>
                <a:cubicBezTo>
                  <a:pt x="13238" y="21343"/>
                  <a:pt x="13193" y="21218"/>
                  <a:pt x="13193" y="21074"/>
                </a:cubicBezTo>
                <a:lnTo>
                  <a:pt x="13193" y="11354"/>
                </a:lnTo>
                <a:cubicBezTo>
                  <a:pt x="13193" y="11210"/>
                  <a:pt x="13238" y="11081"/>
                  <a:pt x="13322" y="10970"/>
                </a:cubicBezTo>
                <a:cubicBezTo>
                  <a:pt x="13407" y="10857"/>
                  <a:pt x="13513" y="10798"/>
                  <a:pt x="13633" y="10798"/>
                </a:cubicBezTo>
                <a:lnTo>
                  <a:pt x="14534" y="10798"/>
                </a:lnTo>
                <a:cubicBezTo>
                  <a:pt x="14654" y="10798"/>
                  <a:pt x="14763" y="10857"/>
                  <a:pt x="14857" y="10970"/>
                </a:cubicBezTo>
                <a:cubicBezTo>
                  <a:pt x="14949" y="11081"/>
                  <a:pt x="14996" y="11210"/>
                  <a:pt x="14996" y="11354"/>
                </a:cubicBezTo>
                <a:lnTo>
                  <a:pt x="14996" y="11880"/>
                </a:lnTo>
                <a:cubicBezTo>
                  <a:pt x="15655" y="11880"/>
                  <a:pt x="16262" y="12077"/>
                  <a:pt x="16810" y="12476"/>
                </a:cubicBezTo>
                <a:cubicBezTo>
                  <a:pt x="17359" y="12874"/>
                  <a:pt x="17787" y="13396"/>
                  <a:pt x="18095" y="14046"/>
                </a:cubicBezTo>
                <a:lnTo>
                  <a:pt x="18533" y="13947"/>
                </a:lnTo>
                <a:cubicBezTo>
                  <a:pt x="18782" y="13136"/>
                  <a:pt x="18900" y="12272"/>
                  <a:pt x="18893" y="11354"/>
                </a:cubicBezTo>
                <a:cubicBezTo>
                  <a:pt x="18893" y="10228"/>
                  <a:pt x="18648" y="9177"/>
                  <a:pt x="18156" y="8194"/>
                </a:cubicBezTo>
                <a:cubicBezTo>
                  <a:pt x="17665" y="7220"/>
                  <a:pt x="17024" y="6362"/>
                  <a:pt x="16238" y="5622"/>
                </a:cubicBezTo>
                <a:cubicBezTo>
                  <a:pt x="15455" y="4882"/>
                  <a:pt x="14584" y="4300"/>
                  <a:pt x="13621" y="3877"/>
                </a:cubicBezTo>
                <a:cubicBezTo>
                  <a:pt x="12659" y="3456"/>
                  <a:pt x="11717" y="3241"/>
                  <a:pt x="10792" y="3241"/>
                </a:cubicBezTo>
                <a:cubicBezTo>
                  <a:pt x="9868" y="3241"/>
                  <a:pt x="8929" y="3456"/>
                  <a:pt x="7971" y="3877"/>
                </a:cubicBezTo>
                <a:cubicBezTo>
                  <a:pt x="7015" y="4300"/>
                  <a:pt x="6140" y="4879"/>
                  <a:pt x="5358" y="5608"/>
                </a:cubicBezTo>
                <a:cubicBezTo>
                  <a:pt x="4572" y="6336"/>
                  <a:pt x="3934" y="7198"/>
                  <a:pt x="3443" y="8183"/>
                </a:cubicBezTo>
                <a:cubicBezTo>
                  <a:pt x="2951" y="9171"/>
                  <a:pt x="2704" y="10219"/>
                  <a:pt x="2704" y="11329"/>
                </a:cubicBezTo>
                <a:cubicBezTo>
                  <a:pt x="2704" y="12267"/>
                  <a:pt x="2824" y="13136"/>
                  <a:pt x="3066" y="13947"/>
                </a:cubicBezTo>
                <a:lnTo>
                  <a:pt x="3504" y="14046"/>
                </a:lnTo>
                <a:cubicBezTo>
                  <a:pt x="3812" y="13396"/>
                  <a:pt x="4240" y="12874"/>
                  <a:pt x="4789" y="12476"/>
                </a:cubicBezTo>
                <a:cubicBezTo>
                  <a:pt x="5337" y="12077"/>
                  <a:pt x="5942" y="11880"/>
                  <a:pt x="6603" y="11880"/>
                </a:cubicBezTo>
                <a:lnTo>
                  <a:pt x="6603" y="11354"/>
                </a:lnTo>
                <a:cubicBezTo>
                  <a:pt x="6603" y="11210"/>
                  <a:pt x="6646" y="11081"/>
                  <a:pt x="6737" y="10970"/>
                </a:cubicBezTo>
                <a:cubicBezTo>
                  <a:pt x="6827" y="10857"/>
                  <a:pt x="6935" y="10798"/>
                  <a:pt x="7065" y="10798"/>
                </a:cubicBezTo>
                <a:lnTo>
                  <a:pt x="7966" y="10798"/>
                </a:lnTo>
                <a:cubicBezTo>
                  <a:pt x="8086" y="10798"/>
                  <a:pt x="8187" y="10857"/>
                  <a:pt x="8270" y="10970"/>
                </a:cubicBezTo>
                <a:cubicBezTo>
                  <a:pt x="8352" y="11081"/>
                  <a:pt x="8392" y="11210"/>
                  <a:pt x="8392" y="11354"/>
                </a:cubicBezTo>
                <a:lnTo>
                  <a:pt x="8392" y="21074"/>
                </a:lnTo>
                <a:cubicBezTo>
                  <a:pt x="8392" y="21218"/>
                  <a:pt x="8352" y="21343"/>
                  <a:pt x="8270" y="21447"/>
                </a:cubicBezTo>
                <a:cubicBezTo>
                  <a:pt x="8187" y="21549"/>
                  <a:pt x="8086" y="21599"/>
                  <a:pt x="7966" y="21599"/>
                </a:cubicBezTo>
                <a:lnTo>
                  <a:pt x="7065" y="21599"/>
                </a:lnTo>
                <a:cubicBezTo>
                  <a:pt x="6945" y="21599"/>
                  <a:pt x="6836" y="21549"/>
                  <a:pt x="6742" y="21447"/>
                </a:cubicBezTo>
                <a:cubicBezTo>
                  <a:pt x="6650" y="21343"/>
                  <a:pt x="6603" y="21218"/>
                  <a:pt x="6603" y="21074"/>
                </a:cubicBezTo>
                <a:lnTo>
                  <a:pt x="6603" y="20521"/>
                </a:lnTo>
                <a:cubicBezTo>
                  <a:pt x="6189" y="20521"/>
                  <a:pt x="5789" y="20436"/>
                  <a:pt x="5403" y="20270"/>
                </a:cubicBezTo>
                <a:cubicBezTo>
                  <a:pt x="5015" y="20103"/>
                  <a:pt x="4671" y="19877"/>
                  <a:pt x="4370" y="19589"/>
                </a:cubicBezTo>
                <a:cubicBezTo>
                  <a:pt x="4073" y="19298"/>
                  <a:pt x="3814" y="18956"/>
                  <a:pt x="3598" y="18558"/>
                </a:cubicBezTo>
                <a:cubicBezTo>
                  <a:pt x="3388" y="18163"/>
                  <a:pt x="3233" y="17725"/>
                  <a:pt x="3144" y="17245"/>
                </a:cubicBezTo>
                <a:lnTo>
                  <a:pt x="1172" y="16895"/>
                </a:lnTo>
                <a:lnTo>
                  <a:pt x="877" y="16085"/>
                </a:lnTo>
                <a:cubicBezTo>
                  <a:pt x="294" y="14571"/>
                  <a:pt x="0" y="12987"/>
                  <a:pt x="0" y="11326"/>
                </a:cubicBezTo>
                <a:cubicBezTo>
                  <a:pt x="0" y="9776"/>
                  <a:pt x="320" y="8310"/>
                  <a:pt x="957" y="6938"/>
                </a:cubicBezTo>
                <a:cubicBezTo>
                  <a:pt x="1595" y="5563"/>
                  <a:pt x="2426" y="4363"/>
                  <a:pt x="3447" y="3335"/>
                </a:cubicBezTo>
                <a:cubicBezTo>
                  <a:pt x="4469" y="2307"/>
                  <a:pt x="5622" y="1493"/>
                  <a:pt x="6909" y="895"/>
                </a:cubicBezTo>
                <a:cubicBezTo>
                  <a:pt x="8192" y="296"/>
                  <a:pt x="9486" y="0"/>
                  <a:pt x="1079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71" name="AutoShape 25"/>
          <p:cNvSpPr/>
          <p:nvPr/>
        </p:nvSpPr>
        <p:spPr bwMode="auto">
          <a:xfrm>
            <a:off x="2711887" y="4255580"/>
            <a:ext cx="360803" cy="2503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708" y="0"/>
                </a:moveTo>
                <a:cubicBezTo>
                  <a:pt x="20811" y="10"/>
                  <a:pt x="20921" y="52"/>
                  <a:pt x="21049" y="116"/>
                </a:cubicBezTo>
                <a:cubicBezTo>
                  <a:pt x="21416" y="342"/>
                  <a:pt x="21599" y="730"/>
                  <a:pt x="21599" y="1281"/>
                </a:cubicBezTo>
                <a:lnTo>
                  <a:pt x="21599" y="20332"/>
                </a:lnTo>
                <a:cubicBezTo>
                  <a:pt x="21599" y="20883"/>
                  <a:pt x="21416" y="21271"/>
                  <a:pt x="21049" y="21497"/>
                </a:cubicBezTo>
                <a:cubicBezTo>
                  <a:pt x="20921" y="21564"/>
                  <a:pt x="20811" y="21599"/>
                  <a:pt x="20708" y="21599"/>
                </a:cubicBezTo>
                <a:cubicBezTo>
                  <a:pt x="20451" y="21599"/>
                  <a:pt x="20236" y="21476"/>
                  <a:pt x="20065" y="21229"/>
                </a:cubicBezTo>
                <a:lnTo>
                  <a:pt x="14402" y="13267"/>
                </a:lnTo>
                <a:lnTo>
                  <a:pt x="14402" y="17275"/>
                </a:lnTo>
                <a:cubicBezTo>
                  <a:pt x="14402" y="17801"/>
                  <a:pt x="14331" y="18305"/>
                  <a:pt x="14187" y="18775"/>
                </a:cubicBezTo>
                <a:cubicBezTo>
                  <a:pt x="14042" y="19248"/>
                  <a:pt x="13849" y="19665"/>
                  <a:pt x="13606" y="20028"/>
                </a:cubicBezTo>
                <a:cubicBezTo>
                  <a:pt x="13364" y="20385"/>
                  <a:pt x="13080" y="20671"/>
                  <a:pt x="12757" y="20879"/>
                </a:cubicBezTo>
                <a:cubicBezTo>
                  <a:pt x="12431" y="21091"/>
                  <a:pt x="12084" y="21193"/>
                  <a:pt x="11707" y="21193"/>
                </a:cubicBezTo>
                <a:lnTo>
                  <a:pt x="2705" y="21193"/>
                </a:lnTo>
                <a:cubicBezTo>
                  <a:pt x="2340" y="21193"/>
                  <a:pt x="1990" y="21091"/>
                  <a:pt x="1664" y="20879"/>
                </a:cubicBezTo>
                <a:cubicBezTo>
                  <a:pt x="1334" y="20671"/>
                  <a:pt x="1047" y="20385"/>
                  <a:pt x="802" y="20028"/>
                </a:cubicBezTo>
                <a:cubicBezTo>
                  <a:pt x="555" y="19665"/>
                  <a:pt x="359" y="19252"/>
                  <a:pt x="215" y="18786"/>
                </a:cubicBezTo>
                <a:cubicBezTo>
                  <a:pt x="71" y="18316"/>
                  <a:pt x="0" y="17815"/>
                  <a:pt x="0" y="17275"/>
                </a:cubicBezTo>
                <a:lnTo>
                  <a:pt x="0" y="4293"/>
                </a:lnTo>
                <a:cubicBezTo>
                  <a:pt x="0" y="3760"/>
                  <a:pt x="70" y="3262"/>
                  <a:pt x="215" y="2789"/>
                </a:cubicBezTo>
                <a:cubicBezTo>
                  <a:pt x="359" y="2312"/>
                  <a:pt x="555" y="1906"/>
                  <a:pt x="802" y="1560"/>
                </a:cubicBezTo>
                <a:cubicBezTo>
                  <a:pt x="1047" y="1221"/>
                  <a:pt x="1334" y="946"/>
                  <a:pt x="1664" y="734"/>
                </a:cubicBezTo>
                <a:cubicBezTo>
                  <a:pt x="1990" y="526"/>
                  <a:pt x="2340" y="420"/>
                  <a:pt x="2705" y="420"/>
                </a:cubicBezTo>
                <a:lnTo>
                  <a:pt x="11707" y="420"/>
                </a:lnTo>
                <a:cubicBezTo>
                  <a:pt x="12074" y="420"/>
                  <a:pt x="12421" y="526"/>
                  <a:pt x="12752" y="734"/>
                </a:cubicBezTo>
                <a:cubicBezTo>
                  <a:pt x="13078" y="946"/>
                  <a:pt x="13364" y="1221"/>
                  <a:pt x="13606" y="1560"/>
                </a:cubicBezTo>
                <a:cubicBezTo>
                  <a:pt x="13849" y="1906"/>
                  <a:pt x="14042" y="2312"/>
                  <a:pt x="14187" y="2789"/>
                </a:cubicBezTo>
                <a:cubicBezTo>
                  <a:pt x="14331" y="3262"/>
                  <a:pt x="14402" y="3760"/>
                  <a:pt x="14402" y="4293"/>
                </a:cubicBezTo>
                <a:lnTo>
                  <a:pt x="14402" y="8346"/>
                </a:lnTo>
                <a:lnTo>
                  <a:pt x="20065" y="388"/>
                </a:lnTo>
                <a:cubicBezTo>
                  <a:pt x="20243" y="127"/>
                  <a:pt x="20456" y="0"/>
                  <a:pt x="2070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89" name="Freeform 166"/>
          <p:cNvSpPr>
            <a:spLocks noChangeArrowheads="1"/>
          </p:cNvSpPr>
          <p:nvPr/>
        </p:nvSpPr>
        <p:spPr bwMode="auto">
          <a:xfrm>
            <a:off x="9195500" y="4200369"/>
            <a:ext cx="280782" cy="322261"/>
          </a:xfrm>
          <a:custGeom>
            <a:avLst/>
            <a:gdLst>
              <a:gd name="T0" fmla="*/ 371 w 390"/>
              <a:gd name="T1" fmla="*/ 0 h 445"/>
              <a:gd name="T2" fmla="*/ 371 w 390"/>
              <a:gd name="T3" fmla="*/ 0 h 445"/>
              <a:gd name="T4" fmla="*/ 310 w 390"/>
              <a:gd name="T5" fmla="*/ 0 h 445"/>
              <a:gd name="T6" fmla="*/ 292 w 390"/>
              <a:gd name="T7" fmla="*/ 28 h 445"/>
              <a:gd name="T8" fmla="*/ 292 w 390"/>
              <a:gd name="T9" fmla="*/ 444 h 445"/>
              <a:gd name="T10" fmla="*/ 389 w 390"/>
              <a:gd name="T11" fmla="*/ 444 h 445"/>
              <a:gd name="T12" fmla="*/ 389 w 390"/>
              <a:gd name="T13" fmla="*/ 28 h 445"/>
              <a:gd name="T14" fmla="*/ 371 w 390"/>
              <a:gd name="T15" fmla="*/ 0 h 445"/>
              <a:gd name="T16" fmla="*/ 221 w 390"/>
              <a:gd name="T17" fmla="*/ 151 h 445"/>
              <a:gd name="T18" fmla="*/ 221 w 390"/>
              <a:gd name="T19" fmla="*/ 151 h 445"/>
              <a:gd name="T20" fmla="*/ 168 w 390"/>
              <a:gd name="T21" fmla="*/ 151 h 445"/>
              <a:gd name="T22" fmla="*/ 141 w 390"/>
              <a:gd name="T23" fmla="*/ 178 h 445"/>
              <a:gd name="T24" fmla="*/ 141 w 390"/>
              <a:gd name="T25" fmla="*/ 444 h 445"/>
              <a:gd name="T26" fmla="*/ 248 w 390"/>
              <a:gd name="T27" fmla="*/ 444 h 445"/>
              <a:gd name="T28" fmla="*/ 248 w 390"/>
              <a:gd name="T29" fmla="*/ 178 h 445"/>
              <a:gd name="T30" fmla="*/ 221 w 390"/>
              <a:gd name="T31" fmla="*/ 151 h 445"/>
              <a:gd name="T32" fmla="*/ 70 w 390"/>
              <a:gd name="T33" fmla="*/ 302 h 445"/>
              <a:gd name="T34" fmla="*/ 70 w 390"/>
              <a:gd name="T35" fmla="*/ 302 h 445"/>
              <a:gd name="T36" fmla="*/ 17 w 390"/>
              <a:gd name="T37" fmla="*/ 302 h 445"/>
              <a:gd name="T38" fmla="*/ 0 w 390"/>
              <a:gd name="T39" fmla="*/ 319 h 445"/>
              <a:gd name="T40" fmla="*/ 0 w 390"/>
              <a:gd name="T41" fmla="*/ 444 h 445"/>
              <a:gd name="T42" fmla="*/ 97 w 390"/>
              <a:gd name="T43" fmla="*/ 444 h 445"/>
              <a:gd name="T44" fmla="*/ 97 w 390"/>
              <a:gd name="T45" fmla="*/ 319 h 445"/>
              <a:gd name="T46" fmla="*/ 70 w 390"/>
              <a:gd name="T47" fmla="*/ 302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0" h="445">
                <a:moveTo>
                  <a:pt x="371" y="0"/>
                </a:moveTo>
                <a:lnTo>
                  <a:pt x="371" y="0"/>
                </a:lnTo>
                <a:cubicBezTo>
                  <a:pt x="310" y="0"/>
                  <a:pt x="310" y="0"/>
                  <a:pt x="310" y="0"/>
                </a:cubicBezTo>
                <a:cubicBezTo>
                  <a:pt x="301" y="0"/>
                  <a:pt x="292" y="10"/>
                  <a:pt x="292" y="28"/>
                </a:cubicBezTo>
                <a:cubicBezTo>
                  <a:pt x="292" y="444"/>
                  <a:pt x="292" y="444"/>
                  <a:pt x="292" y="444"/>
                </a:cubicBezTo>
                <a:cubicBezTo>
                  <a:pt x="389" y="444"/>
                  <a:pt x="389" y="444"/>
                  <a:pt x="389" y="444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0"/>
                  <a:pt x="380" y="0"/>
                  <a:pt x="371" y="0"/>
                </a:cubicBezTo>
                <a:close/>
                <a:moveTo>
                  <a:pt x="221" y="151"/>
                </a:moveTo>
                <a:lnTo>
                  <a:pt x="221" y="151"/>
                </a:lnTo>
                <a:cubicBezTo>
                  <a:pt x="168" y="151"/>
                  <a:pt x="168" y="151"/>
                  <a:pt x="168" y="151"/>
                </a:cubicBezTo>
                <a:cubicBezTo>
                  <a:pt x="150" y="151"/>
                  <a:pt x="141" y="160"/>
                  <a:pt x="141" y="178"/>
                </a:cubicBezTo>
                <a:cubicBezTo>
                  <a:pt x="141" y="444"/>
                  <a:pt x="141" y="444"/>
                  <a:pt x="141" y="444"/>
                </a:cubicBezTo>
                <a:cubicBezTo>
                  <a:pt x="248" y="444"/>
                  <a:pt x="248" y="444"/>
                  <a:pt x="248" y="444"/>
                </a:cubicBezTo>
                <a:cubicBezTo>
                  <a:pt x="248" y="178"/>
                  <a:pt x="248" y="178"/>
                  <a:pt x="248" y="178"/>
                </a:cubicBezTo>
                <a:cubicBezTo>
                  <a:pt x="248" y="160"/>
                  <a:pt x="230" y="151"/>
                  <a:pt x="221" y="151"/>
                </a:cubicBezTo>
                <a:close/>
                <a:moveTo>
                  <a:pt x="70" y="302"/>
                </a:moveTo>
                <a:lnTo>
                  <a:pt x="70" y="302"/>
                </a:lnTo>
                <a:cubicBezTo>
                  <a:pt x="17" y="302"/>
                  <a:pt x="17" y="302"/>
                  <a:pt x="17" y="302"/>
                </a:cubicBezTo>
                <a:cubicBezTo>
                  <a:pt x="0" y="302"/>
                  <a:pt x="0" y="310"/>
                  <a:pt x="0" y="319"/>
                </a:cubicBezTo>
                <a:cubicBezTo>
                  <a:pt x="0" y="444"/>
                  <a:pt x="0" y="444"/>
                  <a:pt x="0" y="444"/>
                </a:cubicBezTo>
                <a:cubicBezTo>
                  <a:pt x="97" y="444"/>
                  <a:pt x="97" y="444"/>
                  <a:pt x="97" y="444"/>
                </a:cubicBezTo>
                <a:cubicBezTo>
                  <a:pt x="97" y="319"/>
                  <a:pt x="97" y="319"/>
                  <a:pt x="97" y="319"/>
                </a:cubicBezTo>
                <a:cubicBezTo>
                  <a:pt x="97" y="310"/>
                  <a:pt x="88" y="302"/>
                  <a:pt x="70" y="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2" name="文本框 1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3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:\图图图\商务类图\1f53c0db955fb1c0789f8d26c594bccd6195ea2938e5b-rWkiCu_fw658.jpg1f53c0db955fb1c0789f8d26c594bccd6195ea2938e5b-rWkiCu_fw658"/>
          <p:cNvPicPr>
            <a:picLocks noChangeAspect="1"/>
          </p:cNvPicPr>
          <p:nvPr/>
        </p:nvPicPr>
        <p:blipFill>
          <a:blip r:embed="rId1"/>
          <a:srcRect t="18654"/>
          <a:stretch>
            <a:fillRect/>
          </a:stretch>
        </p:blipFill>
        <p:spPr>
          <a:xfrm>
            <a:off x="0" y="0"/>
            <a:ext cx="12191365" cy="459676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0" y="13335"/>
            <a:ext cx="12192000" cy="4570730"/>
          </a:xfrm>
          <a:prstGeom prst="rect">
            <a:avLst/>
          </a:prstGeom>
          <a:solidFill>
            <a:srgbClr val="2063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600" y="1803400"/>
            <a:ext cx="382156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>
                <a:ea typeface="方正黑体简体" panose="03000509000000000000" pitchFamily="65" charset="-122"/>
                <a:cs typeface="+mn-ea"/>
                <a:sym typeface="+mn-lt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5"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12261" y="1008185"/>
            <a:ext cx="2840990" cy="25533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0" b="1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03</a:t>
            </a:r>
            <a:endParaRPr lang="zh-CN" altLang="en-US" sz="16000" b="1" spc="6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7" name="矩形 16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<p:cNvSpPr/>
          <p:nvPr/>
        </p:nvSpPr>
        <p:spPr>
          <a:xfrm>
            <a:off x="4691604" y="4791124"/>
            <a:ext cx="288813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600">
                <a:solidFill>
                  <a:srgbClr val="206387"/>
                </a:solidFill>
                <a:ea typeface="方正黑体简体" panose="03000509000000000000" pitchFamily="65" charset="-122"/>
                <a:cs typeface="+mn-ea"/>
                <a:sym typeface="+mn-lt"/>
              </a:rPr>
              <a:t>输入标题内容</a:t>
            </a:r>
            <a:endParaRPr lang="zh-CN" altLang="en-US" sz="2400" b="1" spc="600">
              <a:solidFill>
                <a:srgbClr val="206387"/>
              </a:solidFill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2214" y="5496657"/>
            <a:ext cx="10847573" cy="570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请替换文字内容，修改文字内容，也可以直接复制你的内容到此请替换文字内容，修改文字内容，也可以直接复制你的内容到此请替换文字内容，修改文字内容，也可以直接复制你的内容到此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867327" y="5330402"/>
            <a:ext cx="457347" cy="0"/>
          </a:xfrm>
          <a:prstGeom prst="line">
            <a:avLst/>
          </a:prstGeom>
          <a:ln w="38100">
            <a:solidFill>
              <a:srgbClr val="206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ight Arrow 38"/>
          <p:cNvSpPr/>
          <p:nvPr/>
        </p:nvSpPr>
        <p:spPr>
          <a:xfrm>
            <a:off x="1028202" y="1674108"/>
            <a:ext cx="9676190" cy="1423289"/>
          </a:xfrm>
          <a:prstGeom prst="rightArrow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3223990" y="2385752"/>
            <a:ext cx="7480401" cy="1423291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7615564" y="3809043"/>
            <a:ext cx="3088827" cy="1423291"/>
          </a:xfrm>
          <a:prstGeom prst="rightArrow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43" name="Title 20"/>
          <p:cNvSpPr txBox="1"/>
          <p:nvPr/>
        </p:nvSpPr>
        <p:spPr>
          <a:xfrm>
            <a:off x="1539144" y="2257083"/>
            <a:ext cx="4274129" cy="307777"/>
          </a:xfrm>
          <a:prstGeom prst="rect">
            <a:avLst/>
          </a:prstGeom>
        </p:spPr>
        <p:txBody>
          <a:bodyPr vert="horz" wrap="square" lIns="121910" tIns="0" rIns="12191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Regular"/>
              </a:rPr>
              <a:t>MAIN IDEA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Regular"/>
            </a:endParaRPr>
          </a:p>
        </p:txBody>
      </p:sp>
      <p:sp>
        <p:nvSpPr>
          <p:cNvPr id="44" name="Title 20"/>
          <p:cNvSpPr txBox="1"/>
          <p:nvPr/>
        </p:nvSpPr>
        <p:spPr>
          <a:xfrm>
            <a:off x="1081642" y="2870890"/>
            <a:ext cx="2224008" cy="951230"/>
          </a:xfrm>
          <a:prstGeom prst="rect">
            <a:avLst/>
          </a:prstGeom>
        </p:spPr>
        <p:txBody>
          <a:bodyPr vert="horz" wrap="square" lIns="121910" tIns="60955" rIns="121910" bIns="60955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lvl="0" algn="l" defTabSz="608965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lang="zh-CN" alt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方正黑体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itle 20"/>
          <p:cNvSpPr txBox="1"/>
          <p:nvPr/>
        </p:nvSpPr>
        <p:spPr>
          <a:xfrm>
            <a:off x="3256974" y="3633816"/>
            <a:ext cx="2224008" cy="951230"/>
          </a:xfrm>
          <a:prstGeom prst="rect">
            <a:avLst/>
          </a:prstGeom>
        </p:spPr>
        <p:txBody>
          <a:bodyPr vert="horz" wrap="square" lIns="121910" tIns="60955" rIns="121910" bIns="60955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lvl="0" algn="l" defTabSz="608965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lang="zh-CN" alt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方正黑体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itle 20"/>
          <p:cNvSpPr txBox="1"/>
          <p:nvPr/>
        </p:nvSpPr>
        <p:spPr>
          <a:xfrm>
            <a:off x="5480982" y="4272285"/>
            <a:ext cx="2224008" cy="951230"/>
          </a:xfrm>
          <a:prstGeom prst="rect">
            <a:avLst/>
          </a:prstGeom>
        </p:spPr>
        <p:txBody>
          <a:bodyPr vert="horz" wrap="square" lIns="121910" tIns="60955" rIns="121910" bIns="60955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lvl="0" algn="l" defTabSz="608965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lang="zh-CN" alt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方正黑体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itle 20"/>
          <p:cNvSpPr txBox="1"/>
          <p:nvPr/>
        </p:nvSpPr>
        <p:spPr>
          <a:xfrm>
            <a:off x="7706458" y="5049320"/>
            <a:ext cx="2224008" cy="951230"/>
          </a:xfrm>
          <a:prstGeom prst="rect">
            <a:avLst/>
          </a:prstGeom>
        </p:spPr>
        <p:txBody>
          <a:bodyPr vert="horz" wrap="square" lIns="121910" tIns="60955" rIns="121910" bIns="60955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lvl="0" algn="l" defTabSz="608965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lang="zh-CN" altLang="en-US" sz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方正黑体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16"/>
          <p:cNvSpPr>
            <a:spLocks noChangeArrowheads="1"/>
          </p:cNvSpPr>
          <p:nvPr/>
        </p:nvSpPr>
        <p:spPr bwMode="auto">
          <a:xfrm>
            <a:off x="1223743" y="2124025"/>
            <a:ext cx="315382" cy="495236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49" name="Title 20"/>
          <p:cNvSpPr txBox="1"/>
          <p:nvPr/>
        </p:nvSpPr>
        <p:spPr>
          <a:xfrm>
            <a:off x="3889587" y="2942363"/>
            <a:ext cx="4274129" cy="307777"/>
          </a:xfrm>
          <a:prstGeom prst="rect">
            <a:avLst/>
          </a:prstGeom>
        </p:spPr>
        <p:txBody>
          <a:bodyPr vert="horz" wrap="square" lIns="121910" tIns="0" rIns="12191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Regular"/>
              </a:rPr>
              <a:t>RESEARCH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Regular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5419776" y="3097397"/>
            <a:ext cx="5284615" cy="1423291"/>
          </a:xfrm>
          <a:prstGeom prst="rightArrow">
            <a:avLst/>
          </a:prstGeom>
          <a:solidFill>
            <a:srgbClr val="206387">
              <a:alpha val="6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50" name="Freeform 49"/>
          <p:cNvSpPr>
            <a:spLocks noChangeArrowheads="1"/>
          </p:cNvSpPr>
          <p:nvPr/>
        </p:nvSpPr>
        <p:spPr bwMode="auto">
          <a:xfrm>
            <a:off x="3433478" y="2850862"/>
            <a:ext cx="489157" cy="485709"/>
          </a:xfrm>
          <a:custGeom>
            <a:avLst/>
            <a:gdLst>
              <a:gd name="T0" fmla="*/ 1003 w 1375"/>
              <a:gd name="T1" fmla="*/ 761 h 1272"/>
              <a:gd name="T2" fmla="*/ 1082 w 1375"/>
              <a:gd name="T3" fmla="*/ 500 h 1272"/>
              <a:gd name="T4" fmla="*/ 925 w 1375"/>
              <a:gd name="T5" fmla="*/ 147 h 1272"/>
              <a:gd name="T6" fmla="*/ 541 w 1375"/>
              <a:gd name="T7" fmla="*/ 0 h 1272"/>
              <a:gd name="T8" fmla="*/ 160 w 1375"/>
              <a:gd name="T9" fmla="*/ 147 h 1272"/>
              <a:gd name="T10" fmla="*/ 0 w 1375"/>
              <a:gd name="T11" fmla="*/ 500 h 1272"/>
              <a:gd name="T12" fmla="*/ 160 w 1375"/>
              <a:gd name="T13" fmla="*/ 856 h 1272"/>
              <a:gd name="T14" fmla="*/ 541 w 1375"/>
              <a:gd name="T15" fmla="*/ 1004 h 1272"/>
              <a:gd name="T16" fmla="*/ 819 w 1375"/>
              <a:gd name="T17" fmla="*/ 930 h 1272"/>
              <a:gd name="T18" fmla="*/ 1190 w 1375"/>
              <a:gd name="T19" fmla="*/ 1271 h 1272"/>
              <a:gd name="T20" fmla="*/ 1374 w 1375"/>
              <a:gd name="T21" fmla="*/ 1103 h 1272"/>
              <a:gd name="T22" fmla="*/ 1003 w 1375"/>
              <a:gd name="T23" fmla="*/ 761 h 1272"/>
              <a:gd name="T24" fmla="*/ 779 w 1375"/>
              <a:gd name="T25" fmla="*/ 720 h 1272"/>
              <a:gd name="T26" fmla="*/ 541 w 1375"/>
              <a:gd name="T27" fmla="*/ 812 h 1272"/>
              <a:gd name="T28" fmla="*/ 306 w 1375"/>
              <a:gd name="T29" fmla="*/ 720 h 1272"/>
              <a:gd name="T30" fmla="*/ 208 w 1375"/>
              <a:gd name="T31" fmla="*/ 504 h 1272"/>
              <a:gd name="T32" fmla="*/ 306 w 1375"/>
              <a:gd name="T33" fmla="*/ 283 h 1272"/>
              <a:gd name="T34" fmla="*/ 541 w 1375"/>
              <a:gd name="T35" fmla="*/ 191 h 1272"/>
              <a:gd name="T36" fmla="*/ 779 w 1375"/>
              <a:gd name="T37" fmla="*/ 283 h 1272"/>
              <a:gd name="T38" fmla="*/ 877 w 1375"/>
              <a:gd name="T39" fmla="*/ 504 h 1272"/>
              <a:gd name="T40" fmla="*/ 779 w 1375"/>
              <a:gd name="T41" fmla="*/ 72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75" h="1272">
                <a:moveTo>
                  <a:pt x="1003" y="761"/>
                </a:moveTo>
                <a:cubicBezTo>
                  <a:pt x="1054" y="680"/>
                  <a:pt x="1082" y="595"/>
                  <a:pt x="1082" y="500"/>
                </a:cubicBezTo>
                <a:cubicBezTo>
                  <a:pt x="1082" y="364"/>
                  <a:pt x="1030" y="243"/>
                  <a:pt x="925" y="147"/>
                </a:cubicBezTo>
                <a:cubicBezTo>
                  <a:pt x="819" y="51"/>
                  <a:pt x="690" y="0"/>
                  <a:pt x="541" y="0"/>
                </a:cubicBezTo>
                <a:cubicBezTo>
                  <a:pt x="391" y="0"/>
                  <a:pt x="265" y="51"/>
                  <a:pt x="160" y="147"/>
                </a:cubicBezTo>
                <a:cubicBezTo>
                  <a:pt x="54" y="243"/>
                  <a:pt x="0" y="364"/>
                  <a:pt x="0" y="500"/>
                </a:cubicBezTo>
                <a:cubicBezTo>
                  <a:pt x="0" y="640"/>
                  <a:pt x="54" y="757"/>
                  <a:pt x="160" y="856"/>
                </a:cubicBezTo>
                <a:cubicBezTo>
                  <a:pt x="265" y="956"/>
                  <a:pt x="391" y="1004"/>
                  <a:pt x="541" y="1004"/>
                </a:cubicBezTo>
                <a:cubicBezTo>
                  <a:pt x="643" y="1004"/>
                  <a:pt x="734" y="978"/>
                  <a:pt x="819" y="930"/>
                </a:cubicBezTo>
                <a:cubicBezTo>
                  <a:pt x="1190" y="1271"/>
                  <a:pt x="1190" y="1271"/>
                  <a:pt x="1190" y="1271"/>
                </a:cubicBezTo>
                <a:cubicBezTo>
                  <a:pt x="1374" y="1103"/>
                  <a:pt x="1374" y="1103"/>
                  <a:pt x="1374" y="1103"/>
                </a:cubicBezTo>
                <a:lnTo>
                  <a:pt x="1003" y="761"/>
                </a:lnTo>
                <a:close/>
                <a:moveTo>
                  <a:pt x="779" y="720"/>
                </a:moveTo>
                <a:cubicBezTo>
                  <a:pt x="714" y="783"/>
                  <a:pt x="636" y="812"/>
                  <a:pt x="541" y="812"/>
                </a:cubicBezTo>
                <a:cubicBezTo>
                  <a:pt x="449" y="812"/>
                  <a:pt x="370" y="783"/>
                  <a:pt x="306" y="720"/>
                </a:cubicBezTo>
                <a:cubicBezTo>
                  <a:pt x="241" y="662"/>
                  <a:pt x="208" y="588"/>
                  <a:pt x="208" y="504"/>
                </a:cubicBezTo>
                <a:cubicBezTo>
                  <a:pt x="208" y="415"/>
                  <a:pt x="241" y="345"/>
                  <a:pt x="306" y="283"/>
                </a:cubicBezTo>
                <a:cubicBezTo>
                  <a:pt x="370" y="224"/>
                  <a:pt x="449" y="191"/>
                  <a:pt x="541" y="191"/>
                </a:cubicBezTo>
                <a:cubicBezTo>
                  <a:pt x="636" y="191"/>
                  <a:pt x="714" y="224"/>
                  <a:pt x="779" y="283"/>
                </a:cubicBezTo>
                <a:cubicBezTo>
                  <a:pt x="844" y="345"/>
                  <a:pt x="877" y="415"/>
                  <a:pt x="877" y="504"/>
                </a:cubicBezTo>
                <a:cubicBezTo>
                  <a:pt x="877" y="588"/>
                  <a:pt x="844" y="662"/>
                  <a:pt x="779" y="7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51" name="Freeform 109"/>
          <p:cNvSpPr>
            <a:spLocks noChangeArrowheads="1"/>
          </p:cNvSpPr>
          <p:nvPr/>
        </p:nvSpPr>
        <p:spPr bwMode="auto">
          <a:xfrm>
            <a:off x="5604565" y="3555522"/>
            <a:ext cx="469017" cy="468956"/>
          </a:xfrm>
          <a:custGeom>
            <a:avLst/>
            <a:gdLst>
              <a:gd name="T0" fmla="*/ 552 w 1105"/>
              <a:gd name="T1" fmla="*/ 0 h 1105"/>
              <a:gd name="T2" fmla="*/ 0 w 1105"/>
              <a:gd name="T3" fmla="*/ 552 h 1105"/>
              <a:gd name="T4" fmla="*/ 552 w 1105"/>
              <a:gd name="T5" fmla="*/ 1104 h 1105"/>
              <a:gd name="T6" fmla="*/ 1104 w 1105"/>
              <a:gd name="T7" fmla="*/ 552 h 1105"/>
              <a:gd name="T8" fmla="*/ 552 w 1105"/>
              <a:gd name="T9" fmla="*/ 0 h 1105"/>
              <a:gd name="T10" fmla="*/ 552 w 1105"/>
              <a:gd name="T11" fmla="*/ 1012 h 1105"/>
              <a:gd name="T12" fmla="*/ 84 w 1105"/>
              <a:gd name="T13" fmla="*/ 552 h 1105"/>
              <a:gd name="T14" fmla="*/ 552 w 1105"/>
              <a:gd name="T15" fmla="*/ 84 h 1105"/>
              <a:gd name="T16" fmla="*/ 1012 w 1105"/>
              <a:gd name="T17" fmla="*/ 552 h 1105"/>
              <a:gd name="T18" fmla="*/ 552 w 1105"/>
              <a:gd name="T19" fmla="*/ 1012 h 1105"/>
              <a:gd name="T20" fmla="*/ 836 w 1105"/>
              <a:gd name="T21" fmla="*/ 410 h 1105"/>
              <a:gd name="T22" fmla="*/ 828 w 1105"/>
              <a:gd name="T23" fmla="*/ 452 h 1105"/>
              <a:gd name="T24" fmla="*/ 560 w 1105"/>
              <a:gd name="T25" fmla="*/ 636 h 1105"/>
              <a:gd name="T26" fmla="*/ 544 w 1105"/>
              <a:gd name="T27" fmla="*/ 636 h 1105"/>
              <a:gd name="T28" fmla="*/ 527 w 1105"/>
              <a:gd name="T29" fmla="*/ 636 h 1105"/>
              <a:gd name="T30" fmla="*/ 518 w 1105"/>
              <a:gd name="T31" fmla="*/ 611 h 1105"/>
              <a:gd name="T32" fmla="*/ 518 w 1105"/>
              <a:gd name="T33" fmla="*/ 218 h 1105"/>
              <a:gd name="T34" fmla="*/ 544 w 1105"/>
              <a:gd name="T35" fmla="*/ 184 h 1105"/>
              <a:gd name="T36" fmla="*/ 577 w 1105"/>
              <a:gd name="T37" fmla="*/ 218 h 1105"/>
              <a:gd name="T38" fmla="*/ 577 w 1105"/>
              <a:gd name="T39" fmla="*/ 552 h 1105"/>
              <a:gd name="T40" fmla="*/ 795 w 1105"/>
              <a:gd name="T41" fmla="*/ 402 h 1105"/>
              <a:gd name="T42" fmla="*/ 836 w 1105"/>
              <a:gd name="T43" fmla="*/ 410 h 1105"/>
              <a:gd name="T44" fmla="*/ 836 w 1105"/>
              <a:gd name="T45" fmla="*/ 410 h 1105"/>
              <a:gd name="T46" fmla="*/ 836 w 1105"/>
              <a:gd name="T47" fmla="*/ 410 h 1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05" h="1105">
                <a:moveTo>
                  <a:pt x="552" y="0"/>
                </a:moveTo>
                <a:cubicBezTo>
                  <a:pt x="243" y="0"/>
                  <a:pt x="0" y="243"/>
                  <a:pt x="0" y="552"/>
                </a:cubicBezTo>
                <a:cubicBezTo>
                  <a:pt x="0" y="853"/>
                  <a:pt x="243" y="1104"/>
                  <a:pt x="552" y="1104"/>
                </a:cubicBezTo>
                <a:cubicBezTo>
                  <a:pt x="853" y="1104"/>
                  <a:pt x="1104" y="853"/>
                  <a:pt x="1104" y="552"/>
                </a:cubicBezTo>
                <a:cubicBezTo>
                  <a:pt x="1104" y="243"/>
                  <a:pt x="853" y="0"/>
                  <a:pt x="552" y="0"/>
                </a:cubicBezTo>
                <a:close/>
                <a:moveTo>
                  <a:pt x="552" y="1012"/>
                </a:moveTo>
                <a:cubicBezTo>
                  <a:pt x="293" y="1012"/>
                  <a:pt x="84" y="803"/>
                  <a:pt x="84" y="552"/>
                </a:cubicBezTo>
                <a:cubicBezTo>
                  <a:pt x="84" y="293"/>
                  <a:pt x="293" y="84"/>
                  <a:pt x="552" y="84"/>
                </a:cubicBezTo>
                <a:cubicBezTo>
                  <a:pt x="803" y="84"/>
                  <a:pt x="1012" y="293"/>
                  <a:pt x="1012" y="552"/>
                </a:cubicBezTo>
                <a:cubicBezTo>
                  <a:pt x="1012" y="803"/>
                  <a:pt x="803" y="1012"/>
                  <a:pt x="552" y="1012"/>
                </a:cubicBezTo>
                <a:close/>
                <a:moveTo>
                  <a:pt x="836" y="410"/>
                </a:moveTo>
                <a:cubicBezTo>
                  <a:pt x="845" y="419"/>
                  <a:pt x="845" y="435"/>
                  <a:pt x="828" y="452"/>
                </a:cubicBezTo>
                <a:cubicBezTo>
                  <a:pt x="560" y="636"/>
                  <a:pt x="560" y="636"/>
                  <a:pt x="560" y="636"/>
                </a:cubicBezTo>
                <a:cubicBezTo>
                  <a:pt x="552" y="636"/>
                  <a:pt x="552" y="636"/>
                  <a:pt x="544" y="636"/>
                </a:cubicBezTo>
                <a:cubicBezTo>
                  <a:pt x="544" y="636"/>
                  <a:pt x="535" y="636"/>
                  <a:pt x="527" y="636"/>
                </a:cubicBezTo>
                <a:cubicBezTo>
                  <a:pt x="518" y="628"/>
                  <a:pt x="518" y="619"/>
                  <a:pt x="518" y="611"/>
                </a:cubicBezTo>
                <a:cubicBezTo>
                  <a:pt x="518" y="218"/>
                  <a:pt x="518" y="218"/>
                  <a:pt x="518" y="218"/>
                </a:cubicBezTo>
                <a:cubicBezTo>
                  <a:pt x="518" y="201"/>
                  <a:pt x="527" y="184"/>
                  <a:pt x="544" y="184"/>
                </a:cubicBezTo>
                <a:cubicBezTo>
                  <a:pt x="560" y="184"/>
                  <a:pt x="577" y="201"/>
                  <a:pt x="577" y="218"/>
                </a:cubicBezTo>
                <a:cubicBezTo>
                  <a:pt x="577" y="552"/>
                  <a:pt x="577" y="552"/>
                  <a:pt x="577" y="552"/>
                </a:cubicBezTo>
                <a:cubicBezTo>
                  <a:pt x="795" y="402"/>
                  <a:pt x="795" y="402"/>
                  <a:pt x="795" y="402"/>
                </a:cubicBezTo>
                <a:cubicBezTo>
                  <a:pt x="811" y="393"/>
                  <a:pt x="828" y="393"/>
                  <a:pt x="836" y="410"/>
                </a:cubicBezTo>
                <a:close/>
                <a:moveTo>
                  <a:pt x="836" y="410"/>
                </a:moveTo>
                <a:lnTo>
                  <a:pt x="836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52" name="Title 20"/>
          <p:cNvSpPr txBox="1"/>
          <p:nvPr/>
        </p:nvSpPr>
        <p:spPr>
          <a:xfrm>
            <a:off x="6060706" y="3654905"/>
            <a:ext cx="3840264" cy="307777"/>
          </a:xfrm>
          <a:prstGeom prst="rect">
            <a:avLst/>
          </a:prstGeom>
        </p:spPr>
        <p:txBody>
          <a:bodyPr vert="horz" wrap="square" lIns="121910" tIns="0" rIns="12191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Regular"/>
              </a:rPr>
              <a:t>SET THE TIME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Regular"/>
            </a:endParaRPr>
          </a:p>
        </p:txBody>
      </p:sp>
      <p:sp>
        <p:nvSpPr>
          <p:cNvPr id="53" name="Title 20"/>
          <p:cNvSpPr txBox="1"/>
          <p:nvPr/>
        </p:nvSpPr>
        <p:spPr>
          <a:xfrm>
            <a:off x="8381065" y="4394301"/>
            <a:ext cx="1920132" cy="307777"/>
          </a:xfrm>
          <a:prstGeom prst="rect">
            <a:avLst/>
          </a:prstGeom>
        </p:spPr>
        <p:txBody>
          <a:bodyPr vert="horz" wrap="square" lIns="121910" tIns="0" rIns="12191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Regular"/>
              </a:rPr>
              <a:t>DELIVERY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Regular"/>
            </a:endParaRPr>
          </a:p>
        </p:txBody>
      </p:sp>
      <p:sp>
        <p:nvSpPr>
          <p:cNvPr id="54" name="Freeform 328"/>
          <p:cNvSpPr>
            <a:spLocks noChangeArrowheads="1"/>
          </p:cNvSpPr>
          <p:nvPr/>
        </p:nvSpPr>
        <p:spPr bwMode="auto">
          <a:xfrm>
            <a:off x="7711347" y="4370069"/>
            <a:ext cx="650560" cy="362801"/>
          </a:xfrm>
          <a:custGeom>
            <a:avLst/>
            <a:gdLst>
              <a:gd name="T0" fmla="*/ 585 w 1564"/>
              <a:gd name="T1" fmla="*/ 610 h 871"/>
              <a:gd name="T2" fmla="*/ 451 w 1564"/>
              <a:gd name="T3" fmla="*/ 744 h 871"/>
              <a:gd name="T4" fmla="*/ 585 w 1564"/>
              <a:gd name="T5" fmla="*/ 870 h 871"/>
              <a:gd name="T6" fmla="*/ 710 w 1564"/>
              <a:gd name="T7" fmla="*/ 744 h 871"/>
              <a:gd name="T8" fmla="*/ 585 w 1564"/>
              <a:gd name="T9" fmla="*/ 610 h 871"/>
              <a:gd name="T10" fmla="*/ 585 w 1564"/>
              <a:gd name="T11" fmla="*/ 811 h 871"/>
              <a:gd name="T12" fmla="*/ 518 w 1564"/>
              <a:gd name="T13" fmla="*/ 744 h 871"/>
              <a:gd name="T14" fmla="*/ 585 w 1564"/>
              <a:gd name="T15" fmla="*/ 677 h 871"/>
              <a:gd name="T16" fmla="*/ 643 w 1564"/>
              <a:gd name="T17" fmla="*/ 744 h 871"/>
              <a:gd name="T18" fmla="*/ 585 w 1564"/>
              <a:gd name="T19" fmla="*/ 811 h 871"/>
              <a:gd name="T20" fmla="*/ 1563 w 1564"/>
              <a:gd name="T21" fmla="*/ 519 h 871"/>
              <a:gd name="T22" fmla="*/ 1563 w 1564"/>
              <a:gd name="T23" fmla="*/ 652 h 871"/>
              <a:gd name="T24" fmla="*/ 1505 w 1564"/>
              <a:gd name="T25" fmla="*/ 719 h 871"/>
              <a:gd name="T26" fmla="*/ 1429 w 1564"/>
              <a:gd name="T27" fmla="*/ 719 h 871"/>
              <a:gd name="T28" fmla="*/ 1262 w 1564"/>
              <a:gd name="T29" fmla="*/ 569 h 871"/>
              <a:gd name="T30" fmla="*/ 1095 w 1564"/>
              <a:gd name="T31" fmla="*/ 719 h 871"/>
              <a:gd name="T32" fmla="*/ 752 w 1564"/>
              <a:gd name="T33" fmla="*/ 719 h 871"/>
              <a:gd name="T34" fmla="*/ 585 w 1564"/>
              <a:gd name="T35" fmla="*/ 569 h 871"/>
              <a:gd name="T36" fmla="*/ 409 w 1564"/>
              <a:gd name="T37" fmla="*/ 719 h 871"/>
              <a:gd name="T38" fmla="*/ 326 w 1564"/>
              <a:gd name="T39" fmla="*/ 719 h 871"/>
              <a:gd name="T40" fmla="*/ 267 w 1564"/>
              <a:gd name="T41" fmla="*/ 652 h 871"/>
              <a:gd name="T42" fmla="*/ 267 w 1564"/>
              <a:gd name="T43" fmla="*/ 519 h 871"/>
              <a:gd name="T44" fmla="*/ 1563 w 1564"/>
              <a:gd name="T45" fmla="*/ 519 h 871"/>
              <a:gd name="T46" fmla="*/ 1262 w 1564"/>
              <a:gd name="T47" fmla="*/ 610 h 871"/>
              <a:gd name="T48" fmla="*/ 1128 w 1564"/>
              <a:gd name="T49" fmla="*/ 744 h 871"/>
              <a:gd name="T50" fmla="*/ 1262 w 1564"/>
              <a:gd name="T51" fmla="*/ 870 h 871"/>
              <a:gd name="T52" fmla="*/ 1396 w 1564"/>
              <a:gd name="T53" fmla="*/ 744 h 871"/>
              <a:gd name="T54" fmla="*/ 1262 w 1564"/>
              <a:gd name="T55" fmla="*/ 610 h 871"/>
              <a:gd name="T56" fmla="*/ 1262 w 1564"/>
              <a:gd name="T57" fmla="*/ 811 h 871"/>
              <a:gd name="T58" fmla="*/ 1195 w 1564"/>
              <a:gd name="T59" fmla="*/ 744 h 871"/>
              <a:gd name="T60" fmla="*/ 1262 w 1564"/>
              <a:gd name="T61" fmla="*/ 677 h 871"/>
              <a:gd name="T62" fmla="*/ 1329 w 1564"/>
              <a:gd name="T63" fmla="*/ 744 h 871"/>
              <a:gd name="T64" fmla="*/ 1262 w 1564"/>
              <a:gd name="T65" fmla="*/ 811 h 871"/>
              <a:gd name="T66" fmla="*/ 1538 w 1564"/>
              <a:gd name="T67" fmla="*/ 376 h 871"/>
              <a:gd name="T68" fmla="*/ 1295 w 1564"/>
              <a:gd name="T69" fmla="*/ 134 h 871"/>
              <a:gd name="T70" fmla="*/ 1229 w 1564"/>
              <a:gd name="T71" fmla="*/ 109 h 871"/>
              <a:gd name="T72" fmla="*/ 1112 w 1564"/>
              <a:gd name="T73" fmla="*/ 109 h 871"/>
              <a:gd name="T74" fmla="*/ 1112 w 1564"/>
              <a:gd name="T75" fmla="*/ 59 h 871"/>
              <a:gd name="T76" fmla="*/ 1045 w 1564"/>
              <a:gd name="T77" fmla="*/ 0 h 871"/>
              <a:gd name="T78" fmla="*/ 326 w 1564"/>
              <a:gd name="T79" fmla="*/ 0 h 871"/>
              <a:gd name="T80" fmla="*/ 267 w 1564"/>
              <a:gd name="T81" fmla="*/ 59 h 871"/>
              <a:gd name="T82" fmla="*/ 267 w 1564"/>
              <a:gd name="T83" fmla="*/ 75 h 871"/>
              <a:gd name="T84" fmla="*/ 8 w 1564"/>
              <a:gd name="T85" fmla="*/ 101 h 871"/>
              <a:gd name="T86" fmla="*/ 459 w 1564"/>
              <a:gd name="T87" fmla="*/ 159 h 871"/>
              <a:gd name="T88" fmla="*/ 0 w 1564"/>
              <a:gd name="T89" fmla="*/ 209 h 871"/>
              <a:gd name="T90" fmla="*/ 459 w 1564"/>
              <a:gd name="T91" fmla="*/ 268 h 871"/>
              <a:gd name="T92" fmla="*/ 0 w 1564"/>
              <a:gd name="T93" fmla="*/ 309 h 871"/>
              <a:gd name="T94" fmla="*/ 267 w 1564"/>
              <a:gd name="T95" fmla="*/ 360 h 871"/>
              <a:gd name="T96" fmla="*/ 267 w 1564"/>
              <a:gd name="T97" fmla="*/ 485 h 871"/>
              <a:gd name="T98" fmla="*/ 1563 w 1564"/>
              <a:gd name="T99" fmla="*/ 485 h 871"/>
              <a:gd name="T100" fmla="*/ 1563 w 1564"/>
              <a:gd name="T101" fmla="*/ 435 h 871"/>
              <a:gd name="T102" fmla="*/ 1538 w 1564"/>
              <a:gd name="T103" fmla="*/ 376 h 871"/>
              <a:gd name="T104" fmla="*/ 1429 w 1564"/>
              <a:gd name="T105" fmla="*/ 385 h 871"/>
              <a:gd name="T106" fmla="*/ 1195 w 1564"/>
              <a:gd name="T107" fmla="*/ 385 h 871"/>
              <a:gd name="T108" fmla="*/ 1178 w 1564"/>
              <a:gd name="T109" fmla="*/ 376 h 871"/>
              <a:gd name="T110" fmla="*/ 1178 w 1564"/>
              <a:gd name="T111" fmla="*/ 193 h 871"/>
              <a:gd name="T112" fmla="*/ 1195 w 1564"/>
              <a:gd name="T113" fmla="*/ 184 h 871"/>
              <a:gd name="T114" fmla="*/ 1237 w 1564"/>
              <a:gd name="T115" fmla="*/ 184 h 871"/>
              <a:gd name="T116" fmla="*/ 1245 w 1564"/>
              <a:gd name="T117" fmla="*/ 184 h 871"/>
              <a:gd name="T118" fmla="*/ 1438 w 1564"/>
              <a:gd name="T119" fmla="*/ 368 h 871"/>
              <a:gd name="T120" fmla="*/ 1429 w 1564"/>
              <a:gd name="T121" fmla="*/ 385 h 871"/>
              <a:gd name="T122" fmla="*/ 1429 w 1564"/>
              <a:gd name="T123" fmla="*/ 385 h 871"/>
              <a:gd name="T124" fmla="*/ 1429 w 1564"/>
              <a:gd name="T125" fmla="*/ 385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" name="Chart 142"/>
          <p:cNvGraphicFramePr/>
          <p:nvPr/>
        </p:nvGraphicFramePr>
        <p:xfrm>
          <a:off x="1004815" y="2611639"/>
          <a:ext cx="2297474" cy="217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5" name="TextBox 144"/>
          <p:cNvSpPr txBox="1"/>
          <p:nvPr/>
        </p:nvSpPr>
        <p:spPr>
          <a:xfrm>
            <a:off x="1736949" y="3470260"/>
            <a:ext cx="809625" cy="459105"/>
          </a:xfrm>
          <a:prstGeom prst="rect">
            <a:avLst/>
          </a:prstGeom>
          <a:noFill/>
        </p:spPr>
        <p:txBody>
          <a:bodyPr wrap="none" lIns="91433" tIns="45717" rIns="91433" bIns="45717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2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</a:rPr>
              <a:t>50%</a:t>
            </a:r>
            <a:endParaRPr kumimoji="0" lang="id-ID" sz="2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440861" y="4867250"/>
            <a:ext cx="1425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cxnSp>
        <p:nvCxnSpPr>
          <p:cNvPr id="148" name="Straight Connector 147"/>
          <p:cNvCxnSpPr/>
          <p:nvPr/>
        </p:nvCxnSpPr>
        <p:spPr>
          <a:xfrm>
            <a:off x="1196734" y="5262001"/>
            <a:ext cx="191364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1347895" y="5338403"/>
            <a:ext cx="1611339" cy="5707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Report of every activity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in this quarter.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</p:txBody>
      </p:sp>
      <p:graphicFrame>
        <p:nvGraphicFramePr>
          <p:cNvPr id="150" name="Chart 149"/>
          <p:cNvGraphicFramePr/>
          <p:nvPr/>
        </p:nvGraphicFramePr>
        <p:xfrm>
          <a:off x="3633624" y="2611639"/>
          <a:ext cx="2297474" cy="217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2" name="TextBox 151"/>
          <p:cNvSpPr txBox="1"/>
          <p:nvPr/>
        </p:nvSpPr>
        <p:spPr>
          <a:xfrm>
            <a:off x="4365193" y="3470260"/>
            <a:ext cx="821044" cy="461659"/>
          </a:xfrm>
          <a:prstGeom prst="rect">
            <a:avLst/>
          </a:prstGeom>
          <a:noFill/>
        </p:spPr>
        <p:txBody>
          <a:bodyPr wrap="none" lIns="91433" tIns="45717" rIns="91433" bIns="45717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2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</a:rPr>
              <a:t>70%</a:t>
            </a:r>
            <a:endParaRPr kumimoji="0" lang="id-ID" sz="2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</a:endParaRPr>
          </a:p>
        </p:txBody>
      </p:sp>
      <p:graphicFrame>
        <p:nvGraphicFramePr>
          <p:cNvPr id="157" name="Chart 156"/>
          <p:cNvGraphicFramePr/>
          <p:nvPr/>
        </p:nvGraphicFramePr>
        <p:xfrm>
          <a:off x="6260902" y="2611639"/>
          <a:ext cx="2297474" cy="217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9" name="TextBox 158"/>
          <p:cNvSpPr txBox="1"/>
          <p:nvPr/>
        </p:nvSpPr>
        <p:spPr>
          <a:xfrm>
            <a:off x="7030600" y="3470233"/>
            <a:ext cx="821044" cy="461659"/>
          </a:xfrm>
          <a:prstGeom prst="rect">
            <a:avLst/>
          </a:prstGeom>
          <a:noFill/>
        </p:spPr>
        <p:txBody>
          <a:bodyPr wrap="none" lIns="91433" tIns="45717" rIns="91433" bIns="45717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2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</a:rPr>
              <a:t>25%</a:t>
            </a:r>
            <a:endParaRPr kumimoji="0" lang="id-ID" sz="2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</a:endParaRPr>
          </a:p>
        </p:txBody>
      </p:sp>
      <p:graphicFrame>
        <p:nvGraphicFramePr>
          <p:cNvPr id="241" name="Chart 240"/>
          <p:cNvGraphicFramePr/>
          <p:nvPr/>
        </p:nvGraphicFramePr>
        <p:xfrm>
          <a:off x="8889711" y="2611639"/>
          <a:ext cx="2297474" cy="217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3" name="TextBox 302"/>
          <p:cNvSpPr txBox="1"/>
          <p:nvPr/>
        </p:nvSpPr>
        <p:spPr>
          <a:xfrm>
            <a:off x="9668367" y="3470260"/>
            <a:ext cx="821044" cy="461659"/>
          </a:xfrm>
          <a:prstGeom prst="rect">
            <a:avLst/>
          </a:prstGeom>
          <a:noFill/>
        </p:spPr>
        <p:txBody>
          <a:bodyPr wrap="none" lIns="91433" tIns="45717" rIns="91433" bIns="45717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2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</a:rPr>
              <a:t>81%</a:t>
            </a:r>
            <a:endParaRPr kumimoji="0" lang="id-ID" sz="2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</a:endParaRPr>
          </a:p>
        </p:txBody>
      </p:sp>
      <p:sp>
        <p:nvSpPr>
          <p:cNvPr id="34" name="Title 20"/>
          <p:cNvSpPr txBox="1"/>
          <p:nvPr/>
        </p:nvSpPr>
        <p:spPr>
          <a:xfrm>
            <a:off x="841910" y="1619386"/>
            <a:ext cx="10508181" cy="819150"/>
          </a:xfrm>
          <a:prstGeom prst="rect">
            <a:avLst/>
          </a:prstGeom>
        </p:spPr>
        <p:txBody>
          <a:bodyPr vert="horz" wrap="square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 panose="020B0303030403020204"/>
                <a:ea typeface="+mj-ea"/>
                <a:cs typeface="Source Sans Pro ExtraLight" panose="020B0303030403020204"/>
              </a:defRPr>
            </a:lvl1pPr>
          </a:lstStyle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lang="zh-CN" altLang="en-US" sz="1400">
                <a:solidFill>
                  <a:schemeClr val="tx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63022" y="4867250"/>
            <a:ext cx="1425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3818894" y="5262001"/>
            <a:ext cx="191364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970055" y="5338403"/>
            <a:ext cx="1611339" cy="5707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Report of every activity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in this quarter.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28430" y="4867250"/>
            <a:ext cx="1425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6484301" y="5262001"/>
            <a:ext cx="191364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635462" y="5338403"/>
            <a:ext cx="1611339" cy="5707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Report of every activity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in this quarter.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350590" y="4867250"/>
            <a:ext cx="1425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9106462" y="5262001"/>
            <a:ext cx="191364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257623" y="5338403"/>
            <a:ext cx="1611339" cy="5707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Report of every activity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Light"/>
              </a:rPr>
              <a:t>in this quarter.</a:t>
            </a:r>
            <a:endParaRPr kumimoji="0" lang="id-ID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Ligh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849989" y="2716978"/>
            <a:ext cx="773550" cy="773449"/>
          </a:xfrm>
          <a:prstGeom prst="ellipse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04" tIns="22852" rIns="45704" bIns="2285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 rot="5400000">
            <a:off x="9168356" y="2192544"/>
            <a:ext cx="1376117" cy="1617326"/>
          </a:xfrm>
          <a:custGeom>
            <a:avLst/>
            <a:gdLst>
              <a:gd name="T0" fmla="*/ 1782 w 2658"/>
              <a:gd name="T1" fmla="*/ 0 h 2470"/>
              <a:gd name="T2" fmla="*/ 1782 w 2658"/>
              <a:gd name="T3" fmla="*/ 0 h 2470"/>
              <a:gd name="T4" fmla="*/ 1782 w 2658"/>
              <a:gd name="T5" fmla="*/ 438 h 2470"/>
              <a:gd name="T6" fmla="*/ 1469 w 2658"/>
              <a:gd name="T7" fmla="*/ 438 h 2470"/>
              <a:gd name="T8" fmla="*/ 375 w 2658"/>
              <a:gd name="T9" fmla="*/ 1219 h 2470"/>
              <a:gd name="T10" fmla="*/ 1469 w 2658"/>
              <a:gd name="T11" fmla="*/ 2032 h 2470"/>
              <a:gd name="T12" fmla="*/ 2188 w 2658"/>
              <a:gd name="T13" fmla="*/ 2032 h 2470"/>
              <a:gd name="T14" fmla="*/ 2188 w 2658"/>
              <a:gd name="T15" fmla="*/ 2469 h 2470"/>
              <a:gd name="T16" fmla="*/ 2657 w 2658"/>
              <a:gd name="T17" fmla="*/ 2469 h 2470"/>
              <a:gd name="T18" fmla="*/ 1500 w 2658"/>
              <a:gd name="T19" fmla="*/ 2469 h 2470"/>
              <a:gd name="T20" fmla="*/ 0 w 2658"/>
              <a:gd name="T21" fmla="*/ 1219 h 2470"/>
              <a:gd name="T22" fmla="*/ 1469 w 2658"/>
              <a:gd name="T23" fmla="*/ 0 h 2470"/>
              <a:gd name="T24" fmla="*/ 1782 w 2658"/>
              <a:gd name="T25" fmla="*/ 0 h 2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58" h="2470">
                <a:moveTo>
                  <a:pt x="1782" y="0"/>
                </a:moveTo>
                <a:lnTo>
                  <a:pt x="1782" y="0"/>
                </a:lnTo>
                <a:cubicBezTo>
                  <a:pt x="1782" y="438"/>
                  <a:pt x="1782" y="438"/>
                  <a:pt x="1782" y="438"/>
                </a:cubicBezTo>
                <a:cubicBezTo>
                  <a:pt x="1469" y="438"/>
                  <a:pt x="1469" y="438"/>
                  <a:pt x="1469" y="438"/>
                </a:cubicBezTo>
                <a:cubicBezTo>
                  <a:pt x="688" y="438"/>
                  <a:pt x="375" y="781"/>
                  <a:pt x="375" y="1219"/>
                </a:cubicBezTo>
                <a:cubicBezTo>
                  <a:pt x="375" y="1719"/>
                  <a:pt x="719" y="2032"/>
                  <a:pt x="1469" y="2032"/>
                </a:cubicBezTo>
                <a:cubicBezTo>
                  <a:pt x="2188" y="2032"/>
                  <a:pt x="2188" y="2032"/>
                  <a:pt x="2188" y="2032"/>
                </a:cubicBezTo>
                <a:cubicBezTo>
                  <a:pt x="2188" y="2469"/>
                  <a:pt x="2188" y="2469"/>
                  <a:pt x="2188" y="2469"/>
                </a:cubicBezTo>
                <a:cubicBezTo>
                  <a:pt x="2657" y="2469"/>
                  <a:pt x="2657" y="2469"/>
                  <a:pt x="2657" y="2469"/>
                </a:cubicBezTo>
                <a:cubicBezTo>
                  <a:pt x="1500" y="2469"/>
                  <a:pt x="1500" y="2469"/>
                  <a:pt x="1500" y="2469"/>
                </a:cubicBezTo>
                <a:cubicBezTo>
                  <a:pt x="438" y="2469"/>
                  <a:pt x="0" y="1938"/>
                  <a:pt x="0" y="1219"/>
                </a:cubicBezTo>
                <a:cubicBezTo>
                  <a:pt x="0" y="532"/>
                  <a:pt x="407" y="0"/>
                  <a:pt x="1469" y="0"/>
                </a:cubicBezTo>
                <a:lnTo>
                  <a:pt x="1782" y="0"/>
                </a:lnTo>
              </a:path>
            </a:pathLst>
          </a:custGeom>
          <a:solidFill>
            <a:srgbClr val="206387"/>
          </a:solidFill>
          <a:ln>
            <a:noFill/>
          </a:ln>
          <a:effectLst/>
        </p:spPr>
        <p:txBody>
          <a:bodyPr wrap="none" lIns="121907" tIns="60953" rIns="121907" bIns="60953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7" name="Freeform 2"/>
          <p:cNvSpPr>
            <a:spLocks noChangeArrowheads="1"/>
          </p:cNvSpPr>
          <p:nvPr/>
        </p:nvSpPr>
        <p:spPr bwMode="auto">
          <a:xfrm rot="5400000">
            <a:off x="7972039" y="3214769"/>
            <a:ext cx="1131931" cy="1597110"/>
          </a:xfrm>
          <a:custGeom>
            <a:avLst/>
            <a:gdLst>
              <a:gd name="T0" fmla="*/ 750 w 2187"/>
              <a:gd name="T1" fmla="*/ 0 h 2438"/>
              <a:gd name="T2" fmla="*/ 750 w 2187"/>
              <a:gd name="T3" fmla="*/ 0 h 2438"/>
              <a:gd name="T4" fmla="*/ 2186 w 2187"/>
              <a:gd name="T5" fmla="*/ 1187 h 2438"/>
              <a:gd name="T6" fmla="*/ 719 w 2187"/>
              <a:gd name="T7" fmla="*/ 2437 h 2438"/>
              <a:gd name="T8" fmla="*/ 0 w 2187"/>
              <a:gd name="T9" fmla="*/ 2437 h 2438"/>
              <a:gd name="T10" fmla="*/ 469 w 2187"/>
              <a:gd name="T11" fmla="*/ 2437 h 2438"/>
              <a:gd name="T12" fmla="*/ 469 w 2187"/>
              <a:gd name="T13" fmla="*/ 2031 h 2438"/>
              <a:gd name="T14" fmla="*/ 750 w 2187"/>
              <a:gd name="T15" fmla="*/ 2031 h 2438"/>
              <a:gd name="T16" fmla="*/ 1843 w 2187"/>
              <a:gd name="T17" fmla="*/ 1218 h 2438"/>
              <a:gd name="T18" fmla="*/ 750 w 2187"/>
              <a:gd name="T19" fmla="*/ 437 h 2438"/>
              <a:gd name="T20" fmla="*/ 469 w 2187"/>
              <a:gd name="T21" fmla="*/ 437 h 2438"/>
              <a:gd name="T22" fmla="*/ 0 w 2187"/>
              <a:gd name="T23" fmla="*/ 437 h 2438"/>
              <a:gd name="T24" fmla="*/ 0 w 2187"/>
              <a:gd name="T25" fmla="*/ 0 h 2438"/>
              <a:gd name="T26" fmla="*/ 750 w 2187"/>
              <a:gd name="T27" fmla="*/ 0 h 2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87" h="2438">
                <a:moveTo>
                  <a:pt x="750" y="0"/>
                </a:moveTo>
                <a:lnTo>
                  <a:pt x="750" y="0"/>
                </a:lnTo>
                <a:cubicBezTo>
                  <a:pt x="1780" y="0"/>
                  <a:pt x="2186" y="500"/>
                  <a:pt x="2186" y="1187"/>
                </a:cubicBezTo>
                <a:cubicBezTo>
                  <a:pt x="2186" y="1906"/>
                  <a:pt x="1749" y="2437"/>
                  <a:pt x="719" y="2437"/>
                </a:cubicBezTo>
                <a:cubicBezTo>
                  <a:pt x="0" y="2437"/>
                  <a:pt x="0" y="2437"/>
                  <a:pt x="0" y="2437"/>
                </a:cubicBezTo>
                <a:cubicBezTo>
                  <a:pt x="469" y="2437"/>
                  <a:pt x="469" y="2437"/>
                  <a:pt x="469" y="2437"/>
                </a:cubicBezTo>
                <a:cubicBezTo>
                  <a:pt x="469" y="2031"/>
                  <a:pt x="469" y="2031"/>
                  <a:pt x="469" y="2031"/>
                </a:cubicBezTo>
                <a:cubicBezTo>
                  <a:pt x="750" y="2031"/>
                  <a:pt x="750" y="2031"/>
                  <a:pt x="750" y="2031"/>
                </a:cubicBezTo>
                <a:cubicBezTo>
                  <a:pt x="1499" y="2031"/>
                  <a:pt x="1843" y="1687"/>
                  <a:pt x="1843" y="1218"/>
                </a:cubicBezTo>
                <a:cubicBezTo>
                  <a:pt x="1843" y="750"/>
                  <a:pt x="1499" y="437"/>
                  <a:pt x="750" y="437"/>
                </a:cubicBezTo>
                <a:cubicBezTo>
                  <a:pt x="469" y="437"/>
                  <a:pt x="469" y="437"/>
                  <a:pt x="469" y="437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0"/>
                  <a:pt x="0" y="0"/>
                  <a:pt x="0" y="0"/>
                </a:cubicBezTo>
                <a:lnTo>
                  <a:pt x="750" y="0"/>
                </a:lnTo>
              </a:path>
            </a:pathLst>
          </a:custGeom>
          <a:solidFill>
            <a:srgbClr val="206387"/>
          </a:solidFill>
          <a:ln>
            <a:noFill/>
          </a:ln>
          <a:effectLst/>
        </p:spPr>
        <p:txBody>
          <a:bodyPr wrap="none" lIns="121907" tIns="60953" rIns="121907" bIns="60953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8" name="Freeform 3"/>
          <p:cNvSpPr>
            <a:spLocks noChangeArrowheads="1"/>
          </p:cNvSpPr>
          <p:nvPr/>
        </p:nvSpPr>
        <p:spPr bwMode="auto">
          <a:xfrm rot="5400000">
            <a:off x="6292611" y="2428582"/>
            <a:ext cx="1827975" cy="1597109"/>
          </a:xfrm>
          <a:custGeom>
            <a:avLst/>
            <a:gdLst>
              <a:gd name="T0" fmla="*/ 2657 w 3532"/>
              <a:gd name="T1" fmla="*/ 0 h 2437"/>
              <a:gd name="T2" fmla="*/ 2657 w 3532"/>
              <a:gd name="T3" fmla="*/ 0 h 2437"/>
              <a:gd name="T4" fmla="*/ 2657 w 3532"/>
              <a:gd name="T5" fmla="*/ 406 h 2437"/>
              <a:gd name="T6" fmla="*/ 2188 w 3532"/>
              <a:gd name="T7" fmla="*/ 406 h 2437"/>
              <a:gd name="T8" fmla="*/ 1469 w 3532"/>
              <a:gd name="T9" fmla="*/ 406 h 2437"/>
              <a:gd name="T10" fmla="*/ 375 w 3532"/>
              <a:gd name="T11" fmla="*/ 1187 h 2437"/>
              <a:gd name="T12" fmla="*/ 1469 w 3532"/>
              <a:gd name="T13" fmla="*/ 2000 h 2437"/>
              <a:gd name="T14" fmla="*/ 1750 w 3532"/>
              <a:gd name="T15" fmla="*/ 2000 h 2437"/>
              <a:gd name="T16" fmla="*/ 1750 w 3532"/>
              <a:gd name="T17" fmla="*/ 2436 h 2437"/>
              <a:gd name="T18" fmla="*/ 3531 w 3532"/>
              <a:gd name="T19" fmla="*/ 2436 h 2437"/>
              <a:gd name="T20" fmla="*/ 1500 w 3532"/>
              <a:gd name="T21" fmla="*/ 2436 h 2437"/>
              <a:gd name="T22" fmla="*/ 0 w 3532"/>
              <a:gd name="T23" fmla="*/ 1187 h 2437"/>
              <a:gd name="T24" fmla="*/ 1469 w 3532"/>
              <a:gd name="T25" fmla="*/ 0 h 2437"/>
              <a:gd name="T26" fmla="*/ 2657 w 3532"/>
              <a:gd name="T27" fmla="*/ 0 h 2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32" h="2437">
                <a:moveTo>
                  <a:pt x="2657" y="0"/>
                </a:moveTo>
                <a:lnTo>
                  <a:pt x="2657" y="0"/>
                </a:lnTo>
                <a:cubicBezTo>
                  <a:pt x="2657" y="406"/>
                  <a:pt x="2657" y="406"/>
                  <a:pt x="2657" y="406"/>
                </a:cubicBezTo>
                <a:cubicBezTo>
                  <a:pt x="2188" y="406"/>
                  <a:pt x="2188" y="406"/>
                  <a:pt x="2188" y="406"/>
                </a:cubicBezTo>
                <a:cubicBezTo>
                  <a:pt x="1469" y="406"/>
                  <a:pt x="1469" y="406"/>
                  <a:pt x="1469" y="406"/>
                </a:cubicBezTo>
                <a:cubicBezTo>
                  <a:pt x="688" y="406"/>
                  <a:pt x="375" y="750"/>
                  <a:pt x="375" y="1187"/>
                </a:cubicBezTo>
                <a:cubicBezTo>
                  <a:pt x="375" y="1687"/>
                  <a:pt x="719" y="2000"/>
                  <a:pt x="1469" y="2000"/>
                </a:cubicBezTo>
                <a:cubicBezTo>
                  <a:pt x="1750" y="2000"/>
                  <a:pt x="1750" y="2000"/>
                  <a:pt x="1750" y="2000"/>
                </a:cubicBezTo>
                <a:cubicBezTo>
                  <a:pt x="1750" y="2436"/>
                  <a:pt x="1750" y="2436"/>
                  <a:pt x="1750" y="2436"/>
                </a:cubicBezTo>
                <a:cubicBezTo>
                  <a:pt x="3531" y="2436"/>
                  <a:pt x="3531" y="2436"/>
                  <a:pt x="3531" y="2436"/>
                </a:cubicBezTo>
                <a:cubicBezTo>
                  <a:pt x="1500" y="2436"/>
                  <a:pt x="1500" y="2436"/>
                  <a:pt x="1500" y="2436"/>
                </a:cubicBezTo>
                <a:cubicBezTo>
                  <a:pt x="438" y="2436"/>
                  <a:pt x="0" y="1906"/>
                  <a:pt x="0" y="1187"/>
                </a:cubicBezTo>
                <a:cubicBezTo>
                  <a:pt x="0" y="500"/>
                  <a:pt x="407" y="0"/>
                  <a:pt x="1469" y="0"/>
                </a:cubicBezTo>
                <a:lnTo>
                  <a:pt x="2657" y="0"/>
                </a:lnTo>
              </a:path>
            </a:pathLst>
          </a:custGeom>
          <a:solidFill>
            <a:srgbClr val="206387"/>
          </a:solidFill>
          <a:ln>
            <a:noFill/>
          </a:ln>
          <a:effectLst/>
        </p:spPr>
        <p:txBody>
          <a:bodyPr wrap="none" lIns="121907" tIns="60953" rIns="121907" bIns="60953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9" name="Freeform 4"/>
          <p:cNvSpPr>
            <a:spLocks noChangeArrowheads="1"/>
          </p:cNvSpPr>
          <p:nvPr/>
        </p:nvSpPr>
        <p:spPr bwMode="auto">
          <a:xfrm rot="5400000">
            <a:off x="4979300" y="3316487"/>
            <a:ext cx="1812001" cy="1617326"/>
          </a:xfrm>
          <a:custGeom>
            <a:avLst/>
            <a:gdLst>
              <a:gd name="T0" fmla="*/ 2062 w 3500"/>
              <a:gd name="T1" fmla="*/ 0 h 2469"/>
              <a:gd name="T2" fmla="*/ 2062 w 3500"/>
              <a:gd name="T3" fmla="*/ 0 h 2469"/>
              <a:gd name="T4" fmla="*/ 3499 w 3500"/>
              <a:gd name="T5" fmla="*/ 1186 h 2469"/>
              <a:gd name="T6" fmla="*/ 2031 w 3500"/>
              <a:gd name="T7" fmla="*/ 2468 h 2469"/>
              <a:gd name="T8" fmla="*/ 0 w 3500"/>
              <a:gd name="T9" fmla="*/ 2468 h 2469"/>
              <a:gd name="T10" fmla="*/ 1781 w 3500"/>
              <a:gd name="T11" fmla="*/ 2468 h 2469"/>
              <a:gd name="T12" fmla="*/ 1781 w 3500"/>
              <a:gd name="T13" fmla="*/ 2030 h 2469"/>
              <a:gd name="T14" fmla="*/ 2062 w 3500"/>
              <a:gd name="T15" fmla="*/ 2030 h 2469"/>
              <a:gd name="T16" fmla="*/ 3156 w 3500"/>
              <a:gd name="T17" fmla="*/ 1218 h 2469"/>
              <a:gd name="T18" fmla="*/ 2062 w 3500"/>
              <a:gd name="T19" fmla="*/ 436 h 2469"/>
              <a:gd name="T20" fmla="*/ 1781 w 3500"/>
              <a:gd name="T21" fmla="*/ 436 h 2469"/>
              <a:gd name="T22" fmla="*/ 0 w 3500"/>
              <a:gd name="T23" fmla="*/ 436 h 2469"/>
              <a:gd name="T24" fmla="*/ 0 w 3500"/>
              <a:gd name="T25" fmla="*/ 0 h 2469"/>
              <a:gd name="T26" fmla="*/ 2062 w 3500"/>
              <a:gd name="T27" fmla="*/ 0 h 2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00" h="2469">
                <a:moveTo>
                  <a:pt x="2062" y="0"/>
                </a:moveTo>
                <a:lnTo>
                  <a:pt x="2062" y="0"/>
                </a:lnTo>
                <a:cubicBezTo>
                  <a:pt x="3093" y="0"/>
                  <a:pt x="3499" y="530"/>
                  <a:pt x="3499" y="1186"/>
                </a:cubicBezTo>
                <a:cubicBezTo>
                  <a:pt x="3499" y="1905"/>
                  <a:pt x="3062" y="2468"/>
                  <a:pt x="2031" y="2468"/>
                </a:cubicBezTo>
                <a:cubicBezTo>
                  <a:pt x="0" y="2468"/>
                  <a:pt x="0" y="2468"/>
                  <a:pt x="0" y="2468"/>
                </a:cubicBezTo>
                <a:cubicBezTo>
                  <a:pt x="1781" y="2468"/>
                  <a:pt x="1781" y="2468"/>
                  <a:pt x="1781" y="2468"/>
                </a:cubicBezTo>
                <a:cubicBezTo>
                  <a:pt x="1781" y="2030"/>
                  <a:pt x="1781" y="2030"/>
                  <a:pt x="1781" y="2030"/>
                </a:cubicBezTo>
                <a:cubicBezTo>
                  <a:pt x="2062" y="2030"/>
                  <a:pt x="2062" y="2030"/>
                  <a:pt x="2062" y="2030"/>
                </a:cubicBezTo>
                <a:cubicBezTo>
                  <a:pt x="2812" y="2030"/>
                  <a:pt x="3156" y="1718"/>
                  <a:pt x="3156" y="1218"/>
                </a:cubicBezTo>
                <a:cubicBezTo>
                  <a:pt x="3156" y="780"/>
                  <a:pt x="2812" y="436"/>
                  <a:pt x="2062" y="436"/>
                </a:cubicBezTo>
                <a:cubicBezTo>
                  <a:pt x="1781" y="436"/>
                  <a:pt x="1781" y="436"/>
                  <a:pt x="1781" y="436"/>
                </a:cubicBezTo>
                <a:cubicBezTo>
                  <a:pt x="0" y="436"/>
                  <a:pt x="0" y="436"/>
                  <a:pt x="0" y="436"/>
                </a:cubicBezTo>
                <a:cubicBezTo>
                  <a:pt x="0" y="0"/>
                  <a:pt x="0" y="0"/>
                  <a:pt x="0" y="0"/>
                </a:cubicBezTo>
                <a:lnTo>
                  <a:pt x="2062" y="0"/>
                </a:lnTo>
              </a:path>
            </a:pathLst>
          </a:custGeom>
          <a:solidFill>
            <a:srgbClr val="206387">
              <a:alpha val="47000"/>
            </a:srgbClr>
          </a:solidFill>
          <a:ln>
            <a:noFill/>
          </a:ln>
          <a:effectLst/>
        </p:spPr>
        <p:txBody>
          <a:bodyPr wrap="none" lIns="121907" tIns="60953" rIns="121907" bIns="60953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10" name="Freeform 5"/>
          <p:cNvSpPr>
            <a:spLocks noChangeArrowheads="1"/>
          </p:cNvSpPr>
          <p:nvPr/>
        </p:nvSpPr>
        <p:spPr bwMode="auto">
          <a:xfrm rot="5400000">
            <a:off x="3329985" y="2751503"/>
            <a:ext cx="2473816" cy="1597109"/>
          </a:xfrm>
          <a:custGeom>
            <a:avLst/>
            <a:gdLst>
              <a:gd name="T0" fmla="*/ 1750 w 4782"/>
              <a:gd name="T1" fmla="*/ 2438 h 2439"/>
              <a:gd name="T2" fmla="*/ 1750 w 4782"/>
              <a:gd name="T3" fmla="*/ 2438 h 2439"/>
              <a:gd name="T4" fmla="*/ 1750 w 4782"/>
              <a:gd name="T5" fmla="*/ 2000 h 2439"/>
              <a:gd name="T6" fmla="*/ 1469 w 4782"/>
              <a:gd name="T7" fmla="*/ 2000 h 2439"/>
              <a:gd name="T8" fmla="*/ 375 w 4782"/>
              <a:gd name="T9" fmla="*/ 1188 h 2439"/>
              <a:gd name="T10" fmla="*/ 1469 w 4782"/>
              <a:gd name="T11" fmla="*/ 438 h 2439"/>
              <a:gd name="T12" fmla="*/ 1750 w 4782"/>
              <a:gd name="T13" fmla="*/ 438 h 2439"/>
              <a:gd name="T14" fmla="*/ 3531 w 4782"/>
              <a:gd name="T15" fmla="*/ 438 h 2439"/>
              <a:gd name="T16" fmla="*/ 3531 w 4782"/>
              <a:gd name="T17" fmla="*/ 0 h 2439"/>
              <a:gd name="T18" fmla="*/ 1469 w 4782"/>
              <a:gd name="T19" fmla="*/ 0 h 2439"/>
              <a:gd name="T20" fmla="*/ 0 w 4782"/>
              <a:gd name="T21" fmla="*/ 1188 h 2439"/>
              <a:gd name="T22" fmla="*/ 1500 w 4782"/>
              <a:gd name="T23" fmla="*/ 2438 h 2439"/>
              <a:gd name="T24" fmla="*/ 4781 w 4782"/>
              <a:gd name="T25" fmla="*/ 2438 h 2439"/>
              <a:gd name="T26" fmla="*/ 1750 w 4782"/>
              <a:gd name="T27" fmla="*/ 2438 h 2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82" h="2439">
                <a:moveTo>
                  <a:pt x="1750" y="2438"/>
                </a:moveTo>
                <a:lnTo>
                  <a:pt x="1750" y="2438"/>
                </a:lnTo>
                <a:cubicBezTo>
                  <a:pt x="1750" y="2000"/>
                  <a:pt x="1750" y="2000"/>
                  <a:pt x="1750" y="2000"/>
                </a:cubicBezTo>
                <a:cubicBezTo>
                  <a:pt x="1469" y="2000"/>
                  <a:pt x="1469" y="2000"/>
                  <a:pt x="1469" y="2000"/>
                </a:cubicBezTo>
                <a:cubicBezTo>
                  <a:pt x="719" y="2000"/>
                  <a:pt x="375" y="1688"/>
                  <a:pt x="375" y="1188"/>
                </a:cubicBezTo>
                <a:cubicBezTo>
                  <a:pt x="375" y="750"/>
                  <a:pt x="688" y="438"/>
                  <a:pt x="1469" y="438"/>
                </a:cubicBezTo>
                <a:cubicBezTo>
                  <a:pt x="1750" y="438"/>
                  <a:pt x="1750" y="438"/>
                  <a:pt x="1750" y="438"/>
                </a:cubicBezTo>
                <a:cubicBezTo>
                  <a:pt x="3531" y="438"/>
                  <a:pt x="3531" y="438"/>
                  <a:pt x="3531" y="438"/>
                </a:cubicBezTo>
                <a:cubicBezTo>
                  <a:pt x="3531" y="0"/>
                  <a:pt x="3531" y="0"/>
                  <a:pt x="3531" y="0"/>
                </a:cubicBezTo>
                <a:cubicBezTo>
                  <a:pt x="1469" y="0"/>
                  <a:pt x="1469" y="0"/>
                  <a:pt x="1469" y="0"/>
                </a:cubicBezTo>
                <a:cubicBezTo>
                  <a:pt x="407" y="0"/>
                  <a:pt x="0" y="500"/>
                  <a:pt x="0" y="1188"/>
                </a:cubicBezTo>
                <a:cubicBezTo>
                  <a:pt x="0" y="1906"/>
                  <a:pt x="438" y="2438"/>
                  <a:pt x="1500" y="2438"/>
                </a:cubicBezTo>
                <a:cubicBezTo>
                  <a:pt x="4781" y="2438"/>
                  <a:pt x="4781" y="2438"/>
                  <a:pt x="4781" y="2438"/>
                </a:cubicBezTo>
                <a:lnTo>
                  <a:pt x="1750" y="2438"/>
                </a:lnTo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/>
        </p:spPr>
        <p:txBody>
          <a:bodyPr wrap="none" lIns="121907" tIns="60953" rIns="121907" bIns="60953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11" name="Freeform 6"/>
          <p:cNvSpPr>
            <a:spLocks noChangeArrowheads="1"/>
          </p:cNvSpPr>
          <p:nvPr/>
        </p:nvSpPr>
        <p:spPr bwMode="auto">
          <a:xfrm rot="5400000">
            <a:off x="1558574" y="3194394"/>
            <a:ext cx="3379816" cy="1617326"/>
          </a:xfrm>
          <a:custGeom>
            <a:avLst/>
            <a:gdLst>
              <a:gd name="T0" fmla="*/ 5062 w 6532"/>
              <a:gd name="T1" fmla="*/ 0 h 2470"/>
              <a:gd name="T2" fmla="*/ 5062 w 6532"/>
              <a:gd name="T3" fmla="*/ 0 h 2470"/>
              <a:gd name="T4" fmla="*/ 6531 w 6532"/>
              <a:gd name="T5" fmla="*/ 1219 h 2470"/>
              <a:gd name="T6" fmla="*/ 5062 w 6532"/>
              <a:gd name="T7" fmla="*/ 2469 h 2470"/>
              <a:gd name="T8" fmla="*/ 0 w 6532"/>
              <a:gd name="T9" fmla="*/ 2469 h 2470"/>
              <a:gd name="T10" fmla="*/ 0 w 6532"/>
              <a:gd name="T11" fmla="*/ 2031 h 2470"/>
              <a:gd name="T12" fmla="*/ 5062 w 6532"/>
              <a:gd name="T13" fmla="*/ 2031 h 2470"/>
              <a:gd name="T14" fmla="*/ 6156 w 6532"/>
              <a:gd name="T15" fmla="*/ 1219 h 2470"/>
              <a:gd name="T16" fmla="*/ 5062 w 6532"/>
              <a:gd name="T17" fmla="*/ 438 h 2470"/>
              <a:gd name="T18" fmla="*/ 4781 w 6532"/>
              <a:gd name="T19" fmla="*/ 438 h 2470"/>
              <a:gd name="T20" fmla="*/ 1750 w 6532"/>
              <a:gd name="T21" fmla="*/ 438 h 2470"/>
              <a:gd name="T22" fmla="*/ 1750 w 6532"/>
              <a:gd name="T23" fmla="*/ 0 h 2470"/>
              <a:gd name="T24" fmla="*/ 5062 w 6532"/>
              <a:gd name="T25" fmla="*/ 0 h 2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32" h="2470">
                <a:moveTo>
                  <a:pt x="5062" y="0"/>
                </a:moveTo>
                <a:lnTo>
                  <a:pt x="5062" y="0"/>
                </a:lnTo>
                <a:cubicBezTo>
                  <a:pt x="6124" y="0"/>
                  <a:pt x="6531" y="531"/>
                  <a:pt x="6531" y="1219"/>
                </a:cubicBezTo>
                <a:cubicBezTo>
                  <a:pt x="6531" y="1937"/>
                  <a:pt x="6093" y="2469"/>
                  <a:pt x="5062" y="2469"/>
                </a:cubicBezTo>
                <a:cubicBezTo>
                  <a:pt x="0" y="2469"/>
                  <a:pt x="0" y="2469"/>
                  <a:pt x="0" y="2469"/>
                </a:cubicBezTo>
                <a:cubicBezTo>
                  <a:pt x="0" y="2031"/>
                  <a:pt x="0" y="2031"/>
                  <a:pt x="0" y="2031"/>
                </a:cubicBezTo>
                <a:cubicBezTo>
                  <a:pt x="5062" y="2031"/>
                  <a:pt x="5062" y="2031"/>
                  <a:pt x="5062" y="2031"/>
                </a:cubicBezTo>
                <a:cubicBezTo>
                  <a:pt x="5843" y="2031"/>
                  <a:pt x="6156" y="1719"/>
                  <a:pt x="6156" y="1219"/>
                </a:cubicBezTo>
                <a:cubicBezTo>
                  <a:pt x="6156" y="781"/>
                  <a:pt x="5843" y="438"/>
                  <a:pt x="5062" y="438"/>
                </a:cubicBezTo>
                <a:cubicBezTo>
                  <a:pt x="4781" y="438"/>
                  <a:pt x="4781" y="438"/>
                  <a:pt x="4781" y="438"/>
                </a:cubicBezTo>
                <a:cubicBezTo>
                  <a:pt x="1750" y="438"/>
                  <a:pt x="1750" y="438"/>
                  <a:pt x="1750" y="438"/>
                </a:cubicBezTo>
                <a:cubicBezTo>
                  <a:pt x="1750" y="0"/>
                  <a:pt x="1750" y="0"/>
                  <a:pt x="1750" y="0"/>
                </a:cubicBezTo>
                <a:lnTo>
                  <a:pt x="5062" y="0"/>
                </a:lnTo>
              </a:path>
            </a:pathLst>
          </a:custGeom>
          <a:solidFill>
            <a:srgbClr val="206387">
              <a:alpha val="47000"/>
            </a:srgbClr>
          </a:solidFill>
          <a:ln>
            <a:noFill/>
          </a:ln>
          <a:effectLst/>
        </p:spPr>
        <p:txBody>
          <a:bodyPr wrap="none" lIns="121907" tIns="60953" rIns="121907" bIns="60953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67062" y="4523091"/>
            <a:ext cx="773550" cy="773449"/>
          </a:xfrm>
          <a:prstGeom prst="ellipse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12986" y="2730486"/>
            <a:ext cx="773550" cy="773449"/>
          </a:xfrm>
          <a:prstGeom prst="ellipse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517352" y="3937313"/>
            <a:ext cx="773550" cy="773449"/>
          </a:xfrm>
          <a:prstGeom prst="ellipse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93925" y="2730486"/>
            <a:ext cx="773550" cy="773449"/>
          </a:xfrm>
          <a:prstGeom prst="ellipse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205459" y="3494524"/>
            <a:ext cx="773550" cy="773449"/>
          </a:xfrm>
          <a:prstGeom prst="ellipse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568322" y="2344503"/>
            <a:ext cx="773550" cy="773449"/>
          </a:xfrm>
          <a:prstGeom prst="ellipse">
            <a:avLst/>
          </a:prstGeom>
          <a:solidFill>
            <a:srgbClr val="2063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7938" y="3170218"/>
            <a:ext cx="1043402" cy="307734"/>
          </a:xfrm>
          <a:prstGeom prst="rect">
            <a:avLst/>
          </a:prstGeom>
          <a:noFill/>
        </p:spPr>
        <p:txBody>
          <a:bodyPr vert="horz" wrap="square" lIns="121880" tIns="60939" rIns="121880" bIns="6093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Light"/>
              </a:rPr>
              <a:t>START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85724" y="4128210"/>
            <a:ext cx="1161825" cy="292345"/>
          </a:xfrm>
          <a:prstGeom prst="rect">
            <a:avLst/>
          </a:prstGeom>
          <a:noFill/>
        </p:spPr>
        <p:txBody>
          <a:bodyPr vert="horz" wrap="square" lIns="121880" tIns="60939" rIns="121880" bIns="6093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Light"/>
              </a:rPr>
              <a:t>RESEARCH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78004" y="3582209"/>
            <a:ext cx="1042598" cy="292345"/>
          </a:xfrm>
          <a:prstGeom prst="rect">
            <a:avLst/>
          </a:prstGeom>
          <a:noFill/>
        </p:spPr>
        <p:txBody>
          <a:bodyPr vert="horz" wrap="square" lIns="121880" tIns="60939" rIns="121880" bIns="6093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Light"/>
              </a:rPr>
              <a:t>DEVELOP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97935" y="3582209"/>
            <a:ext cx="1019491" cy="292345"/>
          </a:xfrm>
          <a:prstGeom prst="rect">
            <a:avLst/>
          </a:prstGeom>
          <a:noFill/>
        </p:spPr>
        <p:txBody>
          <a:bodyPr vert="horz" wrap="square" lIns="121880" tIns="60939" rIns="121880" bIns="6093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Light"/>
              </a:rPr>
              <a:t>DESIGN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07731" y="3579560"/>
            <a:ext cx="1045484" cy="292345"/>
          </a:xfrm>
          <a:prstGeom prst="rect">
            <a:avLst/>
          </a:prstGeom>
          <a:noFill/>
        </p:spPr>
        <p:txBody>
          <a:bodyPr vert="horz" wrap="square" lIns="121880" tIns="60939" rIns="121880" bIns="6093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Light"/>
              </a:rPr>
              <a:t>TEAM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41697" y="3112093"/>
            <a:ext cx="1042599" cy="292345"/>
          </a:xfrm>
          <a:prstGeom prst="rect">
            <a:avLst/>
          </a:prstGeom>
          <a:noFill/>
        </p:spPr>
        <p:txBody>
          <a:bodyPr vert="horz" wrap="square" lIns="121880" tIns="60939" rIns="121880" bIns="6093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Light"/>
              </a:rPr>
              <a:t>TIME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363836" y="3624438"/>
            <a:ext cx="1132668" cy="307734"/>
          </a:xfrm>
          <a:prstGeom prst="rect">
            <a:avLst/>
          </a:prstGeom>
          <a:noFill/>
        </p:spPr>
        <p:txBody>
          <a:bodyPr vert="horz" wrap="square" lIns="121880" tIns="60939" rIns="121880" bIns="6093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Light"/>
              </a:rPr>
              <a:t>END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Light"/>
            </a:endParaRPr>
          </a:p>
        </p:txBody>
      </p:sp>
      <p:sp>
        <p:nvSpPr>
          <p:cNvPr id="41" name="AutoShape 29"/>
          <p:cNvSpPr/>
          <p:nvPr/>
        </p:nvSpPr>
        <p:spPr bwMode="auto">
          <a:xfrm>
            <a:off x="1800750" y="2557549"/>
            <a:ext cx="356146" cy="356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95" tIns="50795" rIns="50795" bIns="50795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Gill Sans" charset="0"/>
              <a:sym typeface="Gill Sans" charset="0"/>
            </a:endParaRPr>
          </a:p>
        </p:txBody>
      </p:sp>
      <p:sp>
        <p:nvSpPr>
          <p:cNvPr id="42" name="AutoShape 115"/>
          <p:cNvSpPr/>
          <p:nvPr/>
        </p:nvSpPr>
        <p:spPr bwMode="auto">
          <a:xfrm>
            <a:off x="3088164" y="4687347"/>
            <a:ext cx="345228" cy="3797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95" tIns="50795" rIns="50795" bIns="50795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Gill Sans" charset="0"/>
              <a:sym typeface="Gill Sans" charset="0"/>
            </a:endParaRPr>
          </a:p>
        </p:txBody>
      </p:sp>
      <p:sp>
        <p:nvSpPr>
          <p:cNvPr id="44" name="AutoShape 66"/>
          <p:cNvSpPr/>
          <p:nvPr/>
        </p:nvSpPr>
        <p:spPr bwMode="auto">
          <a:xfrm>
            <a:off x="9738587" y="2959038"/>
            <a:ext cx="294192" cy="294154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95" tIns="50795" rIns="50795" bIns="50795" anchor="ctr"/>
          <a:lstStyle/>
          <a:p>
            <a:pPr marL="0" marR="0" lvl="0" indent="0" algn="l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Gill Sans" charset="0"/>
              <a:sym typeface="Gill Sans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463008" y="3666570"/>
            <a:ext cx="268207" cy="393036"/>
            <a:chOff x="1559893" y="2241774"/>
            <a:chExt cx="174947" cy="256404"/>
          </a:xfrm>
          <a:solidFill>
            <a:schemeClr val="bg1"/>
          </a:solidFill>
        </p:grpSpPr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1630705" y="2313975"/>
              <a:ext cx="16662" cy="1666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1630705" y="2410242"/>
              <a:ext cx="16662" cy="1527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1583960" y="2362108"/>
              <a:ext cx="15273" cy="1527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1679301" y="2362108"/>
              <a:ext cx="16199" cy="1527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50" name="Freeform 53"/>
            <p:cNvSpPr/>
            <p:nvPr/>
          </p:nvSpPr>
          <p:spPr bwMode="auto">
            <a:xfrm>
              <a:off x="1596919" y="2394969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51" name="Freeform 54"/>
            <p:cNvSpPr/>
            <p:nvPr/>
          </p:nvSpPr>
          <p:spPr bwMode="auto">
            <a:xfrm>
              <a:off x="1596919" y="2326934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52" name="Freeform 55"/>
            <p:cNvSpPr/>
            <p:nvPr/>
          </p:nvSpPr>
          <p:spPr bwMode="auto">
            <a:xfrm>
              <a:off x="1664953" y="2394969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53" name="Freeform 56"/>
            <p:cNvSpPr>
              <a:spLocks noEditPoints="1"/>
            </p:cNvSpPr>
            <p:nvPr/>
          </p:nvSpPr>
          <p:spPr bwMode="auto">
            <a:xfrm>
              <a:off x="1559893" y="2241774"/>
              <a:ext cx="174947" cy="256404"/>
            </a:xfrm>
            <a:custGeom>
              <a:avLst/>
              <a:gdLst>
                <a:gd name="T0" fmla="*/ 146 w 160"/>
                <a:gd name="T1" fmla="*/ 103 h 234"/>
                <a:gd name="T2" fmla="*/ 144 w 160"/>
                <a:gd name="T3" fmla="*/ 103 h 234"/>
                <a:gd name="T4" fmla="*/ 128 w 160"/>
                <a:gd name="T5" fmla="*/ 69 h 234"/>
                <a:gd name="T6" fmla="*/ 117 w 160"/>
                <a:gd name="T7" fmla="*/ 12 h 234"/>
                <a:gd name="T8" fmla="*/ 103 w 160"/>
                <a:gd name="T9" fmla="*/ 0 h 234"/>
                <a:gd name="T10" fmla="*/ 44 w 160"/>
                <a:gd name="T11" fmla="*/ 0 h 234"/>
                <a:gd name="T12" fmla="*/ 30 w 160"/>
                <a:gd name="T13" fmla="*/ 12 h 234"/>
                <a:gd name="T14" fmla="*/ 20 w 160"/>
                <a:gd name="T15" fmla="*/ 67 h 234"/>
                <a:gd name="T16" fmla="*/ 0 w 160"/>
                <a:gd name="T17" fmla="*/ 117 h 234"/>
                <a:gd name="T18" fmla="*/ 19 w 160"/>
                <a:gd name="T19" fmla="*/ 166 h 234"/>
                <a:gd name="T20" fmla="*/ 29 w 160"/>
                <a:gd name="T21" fmla="*/ 222 h 234"/>
                <a:gd name="T22" fmla="*/ 44 w 160"/>
                <a:gd name="T23" fmla="*/ 234 h 234"/>
                <a:gd name="T24" fmla="*/ 102 w 160"/>
                <a:gd name="T25" fmla="*/ 234 h 234"/>
                <a:gd name="T26" fmla="*/ 116 w 160"/>
                <a:gd name="T27" fmla="*/ 222 h 234"/>
                <a:gd name="T28" fmla="*/ 127 w 160"/>
                <a:gd name="T29" fmla="*/ 166 h 234"/>
                <a:gd name="T30" fmla="*/ 144 w 160"/>
                <a:gd name="T31" fmla="*/ 131 h 234"/>
                <a:gd name="T32" fmla="*/ 146 w 160"/>
                <a:gd name="T33" fmla="*/ 132 h 234"/>
                <a:gd name="T34" fmla="*/ 160 w 160"/>
                <a:gd name="T35" fmla="*/ 117 h 234"/>
                <a:gd name="T36" fmla="*/ 146 w 160"/>
                <a:gd name="T37" fmla="*/ 103 h 234"/>
                <a:gd name="T38" fmla="*/ 44 w 160"/>
                <a:gd name="T39" fmla="*/ 15 h 234"/>
                <a:gd name="T40" fmla="*/ 103 w 160"/>
                <a:gd name="T41" fmla="*/ 15 h 234"/>
                <a:gd name="T42" fmla="*/ 110 w 160"/>
                <a:gd name="T43" fmla="*/ 54 h 234"/>
                <a:gd name="T44" fmla="*/ 73 w 160"/>
                <a:gd name="T45" fmla="*/ 44 h 234"/>
                <a:gd name="T46" fmla="*/ 37 w 160"/>
                <a:gd name="T47" fmla="*/ 54 h 234"/>
                <a:gd name="T48" fmla="*/ 44 w 160"/>
                <a:gd name="T49" fmla="*/ 15 h 234"/>
                <a:gd name="T50" fmla="*/ 102 w 160"/>
                <a:gd name="T51" fmla="*/ 219 h 234"/>
                <a:gd name="T52" fmla="*/ 44 w 160"/>
                <a:gd name="T53" fmla="*/ 219 h 234"/>
                <a:gd name="T54" fmla="*/ 36 w 160"/>
                <a:gd name="T55" fmla="*/ 180 h 234"/>
                <a:gd name="T56" fmla="*/ 73 w 160"/>
                <a:gd name="T57" fmla="*/ 190 h 234"/>
                <a:gd name="T58" fmla="*/ 109 w 160"/>
                <a:gd name="T59" fmla="*/ 180 h 234"/>
                <a:gd name="T60" fmla="*/ 102 w 160"/>
                <a:gd name="T61" fmla="*/ 219 h 234"/>
                <a:gd name="T62" fmla="*/ 73 w 160"/>
                <a:gd name="T63" fmla="*/ 176 h 234"/>
                <a:gd name="T64" fmla="*/ 14 w 160"/>
                <a:gd name="T65" fmla="*/ 117 h 234"/>
                <a:gd name="T66" fmla="*/ 73 w 160"/>
                <a:gd name="T67" fmla="*/ 59 h 234"/>
                <a:gd name="T68" fmla="*/ 131 w 160"/>
                <a:gd name="T69" fmla="*/ 117 h 234"/>
                <a:gd name="T70" fmla="*/ 73 w 160"/>
                <a:gd name="T71" fmla="*/ 17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234">
                  <a:moveTo>
                    <a:pt x="146" y="103"/>
                  </a:moveTo>
                  <a:cubicBezTo>
                    <a:pt x="145" y="103"/>
                    <a:pt x="145" y="103"/>
                    <a:pt x="144" y="103"/>
                  </a:cubicBezTo>
                  <a:cubicBezTo>
                    <a:pt x="142" y="90"/>
                    <a:pt x="136" y="79"/>
                    <a:pt x="128" y="69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6" y="5"/>
                    <a:pt x="110" y="0"/>
                    <a:pt x="10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7" y="0"/>
                    <a:pt x="31" y="5"/>
                    <a:pt x="30" y="12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7" y="80"/>
                    <a:pt x="0" y="98"/>
                    <a:pt x="0" y="117"/>
                  </a:cubicBezTo>
                  <a:cubicBezTo>
                    <a:pt x="0" y="136"/>
                    <a:pt x="7" y="153"/>
                    <a:pt x="19" y="166"/>
                  </a:cubicBezTo>
                  <a:cubicBezTo>
                    <a:pt x="29" y="222"/>
                    <a:pt x="29" y="222"/>
                    <a:pt x="29" y="222"/>
                  </a:cubicBezTo>
                  <a:cubicBezTo>
                    <a:pt x="30" y="229"/>
                    <a:pt x="36" y="234"/>
                    <a:pt x="44" y="234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9" y="234"/>
                    <a:pt x="115" y="229"/>
                    <a:pt x="116" y="222"/>
                  </a:cubicBezTo>
                  <a:cubicBezTo>
                    <a:pt x="127" y="166"/>
                    <a:pt x="127" y="166"/>
                    <a:pt x="127" y="166"/>
                  </a:cubicBezTo>
                  <a:cubicBezTo>
                    <a:pt x="135" y="156"/>
                    <a:pt x="142" y="145"/>
                    <a:pt x="144" y="131"/>
                  </a:cubicBezTo>
                  <a:cubicBezTo>
                    <a:pt x="145" y="132"/>
                    <a:pt x="145" y="132"/>
                    <a:pt x="146" y="132"/>
                  </a:cubicBezTo>
                  <a:cubicBezTo>
                    <a:pt x="154" y="132"/>
                    <a:pt x="160" y="125"/>
                    <a:pt x="160" y="117"/>
                  </a:cubicBezTo>
                  <a:cubicBezTo>
                    <a:pt x="160" y="109"/>
                    <a:pt x="154" y="103"/>
                    <a:pt x="146" y="103"/>
                  </a:cubicBezTo>
                  <a:close/>
                  <a:moveTo>
                    <a:pt x="44" y="15"/>
                  </a:moveTo>
                  <a:cubicBezTo>
                    <a:pt x="103" y="15"/>
                    <a:pt x="103" y="15"/>
                    <a:pt x="103" y="15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99" y="48"/>
                    <a:pt x="87" y="44"/>
                    <a:pt x="73" y="44"/>
                  </a:cubicBezTo>
                  <a:cubicBezTo>
                    <a:pt x="60" y="44"/>
                    <a:pt x="48" y="48"/>
                    <a:pt x="37" y="54"/>
                  </a:cubicBezTo>
                  <a:lnTo>
                    <a:pt x="44" y="15"/>
                  </a:lnTo>
                  <a:close/>
                  <a:moveTo>
                    <a:pt x="102" y="219"/>
                  </a:moveTo>
                  <a:cubicBezTo>
                    <a:pt x="44" y="219"/>
                    <a:pt x="44" y="219"/>
                    <a:pt x="44" y="219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47" y="186"/>
                    <a:pt x="59" y="190"/>
                    <a:pt x="73" y="190"/>
                  </a:cubicBezTo>
                  <a:cubicBezTo>
                    <a:pt x="86" y="190"/>
                    <a:pt x="98" y="186"/>
                    <a:pt x="109" y="180"/>
                  </a:cubicBezTo>
                  <a:lnTo>
                    <a:pt x="102" y="219"/>
                  </a:lnTo>
                  <a:close/>
                  <a:moveTo>
                    <a:pt x="73" y="176"/>
                  </a:moveTo>
                  <a:cubicBezTo>
                    <a:pt x="40" y="176"/>
                    <a:pt x="14" y="149"/>
                    <a:pt x="14" y="117"/>
                  </a:cubicBezTo>
                  <a:cubicBezTo>
                    <a:pt x="14" y="85"/>
                    <a:pt x="40" y="59"/>
                    <a:pt x="73" y="59"/>
                  </a:cubicBezTo>
                  <a:cubicBezTo>
                    <a:pt x="105" y="59"/>
                    <a:pt x="131" y="85"/>
                    <a:pt x="131" y="117"/>
                  </a:cubicBezTo>
                  <a:cubicBezTo>
                    <a:pt x="131" y="149"/>
                    <a:pt x="105" y="176"/>
                    <a:pt x="73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54" name="Freeform 57"/>
            <p:cNvSpPr/>
            <p:nvPr/>
          </p:nvSpPr>
          <p:spPr bwMode="auto">
            <a:xfrm>
              <a:off x="1630705" y="2329248"/>
              <a:ext cx="49522" cy="48134"/>
            </a:xfrm>
            <a:custGeom>
              <a:avLst/>
              <a:gdLst>
                <a:gd name="T0" fmla="*/ 44 w 45"/>
                <a:gd name="T1" fmla="*/ 1 h 44"/>
                <a:gd name="T2" fmla="*/ 40 w 45"/>
                <a:gd name="T3" fmla="*/ 1 h 44"/>
                <a:gd name="T4" fmla="*/ 3 w 45"/>
                <a:gd name="T5" fmla="*/ 32 h 44"/>
                <a:gd name="T6" fmla="*/ 0 w 45"/>
                <a:gd name="T7" fmla="*/ 37 h 44"/>
                <a:gd name="T8" fmla="*/ 3 w 45"/>
                <a:gd name="T9" fmla="*/ 42 h 44"/>
                <a:gd name="T10" fmla="*/ 8 w 45"/>
                <a:gd name="T11" fmla="*/ 44 h 44"/>
                <a:gd name="T12" fmla="*/ 13 w 45"/>
                <a:gd name="T13" fmla="*/ 42 h 44"/>
                <a:gd name="T14" fmla="*/ 26 w 45"/>
                <a:gd name="T15" fmla="*/ 26 h 44"/>
                <a:gd name="T16" fmla="*/ 44 w 45"/>
                <a:gd name="T17" fmla="*/ 4 h 44"/>
                <a:gd name="T18" fmla="*/ 44 w 45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4">
                  <a:moveTo>
                    <a:pt x="44" y="1"/>
                  </a:moveTo>
                  <a:cubicBezTo>
                    <a:pt x="43" y="0"/>
                    <a:pt x="41" y="0"/>
                    <a:pt x="40" y="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3"/>
                    <a:pt x="0" y="35"/>
                    <a:pt x="0" y="37"/>
                  </a:cubicBezTo>
                  <a:cubicBezTo>
                    <a:pt x="0" y="39"/>
                    <a:pt x="1" y="41"/>
                    <a:pt x="3" y="42"/>
                  </a:cubicBezTo>
                  <a:cubicBezTo>
                    <a:pt x="4" y="44"/>
                    <a:pt x="6" y="44"/>
                    <a:pt x="8" y="44"/>
                  </a:cubicBezTo>
                  <a:cubicBezTo>
                    <a:pt x="10" y="44"/>
                    <a:pt x="11" y="44"/>
                    <a:pt x="13" y="42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5" y="3"/>
                    <a:pt x="45" y="2"/>
                    <a:pt x="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</p:grpSp>
      <p:sp>
        <p:nvSpPr>
          <p:cNvPr id="55" name="Freeform 78"/>
          <p:cNvSpPr>
            <a:spLocks noEditPoints="1"/>
          </p:cNvSpPr>
          <p:nvPr/>
        </p:nvSpPr>
        <p:spPr bwMode="auto">
          <a:xfrm>
            <a:off x="4402410" y="2903771"/>
            <a:ext cx="405149" cy="393036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3" tIns="45717" rIns="91433" bIns="45717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700" b="0" i="0" u="none" strike="noStrike" kern="1200" cap="none" spc="0" normalizeH="0" baseline="0" noProof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5716200" y="4125481"/>
            <a:ext cx="393087" cy="367495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7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63" name="Freeform 64"/>
            <p:cNvSpPr/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64" name="Freeform 65"/>
            <p:cNvSpPr/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65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700" b="0" i="0" u="none" strike="noStrike" kern="1200" cap="none" spc="0" normalizeH="0" baseline="0" noProof="0">
                <a:ln>
                  <a:noFill/>
                </a:ln>
                <a:solidFill>
                  <a:srgbClr val="2E3032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+mn-cs"/>
              </a:endParaRPr>
            </a:p>
          </p:txBody>
        </p:sp>
      </p:grpSp>
      <p:sp>
        <p:nvSpPr>
          <p:cNvPr id="66" name="Freeform 110"/>
          <p:cNvSpPr>
            <a:spLocks noChangeArrowheads="1"/>
          </p:cNvSpPr>
          <p:nvPr/>
        </p:nvSpPr>
        <p:spPr bwMode="auto">
          <a:xfrm>
            <a:off x="6951474" y="2950895"/>
            <a:ext cx="451881" cy="365811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2E3032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2" name="文本框 1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:\图图图\商务类图\1f53c0db955fb1c0789f8d26c594bccd6195ea2938e5b-rWkiCu_fw658.jpg1f53c0db955fb1c0789f8d26c594bccd6195ea2938e5b-rWkiCu_fw658"/>
          <p:cNvPicPr>
            <a:picLocks noChangeAspect="1"/>
          </p:cNvPicPr>
          <p:nvPr/>
        </p:nvPicPr>
        <p:blipFill>
          <a:blip r:embed="rId1"/>
          <a:srcRect t="18654"/>
          <a:stretch>
            <a:fillRect/>
          </a:stretch>
        </p:blipFill>
        <p:spPr>
          <a:xfrm>
            <a:off x="0" y="0"/>
            <a:ext cx="12191365" cy="459676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0" y="13335"/>
            <a:ext cx="12192000" cy="4570730"/>
          </a:xfrm>
          <a:prstGeom prst="rect">
            <a:avLst/>
          </a:prstGeom>
          <a:solidFill>
            <a:srgbClr val="2063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600" y="1803400"/>
            <a:ext cx="382156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>
                <a:ea typeface="方正黑体简体" panose="03000509000000000000" pitchFamily="65" charset="-122"/>
                <a:cs typeface="+mn-ea"/>
                <a:sym typeface="+mn-lt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5"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12261" y="1008185"/>
            <a:ext cx="2840990" cy="25533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0" b="1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04</a:t>
            </a:r>
            <a:endParaRPr lang="zh-CN" altLang="en-US" sz="16000" b="1" spc="6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7" name="矩形 16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<p:cNvSpPr/>
          <p:nvPr/>
        </p:nvSpPr>
        <p:spPr>
          <a:xfrm>
            <a:off x="4691604" y="4791124"/>
            <a:ext cx="288813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600">
                <a:solidFill>
                  <a:srgbClr val="206387"/>
                </a:solidFill>
                <a:ea typeface="方正黑体简体" panose="03000509000000000000" pitchFamily="65" charset="-122"/>
                <a:cs typeface="+mn-ea"/>
                <a:sym typeface="+mn-lt"/>
              </a:rPr>
              <a:t>输入标题内容</a:t>
            </a:r>
            <a:endParaRPr lang="zh-CN" altLang="en-US" sz="2400" b="1" spc="600">
              <a:solidFill>
                <a:srgbClr val="206387"/>
              </a:solidFill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2214" y="5496657"/>
            <a:ext cx="10847573" cy="570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请替换文字内容，修改文字内容，也可以直接复制你的内容到此请替换文字内容，修改文字内容，也可以直接复制你的内容到此请替换文字内容，修改文字内容，也可以直接复制你的内容到此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867327" y="5330402"/>
            <a:ext cx="457347" cy="0"/>
          </a:xfrm>
          <a:prstGeom prst="line">
            <a:avLst/>
          </a:prstGeom>
          <a:ln w="38100">
            <a:solidFill>
              <a:srgbClr val="206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657350" y="1744345"/>
            <a:ext cx="8957945" cy="716915"/>
            <a:chOff x="2610" y="2747"/>
            <a:chExt cx="14107" cy="1129"/>
          </a:xfrm>
        </p:grpSpPr>
        <p:sp>
          <p:nvSpPr>
            <p:cNvPr id="32" name="Shape 3747"/>
            <p:cNvSpPr/>
            <p:nvPr/>
          </p:nvSpPr>
          <p:spPr>
            <a:xfrm>
              <a:off x="9595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34" name="Shape 3748"/>
            <p:cNvSpPr/>
            <p:nvPr/>
          </p:nvSpPr>
          <p:spPr>
            <a:xfrm>
              <a:off x="9732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36" name="Shape 3749"/>
            <p:cNvSpPr/>
            <p:nvPr/>
          </p:nvSpPr>
          <p:spPr>
            <a:xfrm>
              <a:off x="10176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37" name="Shape 3750"/>
            <p:cNvSpPr/>
            <p:nvPr/>
          </p:nvSpPr>
          <p:spPr>
            <a:xfrm>
              <a:off x="10313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38" name="Shape 3751"/>
            <p:cNvSpPr/>
            <p:nvPr/>
          </p:nvSpPr>
          <p:spPr>
            <a:xfrm>
              <a:off x="10759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39" name="Shape 3752"/>
            <p:cNvSpPr/>
            <p:nvPr/>
          </p:nvSpPr>
          <p:spPr>
            <a:xfrm>
              <a:off x="10897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 rot="0">
              <a:off x="11341" y="2747"/>
              <a:ext cx="446" cy="1125"/>
              <a:chOff x="7252702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40" name="Shape 3753"/>
              <p:cNvSpPr/>
              <p:nvPr/>
            </p:nvSpPr>
            <p:spPr>
              <a:xfrm>
                <a:off x="7252702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45" name="Shape 3754"/>
              <p:cNvSpPr/>
              <p:nvPr/>
            </p:nvSpPr>
            <p:spPr>
              <a:xfrm>
                <a:off x="7339941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 rot="0">
              <a:off x="11923" y="2747"/>
              <a:ext cx="446" cy="1125"/>
              <a:chOff x="7622750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46" name="Shape 3755"/>
              <p:cNvSpPr/>
              <p:nvPr/>
            </p:nvSpPr>
            <p:spPr>
              <a:xfrm>
                <a:off x="7622750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47" name="Shape 3756"/>
              <p:cNvSpPr/>
              <p:nvPr/>
            </p:nvSpPr>
            <p:spPr>
              <a:xfrm>
                <a:off x="7709990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 rot="0">
              <a:off x="12504" y="2747"/>
              <a:ext cx="446" cy="1125"/>
              <a:chOff x="7991776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48" name="Shape 3757"/>
              <p:cNvSpPr/>
              <p:nvPr/>
            </p:nvSpPr>
            <p:spPr>
              <a:xfrm>
                <a:off x="7991776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49" name="Shape 3758"/>
              <p:cNvSpPr/>
              <p:nvPr/>
            </p:nvSpPr>
            <p:spPr>
              <a:xfrm>
                <a:off x="8079016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 rot="0">
              <a:off x="13088" y="2747"/>
              <a:ext cx="446" cy="1125"/>
              <a:chOff x="8362198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50" name="Shape 3759"/>
              <p:cNvSpPr/>
              <p:nvPr/>
            </p:nvSpPr>
            <p:spPr>
              <a:xfrm>
                <a:off x="836219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51" name="Shape 3760"/>
              <p:cNvSpPr/>
              <p:nvPr/>
            </p:nvSpPr>
            <p:spPr>
              <a:xfrm>
                <a:off x="8449437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 rot="0">
              <a:off x="13669" y="2747"/>
              <a:ext cx="446" cy="1125"/>
              <a:chOff x="8731224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52" name="Shape 3761"/>
              <p:cNvSpPr/>
              <p:nvPr/>
            </p:nvSpPr>
            <p:spPr>
              <a:xfrm>
                <a:off x="8731224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53" name="Shape 3762"/>
              <p:cNvSpPr/>
              <p:nvPr/>
            </p:nvSpPr>
            <p:spPr>
              <a:xfrm>
                <a:off x="881846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sp>
          <p:nvSpPr>
            <p:cNvPr id="54" name="Shape 3763"/>
            <p:cNvSpPr/>
            <p:nvPr/>
          </p:nvSpPr>
          <p:spPr>
            <a:xfrm>
              <a:off x="4941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55" name="Shape 3764"/>
            <p:cNvSpPr/>
            <p:nvPr/>
          </p:nvSpPr>
          <p:spPr>
            <a:xfrm>
              <a:off x="5078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56" name="Shape 3765"/>
            <p:cNvSpPr/>
            <p:nvPr/>
          </p:nvSpPr>
          <p:spPr>
            <a:xfrm>
              <a:off x="5522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57" name="Shape 3766"/>
            <p:cNvSpPr/>
            <p:nvPr/>
          </p:nvSpPr>
          <p:spPr>
            <a:xfrm>
              <a:off x="5659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58" name="Shape 3767"/>
            <p:cNvSpPr/>
            <p:nvPr/>
          </p:nvSpPr>
          <p:spPr>
            <a:xfrm>
              <a:off x="6106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59" name="Shape 3768"/>
            <p:cNvSpPr/>
            <p:nvPr/>
          </p:nvSpPr>
          <p:spPr>
            <a:xfrm>
              <a:off x="6243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0" name="Shape 3769"/>
            <p:cNvSpPr/>
            <p:nvPr/>
          </p:nvSpPr>
          <p:spPr>
            <a:xfrm>
              <a:off x="6687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1" name="Shape 3770"/>
            <p:cNvSpPr/>
            <p:nvPr/>
          </p:nvSpPr>
          <p:spPr>
            <a:xfrm>
              <a:off x="6824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2" name="Shape 3771"/>
            <p:cNvSpPr/>
            <p:nvPr/>
          </p:nvSpPr>
          <p:spPr>
            <a:xfrm>
              <a:off x="7269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3" name="Shape 3772"/>
            <p:cNvSpPr/>
            <p:nvPr/>
          </p:nvSpPr>
          <p:spPr>
            <a:xfrm>
              <a:off x="7407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4" name="Shape 3773"/>
            <p:cNvSpPr/>
            <p:nvPr/>
          </p:nvSpPr>
          <p:spPr>
            <a:xfrm>
              <a:off x="7850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5" name="Shape 3774"/>
            <p:cNvSpPr/>
            <p:nvPr/>
          </p:nvSpPr>
          <p:spPr>
            <a:xfrm>
              <a:off x="7988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6" name="Shape 3775"/>
            <p:cNvSpPr/>
            <p:nvPr/>
          </p:nvSpPr>
          <p:spPr>
            <a:xfrm>
              <a:off x="8434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7" name="Shape 3776"/>
            <p:cNvSpPr/>
            <p:nvPr/>
          </p:nvSpPr>
          <p:spPr>
            <a:xfrm>
              <a:off x="8571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8" name="Shape 3777"/>
            <p:cNvSpPr/>
            <p:nvPr/>
          </p:nvSpPr>
          <p:spPr>
            <a:xfrm>
              <a:off x="9015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69" name="Shape 3778"/>
            <p:cNvSpPr/>
            <p:nvPr/>
          </p:nvSpPr>
          <p:spPr>
            <a:xfrm>
              <a:off x="9152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0" name="Shape 3779"/>
            <p:cNvSpPr/>
            <p:nvPr/>
          </p:nvSpPr>
          <p:spPr>
            <a:xfrm>
              <a:off x="2610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1" name="Shape 3780"/>
            <p:cNvSpPr/>
            <p:nvPr/>
          </p:nvSpPr>
          <p:spPr>
            <a:xfrm>
              <a:off x="2747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2" name="Shape 3781"/>
            <p:cNvSpPr/>
            <p:nvPr/>
          </p:nvSpPr>
          <p:spPr>
            <a:xfrm>
              <a:off x="3191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3" name="Shape 3782"/>
            <p:cNvSpPr/>
            <p:nvPr/>
          </p:nvSpPr>
          <p:spPr>
            <a:xfrm>
              <a:off x="3328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4" name="Shape 3783"/>
            <p:cNvSpPr/>
            <p:nvPr/>
          </p:nvSpPr>
          <p:spPr>
            <a:xfrm>
              <a:off x="3774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5" name="Shape 3784"/>
            <p:cNvSpPr/>
            <p:nvPr/>
          </p:nvSpPr>
          <p:spPr>
            <a:xfrm>
              <a:off x="3912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6" name="Shape 3785"/>
            <p:cNvSpPr/>
            <p:nvPr/>
          </p:nvSpPr>
          <p:spPr>
            <a:xfrm>
              <a:off x="4356" y="2940"/>
              <a:ext cx="446" cy="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sp>
          <p:nvSpPr>
            <p:cNvPr id="77" name="Shape 3786"/>
            <p:cNvSpPr/>
            <p:nvPr/>
          </p:nvSpPr>
          <p:spPr>
            <a:xfrm>
              <a:off x="4493" y="2747"/>
              <a:ext cx="178" cy="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2063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sym typeface="Helvetica Light"/>
              </a:endParaRPr>
            </a:p>
          </p:txBody>
        </p:sp>
        <p:grpSp>
          <p:nvGrpSpPr>
            <p:cNvPr id="120" name="Group 3831"/>
            <p:cNvGrpSpPr/>
            <p:nvPr/>
          </p:nvGrpSpPr>
          <p:grpSpPr>
            <a:xfrm rot="0">
              <a:off x="9597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63" name="Shape 382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64" name="Shape 3830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1" name="Group 3834"/>
            <p:cNvGrpSpPr/>
            <p:nvPr/>
          </p:nvGrpSpPr>
          <p:grpSpPr>
            <a:xfrm rot="0">
              <a:off x="10178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61" name="Shape 383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62" name="Shape 383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2" name="Group 3837"/>
            <p:cNvGrpSpPr/>
            <p:nvPr/>
          </p:nvGrpSpPr>
          <p:grpSpPr>
            <a:xfrm rot="0">
              <a:off x="10761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59" name="Shape 383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60" name="Shape 3836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3" name="Group 3840"/>
            <p:cNvGrpSpPr/>
            <p:nvPr/>
          </p:nvGrpSpPr>
          <p:grpSpPr>
            <a:xfrm rot="0">
              <a:off x="4943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57" name="Shape 383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58" name="Shape 383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4" name="Group 3843"/>
            <p:cNvGrpSpPr/>
            <p:nvPr/>
          </p:nvGrpSpPr>
          <p:grpSpPr>
            <a:xfrm rot="0">
              <a:off x="5524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55" name="Shape 384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56" name="Shape 384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5" name="Group 3846"/>
            <p:cNvGrpSpPr/>
            <p:nvPr/>
          </p:nvGrpSpPr>
          <p:grpSpPr>
            <a:xfrm rot="0">
              <a:off x="6107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53" name="Shape 3844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54" name="Shape 3845"/>
              <p:cNvSpPr/>
              <p:nvPr/>
            </p:nvSpPr>
            <p:spPr>
              <a:xfrm>
                <a:off x="1817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6" name="Group 3849"/>
            <p:cNvGrpSpPr/>
            <p:nvPr/>
          </p:nvGrpSpPr>
          <p:grpSpPr>
            <a:xfrm rot="0">
              <a:off x="6688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51" name="Shape 3847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52" name="Shape 3848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7" name="Group 3852"/>
            <p:cNvGrpSpPr/>
            <p:nvPr/>
          </p:nvGrpSpPr>
          <p:grpSpPr>
            <a:xfrm rot="0">
              <a:off x="7271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49" name="Shape 3850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50" name="Shape 3851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8" name="Group 3855"/>
            <p:cNvGrpSpPr/>
            <p:nvPr/>
          </p:nvGrpSpPr>
          <p:grpSpPr>
            <a:xfrm rot="0">
              <a:off x="7852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47" name="Shape 3853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48" name="Shape 3854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29" name="Group 3858"/>
            <p:cNvGrpSpPr/>
            <p:nvPr/>
          </p:nvGrpSpPr>
          <p:grpSpPr>
            <a:xfrm rot="0">
              <a:off x="8435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45" name="Shape 3856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46" name="Shape 3857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30" name="Group 3861"/>
            <p:cNvGrpSpPr/>
            <p:nvPr/>
          </p:nvGrpSpPr>
          <p:grpSpPr>
            <a:xfrm rot="0">
              <a:off x="9017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43" name="Shape 385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44" name="Shape 386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31" name="Group 3864"/>
            <p:cNvGrpSpPr/>
            <p:nvPr/>
          </p:nvGrpSpPr>
          <p:grpSpPr>
            <a:xfrm rot="0">
              <a:off x="2612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41" name="Shape 386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42" name="Shape 386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32" name="Group 3867"/>
            <p:cNvGrpSpPr/>
            <p:nvPr/>
          </p:nvGrpSpPr>
          <p:grpSpPr>
            <a:xfrm rot="0">
              <a:off x="3193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39" name="Shape 386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40" name="Shape 3866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33" name="Group 3870"/>
            <p:cNvGrpSpPr/>
            <p:nvPr/>
          </p:nvGrpSpPr>
          <p:grpSpPr>
            <a:xfrm rot="0">
              <a:off x="3776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37" name="Shape 386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38" name="Shape 386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grpSp>
          <p:nvGrpSpPr>
            <p:cNvPr id="134" name="Group 3873"/>
            <p:cNvGrpSpPr/>
            <p:nvPr/>
          </p:nvGrpSpPr>
          <p:grpSpPr>
            <a:xfrm rot="0">
              <a:off x="4357" y="2752"/>
              <a:ext cx="446" cy="1125"/>
              <a:chOff x="0" y="0"/>
              <a:chExt cx="590244" cy="1489964"/>
            </a:xfrm>
            <a:solidFill>
              <a:srgbClr val="206387"/>
            </a:solidFill>
          </p:grpSpPr>
          <p:sp>
            <p:nvSpPr>
              <p:cNvPr id="135" name="Shape 387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  <p:sp>
            <p:nvSpPr>
              <p:cNvPr id="136" name="Shape 387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  <a:sym typeface="Helvetica Light"/>
                </a:endParaRPr>
              </a:p>
            </p:txBody>
          </p:sp>
        </p:grpSp>
        <p:sp>
          <p:nvSpPr>
            <p:cNvPr id="200" name="Shape 3908"/>
            <p:cNvSpPr/>
            <p:nvPr/>
          </p:nvSpPr>
          <p:spPr>
            <a:xfrm>
              <a:off x="14526" y="3163"/>
              <a:ext cx="378" cy="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8" tIns="19048" rIns="19048" bIns="19048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  <a:cs typeface="Roboto Regular"/>
                <a:sym typeface="Helvetica Light"/>
              </a:endParaRPr>
            </a:p>
          </p:txBody>
        </p:sp>
        <p:sp>
          <p:nvSpPr>
            <p:cNvPr id="207" name="Text Placeholder 2"/>
            <p:cNvSpPr txBox="1"/>
            <p:nvPr/>
          </p:nvSpPr>
          <p:spPr>
            <a:xfrm>
              <a:off x="15315" y="2926"/>
              <a:ext cx="1402" cy="837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方正黑体简体" panose="03000509000000000000" pitchFamily="65" charset="-122"/>
                  <a:ea typeface="方正黑体简体" panose="03000509000000000000" pitchFamily="65" charset="-122"/>
                  <a:cs typeface="Roboto Regular"/>
                </a:rPr>
                <a:t>85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方正黑体简体" panose="03000509000000000000" pitchFamily="65" charset="-122"/>
                  <a:ea typeface="方正黑体简体" panose="03000509000000000000" pitchFamily="65" charset="-122"/>
                  <a:cs typeface="Roboto Regular"/>
                </a:rPr>
                <a:t>%</a:t>
              </a:r>
              <a:endPara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06387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Regular"/>
              </a:endParaRPr>
            </a:p>
          </p:txBody>
        </p:sp>
      </p:grpSp>
      <p:sp>
        <p:nvSpPr>
          <p:cNvPr id="79" name="Shape 3788"/>
          <p:cNvSpPr/>
          <p:nvPr/>
        </p:nvSpPr>
        <p:spPr>
          <a:xfrm>
            <a:off x="617918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0" name="Shape 3789"/>
          <p:cNvSpPr/>
          <p:nvPr/>
        </p:nvSpPr>
        <p:spPr>
          <a:xfrm>
            <a:off x="606996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1" name="Shape 3790"/>
          <p:cNvSpPr/>
          <p:nvPr/>
        </p:nvSpPr>
        <p:spPr>
          <a:xfrm>
            <a:off x="654812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2" name="Shape 3791"/>
          <p:cNvSpPr/>
          <p:nvPr/>
        </p:nvSpPr>
        <p:spPr>
          <a:xfrm>
            <a:off x="643890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3" name="Shape 3792"/>
          <p:cNvSpPr/>
          <p:nvPr/>
        </p:nvSpPr>
        <p:spPr>
          <a:xfrm>
            <a:off x="691832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4" name="Shape 3793"/>
          <p:cNvSpPr/>
          <p:nvPr/>
        </p:nvSpPr>
        <p:spPr>
          <a:xfrm>
            <a:off x="680910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5" name="Shape 3794"/>
          <p:cNvSpPr/>
          <p:nvPr/>
        </p:nvSpPr>
        <p:spPr>
          <a:xfrm>
            <a:off x="728726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6" name="Shape 3795"/>
          <p:cNvSpPr/>
          <p:nvPr/>
        </p:nvSpPr>
        <p:spPr>
          <a:xfrm>
            <a:off x="717804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7" name="Shape 3796"/>
          <p:cNvSpPr/>
          <p:nvPr/>
        </p:nvSpPr>
        <p:spPr>
          <a:xfrm>
            <a:off x="765746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8" name="Shape 3797"/>
          <p:cNvSpPr/>
          <p:nvPr/>
        </p:nvSpPr>
        <p:spPr>
          <a:xfrm>
            <a:off x="754824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89" name="Shape 3798"/>
          <p:cNvSpPr/>
          <p:nvPr/>
        </p:nvSpPr>
        <p:spPr>
          <a:xfrm>
            <a:off x="802640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0" name="Shape 3799"/>
          <p:cNvSpPr/>
          <p:nvPr/>
        </p:nvSpPr>
        <p:spPr>
          <a:xfrm>
            <a:off x="791718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1" name="Shape 3800"/>
          <p:cNvSpPr/>
          <p:nvPr/>
        </p:nvSpPr>
        <p:spPr>
          <a:xfrm>
            <a:off x="839724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2" name="Shape 3801"/>
          <p:cNvSpPr/>
          <p:nvPr/>
        </p:nvSpPr>
        <p:spPr>
          <a:xfrm>
            <a:off x="828802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3" name="Shape 3802"/>
          <p:cNvSpPr/>
          <p:nvPr/>
        </p:nvSpPr>
        <p:spPr>
          <a:xfrm>
            <a:off x="876617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4" name="Shape 3803"/>
          <p:cNvSpPr/>
          <p:nvPr/>
        </p:nvSpPr>
        <p:spPr>
          <a:xfrm>
            <a:off x="865695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5" name="Shape 3804"/>
          <p:cNvSpPr/>
          <p:nvPr/>
        </p:nvSpPr>
        <p:spPr>
          <a:xfrm>
            <a:off x="322326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6" name="Shape 3805"/>
          <p:cNvSpPr/>
          <p:nvPr/>
        </p:nvSpPr>
        <p:spPr>
          <a:xfrm>
            <a:off x="311467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7" name="Shape 3806"/>
          <p:cNvSpPr/>
          <p:nvPr/>
        </p:nvSpPr>
        <p:spPr>
          <a:xfrm>
            <a:off x="359283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8" name="Shape 3807"/>
          <p:cNvSpPr/>
          <p:nvPr/>
        </p:nvSpPr>
        <p:spPr>
          <a:xfrm>
            <a:off x="348361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99" name="Shape 3808"/>
          <p:cNvSpPr/>
          <p:nvPr/>
        </p:nvSpPr>
        <p:spPr>
          <a:xfrm>
            <a:off x="396303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0" name="Shape 3809"/>
          <p:cNvSpPr/>
          <p:nvPr/>
        </p:nvSpPr>
        <p:spPr>
          <a:xfrm>
            <a:off x="385381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1" name="Shape 3810"/>
          <p:cNvSpPr/>
          <p:nvPr/>
        </p:nvSpPr>
        <p:spPr>
          <a:xfrm>
            <a:off x="433197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2" name="Shape 3811"/>
          <p:cNvSpPr/>
          <p:nvPr/>
        </p:nvSpPr>
        <p:spPr>
          <a:xfrm>
            <a:off x="422275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3" name="Shape 3812"/>
          <p:cNvSpPr/>
          <p:nvPr/>
        </p:nvSpPr>
        <p:spPr>
          <a:xfrm>
            <a:off x="470217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4" name="Shape 3813"/>
          <p:cNvSpPr/>
          <p:nvPr/>
        </p:nvSpPr>
        <p:spPr>
          <a:xfrm>
            <a:off x="459295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5" name="Shape 3814"/>
          <p:cNvSpPr/>
          <p:nvPr/>
        </p:nvSpPr>
        <p:spPr>
          <a:xfrm>
            <a:off x="507111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6" name="Shape 3815"/>
          <p:cNvSpPr/>
          <p:nvPr/>
        </p:nvSpPr>
        <p:spPr>
          <a:xfrm>
            <a:off x="496189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7" name="Shape 3816"/>
          <p:cNvSpPr/>
          <p:nvPr/>
        </p:nvSpPr>
        <p:spPr>
          <a:xfrm>
            <a:off x="544131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8" name="Shape 3817"/>
          <p:cNvSpPr/>
          <p:nvPr/>
        </p:nvSpPr>
        <p:spPr>
          <a:xfrm>
            <a:off x="533273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09" name="Shape 3818"/>
          <p:cNvSpPr/>
          <p:nvPr/>
        </p:nvSpPr>
        <p:spPr>
          <a:xfrm>
            <a:off x="581088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0" name="Shape 3819"/>
          <p:cNvSpPr/>
          <p:nvPr/>
        </p:nvSpPr>
        <p:spPr>
          <a:xfrm>
            <a:off x="570166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1" name="Shape 3820"/>
          <p:cNvSpPr/>
          <p:nvPr/>
        </p:nvSpPr>
        <p:spPr>
          <a:xfrm>
            <a:off x="174307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2" name="Shape 3821"/>
          <p:cNvSpPr/>
          <p:nvPr/>
        </p:nvSpPr>
        <p:spPr>
          <a:xfrm>
            <a:off x="163449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3" name="Shape 3822"/>
          <p:cNvSpPr/>
          <p:nvPr/>
        </p:nvSpPr>
        <p:spPr>
          <a:xfrm>
            <a:off x="211264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4" name="Shape 3823"/>
          <p:cNvSpPr/>
          <p:nvPr/>
        </p:nvSpPr>
        <p:spPr>
          <a:xfrm>
            <a:off x="200342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5" name="Shape 3824"/>
          <p:cNvSpPr/>
          <p:nvPr/>
        </p:nvSpPr>
        <p:spPr>
          <a:xfrm>
            <a:off x="2482850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6" name="Shape 3825"/>
          <p:cNvSpPr/>
          <p:nvPr/>
        </p:nvSpPr>
        <p:spPr>
          <a:xfrm>
            <a:off x="2373630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7" name="Shape 3826"/>
          <p:cNvSpPr/>
          <p:nvPr/>
        </p:nvSpPr>
        <p:spPr>
          <a:xfrm>
            <a:off x="2851785" y="2818765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18" name="Shape 3827"/>
          <p:cNvSpPr/>
          <p:nvPr/>
        </p:nvSpPr>
        <p:spPr>
          <a:xfrm>
            <a:off x="2742565" y="2945765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7" name="Shape 3874"/>
          <p:cNvSpPr/>
          <p:nvPr/>
        </p:nvSpPr>
        <p:spPr>
          <a:xfrm>
            <a:off x="3224530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8" name="Shape 3875"/>
          <p:cNvSpPr/>
          <p:nvPr/>
        </p:nvSpPr>
        <p:spPr>
          <a:xfrm>
            <a:off x="3115310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5" name="Shape 3877"/>
          <p:cNvSpPr/>
          <p:nvPr/>
        </p:nvSpPr>
        <p:spPr>
          <a:xfrm>
            <a:off x="3594100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6" name="Shape 3878"/>
          <p:cNvSpPr/>
          <p:nvPr/>
        </p:nvSpPr>
        <p:spPr>
          <a:xfrm>
            <a:off x="3484880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3" name="Shape 3880"/>
          <p:cNvSpPr/>
          <p:nvPr/>
        </p:nvSpPr>
        <p:spPr>
          <a:xfrm>
            <a:off x="3964305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4" name="Shape 3881"/>
          <p:cNvSpPr/>
          <p:nvPr/>
        </p:nvSpPr>
        <p:spPr>
          <a:xfrm>
            <a:off x="3855085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1" name="Shape 3883"/>
          <p:cNvSpPr/>
          <p:nvPr/>
        </p:nvSpPr>
        <p:spPr>
          <a:xfrm>
            <a:off x="4333240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2" name="Shape 3884"/>
          <p:cNvSpPr/>
          <p:nvPr/>
        </p:nvSpPr>
        <p:spPr>
          <a:xfrm>
            <a:off x="4224020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9" name="Shape 3886"/>
          <p:cNvSpPr/>
          <p:nvPr/>
        </p:nvSpPr>
        <p:spPr>
          <a:xfrm>
            <a:off x="4703445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0" name="Shape 3887"/>
          <p:cNvSpPr/>
          <p:nvPr/>
        </p:nvSpPr>
        <p:spPr>
          <a:xfrm>
            <a:off x="4594225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7" name="Shape 3889"/>
          <p:cNvSpPr/>
          <p:nvPr/>
        </p:nvSpPr>
        <p:spPr>
          <a:xfrm>
            <a:off x="5072380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8" name="Shape 3890"/>
          <p:cNvSpPr/>
          <p:nvPr/>
        </p:nvSpPr>
        <p:spPr>
          <a:xfrm>
            <a:off x="4963160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5" name="Shape 3892"/>
          <p:cNvSpPr/>
          <p:nvPr/>
        </p:nvSpPr>
        <p:spPr>
          <a:xfrm>
            <a:off x="5442585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6" name="Shape 3893"/>
          <p:cNvSpPr/>
          <p:nvPr/>
        </p:nvSpPr>
        <p:spPr>
          <a:xfrm>
            <a:off x="5333365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3" name="Shape 3895"/>
          <p:cNvSpPr/>
          <p:nvPr/>
        </p:nvSpPr>
        <p:spPr>
          <a:xfrm>
            <a:off x="1744345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4" name="Shape 3896"/>
          <p:cNvSpPr/>
          <p:nvPr/>
        </p:nvSpPr>
        <p:spPr>
          <a:xfrm>
            <a:off x="1635125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1" name="Shape 3898"/>
          <p:cNvSpPr/>
          <p:nvPr/>
        </p:nvSpPr>
        <p:spPr>
          <a:xfrm>
            <a:off x="2113280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2" name="Shape 3899"/>
          <p:cNvSpPr/>
          <p:nvPr/>
        </p:nvSpPr>
        <p:spPr>
          <a:xfrm>
            <a:off x="2004060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79" name="Shape 3901"/>
          <p:cNvSpPr/>
          <p:nvPr/>
        </p:nvSpPr>
        <p:spPr>
          <a:xfrm>
            <a:off x="2484120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80" name="Shape 3902"/>
          <p:cNvSpPr/>
          <p:nvPr/>
        </p:nvSpPr>
        <p:spPr>
          <a:xfrm>
            <a:off x="2374900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77" name="Shape 3904"/>
          <p:cNvSpPr/>
          <p:nvPr/>
        </p:nvSpPr>
        <p:spPr>
          <a:xfrm>
            <a:off x="2853055" y="2821940"/>
            <a:ext cx="105410" cy="105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78" name="Shape 3905"/>
          <p:cNvSpPr/>
          <p:nvPr/>
        </p:nvSpPr>
        <p:spPr>
          <a:xfrm>
            <a:off x="2743835" y="2948940"/>
            <a:ext cx="328930" cy="5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1191" y="8000"/>
                </a:moveTo>
                <a:cubicBezTo>
                  <a:pt x="17435" y="1333"/>
                  <a:pt x="17435" y="1333"/>
                  <a:pt x="17435" y="1333"/>
                </a:cubicBezTo>
                <a:cubicBezTo>
                  <a:pt x="17200" y="533"/>
                  <a:pt x="16261" y="0"/>
                  <a:pt x="14852" y="0"/>
                </a:cubicBezTo>
                <a:cubicBezTo>
                  <a:pt x="6400" y="0"/>
                  <a:pt x="6400" y="0"/>
                  <a:pt x="6400" y="0"/>
                </a:cubicBezTo>
                <a:cubicBezTo>
                  <a:pt x="5461" y="0"/>
                  <a:pt x="4756" y="267"/>
                  <a:pt x="4287" y="667"/>
                </a:cubicBezTo>
                <a:cubicBezTo>
                  <a:pt x="4052" y="800"/>
                  <a:pt x="4052" y="800"/>
                  <a:pt x="4052" y="933"/>
                </a:cubicBezTo>
                <a:lnTo>
                  <a:pt x="4052" y="933"/>
                </a:lnTo>
                <a:lnTo>
                  <a:pt x="3817" y="1067"/>
                </a:lnTo>
                <a:cubicBezTo>
                  <a:pt x="61" y="8000"/>
                  <a:pt x="61" y="8000"/>
                  <a:pt x="61" y="8000"/>
                </a:cubicBezTo>
                <a:cubicBezTo>
                  <a:pt x="-174" y="8400"/>
                  <a:pt x="296" y="8933"/>
                  <a:pt x="1000" y="9067"/>
                </a:cubicBezTo>
                <a:cubicBezTo>
                  <a:pt x="1939" y="9200"/>
                  <a:pt x="2878" y="8933"/>
                  <a:pt x="3113" y="8533"/>
                </a:cubicBezTo>
                <a:cubicBezTo>
                  <a:pt x="5930" y="3067"/>
                  <a:pt x="5930" y="3067"/>
                  <a:pt x="5930" y="3067"/>
                </a:cubicBezTo>
                <a:cubicBezTo>
                  <a:pt x="6165" y="3067"/>
                  <a:pt x="6165" y="3067"/>
                  <a:pt x="6400" y="3067"/>
                </a:cubicBezTo>
                <a:cubicBezTo>
                  <a:pt x="6635" y="3067"/>
                  <a:pt x="6635" y="3067"/>
                  <a:pt x="6635" y="3067"/>
                </a:cubicBezTo>
                <a:cubicBezTo>
                  <a:pt x="1939" y="12800"/>
                  <a:pt x="1939" y="12800"/>
                  <a:pt x="1939" y="12800"/>
                </a:cubicBezTo>
                <a:cubicBezTo>
                  <a:pt x="6635" y="12800"/>
                  <a:pt x="6635" y="12800"/>
                  <a:pt x="6635" y="12800"/>
                </a:cubicBezTo>
                <a:cubicBezTo>
                  <a:pt x="6635" y="20667"/>
                  <a:pt x="6635" y="20667"/>
                  <a:pt x="6635" y="20667"/>
                </a:cubicBezTo>
                <a:cubicBezTo>
                  <a:pt x="6635" y="21200"/>
                  <a:pt x="7574" y="21600"/>
                  <a:pt x="8513" y="21600"/>
                </a:cubicBezTo>
                <a:cubicBezTo>
                  <a:pt x="9452" y="21600"/>
                  <a:pt x="10156" y="21200"/>
                  <a:pt x="10156" y="20667"/>
                </a:cubicBezTo>
                <a:cubicBezTo>
                  <a:pt x="10156" y="12800"/>
                  <a:pt x="10156" y="12800"/>
                  <a:pt x="10156" y="12800"/>
                </a:cubicBezTo>
                <a:cubicBezTo>
                  <a:pt x="11330" y="12800"/>
                  <a:pt x="11330" y="12800"/>
                  <a:pt x="11330" y="12800"/>
                </a:cubicBezTo>
                <a:cubicBezTo>
                  <a:pt x="11330" y="20667"/>
                  <a:pt x="11330" y="20667"/>
                  <a:pt x="11330" y="20667"/>
                </a:cubicBezTo>
                <a:cubicBezTo>
                  <a:pt x="11330" y="21200"/>
                  <a:pt x="12035" y="21600"/>
                  <a:pt x="12974" y="21600"/>
                </a:cubicBezTo>
                <a:cubicBezTo>
                  <a:pt x="13913" y="21600"/>
                  <a:pt x="14852" y="21200"/>
                  <a:pt x="14852" y="20667"/>
                </a:cubicBezTo>
                <a:cubicBezTo>
                  <a:pt x="14852" y="12800"/>
                  <a:pt x="14852" y="12800"/>
                  <a:pt x="14852" y="12800"/>
                </a:cubicBezTo>
                <a:cubicBezTo>
                  <a:pt x="19313" y="12800"/>
                  <a:pt x="19313" y="12800"/>
                  <a:pt x="19313" y="12800"/>
                </a:cubicBezTo>
                <a:cubicBezTo>
                  <a:pt x="14617" y="3067"/>
                  <a:pt x="14617" y="3067"/>
                  <a:pt x="14617" y="3067"/>
                </a:cubicBezTo>
                <a:cubicBezTo>
                  <a:pt x="14852" y="3067"/>
                  <a:pt x="14852" y="3067"/>
                  <a:pt x="14852" y="3067"/>
                </a:cubicBezTo>
                <a:cubicBezTo>
                  <a:pt x="15087" y="3067"/>
                  <a:pt x="15087" y="3067"/>
                  <a:pt x="15087" y="3067"/>
                </a:cubicBezTo>
                <a:cubicBezTo>
                  <a:pt x="18374" y="8533"/>
                  <a:pt x="18374" y="8533"/>
                  <a:pt x="18374" y="8533"/>
                </a:cubicBezTo>
                <a:cubicBezTo>
                  <a:pt x="18609" y="8933"/>
                  <a:pt x="19548" y="9200"/>
                  <a:pt x="20252" y="9067"/>
                </a:cubicBezTo>
                <a:cubicBezTo>
                  <a:pt x="21191" y="8933"/>
                  <a:pt x="21426" y="8400"/>
                  <a:pt x="21191" y="8000"/>
                </a:cubicBezTo>
              </a:path>
            </a:pathLst>
          </a:custGeom>
          <a:solidFill>
            <a:srgbClr val="2063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199" name="Shape 3907"/>
          <p:cNvSpPr/>
          <p:nvPr/>
        </p:nvSpPr>
        <p:spPr>
          <a:xfrm>
            <a:off x="9224010" y="3082290"/>
            <a:ext cx="240030" cy="192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8640"/>
                </a:lnTo>
                <a:lnTo>
                  <a:pt x="0" y="8640"/>
                </a:lnTo>
                <a:cubicBezTo>
                  <a:pt x="0" y="8640"/>
                  <a:pt x="0" y="0"/>
                  <a:pt x="0" y="0"/>
                </a:cubicBezTo>
                <a:close/>
                <a:moveTo>
                  <a:pt x="0" y="12960"/>
                </a:moveTo>
                <a:lnTo>
                  <a:pt x="21600" y="1296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12960"/>
                  <a:pt x="0" y="129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8" tIns="19048" rIns="19048" bIns="1904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方正黑体简体" panose="03000509000000000000" pitchFamily="65" charset="-122"/>
              <a:sym typeface="Helvetica Light"/>
            </a:endParaRPr>
          </a:p>
        </p:txBody>
      </p:sp>
      <p:sp>
        <p:nvSpPr>
          <p:cNvPr id="208" name="Text Placeholder 2"/>
          <p:cNvSpPr txBox="1"/>
          <p:nvPr/>
        </p:nvSpPr>
        <p:spPr>
          <a:xfrm>
            <a:off x="9725025" y="2934335"/>
            <a:ext cx="890270" cy="53149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06387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Regular"/>
              </a:rPr>
              <a:t>60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06387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  <a:cs typeface="Roboto Regular"/>
              </a:rPr>
              <a:t>%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06387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  <a:cs typeface="Roboto Regular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1596379" y="3854817"/>
            <a:ext cx="4122877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添加文字内容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608965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请替换文字内容，修改文字内容，也可以直接复制你的内容到此请替换文字内容请替换文字内容，修改文字内容，也可以直接复制你的内容到此请替换文字内容</a:t>
            </a:r>
            <a:endParaRPr lang="en-US" altLang="zh-CN" sz="12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defTabSz="608965">
              <a:lnSpc>
                <a:spcPct val="150000"/>
              </a:lnSpc>
              <a:defRPr/>
            </a:pPr>
            <a:endParaRPr lang="en-US" altLang="zh-CN" sz="12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6372681" y="3820500"/>
            <a:ext cx="4122877" cy="1660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添加文字内容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608965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请替换文字内容，修改文字内容，也可以直接复制你的内容到此请替换文字内容请替换文字内容，修改文字内容，也可以直接复制你的内容到此请替换文字内容</a:t>
            </a:r>
            <a:endParaRPr lang="en-US" altLang="zh-CN" sz="12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defTabSz="608965">
              <a:lnSpc>
                <a:spcPct val="150000"/>
              </a:lnSpc>
              <a:defRPr/>
            </a:pPr>
            <a:endParaRPr lang="en-US" altLang="zh-CN" sz="1200" dirty="0">
              <a:solidFill>
                <a:schemeClr val="tx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Phone6_mockup_front_white.pn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034" y="1276683"/>
            <a:ext cx="3440748" cy="538196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750982" y="2655301"/>
            <a:ext cx="2386048" cy="326432"/>
            <a:chOff x="1848067" y="2697524"/>
            <a:chExt cx="2311184" cy="316190"/>
          </a:xfrm>
        </p:grpSpPr>
        <p:cxnSp>
          <p:nvCxnSpPr>
            <p:cNvPr id="16" name="Straight Connector 15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7953007" y="2705292"/>
            <a:ext cx="2430656" cy="254580"/>
            <a:chOff x="7528087" y="2680840"/>
            <a:chExt cx="2061939" cy="316190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flipV="1">
            <a:off x="7953007" y="3967924"/>
            <a:ext cx="2430656" cy="433224"/>
            <a:chOff x="7528087" y="2680840"/>
            <a:chExt cx="2061939" cy="316190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 flipV="1">
            <a:off x="1779843" y="3967924"/>
            <a:ext cx="2386048" cy="428144"/>
            <a:chOff x="1848067" y="2697524"/>
            <a:chExt cx="2311184" cy="316190"/>
          </a:xfrm>
        </p:grpSpPr>
        <p:cxnSp>
          <p:nvCxnSpPr>
            <p:cNvPr id="35" name="Straight Connector 34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1952351" y="2300164"/>
            <a:ext cx="2133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26210" y="2723314"/>
            <a:ext cx="2133600" cy="691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defTabSz="6089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71503" y="2306158"/>
            <a:ext cx="2133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71503" y="2751533"/>
            <a:ext cx="2133600" cy="691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r" defTabSz="6089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271503" y="4002013"/>
            <a:ext cx="2133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71503" y="4447388"/>
            <a:ext cx="2133600" cy="691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r" defTabSz="6089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52351" y="4007084"/>
            <a:ext cx="2133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Roboto Regular"/>
                <a:sym typeface="+mn-ea"/>
              </a:rPr>
              <a:t>添加文字内容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Roboto Regular"/>
              <a:sym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26210" y="4452459"/>
            <a:ext cx="2133600" cy="691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defTabSz="6089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请替换文字内容，修改文字内容，也可以直接复制你的内容到此请替换文字内容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AutoShape 37"/>
          <p:cNvSpPr/>
          <p:nvPr/>
        </p:nvSpPr>
        <p:spPr bwMode="auto">
          <a:xfrm>
            <a:off x="8540020" y="2339638"/>
            <a:ext cx="214032" cy="229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12" y="0"/>
                </a:moveTo>
                <a:cubicBezTo>
                  <a:pt x="20751" y="0"/>
                  <a:pt x="21033" y="104"/>
                  <a:pt x="21260" y="316"/>
                </a:cubicBezTo>
                <a:cubicBezTo>
                  <a:pt x="21487" y="530"/>
                  <a:pt x="21599" y="790"/>
                  <a:pt x="21599" y="1109"/>
                </a:cubicBezTo>
                <a:lnTo>
                  <a:pt x="21599" y="15003"/>
                </a:lnTo>
                <a:cubicBezTo>
                  <a:pt x="21599" y="15537"/>
                  <a:pt x="21466" y="16008"/>
                  <a:pt x="21203" y="16415"/>
                </a:cubicBezTo>
                <a:cubicBezTo>
                  <a:pt x="20936" y="16827"/>
                  <a:pt x="20582" y="17169"/>
                  <a:pt x="20143" y="17446"/>
                </a:cubicBezTo>
                <a:cubicBezTo>
                  <a:pt x="19700" y="17719"/>
                  <a:pt x="19219" y="17931"/>
                  <a:pt x="18701" y="18078"/>
                </a:cubicBezTo>
                <a:cubicBezTo>
                  <a:pt x="18177" y="18228"/>
                  <a:pt x="17668" y="18301"/>
                  <a:pt x="17174" y="18301"/>
                </a:cubicBezTo>
                <a:cubicBezTo>
                  <a:pt x="16686" y="18301"/>
                  <a:pt x="16172" y="18228"/>
                  <a:pt x="15644" y="18078"/>
                </a:cubicBezTo>
                <a:cubicBezTo>
                  <a:pt x="15117" y="17931"/>
                  <a:pt x="14642" y="17719"/>
                  <a:pt x="14215" y="17446"/>
                </a:cubicBezTo>
                <a:cubicBezTo>
                  <a:pt x="13788" y="17169"/>
                  <a:pt x="13445" y="16830"/>
                  <a:pt x="13179" y="16423"/>
                </a:cubicBezTo>
                <a:cubicBezTo>
                  <a:pt x="12912" y="16019"/>
                  <a:pt x="12779" y="15545"/>
                  <a:pt x="12779" y="15003"/>
                </a:cubicBezTo>
                <a:cubicBezTo>
                  <a:pt x="12779" y="14492"/>
                  <a:pt x="12912" y="14029"/>
                  <a:pt x="13179" y="13611"/>
                </a:cubicBezTo>
                <a:cubicBezTo>
                  <a:pt x="13445" y="13198"/>
                  <a:pt x="13788" y="12851"/>
                  <a:pt x="14215" y="12572"/>
                </a:cubicBezTo>
                <a:cubicBezTo>
                  <a:pt x="14642" y="12295"/>
                  <a:pt x="15117" y="12080"/>
                  <a:pt x="15644" y="11936"/>
                </a:cubicBezTo>
                <a:cubicBezTo>
                  <a:pt x="16172" y="11792"/>
                  <a:pt x="16686" y="11719"/>
                  <a:pt x="17174" y="11719"/>
                </a:cubicBezTo>
                <a:cubicBezTo>
                  <a:pt x="17441" y="11719"/>
                  <a:pt x="17692" y="11736"/>
                  <a:pt x="17940" y="11775"/>
                </a:cubicBezTo>
                <a:cubicBezTo>
                  <a:pt x="18183" y="11812"/>
                  <a:pt x="18422" y="11854"/>
                  <a:pt x="18652" y="11908"/>
                </a:cubicBezTo>
                <a:lnTo>
                  <a:pt x="18652" y="4648"/>
                </a:lnTo>
                <a:lnTo>
                  <a:pt x="8823" y="7285"/>
                </a:lnTo>
                <a:lnTo>
                  <a:pt x="8823" y="18301"/>
                </a:lnTo>
                <a:cubicBezTo>
                  <a:pt x="8823" y="18835"/>
                  <a:pt x="8690" y="19307"/>
                  <a:pt x="8423" y="19716"/>
                </a:cubicBezTo>
                <a:cubicBezTo>
                  <a:pt x="8157" y="20125"/>
                  <a:pt x="7811" y="20467"/>
                  <a:pt x="7384" y="20744"/>
                </a:cubicBezTo>
                <a:cubicBezTo>
                  <a:pt x="6960" y="21018"/>
                  <a:pt x="6485" y="21230"/>
                  <a:pt x="5955" y="21376"/>
                </a:cubicBezTo>
                <a:cubicBezTo>
                  <a:pt x="5428" y="21526"/>
                  <a:pt x="4919" y="21599"/>
                  <a:pt x="4425" y="21599"/>
                </a:cubicBezTo>
                <a:cubicBezTo>
                  <a:pt x="3913" y="21599"/>
                  <a:pt x="3398" y="21526"/>
                  <a:pt x="2880" y="21376"/>
                </a:cubicBezTo>
                <a:cubicBezTo>
                  <a:pt x="2362" y="21230"/>
                  <a:pt x="1887" y="21018"/>
                  <a:pt x="1450" y="20744"/>
                </a:cubicBezTo>
                <a:cubicBezTo>
                  <a:pt x="1014" y="20467"/>
                  <a:pt x="666" y="20125"/>
                  <a:pt x="399" y="19716"/>
                </a:cubicBezTo>
                <a:cubicBezTo>
                  <a:pt x="133" y="19307"/>
                  <a:pt x="0" y="18835"/>
                  <a:pt x="0" y="18301"/>
                </a:cubicBezTo>
                <a:cubicBezTo>
                  <a:pt x="0" y="17790"/>
                  <a:pt x="133" y="17327"/>
                  <a:pt x="399" y="16909"/>
                </a:cubicBezTo>
                <a:cubicBezTo>
                  <a:pt x="666" y="16497"/>
                  <a:pt x="1014" y="16149"/>
                  <a:pt x="1450" y="15870"/>
                </a:cubicBezTo>
                <a:cubicBezTo>
                  <a:pt x="1887" y="15590"/>
                  <a:pt x="2362" y="15376"/>
                  <a:pt x="2880" y="15229"/>
                </a:cubicBezTo>
                <a:cubicBezTo>
                  <a:pt x="3398" y="15079"/>
                  <a:pt x="3913" y="15003"/>
                  <a:pt x="4425" y="15003"/>
                </a:cubicBezTo>
                <a:cubicBezTo>
                  <a:pt x="4667" y="15003"/>
                  <a:pt x="4913" y="15023"/>
                  <a:pt x="5158" y="15059"/>
                </a:cubicBezTo>
                <a:cubicBezTo>
                  <a:pt x="5403" y="15096"/>
                  <a:pt x="5649" y="15144"/>
                  <a:pt x="5888" y="15209"/>
                </a:cubicBezTo>
                <a:lnTo>
                  <a:pt x="5888" y="4676"/>
                </a:lnTo>
                <a:cubicBezTo>
                  <a:pt x="5888" y="4433"/>
                  <a:pt x="5967" y="4216"/>
                  <a:pt x="6121" y="4029"/>
                </a:cubicBezTo>
                <a:cubicBezTo>
                  <a:pt x="6276" y="3837"/>
                  <a:pt x="6482" y="3707"/>
                  <a:pt x="6745" y="3634"/>
                </a:cubicBezTo>
                <a:cubicBezTo>
                  <a:pt x="6966" y="3583"/>
                  <a:pt x="7445" y="3453"/>
                  <a:pt x="8187" y="3241"/>
                </a:cubicBezTo>
                <a:cubicBezTo>
                  <a:pt x="8926" y="3035"/>
                  <a:pt x="9786" y="2798"/>
                  <a:pt x="10771" y="2533"/>
                </a:cubicBezTo>
                <a:cubicBezTo>
                  <a:pt x="11755" y="2267"/>
                  <a:pt x="12791" y="1985"/>
                  <a:pt x="13888" y="1688"/>
                </a:cubicBezTo>
                <a:cubicBezTo>
                  <a:pt x="14984" y="1392"/>
                  <a:pt x="16005" y="1118"/>
                  <a:pt x="16947" y="872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1"/>
                  <a:pt x="20336" y="0"/>
                  <a:pt x="20412" y="0"/>
                </a:cubicBezTo>
              </a:path>
            </a:pathLst>
          </a:custGeom>
          <a:solidFill>
            <a:srgbClr val="206387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46" name="AutoShape 96"/>
          <p:cNvSpPr/>
          <p:nvPr/>
        </p:nvSpPr>
        <p:spPr bwMode="auto">
          <a:xfrm>
            <a:off x="1667474" y="4023024"/>
            <a:ext cx="284877" cy="2777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45" y="434"/>
                </a:moveTo>
                <a:cubicBezTo>
                  <a:pt x="19000" y="276"/>
                  <a:pt x="19186" y="194"/>
                  <a:pt x="19399" y="194"/>
                </a:cubicBezTo>
                <a:cubicBezTo>
                  <a:pt x="19670" y="194"/>
                  <a:pt x="19900" y="332"/>
                  <a:pt x="20087" y="602"/>
                </a:cubicBezTo>
                <a:cubicBezTo>
                  <a:pt x="20165" y="716"/>
                  <a:pt x="20282" y="872"/>
                  <a:pt x="20432" y="1072"/>
                </a:cubicBezTo>
                <a:cubicBezTo>
                  <a:pt x="20586" y="1274"/>
                  <a:pt x="20733" y="1483"/>
                  <a:pt x="20880" y="1692"/>
                </a:cubicBezTo>
                <a:cubicBezTo>
                  <a:pt x="21024" y="1903"/>
                  <a:pt x="21147" y="2127"/>
                  <a:pt x="21252" y="2359"/>
                </a:cubicBezTo>
                <a:cubicBezTo>
                  <a:pt x="21357" y="2597"/>
                  <a:pt x="21411" y="2796"/>
                  <a:pt x="21411" y="2967"/>
                </a:cubicBezTo>
                <a:cubicBezTo>
                  <a:pt x="21411" y="3334"/>
                  <a:pt x="21298" y="3616"/>
                  <a:pt x="21071" y="3825"/>
                </a:cubicBezTo>
                <a:lnTo>
                  <a:pt x="2568" y="21376"/>
                </a:lnTo>
                <a:cubicBezTo>
                  <a:pt x="2408" y="21526"/>
                  <a:pt x="2227" y="21599"/>
                  <a:pt x="2017" y="21599"/>
                </a:cubicBezTo>
                <a:cubicBezTo>
                  <a:pt x="1725" y="21599"/>
                  <a:pt x="1495" y="21464"/>
                  <a:pt x="1324" y="21194"/>
                </a:cubicBezTo>
                <a:cubicBezTo>
                  <a:pt x="1248" y="21082"/>
                  <a:pt x="1128" y="20924"/>
                  <a:pt x="971" y="20724"/>
                </a:cubicBezTo>
                <a:cubicBezTo>
                  <a:pt x="817" y="20521"/>
                  <a:pt x="668" y="20316"/>
                  <a:pt x="528" y="20104"/>
                </a:cubicBezTo>
                <a:cubicBezTo>
                  <a:pt x="386" y="19893"/>
                  <a:pt x="261" y="19672"/>
                  <a:pt x="156" y="19443"/>
                </a:cubicBezTo>
                <a:cubicBezTo>
                  <a:pt x="51" y="19214"/>
                  <a:pt x="0" y="19008"/>
                  <a:pt x="0" y="18832"/>
                </a:cubicBezTo>
                <a:cubicBezTo>
                  <a:pt x="0" y="18465"/>
                  <a:pt x="115" y="18177"/>
                  <a:pt x="337" y="17971"/>
                </a:cubicBezTo>
                <a:lnTo>
                  <a:pt x="18845" y="434"/>
                </a:lnTo>
                <a:close/>
                <a:moveTo>
                  <a:pt x="4372" y="9154"/>
                </a:moveTo>
                <a:lnTo>
                  <a:pt x="2998" y="8634"/>
                </a:lnTo>
                <a:lnTo>
                  <a:pt x="4372" y="8126"/>
                </a:lnTo>
                <a:lnTo>
                  <a:pt x="4805" y="6484"/>
                </a:lnTo>
                <a:lnTo>
                  <a:pt x="5204" y="8126"/>
                </a:lnTo>
                <a:lnTo>
                  <a:pt x="6597" y="8634"/>
                </a:lnTo>
                <a:lnTo>
                  <a:pt x="5204" y="9154"/>
                </a:lnTo>
                <a:lnTo>
                  <a:pt x="4805" y="10800"/>
                </a:lnTo>
                <a:lnTo>
                  <a:pt x="4372" y="9154"/>
                </a:lnTo>
                <a:close/>
                <a:moveTo>
                  <a:pt x="7126" y="5329"/>
                </a:moveTo>
                <a:lnTo>
                  <a:pt x="4372" y="4316"/>
                </a:lnTo>
                <a:lnTo>
                  <a:pt x="7126" y="3317"/>
                </a:lnTo>
                <a:lnTo>
                  <a:pt x="7971" y="0"/>
                </a:lnTo>
                <a:lnTo>
                  <a:pt x="8810" y="3317"/>
                </a:lnTo>
                <a:lnTo>
                  <a:pt x="11565" y="4316"/>
                </a:lnTo>
                <a:lnTo>
                  <a:pt x="8810" y="5329"/>
                </a:lnTo>
                <a:lnTo>
                  <a:pt x="7971" y="8634"/>
                </a:lnTo>
                <a:lnTo>
                  <a:pt x="7126" y="5329"/>
                </a:lnTo>
                <a:close/>
                <a:moveTo>
                  <a:pt x="12412" y="2670"/>
                </a:moveTo>
                <a:lnTo>
                  <a:pt x="11041" y="2162"/>
                </a:lnTo>
                <a:lnTo>
                  <a:pt x="12412" y="1642"/>
                </a:lnTo>
                <a:lnTo>
                  <a:pt x="12845" y="0"/>
                </a:lnTo>
                <a:lnTo>
                  <a:pt x="13278" y="1642"/>
                </a:lnTo>
                <a:lnTo>
                  <a:pt x="14637" y="2162"/>
                </a:lnTo>
                <a:lnTo>
                  <a:pt x="13278" y="2670"/>
                </a:lnTo>
                <a:lnTo>
                  <a:pt x="12845" y="4316"/>
                </a:lnTo>
                <a:lnTo>
                  <a:pt x="12412" y="2670"/>
                </a:lnTo>
                <a:close/>
                <a:moveTo>
                  <a:pt x="20498" y="2993"/>
                </a:moveTo>
                <a:lnTo>
                  <a:pt x="19399" y="1289"/>
                </a:lnTo>
                <a:lnTo>
                  <a:pt x="15070" y="5385"/>
                </a:lnTo>
                <a:lnTo>
                  <a:pt x="16172" y="7086"/>
                </a:lnTo>
                <a:lnTo>
                  <a:pt x="20498" y="2993"/>
                </a:lnTo>
                <a:close/>
                <a:moveTo>
                  <a:pt x="21599" y="9154"/>
                </a:moveTo>
                <a:lnTo>
                  <a:pt x="20229" y="9674"/>
                </a:lnTo>
                <a:lnTo>
                  <a:pt x="19807" y="11320"/>
                </a:lnTo>
                <a:lnTo>
                  <a:pt x="19374" y="9674"/>
                </a:lnTo>
                <a:lnTo>
                  <a:pt x="18001" y="9154"/>
                </a:lnTo>
                <a:lnTo>
                  <a:pt x="19374" y="8661"/>
                </a:lnTo>
                <a:lnTo>
                  <a:pt x="19807" y="7004"/>
                </a:lnTo>
                <a:lnTo>
                  <a:pt x="20229" y="8661"/>
                </a:lnTo>
                <a:lnTo>
                  <a:pt x="21599" y="9154"/>
                </a:lnTo>
                <a:close/>
              </a:path>
            </a:pathLst>
          </a:custGeom>
          <a:solidFill>
            <a:srgbClr val="206387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47" name="AutoShape 98"/>
          <p:cNvSpPr/>
          <p:nvPr/>
        </p:nvSpPr>
        <p:spPr bwMode="auto">
          <a:xfrm>
            <a:off x="8549358" y="3967664"/>
            <a:ext cx="195356" cy="2777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7647"/>
                </a:moveTo>
                <a:cubicBezTo>
                  <a:pt x="21599" y="8410"/>
                  <a:pt x="21443" y="9124"/>
                  <a:pt x="21132" y="9804"/>
                </a:cubicBezTo>
                <a:cubicBezTo>
                  <a:pt x="20820" y="10488"/>
                  <a:pt x="20404" y="11134"/>
                  <a:pt x="19880" y="11747"/>
                </a:cubicBezTo>
                <a:lnTo>
                  <a:pt x="12619" y="20679"/>
                </a:lnTo>
                <a:cubicBezTo>
                  <a:pt x="12095" y="21292"/>
                  <a:pt x="11491" y="21599"/>
                  <a:pt x="10804" y="21599"/>
                </a:cubicBezTo>
                <a:cubicBezTo>
                  <a:pt x="10112" y="21599"/>
                  <a:pt x="9520" y="21292"/>
                  <a:pt x="9024" y="20679"/>
                </a:cubicBezTo>
                <a:lnTo>
                  <a:pt x="1727" y="11718"/>
                </a:lnTo>
                <a:cubicBezTo>
                  <a:pt x="1203" y="11106"/>
                  <a:pt x="783" y="10462"/>
                  <a:pt x="472" y="9782"/>
                </a:cubicBezTo>
                <a:cubicBezTo>
                  <a:pt x="156" y="9110"/>
                  <a:pt x="0" y="8398"/>
                  <a:pt x="0" y="7647"/>
                </a:cubicBezTo>
                <a:cubicBezTo>
                  <a:pt x="0" y="6594"/>
                  <a:pt x="279" y="5601"/>
                  <a:pt x="843" y="4669"/>
                </a:cubicBezTo>
                <a:cubicBezTo>
                  <a:pt x="1403" y="3737"/>
                  <a:pt x="2179" y="2921"/>
                  <a:pt x="3164" y="2227"/>
                </a:cubicBezTo>
                <a:cubicBezTo>
                  <a:pt x="4143" y="1538"/>
                  <a:pt x="5296" y="990"/>
                  <a:pt x="6615" y="595"/>
                </a:cubicBezTo>
                <a:cubicBezTo>
                  <a:pt x="7936" y="197"/>
                  <a:pt x="9344" y="0"/>
                  <a:pt x="10819" y="0"/>
                </a:cubicBezTo>
                <a:cubicBezTo>
                  <a:pt x="12315" y="0"/>
                  <a:pt x="13719" y="197"/>
                  <a:pt x="15023" y="595"/>
                </a:cubicBezTo>
                <a:cubicBezTo>
                  <a:pt x="16335" y="993"/>
                  <a:pt x="17475" y="1538"/>
                  <a:pt x="18451" y="2227"/>
                </a:cubicBezTo>
                <a:cubicBezTo>
                  <a:pt x="19427" y="2921"/>
                  <a:pt x="20200" y="3737"/>
                  <a:pt x="20756" y="4669"/>
                </a:cubicBezTo>
                <a:cubicBezTo>
                  <a:pt x="21320" y="5603"/>
                  <a:pt x="21599" y="6594"/>
                  <a:pt x="21599" y="7647"/>
                </a:cubicBezTo>
                <a:moveTo>
                  <a:pt x="10819" y="11408"/>
                </a:moveTo>
                <a:cubicBezTo>
                  <a:pt x="11547" y="11408"/>
                  <a:pt x="12240" y="11309"/>
                  <a:pt x="12900" y="11114"/>
                </a:cubicBezTo>
                <a:cubicBezTo>
                  <a:pt x="13556" y="10922"/>
                  <a:pt x="14127" y="10651"/>
                  <a:pt x="14612" y="10310"/>
                </a:cubicBezTo>
                <a:cubicBezTo>
                  <a:pt x="15096" y="9968"/>
                  <a:pt x="15476" y="9564"/>
                  <a:pt x="15748" y="9107"/>
                </a:cubicBezTo>
                <a:cubicBezTo>
                  <a:pt x="16028" y="8650"/>
                  <a:pt x="16164" y="8158"/>
                  <a:pt x="16164" y="7645"/>
                </a:cubicBezTo>
                <a:cubicBezTo>
                  <a:pt x="16164" y="7131"/>
                  <a:pt x="16028" y="6642"/>
                  <a:pt x="15748" y="6176"/>
                </a:cubicBezTo>
                <a:cubicBezTo>
                  <a:pt x="15476" y="5713"/>
                  <a:pt x="15096" y="5304"/>
                  <a:pt x="14612" y="4951"/>
                </a:cubicBezTo>
                <a:cubicBezTo>
                  <a:pt x="14128" y="4604"/>
                  <a:pt x="13564" y="4327"/>
                  <a:pt x="12908" y="4135"/>
                </a:cubicBezTo>
                <a:cubicBezTo>
                  <a:pt x="12256" y="3943"/>
                  <a:pt x="11564" y="3842"/>
                  <a:pt x="10820" y="3842"/>
                </a:cubicBezTo>
                <a:cubicBezTo>
                  <a:pt x="10068" y="3842"/>
                  <a:pt x="9376" y="3940"/>
                  <a:pt x="8736" y="4135"/>
                </a:cubicBezTo>
                <a:cubicBezTo>
                  <a:pt x="8092" y="4327"/>
                  <a:pt x="7528" y="4604"/>
                  <a:pt x="7032" y="4951"/>
                </a:cubicBezTo>
                <a:cubicBezTo>
                  <a:pt x="6532" y="5304"/>
                  <a:pt x="6148" y="5713"/>
                  <a:pt x="5872" y="6171"/>
                </a:cubicBezTo>
                <a:cubicBezTo>
                  <a:pt x="5596" y="6628"/>
                  <a:pt x="5460" y="7119"/>
                  <a:pt x="5460" y="7642"/>
                </a:cubicBezTo>
                <a:cubicBezTo>
                  <a:pt x="5460" y="8155"/>
                  <a:pt x="5596" y="8644"/>
                  <a:pt x="5872" y="9104"/>
                </a:cubicBezTo>
                <a:cubicBezTo>
                  <a:pt x="6148" y="9561"/>
                  <a:pt x="6532" y="9965"/>
                  <a:pt x="7032" y="10307"/>
                </a:cubicBezTo>
                <a:cubicBezTo>
                  <a:pt x="7528" y="10648"/>
                  <a:pt x="8092" y="10919"/>
                  <a:pt x="8736" y="11111"/>
                </a:cubicBezTo>
                <a:cubicBezTo>
                  <a:pt x="9376" y="11309"/>
                  <a:pt x="10068" y="11408"/>
                  <a:pt x="10819" y="11408"/>
                </a:cubicBezTo>
              </a:path>
            </a:pathLst>
          </a:custGeom>
          <a:solidFill>
            <a:srgbClr val="206387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48" name="AutoShape 10"/>
          <p:cNvSpPr/>
          <p:nvPr/>
        </p:nvSpPr>
        <p:spPr bwMode="auto">
          <a:xfrm>
            <a:off x="1637727" y="2306158"/>
            <a:ext cx="314624" cy="2295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5"/>
                </a:cubicBezTo>
                <a:cubicBezTo>
                  <a:pt x="21470" y="796"/>
                  <a:pt x="21599" y="1175"/>
                  <a:pt x="21599" y="1615"/>
                </a:cubicBezTo>
                <a:lnTo>
                  <a:pt x="21599" y="19984"/>
                </a:lnTo>
                <a:cubicBezTo>
                  <a:pt x="21599" y="20419"/>
                  <a:pt x="21470" y="20803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70" y="21599"/>
                </a:lnTo>
                <a:cubicBezTo>
                  <a:pt x="1003" y="21599"/>
                  <a:pt x="683" y="21441"/>
                  <a:pt x="411" y="21121"/>
                </a:cubicBezTo>
                <a:cubicBezTo>
                  <a:pt x="137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5"/>
                  <a:pt x="137" y="796"/>
                  <a:pt x="411" y="475"/>
                </a:cubicBezTo>
                <a:cubicBezTo>
                  <a:pt x="683" y="158"/>
                  <a:pt x="1003" y="0"/>
                  <a:pt x="1370" y="0"/>
                </a:cubicBezTo>
                <a:lnTo>
                  <a:pt x="20263" y="0"/>
                </a:lnTo>
                <a:close/>
                <a:moveTo>
                  <a:pt x="19805" y="2162"/>
                </a:moveTo>
                <a:lnTo>
                  <a:pt x="1804" y="2162"/>
                </a:lnTo>
                <a:lnTo>
                  <a:pt x="1804" y="19432"/>
                </a:lnTo>
                <a:lnTo>
                  <a:pt x="19805" y="19432"/>
                </a:lnTo>
                <a:lnTo>
                  <a:pt x="19805" y="2162"/>
                </a:lnTo>
                <a:close/>
                <a:moveTo>
                  <a:pt x="5978" y="17886"/>
                </a:moveTo>
                <a:lnTo>
                  <a:pt x="3598" y="17886"/>
                </a:lnTo>
                <a:lnTo>
                  <a:pt x="3598" y="12784"/>
                </a:lnTo>
                <a:lnTo>
                  <a:pt x="5978" y="12784"/>
                </a:lnTo>
                <a:lnTo>
                  <a:pt x="5978" y="17886"/>
                </a:lnTo>
                <a:close/>
                <a:moveTo>
                  <a:pt x="9961" y="17886"/>
                </a:moveTo>
                <a:lnTo>
                  <a:pt x="7606" y="17886"/>
                </a:lnTo>
                <a:lnTo>
                  <a:pt x="7606" y="6973"/>
                </a:lnTo>
                <a:lnTo>
                  <a:pt x="9961" y="6973"/>
                </a:lnTo>
                <a:lnTo>
                  <a:pt x="9961" y="17886"/>
                </a:lnTo>
                <a:close/>
                <a:moveTo>
                  <a:pt x="14018" y="17886"/>
                </a:moveTo>
                <a:lnTo>
                  <a:pt x="11638" y="17886"/>
                </a:lnTo>
                <a:lnTo>
                  <a:pt x="11638" y="9561"/>
                </a:lnTo>
                <a:lnTo>
                  <a:pt x="14018" y="9561"/>
                </a:lnTo>
                <a:lnTo>
                  <a:pt x="14018" y="17886"/>
                </a:lnTo>
                <a:close/>
                <a:moveTo>
                  <a:pt x="18001" y="17886"/>
                </a:moveTo>
                <a:lnTo>
                  <a:pt x="15621" y="17886"/>
                </a:lnTo>
                <a:lnTo>
                  <a:pt x="15621" y="4920"/>
                </a:lnTo>
                <a:lnTo>
                  <a:pt x="18001" y="4920"/>
                </a:lnTo>
                <a:lnTo>
                  <a:pt x="18001" y="17886"/>
                </a:lnTo>
                <a:close/>
              </a:path>
            </a:pathLst>
          </a:custGeom>
          <a:solidFill>
            <a:srgbClr val="206387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marL="0" marR="0" lvl="0" indent="0" algn="l" defTabSz="170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0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0721725" y="6044671"/>
            <a:ext cx="464517" cy="365126"/>
          </a:xfrm>
        </p:spPr>
        <p:txBody>
          <a:bodyPr/>
          <a:lstStyle/>
          <a:p>
            <a:pPr marL="0" marR="0" lvl="0" indent="0" algn="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0B77E7-8D76-A248-9E9F-68FC055C9F4B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黑体简体" panose="03000509000000000000" pitchFamily="65" charset="-122"/>
                <a:ea typeface="方正黑体简体" panose="03000509000000000000" pitchFamily="65" charset="-122"/>
              </a:rPr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8" name="图片占位符 7" descr="D:\22430107.jpg22430107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r="45972"/>
          <a:stretch>
            <a:fillRect/>
          </a:stretch>
        </p:blipFill>
        <p:spPr>
          <a:xfrm>
            <a:off x="5060950" y="2098040"/>
            <a:ext cx="2001520" cy="3704590"/>
          </a:xfrm>
        </p:spPr>
      </p:pic>
      <p:grpSp>
        <p:nvGrpSpPr>
          <p:cNvPr id="3" name="组合 2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5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67557" y="217775"/>
            <a:ext cx="4995076" cy="716067"/>
            <a:chOff x="767557" y="217775"/>
            <a:chExt cx="4995076" cy="716067"/>
          </a:xfrm>
        </p:grpSpPr>
        <p:sp>
          <p:nvSpPr>
            <p:cNvPr id="19" name="文本框 18"/>
            <p:cNvSpPr txBox="1"/>
            <p:nvPr/>
          </p:nvSpPr>
          <p:spPr>
            <a:xfrm>
              <a:off x="876640" y="217775"/>
              <a:ext cx="3295317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06387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添</a:t>
              </a:r>
              <a:r>
                <a:rPr kumimoji="0" lang="zh-CN" altLang="en-US" sz="2200" b="1" i="0" kern="0" spc="300" baseline="0" noProof="0">
                  <a:ln>
                    <a:noFill/>
                  </a:ln>
                  <a:solidFill>
                    <a:srgbClr val="293E43"/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加文字内容</a:t>
              </a:r>
              <a:endParaRPr kumimoji="0" lang="zh-CN" altLang="en-US" sz="2200" b="1" i="0" kern="0" spc="300" baseline="0" noProof="0">
                <a:ln>
                  <a:noFill/>
                </a:ln>
                <a:solidFill>
                  <a:srgbClr val="293E43"/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6641" y="664025"/>
              <a:ext cx="4885992" cy="2698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方正黑体简体" panose="03000509000000000000" pitchFamily="65" charset="-122"/>
                </a:rPr>
                <a:t>print the presentation and make it into a film to be used in a wider field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方正黑体简体" panose="03000509000000000000" pitchFamily="65" charset="-122"/>
              </a:endParaRPr>
            </a:p>
          </p:txBody>
        </p:sp>
        <p:sp>
          <p:nvSpPr>
            <p:cNvPr id="3" name="矩形: 圆角 20"/>
            <p:cNvSpPr/>
            <p:nvPr/>
          </p:nvSpPr>
          <p:spPr>
            <a:xfrm>
              <a:off x="767557" y="271524"/>
              <a:ext cx="90035" cy="612864"/>
            </a:xfrm>
            <a:prstGeom prst="roundRect">
              <a:avLst>
                <a:gd name="adj" fmla="val 50000"/>
              </a:avLst>
            </a:prstGeom>
            <a:solidFill>
              <a:srgbClr val="2063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方正黑体简体" panose="03000509000000000000" pitchFamily="65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765248" y="2046243"/>
            <a:ext cx="1871233" cy="1872208"/>
            <a:chOff x="467544" y="1578560"/>
            <a:chExt cx="1872208" cy="1872208"/>
          </a:xfrm>
        </p:grpSpPr>
        <p:sp>
          <p:nvSpPr>
            <p:cNvPr id="22" name="弦形 21"/>
            <p:cNvSpPr/>
            <p:nvPr/>
          </p:nvSpPr>
          <p:spPr>
            <a:xfrm rot="19715174">
              <a:off x="537184" y="1644658"/>
              <a:ext cx="1732929" cy="1732929"/>
            </a:xfrm>
            <a:prstGeom prst="chord">
              <a:avLst>
                <a:gd name="adj1" fmla="val 2700000"/>
                <a:gd name="adj2" fmla="val 11761192"/>
              </a:avLst>
            </a:prstGeom>
            <a:solidFill>
              <a:srgbClr val="2063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67544" y="1578560"/>
              <a:ext cx="1872208" cy="1872208"/>
              <a:chOff x="467544" y="1578560"/>
              <a:chExt cx="1872208" cy="1872208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67544" y="1578560"/>
                <a:ext cx="1872208" cy="1872208"/>
              </a:xfrm>
              <a:prstGeom prst="ellipse">
                <a:avLst/>
              </a:prstGeom>
              <a:noFill/>
              <a:ln w="38100">
                <a:solidFill>
                  <a:srgbClr val="2063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51204" y="2194119"/>
                <a:ext cx="9048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ctr"/>
                <a:r>
                  <a:rPr lang="en-US" altLang="zh-CN" sz="2800" dirty="0">
                    <a:solidFill>
                      <a:schemeClr val="tx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20%</a:t>
                </a:r>
                <a:endParaRPr lang="en-US" altLang="zh-CN" sz="28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900373" y="2046243"/>
            <a:ext cx="1871233" cy="1872208"/>
            <a:chOff x="2603781" y="1578560"/>
            <a:chExt cx="1872208" cy="1872208"/>
          </a:xfrm>
        </p:grpSpPr>
        <p:sp>
          <p:nvSpPr>
            <p:cNvPr id="32" name="弦形 31"/>
            <p:cNvSpPr/>
            <p:nvPr/>
          </p:nvSpPr>
          <p:spPr>
            <a:xfrm rot="18780312">
              <a:off x="2678221" y="1651667"/>
              <a:ext cx="1732929" cy="1732929"/>
            </a:xfrm>
            <a:prstGeom prst="chord">
              <a:avLst>
                <a:gd name="adj1" fmla="val 2700000"/>
                <a:gd name="adj2" fmla="val 13643534"/>
              </a:avLst>
            </a:prstGeom>
            <a:solidFill>
              <a:srgbClr val="8AAB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603781" y="1578560"/>
              <a:ext cx="1872208" cy="1872208"/>
              <a:chOff x="2603781" y="1578560"/>
              <a:chExt cx="1872208" cy="187220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603781" y="1578560"/>
                <a:ext cx="1872208" cy="1872208"/>
              </a:xfrm>
              <a:prstGeom prst="ellipse">
                <a:avLst/>
              </a:prstGeom>
              <a:noFill/>
              <a:ln w="38100">
                <a:solidFill>
                  <a:srgbClr val="8AABB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" name="TextBox 35"/>
              <p:cNvSpPr txBox="1"/>
              <p:nvPr/>
            </p:nvSpPr>
            <p:spPr>
              <a:xfrm>
                <a:off x="3092240" y="2082616"/>
                <a:ext cx="9048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ctr"/>
                <a:r>
                  <a:rPr lang="en-US" altLang="zh-CN" sz="2800" dirty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40%</a:t>
                </a:r>
                <a:endParaRPr lang="en-US" altLang="zh-CN" sz="28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6035498" y="2046243"/>
            <a:ext cx="1871233" cy="1872208"/>
            <a:chOff x="4740018" y="1578560"/>
            <a:chExt cx="1872208" cy="1872208"/>
          </a:xfrm>
        </p:grpSpPr>
        <p:sp>
          <p:nvSpPr>
            <p:cNvPr id="40" name="椭圆 39"/>
            <p:cNvSpPr/>
            <p:nvPr/>
          </p:nvSpPr>
          <p:spPr>
            <a:xfrm>
              <a:off x="4740018" y="1578560"/>
              <a:ext cx="1872208" cy="1872208"/>
            </a:xfrm>
            <a:prstGeom prst="ellipse">
              <a:avLst/>
            </a:prstGeom>
            <a:noFill/>
            <a:ln w="38100">
              <a:solidFill>
                <a:srgbClr val="2063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弦形 40"/>
            <p:cNvSpPr/>
            <p:nvPr/>
          </p:nvSpPr>
          <p:spPr>
            <a:xfrm rot="18000000">
              <a:off x="4824171" y="1651666"/>
              <a:ext cx="1732929" cy="1732929"/>
            </a:xfrm>
            <a:prstGeom prst="chord">
              <a:avLst>
                <a:gd name="adj1" fmla="val 2700000"/>
                <a:gd name="adj2" fmla="val 15272079"/>
              </a:avLst>
            </a:prstGeom>
            <a:solidFill>
              <a:srgbClr val="2063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TextBox 39"/>
            <p:cNvSpPr txBox="1"/>
            <p:nvPr/>
          </p:nvSpPr>
          <p:spPr>
            <a:xfrm>
              <a:off x="5242564" y="2194119"/>
              <a:ext cx="9048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2800" dirty="0">
                  <a:solidFill>
                    <a:srgbClr val="F8F8F8"/>
                  </a:solidFill>
                  <a:latin typeface="微软雅黑" panose="020B0503020204020204" charset="-122"/>
                  <a:ea typeface="微软雅黑" panose="020B0503020204020204" charset="-122"/>
                </a:rPr>
                <a:t>60%</a:t>
              </a:r>
              <a:endParaRPr lang="en-US" altLang="zh-CN" sz="28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170624" y="2046243"/>
            <a:ext cx="1871233" cy="1872208"/>
            <a:chOff x="6876256" y="1578560"/>
            <a:chExt cx="1872208" cy="1872208"/>
          </a:xfrm>
        </p:grpSpPr>
        <p:sp>
          <p:nvSpPr>
            <p:cNvPr id="63" name="椭圆 62"/>
            <p:cNvSpPr/>
            <p:nvPr/>
          </p:nvSpPr>
          <p:spPr>
            <a:xfrm>
              <a:off x="6876256" y="1578560"/>
              <a:ext cx="1872208" cy="1872208"/>
            </a:xfrm>
            <a:prstGeom prst="ellipse">
              <a:avLst/>
            </a:prstGeom>
            <a:noFill/>
            <a:ln w="38100">
              <a:solidFill>
                <a:srgbClr val="2063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弦形 53"/>
            <p:cNvSpPr/>
            <p:nvPr/>
          </p:nvSpPr>
          <p:spPr>
            <a:xfrm rot="16358992">
              <a:off x="6960409" y="1648200"/>
              <a:ext cx="1732929" cy="1732929"/>
            </a:xfrm>
            <a:prstGeom prst="chord">
              <a:avLst>
                <a:gd name="adj1" fmla="val 2700000"/>
                <a:gd name="adj2" fmla="val 18533528"/>
              </a:avLst>
            </a:prstGeom>
            <a:solidFill>
              <a:srgbClr val="2063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381982" y="2194119"/>
              <a:ext cx="9048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2800" dirty="0">
                  <a:solidFill>
                    <a:srgbClr val="F8F8F8"/>
                  </a:solidFill>
                  <a:latin typeface="微软雅黑" panose="020B0503020204020204" charset="-122"/>
                  <a:ea typeface="微软雅黑" panose="020B0503020204020204" charset="-122"/>
                </a:rPr>
                <a:t>90%</a:t>
              </a:r>
              <a:endParaRPr lang="en-US" altLang="zh-CN" sz="28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1693278" y="4158581"/>
            <a:ext cx="8332595" cy="0"/>
          </a:xfrm>
          <a:prstGeom prst="line">
            <a:avLst/>
          </a:prstGeom>
          <a:ln w="28575">
            <a:solidFill>
              <a:srgbClr val="8AAB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1549337" y="4425127"/>
            <a:ext cx="2251775" cy="1753840"/>
            <a:chOff x="251520" y="3957444"/>
            <a:chExt cx="2252948" cy="1753840"/>
          </a:xfrm>
        </p:grpSpPr>
        <p:sp>
          <p:nvSpPr>
            <p:cNvPr id="68" name="TextBox 67"/>
            <p:cNvSpPr txBox="1"/>
            <p:nvPr/>
          </p:nvSpPr>
          <p:spPr>
            <a:xfrm>
              <a:off x="323528" y="3957444"/>
              <a:ext cx="210893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单击添加文本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251520" y="4440014"/>
              <a:ext cx="2252948" cy="127127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请替换文字内容，修改文字内容，也可以直接复制你的内容到此请替换文字内容</a:t>
              </a:r>
              <a:r>
                <a:rPr lang="zh-CN" altLang="en-US" sz="1600">
                  <a:solidFill>
                    <a:schemeClr val="tx1">
                      <a:lumMod val="5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。</a:t>
              </a:r>
              <a:endParaRPr lang="zh-CN" altLang="en-US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669018" y="4425127"/>
            <a:ext cx="2251775" cy="1753840"/>
            <a:chOff x="2372306" y="3957444"/>
            <a:chExt cx="2252948" cy="1753840"/>
          </a:xfrm>
        </p:grpSpPr>
        <p:sp>
          <p:nvSpPr>
            <p:cNvPr id="71" name="TextBox 70"/>
            <p:cNvSpPr txBox="1"/>
            <p:nvPr/>
          </p:nvSpPr>
          <p:spPr>
            <a:xfrm>
              <a:off x="2411760" y="3957444"/>
              <a:ext cx="216024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单击添加文本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372306" y="4440014"/>
              <a:ext cx="2252948" cy="127127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请替换文字内容，修改文字内容，也可以直接复制你的内容到此请替换文字内容</a:t>
              </a:r>
              <a:r>
                <a:rPr lang="zh-CN" altLang="en-US" sz="1600">
                  <a:solidFill>
                    <a:schemeClr val="tx1">
                      <a:lumMod val="5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。</a:t>
              </a:r>
              <a:endParaRPr lang="zh-CN" altLang="en-US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788700" y="4425127"/>
            <a:ext cx="2251775" cy="1753840"/>
            <a:chOff x="4493092" y="3957444"/>
            <a:chExt cx="2252948" cy="1753840"/>
          </a:xfrm>
        </p:grpSpPr>
        <p:sp>
          <p:nvSpPr>
            <p:cNvPr id="74" name="TextBox 73"/>
            <p:cNvSpPr txBox="1"/>
            <p:nvPr/>
          </p:nvSpPr>
          <p:spPr>
            <a:xfrm>
              <a:off x="4557204" y="3957444"/>
              <a:ext cx="2175036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单击添加文本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4493092" y="4440014"/>
              <a:ext cx="2252948" cy="127127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请替换文字内容，修改文字内容，也可以直接复制你的内容到此请替换文字内容</a:t>
              </a:r>
              <a:r>
                <a:rPr lang="zh-CN" altLang="en-US" sz="1600">
                  <a:solidFill>
                    <a:schemeClr val="tx1">
                      <a:lumMod val="5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。</a:t>
              </a:r>
              <a:endParaRPr lang="zh-CN" altLang="en-US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077964" y="4425127"/>
            <a:ext cx="2251775" cy="1753840"/>
            <a:chOff x="6783548" y="3957444"/>
            <a:chExt cx="2252948" cy="1753840"/>
          </a:xfrm>
        </p:grpSpPr>
        <p:sp>
          <p:nvSpPr>
            <p:cNvPr id="77" name="TextBox 76"/>
            <p:cNvSpPr txBox="1"/>
            <p:nvPr/>
          </p:nvSpPr>
          <p:spPr>
            <a:xfrm>
              <a:off x="6921276" y="3957444"/>
              <a:ext cx="197120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单击添加文本</a:t>
              </a:r>
              <a:endParaRPr lang="zh-CN" altLang="en-US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783548" y="4440014"/>
              <a:ext cx="2252948" cy="127127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请替换文字内容，修改文字内容，也可以直接复制你的内容到此请替换文字内容</a:t>
              </a:r>
              <a:r>
                <a:rPr lang="zh-CN" altLang="en-US" sz="1600">
                  <a:solidFill>
                    <a:schemeClr val="tx1">
                      <a:lumMod val="5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。</a:t>
              </a:r>
              <a:endParaRPr lang="zh-CN" altLang="en-US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2430107"/>
          <p:cNvPicPr>
            <a:picLocks noChangeAspect="1"/>
          </p:cNvPicPr>
          <p:nvPr/>
        </p:nvPicPr>
        <p:blipFill>
          <a:blip r:embed="rId1"/>
          <a:srcRect t="26246" b="17188"/>
          <a:stretch>
            <a:fillRect/>
          </a:stretch>
        </p:blipFill>
        <p:spPr>
          <a:xfrm>
            <a:off x="0" y="-19050"/>
            <a:ext cx="12191365" cy="68961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187450" y="755650"/>
            <a:ext cx="9817100" cy="5346700"/>
          </a:xfrm>
          <a:prstGeom prst="rect">
            <a:avLst/>
          </a:prstGeom>
          <a:solidFill>
            <a:srgbClr val="206387">
              <a:alpha val="57000"/>
            </a:srgbClr>
          </a:solidFill>
          <a:ln>
            <a:noFill/>
          </a:ln>
          <a:effectLst>
            <a:outerShdw blurRad="444500" sx="102000" sy="102000" algn="ctr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黑体简体" panose="03000509000000000000" pitchFamily="65" charset="-122"/>
            </a:endParaRPr>
          </a:p>
        </p:txBody>
      </p:sp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600" y="1803400"/>
            <a:ext cx="382156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pPr defTabSz="913765"/>
            <a:r>
              <a:rPr lang="en-US" altLang="zh-CN" sz="135">
                <a:solidFill>
                  <a:srgbClr val="ADB9CA"/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5">
              <a:solidFill>
                <a:srgbClr val="ADB9CA"/>
              </a:solidFill>
              <a:latin typeface="Calibri" panose="020F0502020204030204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62927" y="1949818"/>
            <a:ext cx="8412197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11500" b="1" spc="6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  <a:cs typeface="+mn-ea"/>
                <a:sym typeface="+mn-lt"/>
              </a:rPr>
              <a:t>感谢聆听</a:t>
            </a:r>
            <a:endParaRPr lang="zh-CN" altLang="en-US" sz="11500" b="1" spc="6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35965" y="3895599"/>
            <a:ext cx="920070" cy="0"/>
          </a:xfrm>
          <a:prstGeom prst="line">
            <a:avLst/>
          </a:prstGeom>
          <a:ln w="22225" cap="flat">
            <a:solidFill>
              <a:schemeClr val="bg1"/>
            </a:solidFill>
            <a:beve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962150" y="4040050"/>
            <a:ext cx="8267700" cy="705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765">
              <a:lnSpc>
                <a:spcPct val="150000"/>
              </a:lnSpc>
              <a:spcBef>
                <a:spcPts val="600"/>
              </a:spcBef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Clean, Minimalist, Flat, Powerful and Flexible PowerPoint template, perfect for business, corporate or personal use. Very easy to change the color schemes. 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Calibri" panose="020F0502020204030204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60737" y="5050434"/>
            <a:ext cx="1670526" cy="28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r>
              <a:rPr lang="zh-CN" altLang="en-US" sz="1065" spc="6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汇报人：</a:t>
            </a:r>
            <a:r>
              <a:rPr lang="en-US" altLang="zh-CN" sz="1065" spc="600">
                <a:solidFill>
                  <a:srgbClr val="FFFFFF"/>
                </a:solidFill>
                <a:latin typeface="Calibri" panose="020F0502020204030204"/>
                <a:ea typeface="方正黑体简体" panose="03000509000000000000" pitchFamily="65" charset="-122"/>
                <a:cs typeface="+mn-ea"/>
                <a:sym typeface="+mn-lt"/>
              </a:rPr>
              <a:t>CN</a:t>
            </a:r>
            <a:endParaRPr lang="en-US" altLang="zh-CN" sz="1065" spc="600" dirty="0">
              <a:solidFill>
                <a:schemeClr val="bg1">
                  <a:lumMod val="75000"/>
                </a:schemeClr>
              </a:solidFill>
              <a:latin typeface="Calibri" panose="020F0502020204030204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4510" y="1462188"/>
            <a:ext cx="3524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>
                <a:ea typeface="方正黑体简体" panose="03000509000000000000" pitchFamily="65" charset="-122"/>
              </a:rPr>
              <a:t>202X</a:t>
            </a:r>
            <a:endParaRPr lang="zh-CN" altLang="en-US" sz="3600">
              <a:ea typeface="方正黑体简体" panose="03000509000000000000" pitchFamily="65" charset="-122"/>
            </a:endParaRPr>
          </a:p>
        </p:txBody>
      </p:sp>
      <p:pic>
        <p:nvPicPr>
          <p:cNvPr id="3" name="背景音乐01 (3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83086" y="-1230103"/>
            <a:ext cx="624114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" grpId="0"/>
      <p:bldP spid="19" grpId="0"/>
      <p:bldP spid="9" grpId="0" bldLvl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88215" cy="697801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19"/>
</p:tagLst>
</file>

<file path=ppt/theme/theme1.xml><?xml version="1.0" encoding="utf-8"?>
<a:theme xmlns:a="http://schemas.openxmlformats.org/drawingml/2006/main" name="1_Office 主题​​">
  <a:themeElements>
    <a:clrScheme name="自定义 69">
      <a:dk1>
        <a:srgbClr val="ADB9CA"/>
      </a:dk1>
      <a:lt1>
        <a:srgbClr val="FFFFFF"/>
      </a:lt1>
      <a:dk2>
        <a:srgbClr val="44546A"/>
      </a:dk2>
      <a:lt2>
        <a:srgbClr val="FFFFFF"/>
      </a:lt2>
      <a:accent1>
        <a:srgbClr val="4E97FF"/>
      </a:accent1>
      <a:accent2>
        <a:srgbClr val="44546A"/>
      </a:accent2>
      <a:accent3>
        <a:srgbClr val="2AC092"/>
      </a:accent3>
      <a:accent4>
        <a:srgbClr val="44546A"/>
      </a:accent4>
      <a:accent5>
        <a:srgbClr val="2AC092"/>
      </a:accent5>
      <a:accent6>
        <a:srgbClr val="44546A"/>
      </a:accent6>
      <a:hlink>
        <a:srgbClr val="0563C1"/>
      </a:hlink>
      <a:folHlink>
        <a:srgbClr val="954F72"/>
      </a:folHlink>
    </a:clrScheme>
    <a:fontScheme name="Temp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68">
      <a:dk1>
        <a:srgbClr val="A5A5A5"/>
      </a:dk1>
      <a:lt1>
        <a:sysClr val="window" lastClr="FFFFFF"/>
      </a:lt1>
      <a:dk2>
        <a:srgbClr val="4E97FF"/>
      </a:dk2>
      <a:lt2>
        <a:srgbClr val="FFFFFF"/>
      </a:lt2>
      <a:accent1>
        <a:srgbClr val="2E3032"/>
      </a:accent1>
      <a:accent2>
        <a:srgbClr val="A5A5A5"/>
      </a:accent2>
      <a:accent3>
        <a:srgbClr val="4E97FF"/>
      </a:accent3>
      <a:accent4>
        <a:srgbClr val="A5A5A5"/>
      </a:accent4>
      <a:accent5>
        <a:srgbClr val="4E97FF"/>
      </a:accent5>
      <a:accent6>
        <a:srgbClr val="A5A5A5"/>
      </a:accent6>
      <a:hlink>
        <a:srgbClr val="4E97FF"/>
      </a:hlink>
      <a:folHlink>
        <a:srgbClr val="3B73D3"/>
      </a:folHlink>
    </a:clrScheme>
    <a:fontScheme name="自定义 1">
      <a:majorFont>
        <a:latin typeface="微软雅黑 Light"/>
        <a:ea typeface="微软雅黑"/>
        <a:cs typeface=""/>
      </a:majorFont>
      <a:minorFont>
        <a:latin typeface="微软雅黑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BAAA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自定义 68">
      <a:dk1>
        <a:srgbClr val="A5A5A5"/>
      </a:dk1>
      <a:lt1>
        <a:sysClr val="window" lastClr="FFFFFF"/>
      </a:lt1>
      <a:dk2>
        <a:srgbClr val="4E97FF"/>
      </a:dk2>
      <a:lt2>
        <a:srgbClr val="FFFFFF"/>
      </a:lt2>
      <a:accent1>
        <a:srgbClr val="2E3032"/>
      </a:accent1>
      <a:accent2>
        <a:srgbClr val="A5A5A5"/>
      </a:accent2>
      <a:accent3>
        <a:srgbClr val="4E97FF"/>
      </a:accent3>
      <a:accent4>
        <a:srgbClr val="A5A5A5"/>
      </a:accent4>
      <a:accent5>
        <a:srgbClr val="4E97FF"/>
      </a:accent5>
      <a:accent6>
        <a:srgbClr val="A5A5A5"/>
      </a:accent6>
      <a:hlink>
        <a:srgbClr val="4E97FF"/>
      </a:hlink>
      <a:folHlink>
        <a:srgbClr val="3B73D3"/>
      </a:folHlink>
    </a:clrScheme>
    <a:fontScheme name="自定义 1">
      <a:majorFont>
        <a:latin typeface="微软雅黑 Light"/>
        <a:ea typeface="微软雅黑"/>
        <a:cs typeface=""/>
      </a:majorFont>
      <a:minorFont>
        <a:latin typeface="微软雅黑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BAAA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自定义 68">
      <a:dk1>
        <a:srgbClr val="A5A5A5"/>
      </a:dk1>
      <a:lt1>
        <a:sysClr val="window" lastClr="FFFFFF"/>
      </a:lt1>
      <a:dk2>
        <a:srgbClr val="4E97FF"/>
      </a:dk2>
      <a:lt2>
        <a:srgbClr val="FFFFFF"/>
      </a:lt2>
      <a:accent1>
        <a:srgbClr val="2E3032"/>
      </a:accent1>
      <a:accent2>
        <a:srgbClr val="A5A5A5"/>
      </a:accent2>
      <a:accent3>
        <a:srgbClr val="4E97FF"/>
      </a:accent3>
      <a:accent4>
        <a:srgbClr val="A5A5A5"/>
      </a:accent4>
      <a:accent5>
        <a:srgbClr val="4E97FF"/>
      </a:accent5>
      <a:accent6>
        <a:srgbClr val="A5A5A5"/>
      </a:accent6>
      <a:hlink>
        <a:srgbClr val="4E97FF"/>
      </a:hlink>
      <a:folHlink>
        <a:srgbClr val="3B73D3"/>
      </a:folHlink>
    </a:clrScheme>
    <a:fontScheme name="自定义 1">
      <a:majorFont>
        <a:latin typeface="微软雅黑 Light"/>
        <a:ea typeface="微软雅黑"/>
        <a:cs typeface=""/>
      </a:majorFont>
      <a:minorFont>
        <a:latin typeface="微软雅黑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BAAA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自定义 68">
      <a:dk1>
        <a:srgbClr val="A5A5A5"/>
      </a:dk1>
      <a:lt1>
        <a:sysClr val="window" lastClr="FFFFFF"/>
      </a:lt1>
      <a:dk2>
        <a:srgbClr val="4E97FF"/>
      </a:dk2>
      <a:lt2>
        <a:srgbClr val="FFFFFF"/>
      </a:lt2>
      <a:accent1>
        <a:srgbClr val="2E3032"/>
      </a:accent1>
      <a:accent2>
        <a:srgbClr val="A5A5A5"/>
      </a:accent2>
      <a:accent3>
        <a:srgbClr val="4E97FF"/>
      </a:accent3>
      <a:accent4>
        <a:srgbClr val="A5A5A5"/>
      </a:accent4>
      <a:accent5>
        <a:srgbClr val="4E97FF"/>
      </a:accent5>
      <a:accent6>
        <a:srgbClr val="A5A5A5"/>
      </a:accent6>
      <a:hlink>
        <a:srgbClr val="4E97FF"/>
      </a:hlink>
      <a:folHlink>
        <a:srgbClr val="3B73D3"/>
      </a:folHlink>
    </a:clrScheme>
    <a:fontScheme name="自定义 1">
      <a:majorFont>
        <a:latin typeface="微软雅黑 Light"/>
        <a:ea typeface="微软雅黑"/>
        <a:cs typeface=""/>
      </a:majorFont>
      <a:minorFont>
        <a:latin typeface="微软雅黑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BAAA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5546</Words>
  <Application>WPS 演示</Application>
  <PresentationFormat>宽屏</PresentationFormat>
  <Paragraphs>328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20</vt:i4>
      </vt:variant>
    </vt:vector>
  </HeadingPairs>
  <TitlesOfParts>
    <vt:vector size="60" baseType="lpstr">
      <vt:lpstr>Arial</vt:lpstr>
      <vt:lpstr>宋体</vt:lpstr>
      <vt:lpstr>Wingdings</vt:lpstr>
      <vt:lpstr>Lato Regular</vt:lpstr>
      <vt:lpstr>Segoe Print</vt:lpstr>
      <vt:lpstr>Lato Hairline</vt:lpstr>
      <vt:lpstr>Lato Light</vt:lpstr>
      <vt:lpstr>Roboto Light</vt:lpstr>
      <vt:lpstr>微软雅黑</vt:lpstr>
      <vt:lpstr>Arial</vt:lpstr>
      <vt:lpstr>方正黑体简体</vt:lpstr>
      <vt:lpstr>Calibri</vt:lpstr>
      <vt:lpstr>等线</vt:lpstr>
      <vt:lpstr>Roboto Regular</vt:lpstr>
      <vt:lpstr>Century Gothic</vt:lpstr>
      <vt:lpstr>Comic Sans MS</vt:lpstr>
      <vt:lpstr>Gill Sans</vt:lpstr>
      <vt:lpstr>Source Sans Pro ExtraLight</vt:lpstr>
      <vt:lpstr>Arial Unicode MS</vt:lpstr>
      <vt:lpstr>微软雅黑 Light</vt:lpstr>
      <vt:lpstr>黑体</vt:lpstr>
      <vt:lpstr>Calibri</vt:lpstr>
      <vt:lpstr>MS PGothic</vt:lpstr>
      <vt:lpstr>Helvetica Light</vt:lpstr>
      <vt:lpstr>Helvetica Neue</vt:lpstr>
      <vt:lpstr>Lato</vt:lpstr>
      <vt:lpstr>Roboto Black</vt:lpstr>
      <vt:lpstr>汉仪中简黑简</vt:lpstr>
      <vt:lpstr>汉仪中黑S</vt:lpstr>
      <vt:lpstr>刘炳森隶书</vt:lpstr>
      <vt:lpstr>Gill Sans</vt:lpstr>
      <vt:lpstr>汉仪中黑简</vt:lpstr>
      <vt:lpstr>汉仪正圆-95W</vt:lpstr>
      <vt:lpstr>华文行楷</vt:lpstr>
      <vt:lpstr>1_Office 主题​​</vt:lpstr>
      <vt:lpstr>Office Theme</vt:lpstr>
      <vt:lpstr>1_Office Theme</vt:lpstr>
      <vt:lpstr>2_Office Theme</vt:lpstr>
      <vt:lpstr>3_Office Theme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</dc:title>
  <dc:creator/>
  <cp:lastModifiedBy>罗祉璇</cp:lastModifiedBy>
  <cp:revision>23</cp:revision>
  <dcterms:created xsi:type="dcterms:W3CDTF">2018-05-04T02:32:00Z</dcterms:created>
  <dcterms:modified xsi:type="dcterms:W3CDTF">2020-08-04T06:44:58Z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